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Chivo Black"/>
      <p:bold r:id="rId25"/>
      <p:boldItalic r:id="rId26"/>
    </p:embeddedFont>
    <p:embeddedFont>
      <p:font typeface="Chivo"/>
      <p:regular r:id="rId27"/>
      <p:bold r:id="rId28"/>
      <p:italic r:id="rId29"/>
      <p:boldItalic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5" roundtripDataSignature="AMtx7mhCRmQmKBxvfFlHtUpYd9TdR0FE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hivoBlack-boldItalic.fntdata"/><Relationship Id="rId25" Type="http://schemas.openxmlformats.org/officeDocument/2006/relationships/font" Target="fonts/ChivoBlack-bold.fntdata"/><Relationship Id="rId28" Type="http://schemas.openxmlformats.org/officeDocument/2006/relationships/font" Target="fonts/Chivo-bold.fntdata"/><Relationship Id="rId27" Type="http://schemas.openxmlformats.org/officeDocument/2006/relationships/font" Target="fonts/Chiv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hiv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penSans-regular.fntdata"/><Relationship Id="rId30" Type="http://schemas.openxmlformats.org/officeDocument/2006/relationships/font" Target="fonts/Chivo-boldItalic.fntdata"/><Relationship Id="rId11" Type="http://schemas.openxmlformats.org/officeDocument/2006/relationships/slide" Target="slides/slide7.xml"/><Relationship Id="rId33" Type="http://schemas.openxmlformats.org/officeDocument/2006/relationships/font" Target="fonts/OpenSans-italic.fntdata"/><Relationship Id="rId10" Type="http://schemas.openxmlformats.org/officeDocument/2006/relationships/slide" Target="slides/slide6.xml"/><Relationship Id="rId32" Type="http://schemas.openxmlformats.org/officeDocument/2006/relationships/font" Target="fonts/OpenSans-bold.fntdata"/><Relationship Id="rId13" Type="http://schemas.openxmlformats.org/officeDocument/2006/relationships/slide" Target="slides/slide9.xml"/><Relationship Id="rId35" Type="http://customschemas.google.com/relationships/presentationmetadata" Target="metadata"/><Relationship Id="rId12" Type="http://schemas.openxmlformats.org/officeDocument/2006/relationships/slide" Target="slides/slide8.xml"/><Relationship Id="rId34" Type="http://schemas.openxmlformats.org/officeDocument/2006/relationships/font" Target="fonts/OpenSans-bold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4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6" name="Google Shape;14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5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7" name="Google Shape;15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3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5" name="Google Shape;152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2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4" name="Google Shape;153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0" name="Shape 1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" name="Google Shape;1541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2" name="Google Shape;154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8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Google Shape;154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0" name="Google Shape;155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6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8" name="Google Shape;155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4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g138d28fdf75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6" name="Google Shape;1566;g138d28fdf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3" name="Google Shape;157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2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4" name="Google Shape;158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2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4" name="Google Shape;159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0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2" name="Google Shape;143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7" name="Shape 1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Google Shape;1598;g138cfa1ef33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9" name="Google Shape;1599;g138cfa1ef3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5" name="Google Shape;14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Google Shape;146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3" name="Google Shape;146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3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Google Shape;147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5" name="Google Shape;147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3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5" name="Google Shape;148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0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2" name="Google Shape;149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8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Google Shape;149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0" name="Google Shape;150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6" name="Shape 1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7" name="Google Shape;150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8" name="Google Shape;150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8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5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5.png"/><Relationship Id="rId4" Type="http://schemas.openxmlformats.org/officeDocument/2006/relationships/image" Target="../media/image9.png"/><Relationship Id="rId5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5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1.png"/><Relationship Id="rId4" Type="http://schemas.openxmlformats.org/officeDocument/2006/relationships/image" Target="../media/image22.png"/><Relationship Id="rId5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2.png"/><Relationship Id="rId6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1"/>
          <p:cNvPicPr preferRelativeResize="0"/>
          <p:nvPr/>
        </p:nvPicPr>
        <p:blipFill rotWithShape="1">
          <a:blip r:embed="rId2">
            <a:alphaModFix/>
          </a:blip>
          <a:srcRect b="26710" l="31204" r="31680" t="21461"/>
          <a:stretch/>
        </p:blipFill>
        <p:spPr>
          <a:xfrm>
            <a:off x="1890600" y="469725"/>
            <a:ext cx="5073077" cy="398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41"/>
          <p:cNvPicPr preferRelativeResize="0"/>
          <p:nvPr/>
        </p:nvPicPr>
        <p:blipFill rotWithShape="1">
          <a:blip r:embed="rId3">
            <a:alphaModFix/>
          </a:blip>
          <a:srcRect b="21356" l="19549" r="51289" t="37004"/>
          <a:stretch/>
        </p:blipFill>
        <p:spPr>
          <a:xfrm>
            <a:off x="-752375" y="-692850"/>
            <a:ext cx="3424402" cy="275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1"/>
          <p:cNvSpPr/>
          <p:nvPr/>
        </p:nvSpPr>
        <p:spPr>
          <a:xfrm>
            <a:off x="8665269" y="1897014"/>
            <a:ext cx="220642" cy="4090234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oogle Shape;13;p41"/>
          <p:cNvGrpSpPr/>
          <p:nvPr/>
        </p:nvGrpSpPr>
        <p:grpSpPr>
          <a:xfrm>
            <a:off x="7257009" y="2178168"/>
            <a:ext cx="1010232" cy="1837869"/>
            <a:chOff x="3452200" y="1678600"/>
            <a:chExt cx="406925" cy="740300"/>
          </a:xfrm>
        </p:grpSpPr>
        <p:sp>
          <p:nvSpPr>
            <p:cNvPr id="14" name="Google Shape;14;p41"/>
            <p:cNvSpPr/>
            <p:nvPr/>
          </p:nvSpPr>
          <p:spPr>
            <a:xfrm>
              <a:off x="3498925" y="1784575"/>
              <a:ext cx="42600" cy="32775"/>
            </a:xfrm>
            <a:custGeom>
              <a:rect b="b" l="l" r="r" t="t"/>
              <a:pathLst>
                <a:path extrusionOk="0" h="1311" w="1704">
                  <a:moveTo>
                    <a:pt x="858" y="1"/>
                  </a:moveTo>
                  <a:cubicBezTo>
                    <a:pt x="13" y="1"/>
                    <a:pt x="1" y="1310"/>
                    <a:pt x="858" y="1310"/>
                  </a:cubicBezTo>
                  <a:cubicBezTo>
                    <a:pt x="1704" y="1310"/>
                    <a:pt x="170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41"/>
            <p:cNvSpPr/>
            <p:nvPr/>
          </p:nvSpPr>
          <p:spPr>
            <a:xfrm>
              <a:off x="3553400" y="1760475"/>
              <a:ext cx="39325" cy="30675"/>
            </a:xfrm>
            <a:custGeom>
              <a:rect b="b" l="l" r="r" t="t"/>
              <a:pathLst>
                <a:path extrusionOk="0" h="1227" w="1573">
                  <a:moveTo>
                    <a:pt x="787" y="0"/>
                  </a:moveTo>
                  <a:cubicBezTo>
                    <a:pt x="1" y="0"/>
                    <a:pt x="1" y="1226"/>
                    <a:pt x="787" y="1226"/>
                  </a:cubicBezTo>
                  <a:cubicBezTo>
                    <a:pt x="1572" y="1226"/>
                    <a:pt x="1572" y="0"/>
                    <a:pt x="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41"/>
            <p:cNvSpPr/>
            <p:nvPr/>
          </p:nvSpPr>
          <p:spPr>
            <a:xfrm>
              <a:off x="3550125" y="1844700"/>
              <a:ext cx="35750" cy="27700"/>
            </a:xfrm>
            <a:custGeom>
              <a:rect b="b" l="l" r="r" t="t"/>
              <a:pathLst>
                <a:path extrusionOk="0" h="1108" w="1430">
                  <a:moveTo>
                    <a:pt x="715" y="1"/>
                  </a:moveTo>
                  <a:cubicBezTo>
                    <a:pt x="1" y="1"/>
                    <a:pt x="1" y="1108"/>
                    <a:pt x="715" y="1108"/>
                  </a:cubicBezTo>
                  <a:cubicBezTo>
                    <a:pt x="1430" y="1108"/>
                    <a:pt x="1430" y="1"/>
                    <a:pt x="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41"/>
            <p:cNvSpPr/>
            <p:nvPr/>
          </p:nvSpPr>
          <p:spPr>
            <a:xfrm>
              <a:off x="3612350" y="1828925"/>
              <a:ext cx="31575" cy="24425"/>
            </a:xfrm>
            <a:custGeom>
              <a:rect b="b" l="l" r="r" t="t"/>
              <a:pathLst>
                <a:path extrusionOk="0" h="977" w="1263">
                  <a:moveTo>
                    <a:pt x="631" y="1"/>
                  </a:moveTo>
                  <a:cubicBezTo>
                    <a:pt x="12" y="1"/>
                    <a:pt x="0" y="977"/>
                    <a:pt x="631" y="977"/>
                  </a:cubicBezTo>
                  <a:cubicBezTo>
                    <a:pt x="1262" y="977"/>
                    <a:pt x="1262" y="1"/>
                    <a:pt x="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41"/>
            <p:cNvSpPr/>
            <p:nvPr/>
          </p:nvSpPr>
          <p:spPr>
            <a:xfrm>
              <a:off x="3624550" y="1907800"/>
              <a:ext cx="2400" cy="2125"/>
            </a:xfrm>
            <a:custGeom>
              <a:rect b="b" l="l" r="r" t="t"/>
              <a:pathLst>
                <a:path extrusionOk="0" h="85" w="96">
                  <a:moveTo>
                    <a:pt x="48" y="1"/>
                  </a:moveTo>
                  <a:cubicBezTo>
                    <a:pt x="0" y="1"/>
                    <a:pt x="0" y="84"/>
                    <a:pt x="48" y="84"/>
                  </a:cubicBezTo>
                  <a:cubicBezTo>
                    <a:pt x="96" y="84"/>
                    <a:pt x="96" y="1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41"/>
            <p:cNvSpPr/>
            <p:nvPr/>
          </p:nvSpPr>
          <p:spPr>
            <a:xfrm>
              <a:off x="3620675" y="1918075"/>
              <a:ext cx="25025" cy="25550"/>
            </a:xfrm>
            <a:custGeom>
              <a:rect b="b" l="l" r="r" t="t"/>
              <a:pathLst>
                <a:path extrusionOk="0" h="1022" w="1001">
                  <a:moveTo>
                    <a:pt x="507" y="0"/>
                  </a:moveTo>
                  <a:cubicBezTo>
                    <a:pt x="465" y="0"/>
                    <a:pt x="423" y="6"/>
                    <a:pt x="394" y="18"/>
                  </a:cubicBezTo>
                  <a:lnTo>
                    <a:pt x="382" y="18"/>
                  </a:lnTo>
                  <a:cubicBezTo>
                    <a:pt x="334" y="30"/>
                    <a:pt x="298" y="42"/>
                    <a:pt x="263" y="66"/>
                  </a:cubicBezTo>
                  <a:cubicBezTo>
                    <a:pt x="203" y="114"/>
                    <a:pt x="144" y="161"/>
                    <a:pt x="96" y="233"/>
                  </a:cubicBezTo>
                  <a:cubicBezTo>
                    <a:pt x="84" y="268"/>
                    <a:pt x="72" y="304"/>
                    <a:pt x="48" y="352"/>
                  </a:cubicBezTo>
                  <a:lnTo>
                    <a:pt x="24" y="399"/>
                  </a:lnTo>
                  <a:cubicBezTo>
                    <a:pt x="1" y="495"/>
                    <a:pt x="1" y="578"/>
                    <a:pt x="24" y="661"/>
                  </a:cubicBezTo>
                  <a:cubicBezTo>
                    <a:pt x="48" y="745"/>
                    <a:pt x="96" y="816"/>
                    <a:pt x="155" y="876"/>
                  </a:cubicBezTo>
                  <a:cubicBezTo>
                    <a:pt x="191" y="911"/>
                    <a:pt x="227" y="935"/>
                    <a:pt x="251" y="959"/>
                  </a:cubicBezTo>
                  <a:cubicBezTo>
                    <a:pt x="334" y="1007"/>
                    <a:pt x="417" y="1018"/>
                    <a:pt x="501" y="1018"/>
                  </a:cubicBezTo>
                  <a:cubicBezTo>
                    <a:pt x="514" y="1021"/>
                    <a:pt x="527" y="1022"/>
                    <a:pt x="539" y="1022"/>
                  </a:cubicBezTo>
                  <a:cubicBezTo>
                    <a:pt x="594" y="1022"/>
                    <a:pt x="643" y="1002"/>
                    <a:pt x="691" y="983"/>
                  </a:cubicBezTo>
                  <a:cubicBezTo>
                    <a:pt x="751" y="959"/>
                    <a:pt x="810" y="923"/>
                    <a:pt x="846" y="876"/>
                  </a:cubicBezTo>
                  <a:cubicBezTo>
                    <a:pt x="906" y="816"/>
                    <a:pt x="953" y="745"/>
                    <a:pt x="977" y="661"/>
                  </a:cubicBezTo>
                  <a:cubicBezTo>
                    <a:pt x="1001" y="578"/>
                    <a:pt x="1001" y="495"/>
                    <a:pt x="977" y="399"/>
                  </a:cubicBezTo>
                  <a:cubicBezTo>
                    <a:pt x="965" y="387"/>
                    <a:pt x="965" y="376"/>
                    <a:pt x="953" y="352"/>
                  </a:cubicBezTo>
                  <a:cubicBezTo>
                    <a:pt x="941" y="304"/>
                    <a:pt x="929" y="268"/>
                    <a:pt x="906" y="233"/>
                  </a:cubicBezTo>
                  <a:cubicBezTo>
                    <a:pt x="882" y="185"/>
                    <a:pt x="834" y="137"/>
                    <a:pt x="786" y="102"/>
                  </a:cubicBezTo>
                  <a:cubicBezTo>
                    <a:pt x="727" y="54"/>
                    <a:pt x="727" y="54"/>
                    <a:pt x="632" y="18"/>
                  </a:cubicBezTo>
                  <a:lnTo>
                    <a:pt x="620" y="18"/>
                  </a:lnTo>
                  <a:cubicBezTo>
                    <a:pt x="590" y="6"/>
                    <a:pt x="548" y="0"/>
                    <a:pt x="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41"/>
            <p:cNvSpPr/>
            <p:nvPr/>
          </p:nvSpPr>
          <p:spPr>
            <a:xfrm>
              <a:off x="3510550" y="1927750"/>
              <a:ext cx="29200" cy="22650"/>
            </a:xfrm>
            <a:custGeom>
              <a:rect b="b" l="l" r="r" t="t"/>
              <a:pathLst>
                <a:path extrusionOk="0" h="906" w="1168">
                  <a:moveTo>
                    <a:pt x="584" y="0"/>
                  </a:moveTo>
                  <a:cubicBezTo>
                    <a:pt x="12" y="0"/>
                    <a:pt x="0" y="905"/>
                    <a:pt x="584" y="905"/>
                  </a:cubicBezTo>
                  <a:cubicBezTo>
                    <a:pt x="1167" y="905"/>
                    <a:pt x="1167" y="0"/>
                    <a:pt x="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41"/>
            <p:cNvSpPr/>
            <p:nvPr/>
          </p:nvSpPr>
          <p:spPr>
            <a:xfrm>
              <a:off x="3684675" y="1862850"/>
              <a:ext cx="27700" cy="21775"/>
            </a:xfrm>
            <a:custGeom>
              <a:rect b="b" l="l" r="r" t="t"/>
              <a:pathLst>
                <a:path extrusionOk="0" h="871" w="1108">
                  <a:moveTo>
                    <a:pt x="560" y="1"/>
                  </a:moveTo>
                  <a:cubicBezTo>
                    <a:pt x="0" y="1"/>
                    <a:pt x="0" y="870"/>
                    <a:pt x="560" y="870"/>
                  </a:cubicBezTo>
                  <a:cubicBezTo>
                    <a:pt x="1108" y="870"/>
                    <a:pt x="1108" y="1"/>
                    <a:pt x="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41"/>
            <p:cNvSpPr/>
            <p:nvPr/>
          </p:nvSpPr>
          <p:spPr>
            <a:xfrm>
              <a:off x="3669500" y="2011100"/>
              <a:ext cx="28000" cy="21750"/>
            </a:xfrm>
            <a:custGeom>
              <a:rect b="b" l="l" r="r" t="t"/>
              <a:pathLst>
                <a:path extrusionOk="0" h="870" w="1120">
                  <a:moveTo>
                    <a:pt x="560" y="0"/>
                  </a:moveTo>
                  <a:cubicBezTo>
                    <a:pt x="0" y="0"/>
                    <a:pt x="0" y="869"/>
                    <a:pt x="560" y="869"/>
                  </a:cubicBezTo>
                  <a:cubicBezTo>
                    <a:pt x="1119" y="869"/>
                    <a:pt x="1119" y="0"/>
                    <a:pt x="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41"/>
            <p:cNvSpPr/>
            <p:nvPr/>
          </p:nvSpPr>
          <p:spPr>
            <a:xfrm>
              <a:off x="3741525" y="1783525"/>
              <a:ext cx="26525" cy="24750"/>
            </a:xfrm>
            <a:custGeom>
              <a:rect b="b" l="l" r="r" t="t"/>
              <a:pathLst>
                <a:path extrusionOk="0" h="990" w="1061">
                  <a:moveTo>
                    <a:pt x="493" y="1"/>
                  </a:moveTo>
                  <a:cubicBezTo>
                    <a:pt x="450" y="1"/>
                    <a:pt x="405" y="7"/>
                    <a:pt x="358" y="19"/>
                  </a:cubicBezTo>
                  <a:cubicBezTo>
                    <a:pt x="274" y="43"/>
                    <a:pt x="203" y="90"/>
                    <a:pt x="143" y="150"/>
                  </a:cubicBezTo>
                  <a:cubicBezTo>
                    <a:pt x="120" y="185"/>
                    <a:pt x="96" y="209"/>
                    <a:pt x="60" y="245"/>
                  </a:cubicBezTo>
                  <a:cubicBezTo>
                    <a:pt x="24" y="328"/>
                    <a:pt x="1" y="412"/>
                    <a:pt x="1" y="495"/>
                  </a:cubicBezTo>
                  <a:cubicBezTo>
                    <a:pt x="1" y="566"/>
                    <a:pt x="12" y="626"/>
                    <a:pt x="36" y="685"/>
                  </a:cubicBezTo>
                  <a:cubicBezTo>
                    <a:pt x="60" y="745"/>
                    <a:pt x="96" y="793"/>
                    <a:pt x="143" y="840"/>
                  </a:cubicBezTo>
                  <a:cubicBezTo>
                    <a:pt x="203" y="900"/>
                    <a:pt x="274" y="947"/>
                    <a:pt x="358" y="971"/>
                  </a:cubicBezTo>
                  <a:cubicBezTo>
                    <a:pt x="399" y="983"/>
                    <a:pt x="444" y="989"/>
                    <a:pt x="489" y="989"/>
                  </a:cubicBezTo>
                  <a:cubicBezTo>
                    <a:pt x="533" y="989"/>
                    <a:pt x="578" y="983"/>
                    <a:pt x="620" y="971"/>
                  </a:cubicBezTo>
                  <a:cubicBezTo>
                    <a:pt x="655" y="959"/>
                    <a:pt x="679" y="959"/>
                    <a:pt x="715" y="947"/>
                  </a:cubicBezTo>
                  <a:cubicBezTo>
                    <a:pt x="751" y="935"/>
                    <a:pt x="786" y="912"/>
                    <a:pt x="822" y="900"/>
                  </a:cubicBezTo>
                  <a:cubicBezTo>
                    <a:pt x="882" y="876"/>
                    <a:pt x="929" y="828"/>
                    <a:pt x="953" y="781"/>
                  </a:cubicBezTo>
                  <a:cubicBezTo>
                    <a:pt x="989" y="745"/>
                    <a:pt x="1013" y="721"/>
                    <a:pt x="1025" y="674"/>
                  </a:cubicBezTo>
                  <a:cubicBezTo>
                    <a:pt x="1048" y="614"/>
                    <a:pt x="1060" y="554"/>
                    <a:pt x="1060" y="495"/>
                  </a:cubicBezTo>
                  <a:cubicBezTo>
                    <a:pt x="1048" y="447"/>
                    <a:pt x="1048" y="412"/>
                    <a:pt x="1048" y="364"/>
                  </a:cubicBezTo>
                  <a:cubicBezTo>
                    <a:pt x="1025" y="328"/>
                    <a:pt x="1013" y="293"/>
                    <a:pt x="1001" y="257"/>
                  </a:cubicBezTo>
                  <a:cubicBezTo>
                    <a:pt x="965" y="197"/>
                    <a:pt x="929" y="162"/>
                    <a:pt x="870" y="126"/>
                  </a:cubicBezTo>
                  <a:cubicBezTo>
                    <a:pt x="834" y="78"/>
                    <a:pt x="774" y="54"/>
                    <a:pt x="715" y="43"/>
                  </a:cubicBezTo>
                  <a:cubicBezTo>
                    <a:pt x="691" y="31"/>
                    <a:pt x="655" y="31"/>
                    <a:pt x="620" y="19"/>
                  </a:cubicBezTo>
                  <a:cubicBezTo>
                    <a:pt x="578" y="7"/>
                    <a:pt x="536" y="1"/>
                    <a:pt x="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41"/>
            <p:cNvSpPr/>
            <p:nvPr/>
          </p:nvSpPr>
          <p:spPr>
            <a:xfrm>
              <a:off x="3667700" y="1734875"/>
              <a:ext cx="21475" cy="23525"/>
            </a:xfrm>
            <a:custGeom>
              <a:rect b="b" l="l" r="r" t="t"/>
              <a:pathLst>
                <a:path extrusionOk="0" h="941" w="859">
                  <a:moveTo>
                    <a:pt x="429" y="0"/>
                  </a:moveTo>
                  <a:cubicBezTo>
                    <a:pt x="370" y="0"/>
                    <a:pt x="322" y="12"/>
                    <a:pt x="263" y="48"/>
                  </a:cubicBezTo>
                  <a:cubicBezTo>
                    <a:pt x="215" y="60"/>
                    <a:pt x="168" y="84"/>
                    <a:pt x="132" y="131"/>
                  </a:cubicBezTo>
                  <a:cubicBezTo>
                    <a:pt x="72" y="179"/>
                    <a:pt x="37" y="250"/>
                    <a:pt x="25" y="322"/>
                  </a:cubicBezTo>
                  <a:cubicBezTo>
                    <a:pt x="1" y="393"/>
                    <a:pt x="1" y="465"/>
                    <a:pt x="25" y="548"/>
                  </a:cubicBezTo>
                  <a:cubicBezTo>
                    <a:pt x="25" y="572"/>
                    <a:pt x="25" y="607"/>
                    <a:pt x="37" y="643"/>
                  </a:cubicBezTo>
                  <a:cubicBezTo>
                    <a:pt x="48" y="679"/>
                    <a:pt x="60" y="703"/>
                    <a:pt x="72" y="738"/>
                  </a:cubicBezTo>
                  <a:cubicBezTo>
                    <a:pt x="96" y="786"/>
                    <a:pt x="132" y="822"/>
                    <a:pt x="179" y="857"/>
                  </a:cubicBezTo>
                  <a:cubicBezTo>
                    <a:pt x="203" y="881"/>
                    <a:pt x="239" y="893"/>
                    <a:pt x="275" y="905"/>
                  </a:cubicBezTo>
                  <a:cubicBezTo>
                    <a:pt x="322" y="929"/>
                    <a:pt x="370" y="941"/>
                    <a:pt x="429" y="941"/>
                  </a:cubicBezTo>
                  <a:cubicBezTo>
                    <a:pt x="465" y="941"/>
                    <a:pt x="501" y="929"/>
                    <a:pt x="537" y="929"/>
                  </a:cubicBezTo>
                  <a:cubicBezTo>
                    <a:pt x="572" y="917"/>
                    <a:pt x="608" y="905"/>
                    <a:pt x="632" y="881"/>
                  </a:cubicBezTo>
                  <a:cubicBezTo>
                    <a:pt x="679" y="857"/>
                    <a:pt x="727" y="822"/>
                    <a:pt x="751" y="786"/>
                  </a:cubicBezTo>
                  <a:cubicBezTo>
                    <a:pt x="787" y="738"/>
                    <a:pt x="810" y="691"/>
                    <a:pt x="822" y="643"/>
                  </a:cubicBezTo>
                  <a:cubicBezTo>
                    <a:pt x="834" y="607"/>
                    <a:pt x="834" y="572"/>
                    <a:pt x="846" y="548"/>
                  </a:cubicBezTo>
                  <a:cubicBezTo>
                    <a:pt x="858" y="465"/>
                    <a:pt x="858" y="393"/>
                    <a:pt x="846" y="322"/>
                  </a:cubicBezTo>
                  <a:cubicBezTo>
                    <a:pt x="822" y="250"/>
                    <a:pt x="787" y="179"/>
                    <a:pt x="727" y="131"/>
                  </a:cubicBezTo>
                  <a:cubicBezTo>
                    <a:pt x="703" y="107"/>
                    <a:pt x="679" y="84"/>
                    <a:pt x="644" y="60"/>
                  </a:cubicBezTo>
                  <a:cubicBezTo>
                    <a:pt x="572" y="24"/>
                    <a:pt x="513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41"/>
            <p:cNvSpPr/>
            <p:nvPr/>
          </p:nvSpPr>
          <p:spPr>
            <a:xfrm>
              <a:off x="3679900" y="1678600"/>
              <a:ext cx="17300" cy="13425"/>
            </a:xfrm>
            <a:custGeom>
              <a:rect b="b" l="l" r="r" t="t"/>
              <a:pathLst>
                <a:path extrusionOk="0" h="537" w="692">
                  <a:moveTo>
                    <a:pt x="346" y="1"/>
                  </a:moveTo>
                  <a:cubicBezTo>
                    <a:pt x="1" y="1"/>
                    <a:pt x="1" y="537"/>
                    <a:pt x="346" y="537"/>
                  </a:cubicBezTo>
                  <a:cubicBezTo>
                    <a:pt x="692" y="537"/>
                    <a:pt x="692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41"/>
            <p:cNvSpPr/>
            <p:nvPr/>
          </p:nvSpPr>
          <p:spPr>
            <a:xfrm>
              <a:off x="3578700" y="1700050"/>
              <a:ext cx="13725" cy="10725"/>
            </a:xfrm>
            <a:custGeom>
              <a:rect b="b" l="l" r="r" t="t"/>
              <a:pathLst>
                <a:path extrusionOk="0" h="429" w="549">
                  <a:moveTo>
                    <a:pt x="275" y="0"/>
                  </a:moveTo>
                  <a:cubicBezTo>
                    <a:pt x="1" y="0"/>
                    <a:pt x="1" y="429"/>
                    <a:pt x="275" y="429"/>
                  </a:cubicBezTo>
                  <a:cubicBezTo>
                    <a:pt x="549" y="429"/>
                    <a:pt x="549" y="0"/>
                    <a:pt x="2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41"/>
            <p:cNvSpPr/>
            <p:nvPr/>
          </p:nvSpPr>
          <p:spPr>
            <a:xfrm>
              <a:off x="3460250" y="1696475"/>
              <a:ext cx="29475" cy="22950"/>
            </a:xfrm>
            <a:custGeom>
              <a:rect b="b" l="l" r="r" t="t"/>
              <a:pathLst>
                <a:path extrusionOk="0" h="918" w="1179">
                  <a:moveTo>
                    <a:pt x="595" y="0"/>
                  </a:moveTo>
                  <a:cubicBezTo>
                    <a:pt x="0" y="0"/>
                    <a:pt x="0" y="917"/>
                    <a:pt x="595" y="917"/>
                  </a:cubicBezTo>
                  <a:cubicBezTo>
                    <a:pt x="1179" y="917"/>
                    <a:pt x="1179" y="0"/>
                    <a:pt x="5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41"/>
            <p:cNvSpPr/>
            <p:nvPr/>
          </p:nvSpPr>
          <p:spPr>
            <a:xfrm>
              <a:off x="3452200" y="1860775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1"/>
                  </a:moveTo>
                  <a:cubicBezTo>
                    <a:pt x="1" y="1"/>
                    <a:pt x="1" y="632"/>
                    <a:pt x="417" y="632"/>
                  </a:cubicBezTo>
                  <a:cubicBezTo>
                    <a:pt x="822" y="632"/>
                    <a:pt x="822" y="1"/>
                    <a:pt x="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41"/>
            <p:cNvSpPr/>
            <p:nvPr/>
          </p:nvSpPr>
          <p:spPr>
            <a:xfrm>
              <a:off x="3460250" y="2041150"/>
              <a:ext cx="34550" cy="26825"/>
            </a:xfrm>
            <a:custGeom>
              <a:rect b="b" l="l" r="r" t="t"/>
              <a:pathLst>
                <a:path extrusionOk="0" h="1073" w="1382">
                  <a:moveTo>
                    <a:pt x="691" y="1"/>
                  </a:moveTo>
                  <a:cubicBezTo>
                    <a:pt x="0" y="1"/>
                    <a:pt x="0" y="1072"/>
                    <a:pt x="691" y="1072"/>
                  </a:cubicBezTo>
                  <a:cubicBezTo>
                    <a:pt x="1381" y="1072"/>
                    <a:pt x="1381" y="1"/>
                    <a:pt x="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41"/>
            <p:cNvSpPr/>
            <p:nvPr/>
          </p:nvSpPr>
          <p:spPr>
            <a:xfrm>
              <a:off x="3553700" y="2114075"/>
              <a:ext cx="8650" cy="6575"/>
            </a:xfrm>
            <a:custGeom>
              <a:rect b="b" l="l" r="r" t="t"/>
              <a:pathLst>
                <a:path extrusionOk="0" h="263" w="346">
                  <a:moveTo>
                    <a:pt x="167" y="1"/>
                  </a:moveTo>
                  <a:cubicBezTo>
                    <a:pt x="1" y="1"/>
                    <a:pt x="1" y="263"/>
                    <a:pt x="167" y="263"/>
                  </a:cubicBezTo>
                  <a:cubicBezTo>
                    <a:pt x="346" y="263"/>
                    <a:pt x="346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41"/>
            <p:cNvSpPr/>
            <p:nvPr/>
          </p:nvSpPr>
          <p:spPr>
            <a:xfrm>
              <a:off x="3679625" y="2075675"/>
              <a:ext cx="22925" cy="17900"/>
            </a:xfrm>
            <a:custGeom>
              <a:rect b="b" l="l" r="r" t="t"/>
              <a:pathLst>
                <a:path extrusionOk="0" h="716" w="917">
                  <a:moveTo>
                    <a:pt x="453" y="1"/>
                  </a:moveTo>
                  <a:cubicBezTo>
                    <a:pt x="0" y="1"/>
                    <a:pt x="0" y="715"/>
                    <a:pt x="453" y="715"/>
                  </a:cubicBezTo>
                  <a:cubicBezTo>
                    <a:pt x="917" y="715"/>
                    <a:pt x="917" y="1"/>
                    <a:pt x="4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41"/>
            <p:cNvSpPr/>
            <p:nvPr/>
          </p:nvSpPr>
          <p:spPr>
            <a:xfrm>
              <a:off x="3753125" y="1902450"/>
              <a:ext cx="33075" cy="32075"/>
            </a:xfrm>
            <a:custGeom>
              <a:rect b="b" l="l" r="r" t="t"/>
              <a:pathLst>
                <a:path extrusionOk="0" h="1283" w="1323">
                  <a:moveTo>
                    <a:pt x="1001" y="96"/>
                  </a:moveTo>
                  <a:cubicBezTo>
                    <a:pt x="1031" y="111"/>
                    <a:pt x="1056" y="130"/>
                    <a:pt x="1082" y="151"/>
                  </a:cubicBezTo>
                  <a:lnTo>
                    <a:pt x="1082" y="151"/>
                  </a:lnTo>
                  <a:cubicBezTo>
                    <a:pt x="1063" y="138"/>
                    <a:pt x="1037" y="120"/>
                    <a:pt x="1001" y="96"/>
                  </a:cubicBezTo>
                  <a:close/>
                  <a:moveTo>
                    <a:pt x="1180" y="953"/>
                  </a:moveTo>
                  <a:cubicBezTo>
                    <a:pt x="1179" y="953"/>
                    <a:pt x="1179" y="953"/>
                    <a:pt x="1179" y="954"/>
                  </a:cubicBezTo>
                  <a:lnTo>
                    <a:pt x="1179" y="954"/>
                  </a:lnTo>
                  <a:cubicBezTo>
                    <a:pt x="1179" y="953"/>
                    <a:pt x="1179" y="953"/>
                    <a:pt x="1179" y="953"/>
                  </a:cubicBezTo>
                  <a:close/>
                  <a:moveTo>
                    <a:pt x="276" y="1072"/>
                  </a:moveTo>
                  <a:cubicBezTo>
                    <a:pt x="276" y="1072"/>
                    <a:pt x="276" y="1072"/>
                    <a:pt x="276" y="1073"/>
                  </a:cubicBezTo>
                  <a:lnTo>
                    <a:pt x="276" y="1073"/>
                  </a:lnTo>
                  <a:cubicBezTo>
                    <a:pt x="276" y="1072"/>
                    <a:pt x="275" y="1072"/>
                    <a:pt x="275" y="1072"/>
                  </a:cubicBezTo>
                  <a:close/>
                  <a:moveTo>
                    <a:pt x="394" y="1155"/>
                  </a:moveTo>
                  <a:cubicBezTo>
                    <a:pt x="394" y="1155"/>
                    <a:pt x="401" y="1155"/>
                    <a:pt x="404" y="1160"/>
                  </a:cubicBezTo>
                  <a:lnTo>
                    <a:pt x="404" y="1160"/>
                  </a:lnTo>
                  <a:cubicBezTo>
                    <a:pt x="401" y="1159"/>
                    <a:pt x="397" y="1157"/>
                    <a:pt x="394" y="1155"/>
                  </a:cubicBezTo>
                  <a:close/>
                  <a:moveTo>
                    <a:pt x="525" y="1215"/>
                  </a:moveTo>
                  <a:lnTo>
                    <a:pt x="525" y="1215"/>
                  </a:lnTo>
                  <a:cubicBezTo>
                    <a:pt x="529" y="1216"/>
                    <a:pt x="533" y="1216"/>
                    <a:pt x="537" y="1217"/>
                  </a:cubicBezTo>
                  <a:lnTo>
                    <a:pt x="537" y="1217"/>
                  </a:lnTo>
                  <a:cubicBezTo>
                    <a:pt x="537" y="1217"/>
                    <a:pt x="537" y="1217"/>
                    <a:pt x="537" y="1218"/>
                  </a:cubicBezTo>
                  <a:lnTo>
                    <a:pt x="537" y="1218"/>
                  </a:lnTo>
                  <a:cubicBezTo>
                    <a:pt x="533" y="1217"/>
                    <a:pt x="529" y="1216"/>
                    <a:pt x="525" y="1215"/>
                  </a:cubicBezTo>
                  <a:close/>
                  <a:moveTo>
                    <a:pt x="668" y="0"/>
                  </a:moveTo>
                  <a:cubicBezTo>
                    <a:pt x="632" y="0"/>
                    <a:pt x="572" y="12"/>
                    <a:pt x="584" y="12"/>
                  </a:cubicBezTo>
                  <a:cubicBezTo>
                    <a:pt x="584" y="12"/>
                    <a:pt x="525" y="24"/>
                    <a:pt x="501" y="24"/>
                  </a:cubicBezTo>
                  <a:lnTo>
                    <a:pt x="489" y="24"/>
                  </a:lnTo>
                  <a:cubicBezTo>
                    <a:pt x="477" y="36"/>
                    <a:pt x="346" y="84"/>
                    <a:pt x="334" y="96"/>
                  </a:cubicBezTo>
                  <a:cubicBezTo>
                    <a:pt x="287" y="119"/>
                    <a:pt x="239" y="155"/>
                    <a:pt x="203" y="191"/>
                  </a:cubicBezTo>
                  <a:lnTo>
                    <a:pt x="191" y="191"/>
                  </a:lnTo>
                  <a:cubicBezTo>
                    <a:pt x="191" y="203"/>
                    <a:pt x="96" y="322"/>
                    <a:pt x="96" y="322"/>
                  </a:cubicBezTo>
                  <a:cubicBezTo>
                    <a:pt x="86" y="343"/>
                    <a:pt x="57" y="409"/>
                    <a:pt x="58" y="409"/>
                  </a:cubicBezTo>
                  <a:cubicBezTo>
                    <a:pt x="58" y="409"/>
                    <a:pt x="59" y="408"/>
                    <a:pt x="60" y="405"/>
                  </a:cubicBezTo>
                  <a:cubicBezTo>
                    <a:pt x="62" y="402"/>
                    <a:pt x="63" y="400"/>
                    <a:pt x="63" y="400"/>
                  </a:cubicBezTo>
                  <a:lnTo>
                    <a:pt x="63" y="400"/>
                  </a:lnTo>
                  <a:cubicBezTo>
                    <a:pt x="63" y="400"/>
                    <a:pt x="37" y="456"/>
                    <a:pt x="37" y="477"/>
                  </a:cubicBezTo>
                  <a:cubicBezTo>
                    <a:pt x="27" y="497"/>
                    <a:pt x="17" y="568"/>
                    <a:pt x="21" y="568"/>
                  </a:cubicBezTo>
                  <a:cubicBezTo>
                    <a:pt x="22" y="568"/>
                    <a:pt x="23" y="566"/>
                    <a:pt x="25" y="560"/>
                  </a:cubicBezTo>
                  <a:lnTo>
                    <a:pt x="25" y="560"/>
                  </a:lnTo>
                  <a:cubicBezTo>
                    <a:pt x="1" y="691"/>
                    <a:pt x="1" y="655"/>
                    <a:pt x="37" y="822"/>
                  </a:cubicBezTo>
                  <a:cubicBezTo>
                    <a:pt x="49" y="905"/>
                    <a:pt x="84" y="977"/>
                    <a:pt x="144" y="1036"/>
                  </a:cubicBezTo>
                  <a:cubicBezTo>
                    <a:pt x="191" y="1108"/>
                    <a:pt x="251" y="1155"/>
                    <a:pt x="322" y="1191"/>
                  </a:cubicBezTo>
                  <a:cubicBezTo>
                    <a:pt x="394" y="1239"/>
                    <a:pt x="465" y="1262"/>
                    <a:pt x="549" y="1274"/>
                  </a:cubicBezTo>
                  <a:cubicBezTo>
                    <a:pt x="583" y="1279"/>
                    <a:pt x="618" y="1282"/>
                    <a:pt x="652" y="1282"/>
                  </a:cubicBezTo>
                  <a:cubicBezTo>
                    <a:pt x="701" y="1282"/>
                    <a:pt x="750" y="1276"/>
                    <a:pt x="799" y="1262"/>
                  </a:cubicBezTo>
                  <a:cubicBezTo>
                    <a:pt x="807" y="1258"/>
                    <a:pt x="816" y="1254"/>
                    <a:pt x="825" y="1249"/>
                  </a:cubicBezTo>
                  <a:lnTo>
                    <a:pt x="825" y="1249"/>
                  </a:lnTo>
                  <a:cubicBezTo>
                    <a:pt x="864" y="1245"/>
                    <a:pt x="903" y="1232"/>
                    <a:pt x="942" y="1203"/>
                  </a:cubicBezTo>
                  <a:cubicBezTo>
                    <a:pt x="1001" y="1191"/>
                    <a:pt x="1037" y="1167"/>
                    <a:pt x="1084" y="1131"/>
                  </a:cubicBezTo>
                  <a:cubicBezTo>
                    <a:pt x="1144" y="1084"/>
                    <a:pt x="1192" y="1036"/>
                    <a:pt x="1239" y="965"/>
                  </a:cubicBezTo>
                  <a:cubicBezTo>
                    <a:pt x="1239" y="965"/>
                    <a:pt x="1239" y="965"/>
                    <a:pt x="1239" y="953"/>
                  </a:cubicBezTo>
                  <a:cubicBezTo>
                    <a:pt x="1263" y="905"/>
                    <a:pt x="1275" y="858"/>
                    <a:pt x="1299" y="810"/>
                  </a:cubicBezTo>
                  <a:cubicBezTo>
                    <a:pt x="1311" y="762"/>
                    <a:pt x="1323" y="679"/>
                    <a:pt x="1323" y="643"/>
                  </a:cubicBezTo>
                  <a:cubicBezTo>
                    <a:pt x="1323" y="631"/>
                    <a:pt x="1299" y="477"/>
                    <a:pt x="1299" y="477"/>
                  </a:cubicBezTo>
                  <a:cubicBezTo>
                    <a:pt x="1290" y="459"/>
                    <a:pt x="1269" y="411"/>
                    <a:pt x="1263" y="395"/>
                  </a:cubicBezTo>
                  <a:lnTo>
                    <a:pt x="1263" y="395"/>
                  </a:lnTo>
                  <a:cubicBezTo>
                    <a:pt x="1263" y="395"/>
                    <a:pt x="1263" y="395"/>
                    <a:pt x="1263" y="395"/>
                  </a:cubicBezTo>
                  <a:cubicBezTo>
                    <a:pt x="1263" y="395"/>
                    <a:pt x="1263" y="394"/>
                    <a:pt x="1263" y="393"/>
                  </a:cubicBezTo>
                  <a:cubicBezTo>
                    <a:pt x="1262" y="390"/>
                    <a:pt x="1261" y="389"/>
                    <a:pt x="1261" y="389"/>
                  </a:cubicBezTo>
                  <a:lnTo>
                    <a:pt x="1261" y="389"/>
                  </a:lnTo>
                  <a:cubicBezTo>
                    <a:pt x="1260" y="389"/>
                    <a:pt x="1261" y="391"/>
                    <a:pt x="1263" y="395"/>
                  </a:cubicBezTo>
                  <a:lnTo>
                    <a:pt x="1263" y="395"/>
                  </a:lnTo>
                  <a:cubicBezTo>
                    <a:pt x="1260" y="393"/>
                    <a:pt x="1250" y="343"/>
                    <a:pt x="1239" y="322"/>
                  </a:cubicBezTo>
                  <a:lnTo>
                    <a:pt x="1227" y="322"/>
                  </a:lnTo>
                  <a:cubicBezTo>
                    <a:pt x="1147" y="206"/>
                    <a:pt x="1147" y="197"/>
                    <a:pt x="1086" y="154"/>
                  </a:cubicBezTo>
                  <a:lnTo>
                    <a:pt x="1086" y="154"/>
                  </a:lnTo>
                  <a:cubicBezTo>
                    <a:pt x="1055" y="128"/>
                    <a:pt x="1025" y="104"/>
                    <a:pt x="1001" y="96"/>
                  </a:cubicBezTo>
                  <a:lnTo>
                    <a:pt x="1001" y="96"/>
                  </a:lnTo>
                  <a:cubicBezTo>
                    <a:pt x="1001" y="96"/>
                    <a:pt x="1001" y="96"/>
                    <a:pt x="1001" y="96"/>
                  </a:cubicBezTo>
                  <a:cubicBezTo>
                    <a:pt x="1001" y="96"/>
                    <a:pt x="858" y="24"/>
                    <a:pt x="858" y="24"/>
                  </a:cubicBezTo>
                  <a:lnTo>
                    <a:pt x="846" y="24"/>
                  </a:lnTo>
                  <a:cubicBezTo>
                    <a:pt x="822" y="24"/>
                    <a:pt x="775" y="12"/>
                    <a:pt x="763" y="12"/>
                  </a:cubicBezTo>
                  <a:cubicBezTo>
                    <a:pt x="739" y="12"/>
                    <a:pt x="703" y="0"/>
                    <a:pt x="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41"/>
            <p:cNvSpPr/>
            <p:nvPr/>
          </p:nvSpPr>
          <p:spPr>
            <a:xfrm>
              <a:off x="3604300" y="2034900"/>
              <a:ext cx="17900" cy="14025"/>
            </a:xfrm>
            <a:custGeom>
              <a:rect b="b" l="l" r="r" t="t"/>
              <a:pathLst>
                <a:path extrusionOk="0" h="561" w="716">
                  <a:moveTo>
                    <a:pt x="358" y="1"/>
                  </a:moveTo>
                  <a:cubicBezTo>
                    <a:pt x="1" y="1"/>
                    <a:pt x="1" y="560"/>
                    <a:pt x="358" y="560"/>
                  </a:cubicBezTo>
                  <a:cubicBezTo>
                    <a:pt x="715" y="560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41"/>
            <p:cNvSpPr/>
            <p:nvPr/>
          </p:nvSpPr>
          <p:spPr>
            <a:xfrm>
              <a:off x="3629025" y="2130450"/>
              <a:ext cx="18475" cy="14025"/>
            </a:xfrm>
            <a:custGeom>
              <a:rect b="b" l="l" r="r" t="t"/>
              <a:pathLst>
                <a:path extrusionOk="0" h="561" w="739">
                  <a:moveTo>
                    <a:pt x="369" y="1"/>
                  </a:moveTo>
                  <a:cubicBezTo>
                    <a:pt x="0" y="1"/>
                    <a:pt x="0" y="560"/>
                    <a:pt x="369" y="560"/>
                  </a:cubicBezTo>
                  <a:cubicBezTo>
                    <a:pt x="738" y="560"/>
                    <a:pt x="738" y="1"/>
                    <a:pt x="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41"/>
            <p:cNvSpPr/>
            <p:nvPr/>
          </p:nvSpPr>
          <p:spPr>
            <a:xfrm>
              <a:off x="3667700" y="2188800"/>
              <a:ext cx="16400" cy="12825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13" y="0"/>
                    <a:pt x="1" y="512"/>
                    <a:pt x="334" y="512"/>
                  </a:cubicBezTo>
                  <a:cubicBezTo>
                    <a:pt x="656" y="512"/>
                    <a:pt x="656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41"/>
            <p:cNvSpPr/>
            <p:nvPr/>
          </p:nvSpPr>
          <p:spPr>
            <a:xfrm>
              <a:off x="3745100" y="2166775"/>
              <a:ext cx="27700" cy="21750"/>
            </a:xfrm>
            <a:custGeom>
              <a:rect b="b" l="l" r="r" t="t"/>
              <a:pathLst>
                <a:path extrusionOk="0" h="870" w="1108">
                  <a:moveTo>
                    <a:pt x="548" y="0"/>
                  </a:moveTo>
                  <a:cubicBezTo>
                    <a:pt x="0" y="0"/>
                    <a:pt x="0" y="869"/>
                    <a:pt x="548" y="869"/>
                  </a:cubicBezTo>
                  <a:cubicBezTo>
                    <a:pt x="1108" y="869"/>
                    <a:pt x="1108" y="0"/>
                    <a:pt x="5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41"/>
            <p:cNvSpPr/>
            <p:nvPr/>
          </p:nvSpPr>
          <p:spPr>
            <a:xfrm>
              <a:off x="3724550" y="2248925"/>
              <a:ext cx="23550" cy="18175"/>
            </a:xfrm>
            <a:custGeom>
              <a:rect b="b" l="l" r="r" t="t"/>
              <a:pathLst>
                <a:path extrusionOk="0" h="727" w="942">
                  <a:moveTo>
                    <a:pt x="465" y="0"/>
                  </a:moveTo>
                  <a:cubicBezTo>
                    <a:pt x="1" y="0"/>
                    <a:pt x="1" y="727"/>
                    <a:pt x="465" y="727"/>
                  </a:cubicBezTo>
                  <a:cubicBezTo>
                    <a:pt x="930" y="727"/>
                    <a:pt x="942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41"/>
            <p:cNvSpPr/>
            <p:nvPr/>
          </p:nvSpPr>
          <p:spPr>
            <a:xfrm>
              <a:off x="3789150" y="2279275"/>
              <a:ext cx="9850" cy="7775"/>
            </a:xfrm>
            <a:custGeom>
              <a:rect b="b" l="l" r="r" t="t"/>
              <a:pathLst>
                <a:path extrusionOk="0" h="311" w="394">
                  <a:moveTo>
                    <a:pt x="191" y="1"/>
                  </a:moveTo>
                  <a:cubicBezTo>
                    <a:pt x="1" y="1"/>
                    <a:pt x="1" y="310"/>
                    <a:pt x="191" y="310"/>
                  </a:cubicBezTo>
                  <a:cubicBezTo>
                    <a:pt x="393" y="310"/>
                    <a:pt x="393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41"/>
            <p:cNvSpPr/>
            <p:nvPr/>
          </p:nvSpPr>
          <p:spPr>
            <a:xfrm>
              <a:off x="3825175" y="2369175"/>
              <a:ext cx="17875" cy="13725"/>
            </a:xfrm>
            <a:custGeom>
              <a:rect b="b" l="l" r="r" t="t"/>
              <a:pathLst>
                <a:path extrusionOk="0" h="549" w="715">
                  <a:moveTo>
                    <a:pt x="357" y="0"/>
                  </a:moveTo>
                  <a:cubicBezTo>
                    <a:pt x="0" y="0"/>
                    <a:pt x="0" y="548"/>
                    <a:pt x="357" y="548"/>
                  </a:cubicBezTo>
                  <a:cubicBezTo>
                    <a:pt x="715" y="548"/>
                    <a:pt x="715" y="0"/>
                    <a:pt x="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41"/>
            <p:cNvSpPr/>
            <p:nvPr/>
          </p:nvSpPr>
          <p:spPr>
            <a:xfrm>
              <a:off x="3839450" y="2403400"/>
              <a:ext cx="19675" cy="15500"/>
            </a:xfrm>
            <a:custGeom>
              <a:rect b="b" l="l" r="r" t="t"/>
              <a:pathLst>
                <a:path extrusionOk="0" h="620" w="787">
                  <a:moveTo>
                    <a:pt x="394" y="1"/>
                  </a:moveTo>
                  <a:cubicBezTo>
                    <a:pt x="1" y="1"/>
                    <a:pt x="1" y="620"/>
                    <a:pt x="394" y="620"/>
                  </a:cubicBezTo>
                  <a:cubicBezTo>
                    <a:pt x="787" y="620"/>
                    <a:pt x="787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1" name="Google Shape;41;p41"/>
          <p:cNvPicPr preferRelativeResize="0"/>
          <p:nvPr/>
        </p:nvPicPr>
        <p:blipFill rotWithShape="1">
          <a:blip r:embed="rId4">
            <a:alphaModFix/>
          </a:blip>
          <a:srcRect b="45890" l="34546" r="34246" t="34930"/>
          <a:stretch/>
        </p:blipFill>
        <p:spPr>
          <a:xfrm flipH="1" rot="10800000">
            <a:off x="-1237612" y="4074275"/>
            <a:ext cx="4042574" cy="139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1"/>
          <p:cNvPicPr preferRelativeResize="0"/>
          <p:nvPr/>
        </p:nvPicPr>
        <p:blipFill rotWithShape="1">
          <a:blip r:embed="rId5">
            <a:alphaModFix/>
          </a:blip>
          <a:srcRect b="43378" l="25942" r="32449" t="30366"/>
          <a:stretch/>
        </p:blipFill>
        <p:spPr>
          <a:xfrm>
            <a:off x="6579600" y="-18787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1"/>
          <p:cNvPicPr preferRelativeResize="0"/>
          <p:nvPr/>
        </p:nvPicPr>
        <p:blipFill rotWithShape="1">
          <a:blip r:embed="rId5">
            <a:alphaModFix amt="62000"/>
          </a:blip>
          <a:srcRect b="43378" l="25942" r="32449" t="30366"/>
          <a:stretch/>
        </p:blipFill>
        <p:spPr>
          <a:xfrm>
            <a:off x="-1914163" y="337187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41"/>
          <p:cNvSpPr/>
          <p:nvPr/>
        </p:nvSpPr>
        <p:spPr>
          <a:xfrm>
            <a:off x="575213" y="1719023"/>
            <a:ext cx="589188" cy="3614111"/>
          </a:xfrm>
          <a:custGeom>
            <a:rect b="b" l="l" r="r" t="t"/>
            <a:pathLst>
              <a:path extrusionOk="0" h="31848" w="5192">
                <a:moveTo>
                  <a:pt x="881" y="31139"/>
                </a:moveTo>
                <a:lnTo>
                  <a:pt x="881" y="31139"/>
                </a:lnTo>
                <a:cubicBezTo>
                  <a:pt x="877" y="31320"/>
                  <a:pt x="874" y="31501"/>
                  <a:pt x="871" y="31682"/>
                </a:cubicBezTo>
                <a:lnTo>
                  <a:pt x="871" y="31682"/>
                </a:lnTo>
                <a:cubicBezTo>
                  <a:pt x="561" y="31671"/>
                  <a:pt x="288" y="31484"/>
                  <a:pt x="170" y="31195"/>
                </a:cubicBezTo>
                <a:lnTo>
                  <a:pt x="170" y="31195"/>
                </a:lnTo>
                <a:cubicBezTo>
                  <a:pt x="406" y="31172"/>
                  <a:pt x="643" y="31154"/>
                  <a:pt x="881" y="31139"/>
                </a:cubicBezTo>
                <a:close/>
                <a:moveTo>
                  <a:pt x="1352" y="1"/>
                </a:moveTo>
                <a:cubicBezTo>
                  <a:pt x="1325" y="1"/>
                  <a:pt x="1298" y="16"/>
                  <a:pt x="1298" y="46"/>
                </a:cubicBezTo>
                <a:cubicBezTo>
                  <a:pt x="1322" y="4189"/>
                  <a:pt x="1310" y="8320"/>
                  <a:pt x="1275" y="12464"/>
                </a:cubicBezTo>
                <a:cubicBezTo>
                  <a:pt x="1227" y="16571"/>
                  <a:pt x="1156" y="20691"/>
                  <a:pt x="1048" y="24811"/>
                </a:cubicBezTo>
                <a:cubicBezTo>
                  <a:pt x="1006" y="26885"/>
                  <a:pt x="925" y="28959"/>
                  <a:pt x="883" y="31024"/>
                </a:cubicBezTo>
                <a:lnTo>
                  <a:pt x="883" y="31024"/>
                </a:lnTo>
                <a:cubicBezTo>
                  <a:pt x="613" y="31038"/>
                  <a:pt x="342" y="31054"/>
                  <a:pt x="72" y="31073"/>
                </a:cubicBezTo>
                <a:cubicBezTo>
                  <a:pt x="36" y="31085"/>
                  <a:pt x="1" y="31121"/>
                  <a:pt x="13" y="31157"/>
                </a:cubicBezTo>
                <a:cubicBezTo>
                  <a:pt x="129" y="31565"/>
                  <a:pt x="509" y="31847"/>
                  <a:pt x="927" y="31847"/>
                </a:cubicBezTo>
                <a:cubicBezTo>
                  <a:pt x="936" y="31847"/>
                  <a:pt x="944" y="31847"/>
                  <a:pt x="953" y="31847"/>
                </a:cubicBezTo>
                <a:cubicBezTo>
                  <a:pt x="1001" y="31847"/>
                  <a:pt x="1036" y="31811"/>
                  <a:pt x="1036" y="31764"/>
                </a:cubicBezTo>
                <a:cubicBezTo>
                  <a:pt x="1046" y="31552"/>
                  <a:pt x="1055" y="31340"/>
                  <a:pt x="1064" y="31129"/>
                </a:cubicBezTo>
                <a:lnTo>
                  <a:pt x="1064" y="31129"/>
                </a:lnTo>
                <a:cubicBezTo>
                  <a:pt x="1482" y="31106"/>
                  <a:pt x="1902" y="31096"/>
                  <a:pt x="2321" y="31096"/>
                </a:cubicBezTo>
                <a:cubicBezTo>
                  <a:pt x="3252" y="31096"/>
                  <a:pt x="4181" y="31148"/>
                  <a:pt x="5096" y="31240"/>
                </a:cubicBezTo>
                <a:cubicBezTo>
                  <a:pt x="5100" y="31240"/>
                  <a:pt x="5104" y="31241"/>
                  <a:pt x="5107" y="31241"/>
                </a:cubicBezTo>
                <a:cubicBezTo>
                  <a:pt x="5192" y="31241"/>
                  <a:pt x="5188" y="31109"/>
                  <a:pt x="5096" y="31109"/>
                </a:cubicBezTo>
                <a:cubicBezTo>
                  <a:pt x="4228" y="31022"/>
                  <a:pt x="3357" y="30984"/>
                  <a:pt x="2483" y="30984"/>
                </a:cubicBezTo>
                <a:cubicBezTo>
                  <a:pt x="2012" y="30984"/>
                  <a:pt x="1540" y="30995"/>
                  <a:pt x="1069" y="31016"/>
                </a:cubicBezTo>
                <a:lnTo>
                  <a:pt x="1069" y="31016"/>
                </a:lnTo>
                <a:cubicBezTo>
                  <a:pt x="1141" y="29203"/>
                  <a:pt x="1173" y="27382"/>
                  <a:pt x="1215" y="25561"/>
                </a:cubicBezTo>
                <a:cubicBezTo>
                  <a:pt x="1263" y="23489"/>
                  <a:pt x="1298" y="21429"/>
                  <a:pt x="1334" y="19357"/>
                </a:cubicBezTo>
                <a:cubicBezTo>
                  <a:pt x="1394" y="15238"/>
                  <a:pt x="1429" y="11130"/>
                  <a:pt x="1429" y="7011"/>
                </a:cubicBezTo>
                <a:cubicBezTo>
                  <a:pt x="1429" y="4689"/>
                  <a:pt x="1417" y="2367"/>
                  <a:pt x="1406" y="46"/>
                </a:cubicBezTo>
                <a:cubicBezTo>
                  <a:pt x="1406" y="16"/>
                  <a:pt x="1379" y="1"/>
                  <a:pt x="135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41"/>
          <p:cNvSpPr/>
          <p:nvPr/>
        </p:nvSpPr>
        <p:spPr>
          <a:xfrm>
            <a:off x="515750" y="1300850"/>
            <a:ext cx="195640" cy="214000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41"/>
          <p:cNvSpPr txBox="1"/>
          <p:nvPr>
            <p:ph type="ctrTitle"/>
          </p:nvPr>
        </p:nvSpPr>
        <p:spPr>
          <a:xfrm>
            <a:off x="1698156" y="1282325"/>
            <a:ext cx="57477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47" name="Google Shape;47;p41"/>
          <p:cNvSpPr txBox="1"/>
          <p:nvPr>
            <p:ph idx="1" type="subTitle"/>
          </p:nvPr>
        </p:nvSpPr>
        <p:spPr>
          <a:xfrm>
            <a:off x="1698150" y="3371875"/>
            <a:ext cx="5747700" cy="4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7"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" name="Google Shape;456;p50"/>
          <p:cNvPicPr preferRelativeResize="0"/>
          <p:nvPr/>
        </p:nvPicPr>
        <p:blipFill rotWithShape="1">
          <a:blip r:embed="rId2">
            <a:alphaModFix amt="68000"/>
          </a:blip>
          <a:srcRect b="43378" l="25942" r="32449" t="30366"/>
          <a:stretch/>
        </p:blipFill>
        <p:spPr>
          <a:xfrm>
            <a:off x="6165375" y="40629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50"/>
          <p:cNvPicPr preferRelativeResize="0"/>
          <p:nvPr/>
        </p:nvPicPr>
        <p:blipFill rotWithShape="1">
          <a:blip r:embed="rId3">
            <a:alphaModFix amt="71000"/>
          </a:blip>
          <a:srcRect b="15069" l="31073" r="39512" t="28762"/>
          <a:stretch/>
        </p:blipFill>
        <p:spPr>
          <a:xfrm>
            <a:off x="7172725" y="2715138"/>
            <a:ext cx="2689651" cy="288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50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 rot="10800000">
            <a:off x="5643050" y="-384176"/>
            <a:ext cx="2420150" cy="1900975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50"/>
          <p:cNvSpPr/>
          <p:nvPr/>
        </p:nvSpPr>
        <p:spPr>
          <a:xfrm flipH="1">
            <a:off x="7161872" y="1647000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0" name="Google Shape;460;p50"/>
          <p:cNvGrpSpPr/>
          <p:nvPr/>
        </p:nvGrpSpPr>
        <p:grpSpPr>
          <a:xfrm flipH="1" rot="7318586">
            <a:off x="73129" y="4257069"/>
            <a:ext cx="805482" cy="989515"/>
            <a:chOff x="2199075" y="2670475"/>
            <a:chExt cx="141700" cy="174075"/>
          </a:xfrm>
        </p:grpSpPr>
        <p:sp>
          <p:nvSpPr>
            <p:cNvPr id="461" name="Google Shape;461;p50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50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50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50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50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50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50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50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50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50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50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50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50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4" name="Google Shape;474;p50"/>
          <p:cNvGrpSpPr/>
          <p:nvPr/>
        </p:nvGrpSpPr>
        <p:grpSpPr>
          <a:xfrm flipH="1" rot="9821362">
            <a:off x="7941215" y="1231497"/>
            <a:ext cx="1291293" cy="2050052"/>
            <a:chOff x="7367875" y="1269475"/>
            <a:chExt cx="1291500" cy="2050379"/>
          </a:xfrm>
        </p:grpSpPr>
        <p:sp>
          <p:nvSpPr>
            <p:cNvPr id="475" name="Google Shape;475;p50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50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50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50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50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50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50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50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50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50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50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50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50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50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50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50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50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50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50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50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50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50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50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50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50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50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50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50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50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50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50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50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7" name="Google Shape;507;p50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508" name="Google Shape;508;p50"/>
          <p:cNvSpPr txBox="1"/>
          <p:nvPr>
            <p:ph idx="2" type="title"/>
          </p:nvPr>
        </p:nvSpPr>
        <p:spPr>
          <a:xfrm rot="-9295">
            <a:off x="714145" y="1650598"/>
            <a:ext cx="26628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09" name="Google Shape;509;p50"/>
          <p:cNvSpPr txBox="1"/>
          <p:nvPr>
            <p:ph idx="1" type="subTitle"/>
          </p:nvPr>
        </p:nvSpPr>
        <p:spPr>
          <a:xfrm rot="-8148">
            <a:off x="716671" y="2102089"/>
            <a:ext cx="2658007" cy="7080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0" name="Google Shape;510;p50"/>
          <p:cNvSpPr txBox="1"/>
          <p:nvPr>
            <p:ph idx="3" type="title"/>
          </p:nvPr>
        </p:nvSpPr>
        <p:spPr>
          <a:xfrm rot="-8912">
            <a:off x="3502706" y="1650148"/>
            <a:ext cx="2661609" cy="4938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11" name="Google Shape;511;p50"/>
          <p:cNvSpPr txBox="1"/>
          <p:nvPr>
            <p:ph idx="4" type="subTitle"/>
          </p:nvPr>
        </p:nvSpPr>
        <p:spPr>
          <a:xfrm rot="-8525">
            <a:off x="3501773" y="2102057"/>
            <a:ext cx="2661608" cy="7080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2" name="Google Shape;512;p50"/>
          <p:cNvSpPr txBox="1"/>
          <p:nvPr>
            <p:ph idx="5" type="title"/>
          </p:nvPr>
        </p:nvSpPr>
        <p:spPr>
          <a:xfrm rot="-9295">
            <a:off x="714159" y="2947151"/>
            <a:ext cx="26628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13" name="Google Shape;513;p50"/>
          <p:cNvSpPr txBox="1"/>
          <p:nvPr>
            <p:ph idx="6" type="subTitle"/>
          </p:nvPr>
        </p:nvSpPr>
        <p:spPr>
          <a:xfrm rot="-8148">
            <a:off x="716671" y="3398644"/>
            <a:ext cx="2658007" cy="7083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4" name="Google Shape;514;p50"/>
          <p:cNvSpPr txBox="1"/>
          <p:nvPr>
            <p:ph idx="7" type="title"/>
          </p:nvPr>
        </p:nvSpPr>
        <p:spPr>
          <a:xfrm rot="-8912">
            <a:off x="3502720" y="2946695"/>
            <a:ext cx="2661609" cy="4938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15" name="Google Shape;515;p50"/>
          <p:cNvSpPr txBox="1"/>
          <p:nvPr>
            <p:ph idx="8" type="subTitle"/>
          </p:nvPr>
        </p:nvSpPr>
        <p:spPr>
          <a:xfrm rot="-8525">
            <a:off x="3501787" y="3398607"/>
            <a:ext cx="2661608" cy="7083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Google Shape;517;p51"/>
          <p:cNvPicPr preferRelativeResize="0"/>
          <p:nvPr/>
        </p:nvPicPr>
        <p:blipFill rotWithShape="1">
          <a:blip r:embed="rId2">
            <a:alphaModFix amt="76000"/>
          </a:blip>
          <a:srcRect b="44914" l="43467" r="20500" t="26692"/>
          <a:stretch/>
        </p:blipFill>
        <p:spPr>
          <a:xfrm flipH="1" rot="10800000">
            <a:off x="5239450" y="4074873"/>
            <a:ext cx="4548850" cy="14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51"/>
          <p:cNvPicPr preferRelativeResize="0"/>
          <p:nvPr/>
        </p:nvPicPr>
        <p:blipFill rotWithShape="1">
          <a:blip r:embed="rId3">
            <a:alphaModFix amt="67000"/>
          </a:blip>
          <a:srcRect b="34702" l="27482" r="29798" t="32006"/>
          <a:stretch/>
        </p:blipFill>
        <p:spPr>
          <a:xfrm flipH="1" rot="8784231">
            <a:off x="6259901" y="2811902"/>
            <a:ext cx="3905897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51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>
            <a:off x="-800350" y="-730413"/>
            <a:ext cx="2567160" cy="20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51"/>
          <p:cNvSpPr/>
          <p:nvPr/>
        </p:nvSpPr>
        <p:spPr>
          <a:xfrm rot="2424010">
            <a:off x="6487506" y="1278148"/>
            <a:ext cx="1424243" cy="3937336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51"/>
          <p:cNvGrpSpPr/>
          <p:nvPr/>
        </p:nvGrpSpPr>
        <p:grpSpPr>
          <a:xfrm rot="3684305">
            <a:off x="4876105" y="3986733"/>
            <a:ext cx="1291462" cy="2050319"/>
            <a:chOff x="7367875" y="1269475"/>
            <a:chExt cx="1291500" cy="2050379"/>
          </a:xfrm>
        </p:grpSpPr>
        <p:sp>
          <p:nvSpPr>
            <p:cNvPr id="522" name="Google Shape;522;p51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51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51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51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51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51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51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51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51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51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51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51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51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51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51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51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51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51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51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51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51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51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51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51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51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51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51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51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51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51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51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51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4" name="Google Shape;554;p51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555" name="Google Shape;555;p51"/>
          <p:cNvSpPr txBox="1"/>
          <p:nvPr>
            <p:ph idx="1" type="subTitle"/>
          </p:nvPr>
        </p:nvSpPr>
        <p:spPr>
          <a:xfrm>
            <a:off x="698350" y="1515875"/>
            <a:ext cx="6016200" cy="25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5200"/>
              </a:buClr>
              <a:buSzPts val="1400"/>
              <a:buFont typeface="Anaheim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9pPr>
          </a:lstStyle>
          <a:p/>
        </p:txBody>
      </p:sp>
      <p:grpSp>
        <p:nvGrpSpPr>
          <p:cNvPr id="556" name="Google Shape;556;p51"/>
          <p:cNvGrpSpPr/>
          <p:nvPr/>
        </p:nvGrpSpPr>
        <p:grpSpPr>
          <a:xfrm flipH="1" rot="-5005804">
            <a:off x="7323628" y="-88799"/>
            <a:ext cx="805498" cy="989535"/>
            <a:chOff x="2199075" y="2670475"/>
            <a:chExt cx="141700" cy="174075"/>
          </a:xfrm>
        </p:grpSpPr>
        <p:sp>
          <p:nvSpPr>
            <p:cNvPr id="557" name="Google Shape;557;p51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51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51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51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51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51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51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51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51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51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51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51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51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5"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1" name="Google Shape;571;p52"/>
          <p:cNvPicPr preferRelativeResize="0"/>
          <p:nvPr/>
        </p:nvPicPr>
        <p:blipFill rotWithShape="1">
          <a:blip r:embed="rId2">
            <a:alphaModFix/>
          </a:blip>
          <a:srcRect b="37643" l="45720" r="43363" t="13128"/>
          <a:stretch/>
        </p:blipFill>
        <p:spPr>
          <a:xfrm rot="10800000">
            <a:off x="-14563" y="122660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52"/>
          <p:cNvPicPr preferRelativeResize="0"/>
          <p:nvPr/>
        </p:nvPicPr>
        <p:blipFill rotWithShape="1">
          <a:blip r:embed="rId3">
            <a:alphaModFix amt="79000"/>
          </a:blip>
          <a:srcRect b="43378" l="25942" r="32449" t="30366"/>
          <a:stretch/>
        </p:blipFill>
        <p:spPr>
          <a:xfrm>
            <a:off x="-418550" y="39509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p52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 flipH="1" rot="10800000">
            <a:off x="6657898" y="-327402"/>
            <a:ext cx="2959723" cy="232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52"/>
          <p:cNvSpPr/>
          <p:nvPr/>
        </p:nvSpPr>
        <p:spPr>
          <a:xfrm flipH="1" rot="10800000">
            <a:off x="2480375" y="3936172"/>
            <a:ext cx="5622623" cy="820328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5" name="Google Shape;575;p52"/>
          <p:cNvGrpSpPr/>
          <p:nvPr/>
        </p:nvGrpSpPr>
        <p:grpSpPr>
          <a:xfrm flipH="1" rot="10800000">
            <a:off x="940626" y="1121355"/>
            <a:ext cx="805494" cy="989529"/>
            <a:chOff x="2199075" y="2670475"/>
            <a:chExt cx="141700" cy="174075"/>
          </a:xfrm>
        </p:grpSpPr>
        <p:sp>
          <p:nvSpPr>
            <p:cNvPr id="576" name="Google Shape;576;p52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52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52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52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52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52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52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52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52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52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52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52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52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9" name="Google Shape;589;p52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590" name="Google Shape;590;p52"/>
          <p:cNvSpPr txBox="1"/>
          <p:nvPr>
            <p:ph idx="1" type="subTitle"/>
          </p:nvPr>
        </p:nvSpPr>
        <p:spPr>
          <a:xfrm>
            <a:off x="3448650" y="2142700"/>
            <a:ext cx="4982100" cy="9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91" name="Google Shape;591;p52"/>
          <p:cNvGrpSpPr/>
          <p:nvPr/>
        </p:nvGrpSpPr>
        <p:grpSpPr>
          <a:xfrm rot="6252431">
            <a:off x="4389296" y="3434273"/>
            <a:ext cx="1291347" cy="2050137"/>
            <a:chOff x="7367875" y="1269475"/>
            <a:chExt cx="1291500" cy="2050379"/>
          </a:xfrm>
        </p:grpSpPr>
        <p:sp>
          <p:nvSpPr>
            <p:cNvPr id="592" name="Google Shape;592;p52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52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52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52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52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52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52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52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52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52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52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52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52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52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52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52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52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52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52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52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52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52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52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52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52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52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52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52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52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52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52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52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">
  <p:cSld name="CUSTOM_9"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Google Shape;625;p53"/>
          <p:cNvPicPr preferRelativeResize="0"/>
          <p:nvPr/>
        </p:nvPicPr>
        <p:blipFill rotWithShape="1">
          <a:blip r:embed="rId2">
            <a:alphaModFix/>
          </a:blip>
          <a:srcRect b="26710" l="31204" r="31680" t="21461"/>
          <a:stretch/>
        </p:blipFill>
        <p:spPr>
          <a:xfrm rot="10800000">
            <a:off x="3372262" y="4333974"/>
            <a:ext cx="2420150" cy="190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6" name="Google Shape;626;p53"/>
          <p:cNvPicPr preferRelativeResize="0"/>
          <p:nvPr/>
        </p:nvPicPr>
        <p:blipFill rotWithShape="1">
          <a:blip r:embed="rId3">
            <a:alphaModFix amt="67000"/>
          </a:blip>
          <a:srcRect b="34702" l="27482" r="29798" t="32006"/>
          <a:stretch/>
        </p:blipFill>
        <p:spPr>
          <a:xfrm flipH="1" rot="-2015769">
            <a:off x="-915449" y="-173561"/>
            <a:ext cx="3905897" cy="17123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7" name="Google Shape;627;p53"/>
          <p:cNvGrpSpPr/>
          <p:nvPr/>
        </p:nvGrpSpPr>
        <p:grpSpPr>
          <a:xfrm flipH="1" rot="7318586">
            <a:off x="114129" y="900619"/>
            <a:ext cx="805482" cy="989515"/>
            <a:chOff x="2199075" y="2670475"/>
            <a:chExt cx="141700" cy="174075"/>
          </a:xfrm>
        </p:grpSpPr>
        <p:sp>
          <p:nvSpPr>
            <p:cNvPr id="628" name="Google Shape;628;p53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53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53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53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53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53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53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53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53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53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53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53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53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1" name="Google Shape;641;p53"/>
          <p:cNvGrpSpPr/>
          <p:nvPr/>
        </p:nvGrpSpPr>
        <p:grpSpPr>
          <a:xfrm rot="-5400000">
            <a:off x="5697741" y="3986338"/>
            <a:ext cx="604509" cy="1900975"/>
            <a:chOff x="5784691" y="2227775"/>
            <a:chExt cx="604509" cy="1900975"/>
          </a:xfrm>
        </p:grpSpPr>
        <p:sp>
          <p:nvSpPr>
            <p:cNvPr id="642" name="Google Shape;642;p53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53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53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53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53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53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53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3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0" name="Google Shape;650;p53"/>
          <p:cNvSpPr/>
          <p:nvPr/>
        </p:nvSpPr>
        <p:spPr>
          <a:xfrm rot="10800000">
            <a:off x="8165626" y="-93946"/>
            <a:ext cx="220649" cy="1955539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53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652" name="Google Shape;652;p53"/>
          <p:cNvSpPr txBox="1"/>
          <p:nvPr>
            <p:ph idx="1" type="subTitle"/>
          </p:nvPr>
        </p:nvSpPr>
        <p:spPr>
          <a:xfrm>
            <a:off x="834338" y="2831641"/>
            <a:ext cx="25005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179999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53" name="Google Shape;653;p53"/>
          <p:cNvSpPr txBox="1"/>
          <p:nvPr>
            <p:ph idx="2" type="subTitle"/>
          </p:nvPr>
        </p:nvSpPr>
        <p:spPr>
          <a:xfrm>
            <a:off x="3341825" y="2427574"/>
            <a:ext cx="24945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179999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54" name="Google Shape;654;p53"/>
          <p:cNvSpPr txBox="1"/>
          <p:nvPr>
            <p:ph idx="3" type="subTitle"/>
          </p:nvPr>
        </p:nvSpPr>
        <p:spPr>
          <a:xfrm>
            <a:off x="5829912" y="2831637"/>
            <a:ext cx="24798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55" name="Google Shape;655;p53"/>
          <p:cNvSpPr txBox="1"/>
          <p:nvPr>
            <p:ph idx="4" type="subTitle"/>
          </p:nvPr>
        </p:nvSpPr>
        <p:spPr>
          <a:xfrm>
            <a:off x="825125" y="3923737"/>
            <a:ext cx="25005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56" name="Google Shape;656;p53"/>
          <p:cNvSpPr txBox="1"/>
          <p:nvPr>
            <p:ph idx="5" type="subTitle"/>
          </p:nvPr>
        </p:nvSpPr>
        <p:spPr>
          <a:xfrm>
            <a:off x="3341826" y="3519673"/>
            <a:ext cx="24945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57" name="Google Shape;657;p53"/>
          <p:cNvSpPr txBox="1"/>
          <p:nvPr>
            <p:ph idx="6" type="subTitle"/>
          </p:nvPr>
        </p:nvSpPr>
        <p:spPr>
          <a:xfrm>
            <a:off x="5839050" y="3923736"/>
            <a:ext cx="24798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658" name="Google Shape;658;p53"/>
          <p:cNvSpPr txBox="1"/>
          <p:nvPr>
            <p:ph idx="7" type="title"/>
          </p:nvPr>
        </p:nvSpPr>
        <p:spPr>
          <a:xfrm rot="-12379">
            <a:off x="825726" y="2049788"/>
            <a:ext cx="2499316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3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659" name="Google Shape;659;p53"/>
          <p:cNvSpPr txBox="1"/>
          <p:nvPr>
            <p:ph idx="8" type="title"/>
          </p:nvPr>
        </p:nvSpPr>
        <p:spPr>
          <a:xfrm rot="-14524">
            <a:off x="3335977" y="1645725"/>
            <a:ext cx="2485222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3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660" name="Google Shape;660;p53"/>
          <p:cNvSpPr txBox="1"/>
          <p:nvPr>
            <p:ph idx="9" type="title"/>
          </p:nvPr>
        </p:nvSpPr>
        <p:spPr>
          <a:xfrm rot="-14549">
            <a:off x="5818639" y="2049787"/>
            <a:ext cx="2481022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3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4"/>
          <p:cNvSpPr/>
          <p:nvPr/>
        </p:nvSpPr>
        <p:spPr>
          <a:xfrm>
            <a:off x="11750" y="-125"/>
            <a:ext cx="9144000" cy="5143500"/>
          </a:xfrm>
          <a:prstGeom prst="rect">
            <a:avLst/>
          </a:prstGeom>
          <a:solidFill>
            <a:srgbClr val="FFFFFF">
              <a:alpha val="34117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54"/>
          <p:cNvSpPr txBox="1"/>
          <p:nvPr>
            <p:ph type="title"/>
          </p:nvPr>
        </p:nvSpPr>
        <p:spPr>
          <a:xfrm>
            <a:off x="5869375" y="1493100"/>
            <a:ext cx="2561400" cy="21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pic>
        <p:nvPicPr>
          <p:cNvPr id="664" name="Google Shape;664;p54"/>
          <p:cNvPicPr preferRelativeResize="0"/>
          <p:nvPr/>
        </p:nvPicPr>
        <p:blipFill rotWithShape="1">
          <a:blip r:embed="rId2">
            <a:alphaModFix amt="62000"/>
          </a:blip>
          <a:srcRect b="19752" l="32657" r="33491" t="31809"/>
          <a:stretch/>
        </p:blipFill>
        <p:spPr>
          <a:xfrm>
            <a:off x="3477525" y="3588625"/>
            <a:ext cx="3369926" cy="2712350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54"/>
          <p:cNvSpPr/>
          <p:nvPr/>
        </p:nvSpPr>
        <p:spPr>
          <a:xfrm flipH="1" rot="-10592463">
            <a:off x="782899" y="-149359"/>
            <a:ext cx="720414" cy="3359509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6" name="Google Shape;666;p54"/>
          <p:cNvGrpSpPr/>
          <p:nvPr/>
        </p:nvGrpSpPr>
        <p:grpSpPr>
          <a:xfrm rot="-9821362">
            <a:off x="5035441" y="3204072"/>
            <a:ext cx="1291293" cy="2050052"/>
            <a:chOff x="7367875" y="1269475"/>
            <a:chExt cx="1291500" cy="2050379"/>
          </a:xfrm>
        </p:grpSpPr>
        <p:sp>
          <p:nvSpPr>
            <p:cNvPr id="667" name="Google Shape;667;p54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54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54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54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54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54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54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54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54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54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54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4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54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54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54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54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54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4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54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54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4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4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4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54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54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54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54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54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54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54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4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54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9" name="Google Shape;699;p54"/>
          <p:cNvGrpSpPr/>
          <p:nvPr/>
        </p:nvGrpSpPr>
        <p:grpSpPr>
          <a:xfrm flipH="1" rot="7318586">
            <a:off x="-246271" y="-287731"/>
            <a:ext cx="805482" cy="989515"/>
            <a:chOff x="2199075" y="2670475"/>
            <a:chExt cx="141700" cy="174075"/>
          </a:xfrm>
        </p:grpSpPr>
        <p:sp>
          <p:nvSpPr>
            <p:cNvPr id="700" name="Google Shape;700;p5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5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5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5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5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5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5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5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5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5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5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4" name="Google Shape;714;p55"/>
          <p:cNvPicPr preferRelativeResize="0"/>
          <p:nvPr/>
        </p:nvPicPr>
        <p:blipFill rotWithShape="1">
          <a:blip r:embed="rId2">
            <a:alphaModFix/>
          </a:blip>
          <a:srcRect b="26710" l="31204" r="31680" t="21461"/>
          <a:stretch/>
        </p:blipFill>
        <p:spPr>
          <a:xfrm rot="10800000">
            <a:off x="-893100" y="-368376"/>
            <a:ext cx="2644402" cy="207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55"/>
          <p:cNvPicPr preferRelativeResize="0"/>
          <p:nvPr/>
        </p:nvPicPr>
        <p:blipFill rotWithShape="1">
          <a:blip r:embed="rId3">
            <a:alphaModFix amt="68000"/>
          </a:blip>
          <a:srcRect b="43378" l="25942" r="32449" t="30366"/>
          <a:stretch/>
        </p:blipFill>
        <p:spPr>
          <a:xfrm>
            <a:off x="6012975" y="44439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55"/>
          <p:cNvPicPr preferRelativeResize="0"/>
          <p:nvPr/>
        </p:nvPicPr>
        <p:blipFill rotWithShape="1">
          <a:blip r:embed="rId4">
            <a:alphaModFix amt="60000"/>
          </a:blip>
          <a:srcRect b="30594" l="35186" r="34121" t="21964"/>
          <a:stretch/>
        </p:blipFill>
        <p:spPr>
          <a:xfrm flipH="1">
            <a:off x="7952850" y="3078763"/>
            <a:ext cx="2806598" cy="2440074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p55"/>
          <p:cNvSpPr/>
          <p:nvPr/>
        </p:nvSpPr>
        <p:spPr>
          <a:xfrm flipH="1" rot="-1348377">
            <a:off x="-295100" y="603080"/>
            <a:ext cx="1424229" cy="3937342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8" name="Google Shape;718;p55"/>
          <p:cNvGrpSpPr/>
          <p:nvPr/>
        </p:nvGrpSpPr>
        <p:grpSpPr>
          <a:xfrm flipH="1" rot="7318586">
            <a:off x="825229" y="404031"/>
            <a:ext cx="805482" cy="989515"/>
            <a:chOff x="2199075" y="2670475"/>
            <a:chExt cx="141700" cy="174075"/>
          </a:xfrm>
        </p:grpSpPr>
        <p:sp>
          <p:nvSpPr>
            <p:cNvPr id="719" name="Google Shape;719;p5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5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5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5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5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5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5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5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5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5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5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5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5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2" name="Google Shape;732;p55"/>
          <p:cNvGrpSpPr/>
          <p:nvPr/>
        </p:nvGrpSpPr>
        <p:grpSpPr>
          <a:xfrm rot="5668115">
            <a:off x="5217557" y="4063093"/>
            <a:ext cx="1291292" cy="2050049"/>
            <a:chOff x="7367875" y="1269475"/>
            <a:chExt cx="1291500" cy="2050379"/>
          </a:xfrm>
        </p:grpSpPr>
        <p:sp>
          <p:nvSpPr>
            <p:cNvPr id="733" name="Google Shape;733;p55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55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55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55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55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55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55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55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55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55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55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55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55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55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55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55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55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55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55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55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55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55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55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55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55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55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55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55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55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55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55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55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5" name="Google Shape;765;p55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2"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7" name="Google Shape;767;p56"/>
          <p:cNvPicPr preferRelativeResize="0"/>
          <p:nvPr/>
        </p:nvPicPr>
        <p:blipFill rotWithShape="1">
          <a:blip r:embed="rId2">
            <a:alphaModFix amt="67000"/>
          </a:blip>
          <a:srcRect b="24428" l="20678" r="16392" t="30819"/>
          <a:stretch/>
        </p:blipFill>
        <p:spPr>
          <a:xfrm flipH="1" rot="10800000">
            <a:off x="6647550" y="-505362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8" name="Google Shape;768;p56"/>
          <p:cNvPicPr preferRelativeResize="0"/>
          <p:nvPr/>
        </p:nvPicPr>
        <p:blipFill rotWithShape="1">
          <a:blip r:embed="rId3">
            <a:alphaModFix amt="62000"/>
          </a:blip>
          <a:srcRect b="43378" l="25942" r="32449" t="30366"/>
          <a:stretch/>
        </p:blipFill>
        <p:spPr>
          <a:xfrm>
            <a:off x="5833987" y="4088875"/>
            <a:ext cx="3804773" cy="13504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9" name="Google Shape;769;p56"/>
          <p:cNvGrpSpPr/>
          <p:nvPr/>
        </p:nvGrpSpPr>
        <p:grpSpPr>
          <a:xfrm flipH="1" rot="-4458154">
            <a:off x="327648" y="-379356"/>
            <a:ext cx="1291226" cy="2049945"/>
            <a:chOff x="7367875" y="1269475"/>
            <a:chExt cx="1291500" cy="2050379"/>
          </a:xfrm>
        </p:grpSpPr>
        <p:sp>
          <p:nvSpPr>
            <p:cNvPr id="770" name="Google Shape;770;p56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56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56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56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56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56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56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56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56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56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56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56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56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56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56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56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56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56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56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56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56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56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56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56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56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56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56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56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56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56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56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56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02" name="Google Shape;802;p56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 rot="10800000">
            <a:off x="6284298" y="-147573"/>
            <a:ext cx="2024952" cy="1590551"/>
          </a:xfrm>
          <a:prstGeom prst="rect">
            <a:avLst/>
          </a:prstGeom>
          <a:noFill/>
          <a:ln>
            <a:noFill/>
          </a:ln>
        </p:spPr>
      </p:pic>
      <p:sp>
        <p:nvSpPr>
          <p:cNvPr id="803" name="Google Shape;803;p56"/>
          <p:cNvSpPr/>
          <p:nvPr/>
        </p:nvSpPr>
        <p:spPr>
          <a:xfrm flipH="1" rot="10800000">
            <a:off x="3096501" y="4164772"/>
            <a:ext cx="5600256" cy="820328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56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6" name="Google Shape;806;p57"/>
          <p:cNvPicPr preferRelativeResize="0"/>
          <p:nvPr/>
        </p:nvPicPr>
        <p:blipFill rotWithShape="1">
          <a:blip r:embed="rId2">
            <a:alphaModFix amt="71000"/>
          </a:blip>
          <a:srcRect b="15069" l="31073" r="39512" t="28762"/>
          <a:stretch/>
        </p:blipFill>
        <p:spPr>
          <a:xfrm rot="10800000">
            <a:off x="-856200" y="-415712"/>
            <a:ext cx="2689651" cy="288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7" name="Google Shape;807;p57"/>
          <p:cNvGrpSpPr/>
          <p:nvPr/>
        </p:nvGrpSpPr>
        <p:grpSpPr>
          <a:xfrm rot="10800000">
            <a:off x="1157265" y="172817"/>
            <a:ext cx="1265912" cy="4731411"/>
            <a:chOff x="2819688" y="916634"/>
            <a:chExt cx="1329321" cy="4449743"/>
          </a:xfrm>
        </p:grpSpPr>
        <p:sp>
          <p:nvSpPr>
            <p:cNvPr id="808" name="Google Shape;808;p57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57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10" name="Google Shape;810;p57"/>
          <p:cNvPicPr preferRelativeResize="0"/>
          <p:nvPr/>
        </p:nvPicPr>
        <p:blipFill rotWithShape="1">
          <a:blip r:embed="rId3">
            <a:alphaModFix amt="88000"/>
          </a:blip>
          <a:srcRect b="45890" l="34546" r="34246" t="34930"/>
          <a:stretch/>
        </p:blipFill>
        <p:spPr>
          <a:xfrm flipH="1" rot="10800000">
            <a:off x="4810063" y="4312600"/>
            <a:ext cx="4042574" cy="139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57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 rot="10800000">
            <a:off x="3710827" y="3716486"/>
            <a:ext cx="2636198" cy="20706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2" name="Google Shape;812;p57"/>
          <p:cNvGrpSpPr/>
          <p:nvPr/>
        </p:nvGrpSpPr>
        <p:grpSpPr>
          <a:xfrm rot="4458154">
            <a:off x="5571597" y="-550906"/>
            <a:ext cx="1291226" cy="2049945"/>
            <a:chOff x="7367875" y="1269475"/>
            <a:chExt cx="1291500" cy="2050379"/>
          </a:xfrm>
        </p:grpSpPr>
        <p:sp>
          <p:nvSpPr>
            <p:cNvPr id="813" name="Google Shape;813;p57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57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57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57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57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57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57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57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57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57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57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57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57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57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57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57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57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57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57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57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57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57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57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57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57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57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57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57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57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57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57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57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5" name="Google Shape;845;p57"/>
          <p:cNvGrpSpPr/>
          <p:nvPr/>
        </p:nvGrpSpPr>
        <p:grpSpPr>
          <a:xfrm flipH="1" rot="7318586">
            <a:off x="3273666" y="3801469"/>
            <a:ext cx="805482" cy="989515"/>
            <a:chOff x="2199075" y="2670475"/>
            <a:chExt cx="141700" cy="174075"/>
          </a:xfrm>
        </p:grpSpPr>
        <p:sp>
          <p:nvSpPr>
            <p:cNvPr id="846" name="Google Shape;846;p57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57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57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57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57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57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57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57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57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57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57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57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57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9" name="Google Shape;859;p57"/>
          <p:cNvSpPr txBox="1"/>
          <p:nvPr>
            <p:ph type="title"/>
          </p:nvPr>
        </p:nvSpPr>
        <p:spPr>
          <a:xfrm>
            <a:off x="4004375" y="1616475"/>
            <a:ext cx="44262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60" name="Google Shape;860;p57"/>
          <p:cNvSpPr txBox="1"/>
          <p:nvPr>
            <p:ph idx="1" type="subTitle"/>
          </p:nvPr>
        </p:nvSpPr>
        <p:spPr>
          <a:xfrm>
            <a:off x="4388075" y="2591325"/>
            <a:ext cx="40425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3"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" name="Google Shape;862;p58"/>
          <p:cNvPicPr preferRelativeResize="0"/>
          <p:nvPr/>
        </p:nvPicPr>
        <p:blipFill rotWithShape="1">
          <a:blip r:embed="rId2">
            <a:alphaModFix amt="67000"/>
          </a:blip>
          <a:srcRect b="34702" l="27482" r="29798" t="32006"/>
          <a:stretch/>
        </p:blipFill>
        <p:spPr>
          <a:xfrm rot="2015769">
            <a:off x="6150376" y="-307511"/>
            <a:ext cx="3905897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3" name="Google Shape;863;p58"/>
          <p:cNvPicPr preferRelativeResize="0"/>
          <p:nvPr/>
        </p:nvPicPr>
        <p:blipFill rotWithShape="1">
          <a:blip r:embed="rId3">
            <a:alphaModFix amt="60000"/>
          </a:blip>
          <a:srcRect b="45890" l="34546" r="34246" t="34930"/>
          <a:stretch/>
        </p:blipFill>
        <p:spPr>
          <a:xfrm rot="10800000">
            <a:off x="-1051577" y="-287501"/>
            <a:ext cx="3548352" cy="122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4" name="Google Shape;864;p58"/>
          <p:cNvPicPr preferRelativeResize="0"/>
          <p:nvPr/>
        </p:nvPicPr>
        <p:blipFill rotWithShape="1">
          <a:blip r:embed="rId4">
            <a:alphaModFix amt="60000"/>
          </a:blip>
          <a:srcRect b="30594" l="35186" r="34121" t="21964"/>
          <a:stretch/>
        </p:blipFill>
        <p:spPr>
          <a:xfrm flipH="1" rot="10800000">
            <a:off x="-1155476" y="155851"/>
            <a:ext cx="2440723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58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rot="10800000">
            <a:off x="4303475" y="4360600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866" name="Google Shape;866;p58"/>
          <p:cNvSpPr/>
          <p:nvPr/>
        </p:nvSpPr>
        <p:spPr>
          <a:xfrm flipH="1" rot="10800000">
            <a:off x="8605297" y="-270175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7" name="Google Shape;867;p58"/>
          <p:cNvGrpSpPr/>
          <p:nvPr/>
        </p:nvGrpSpPr>
        <p:grpSpPr>
          <a:xfrm flipH="1" rot="7318586">
            <a:off x="998066" y="305344"/>
            <a:ext cx="805482" cy="989515"/>
            <a:chOff x="2199075" y="2670475"/>
            <a:chExt cx="141700" cy="174075"/>
          </a:xfrm>
        </p:grpSpPr>
        <p:sp>
          <p:nvSpPr>
            <p:cNvPr id="868" name="Google Shape;868;p58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58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58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58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58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58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58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58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58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58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58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58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58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1" name="Google Shape;881;p58"/>
          <p:cNvGrpSpPr/>
          <p:nvPr/>
        </p:nvGrpSpPr>
        <p:grpSpPr>
          <a:xfrm rot="-5400000">
            <a:off x="4016879" y="3801338"/>
            <a:ext cx="604509" cy="1900975"/>
            <a:chOff x="5784691" y="2227775"/>
            <a:chExt cx="604509" cy="1900975"/>
          </a:xfrm>
        </p:grpSpPr>
        <p:sp>
          <p:nvSpPr>
            <p:cNvPr id="882" name="Google Shape;882;p58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58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58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58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58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58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58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58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0" name="Google Shape;890;p58"/>
          <p:cNvSpPr txBox="1"/>
          <p:nvPr>
            <p:ph type="title"/>
          </p:nvPr>
        </p:nvSpPr>
        <p:spPr>
          <a:xfrm>
            <a:off x="713250" y="549314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891" name="Google Shape;891;p58"/>
          <p:cNvSpPr txBox="1"/>
          <p:nvPr>
            <p:ph idx="2" type="title"/>
          </p:nvPr>
        </p:nvSpPr>
        <p:spPr>
          <a:xfrm rot="-9895">
            <a:off x="709370" y="1569174"/>
            <a:ext cx="2501410" cy="4938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92" name="Google Shape;892;p58"/>
          <p:cNvSpPr txBox="1"/>
          <p:nvPr>
            <p:ph idx="1" type="subTitle"/>
          </p:nvPr>
        </p:nvSpPr>
        <p:spPr>
          <a:xfrm rot="-9500">
            <a:off x="711634" y="2021095"/>
            <a:ext cx="2496910" cy="7893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3" name="Google Shape;893;p58"/>
          <p:cNvSpPr txBox="1"/>
          <p:nvPr>
            <p:ph idx="3" type="title"/>
          </p:nvPr>
        </p:nvSpPr>
        <p:spPr>
          <a:xfrm rot="-9498">
            <a:off x="3322845" y="1568723"/>
            <a:ext cx="24975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94" name="Google Shape;894;p58"/>
          <p:cNvSpPr txBox="1"/>
          <p:nvPr>
            <p:ph idx="4" type="subTitle"/>
          </p:nvPr>
        </p:nvSpPr>
        <p:spPr>
          <a:xfrm rot="-9911">
            <a:off x="3320127" y="2021076"/>
            <a:ext cx="2497510" cy="7893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5" name="Google Shape;895;p58"/>
          <p:cNvSpPr txBox="1"/>
          <p:nvPr>
            <p:ph idx="5" type="title"/>
          </p:nvPr>
        </p:nvSpPr>
        <p:spPr>
          <a:xfrm rot="-9492">
            <a:off x="5928771" y="1568723"/>
            <a:ext cx="24990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96" name="Google Shape;896;p58"/>
          <p:cNvSpPr txBox="1"/>
          <p:nvPr>
            <p:ph idx="6" type="subTitle"/>
          </p:nvPr>
        </p:nvSpPr>
        <p:spPr>
          <a:xfrm rot="-9911">
            <a:off x="5929220" y="2021076"/>
            <a:ext cx="2497510" cy="7893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7" name="Google Shape;897;p58"/>
          <p:cNvSpPr txBox="1"/>
          <p:nvPr>
            <p:ph idx="7" type="title"/>
          </p:nvPr>
        </p:nvSpPr>
        <p:spPr>
          <a:xfrm rot="-9895">
            <a:off x="711464" y="2887326"/>
            <a:ext cx="2501410" cy="4938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898" name="Google Shape;898;p58"/>
          <p:cNvSpPr txBox="1"/>
          <p:nvPr>
            <p:ph idx="8" type="subTitle"/>
          </p:nvPr>
        </p:nvSpPr>
        <p:spPr>
          <a:xfrm rot="-9500">
            <a:off x="713728" y="3339247"/>
            <a:ext cx="2496910" cy="7893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9" name="Google Shape;899;p58"/>
          <p:cNvSpPr txBox="1"/>
          <p:nvPr>
            <p:ph idx="9" type="title"/>
          </p:nvPr>
        </p:nvSpPr>
        <p:spPr>
          <a:xfrm rot="-9498">
            <a:off x="3324940" y="2886871"/>
            <a:ext cx="24975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900" name="Google Shape;900;p58"/>
          <p:cNvSpPr txBox="1"/>
          <p:nvPr>
            <p:ph idx="13" type="subTitle"/>
          </p:nvPr>
        </p:nvSpPr>
        <p:spPr>
          <a:xfrm rot="-9911">
            <a:off x="3324090" y="3339224"/>
            <a:ext cx="2497510" cy="7893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1" name="Google Shape;901;p58"/>
          <p:cNvSpPr txBox="1"/>
          <p:nvPr>
            <p:ph idx="14" type="title"/>
          </p:nvPr>
        </p:nvSpPr>
        <p:spPr>
          <a:xfrm rot="-9492">
            <a:off x="5930867" y="2886871"/>
            <a:ext cx="24990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902" name="Google Shape;902;p58"/>
          <p:cNvSpPr txBox="1"/>
          <p:nvPr>
            <p:ph idx="15" type="subTitle"/>
          </p:nvPr>
        </p:nvSpPr>
        <p:spPr>
          <a:xfrm rot="-9911">
            <a:off x="5931316" y="3339224"/>
            <a:ext cx="2497510" cy="7893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4"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59"/>
          <p:cNvSpPr/>
          <p:nvPr/>
        </p:nvSpPr>
        <p:spPr>
          <a:xfrm rot="709786">
            <a:off x="8362101" y="237203"/>
            <a:ext cx="1003493" cy="4867777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5" name="Google Shape;905;p59"/>
          <p:cNvPicPr preferRelativeResize="0"/>
          <p:nvPr/>
        </p:nvPicPr>
        <p:blipFill rotWithShape="1">
          <a:blip r:embed="rId2">
            <a:alphaModFix amt="85000"/>
          </a:blip>
          <a:srcRect b="26710" l="31204" r="31680" t="21461"/>
          <a:stretch/>
        </p:blipFill>
        <p:spPr>
          <a:xfrm rot="10800000">
            <a:off x="-290950" y="-791374"/>
            <a:ext cx="2555275" cy="200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59"/>
          <p:cNvPicPr preferRelativeResize="0"/>
          <p:nvPr/>
        </p:nvPicPr>
        <p:blipFill rotWithShape="1">
          <a:blip r:embed="rId3">
            <a:alphaModFix amt="60000"/>
          </a:blip>
          <a:srcRect b="30594" l="35186" r="34121" t="21964"/>
          <a:stretch/>
        </p:blipFill>
        <p:spPr>
          <a:xfrm flipH="1" rot="10800000">
            <a:off x="2910849" y="3698051"/>
            <a:ext cx="2440723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59"/>
          <p:cNvPicPr preferRelativeResize="0"/>
          <p:nvPr/>
        </p:nvPicPr>
        <p:blipFill rotWithShape="1">
          <a:blip r:embed="rId4">
            <a:alphaModFix amt="67000"/>
          </a:blip>
          <a:srcRect b="24428" l="20678" r="16392" t="30819"/>
          <a:stretch/>
        </p:blipFill>
        <p:spPr>
          <a:xfrm flipH="1" rot="10800000">
            <a:off x="3726875" y="4510463"/>
            <a:ext cx="3746050" cy="14984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8" name="Google Shape;908;p59"/>
          <p:cNvGrpSpPr/>
          <p:nvPr/>
        </p:nvGrpSpPr>
        <p:grpSpPr>
          <a:xfrm flipH="1" rot="7318586">
            <a:off x="2629441" y="4033119"/>
            <a:ext cx="805482" cy="989515"/>
            <a:chOff x="2199075" y="2670475"/>
            <a:chExt cx="141700" cy="174075"/>
          </a:xfrm>
        </p:grpSpPr>
        <p:sp>
          <p:nvSpPr>
            <p:cNvPr id="909" name="Google Shape;909;p59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59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59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59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59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59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59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59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59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59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59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59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59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2" name="Google Shape;922;p59"/>
          <p:cNvGrpSpPr/>
          <p:nvPr/>
        </p:nvGrpSpPr>
        <p:grpSpPr>
          <a:xfrm rot="-4878550">
            <a:off x="1378735" y="-249247"/>
            <a:ext cx="604498" cy="1900940"/>
            <a:chOff x="5784691" y="2227775"/>
            <a:chExt cx="604509" cy="1900975"/>
          </a:xfrm>
        </p:grpSpPr>
        <p:sp>
          <p:nvSpPr>
            <p:cNvPr id="923" name="Google Shape;923;p59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59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59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59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59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59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59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59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1" name="Google Shape;931;p59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42"/>
          <p:cNvPicPr preferRelativeResize="0"/>
          <p:nvPr/>
        </p:nvPicPr>
        <p:blipFill rotWithShape="1">
          <a:blip r:embed="rId2">
            <a:alphaModFix/>
          </a:blip>
          <a:srcRect b="30594" l="35186" r="34121" t="21964"/>
          <a:stretch/>
        </p:blipFill>
        <p:spPr>
          <a:xfrm flipH="1">
            <a:off x="7479600" y="-376537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42"/>
          <p:cNvPicPr preferRelativeResize="0"/>
          <p:nvPr/>
        </p:nvPicPr>
        <p:blipFill rotWithShape="1">
          <a:blip r:embed="rId3">
            <a:alphaModFix amt="52999"/>
          </a:blip>
          <a:srcRect b="22847" l="19903" r="15601" t="29711"/>
          <a:stretch/>
        </p:blipFill>
        <p:spPr>
          <a:xfrm rot="5">
            <a:off x="5792825" y="-305324"/>
            <a:ext cx="3351173" cy="1386596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2"/>
          <p:cNvSpPr/>
          <p:nvPr/>
        </p:nvSpPr>
        <p:spPr>
          <a:xfrm flipH="1" rot="10800000">
            <a:off x="4004376" y="4240977"/>
            <a:ext cx="4768592" cy="820328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" name="Google Shape;52;p42"/>
          <p:cNvGrpSpPr/>
          <p:nvPr/>
        </p:nvGrpSpPr>
        <p:grpSpPr>
          <a:xfrm>
            <a:off x="8363676" y="1452055"/>
            <a:ext cx="805494" cy="989529"/>
            <a:chOff x="2199075" y="2670475"/>
            <a:chExt cx="141700" cy="174075"/>
          </a:xfrm>
        </p:grpSpPr>
        <p:sp>
          <p:nvSpPr>
            <p:cNvPr id="53" name="Google Shape;53;p42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42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42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42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42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42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42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42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42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42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42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42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42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" name="Google Shape;66;p42"/>
          <p:cNvGrpSpPr/>
          <p:nvPr/>
        </p:nvGrpSpPr>
        <p:grpSpPr>
          <a:xfrm rot="1119715">
            <a:off x="-328087" y="2418936"/>
            <a:ext cx="1010244" cy="1837890"/>
            <a:chOff x="3452200" y="1678600"/>
            <a:chExt cx="406925" cy="740300"/>
          </a:xfrm>
        </p:grpSpPr>
        <p:sp>
          <p:nvSpPr>
            <p:cNvPr id="67" name="Google Shape;67;p42"/>
            <p:cNvSpPr/>
            <p:nvPr/>
          </p:nvSpPr>
          <p:spPr>
            <a:xfrm>
              <a:off x="3498925" y="1784575"/>
              <a:ext cx="42600" cy="32775"/>
            </a:xfrm>
            <a:custGeom>
              <a:rect b="b" l="l" r="r" t="t"/>
              <a:pathLst>
                <a:path extrusionOk="0" h="1311" w="1704">
                  <a:moveTo>
                    <a:pt x="858" y="1"/>
                  </a:moveTo>
                  <a:cubicBezTo>
                    <a:pt x="13" y="1"/>
                    <a:pt x="1" y="1310"/>
                    <a:pt x="858" y="1310"/>
                  </a:cubicBezTo>
                  <a:cubicBezTo>
                    <a:pt x="1704" y="1310"/>
                    <a:pt x="170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42"/>
            <p:cNvSpPr/>
            <p:nvPr/>
          </p:nvSpPr>
          <p:spPr>
            <a:xfrm>
              <a:off x="3553400" y="1760475"/>
              <a:ext cx="39325" cy="30675"/>
            </a:xfrm>
            <a:custGeom>
              <a:rect b="b" l="l" r="r" t="t"/>
              <a:pathLst>
                <a:path extrusionOk="0" h="1227" w="1573">
                  <a:moveTo>
                    <a:pt x="787" y="0"/>
                  </a:moveTo>
                  <a:cubicBezTo>
                    <a:pt x="1" y="0"/>
                    <a:pt x="1" y="1226"/>
                    <a:pt x="787" y="1226"/>
                  </a:cubicBezTo>
                  <a:cubicBezTo>
                    <a:pt x="1572" y="1226"/>
                    <a:pt x="1572" y="0"/>
                    <a:pt x="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42"/>
            <p:cNvSpPr/>
            <p:nvPr/>
          </p:nvSpPr>
          <p:spPr>
            <a:xfrm>
              <a:off x="3550125" y="1844700"/>
              <a:ext cx="35750" cy="27700"/>
            </a:xfrm>
            <a:custGeom>
              <a:rect b="b" l="l" r="r" t="t"/>
              <a:pathLst>
                <a:path extrusionOk="0" h="1108" w="1430">
                  <a:moveTo>
                    <a:pt x="715" y="1"/>
                  </a:moveTo>
                  <a:cubicBezTo>
                    <a:pt x="1" y="1"/>
                    <a:pt x="1" y="1108"/>
                    <a:pt x="715" y="1108"/>
                  </a:cubicBezTo>
                  <a:cubicBezTo>
                    <a:pt x="1430" y="1108"/>
                    <a:pt x="1430" y="1"/>
                    <a:pt x="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42"/>
            <p:cNvSpPr/>
            <p:nvPr/>
          </p:nvSpPr>
          <p:spPr>
            <a:xfrm>
              <a:off x="3612350" y="1828925"/>
              <a:ext cx="31575" cy="24425"/>
            </a:xfrm>
            <a:custGeom>
              <a:rect b="b" l="l" r="r" t="t"/>
              <a:pathLst>
                <a:path extrusionOk="0" h="977" w="1263">
                  <a:moveTo>
                    <a:pt x="631" y="1"/>
                  </a:moveTo>
                  <a:cubicBezTo>
                    <a:pt x="12" y="1"/>
                    <a:pt x="0" y="977"/>
                    <a:pt x="631" y="977"/>
                  </a:cubicBezTo>
                  <a:cubicBezTo>
                    <a:pt x="1262" y="977"/>
                    <a:pt x="1262" y="1"/>
                    <a:pt x="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42"/>
            <p:cNvSpPr/>
            <p:nvPr/>
          </p:nvSpPr>
          <p:spPr>
            <a:xfrm>
              <a:off x="3624550" y="1907800"/>
              <a:ext cx="2400" cy="2125"/>
            </a:xfrm>
            <a:custGeom>
              <a:rect b="b" l="l" r="r" t="t"/>
              <a:pathLst>
                <a:path extrusionOk="0" h="85" w="96">
                  <a:moveTo>
                    <a:pt x="48" y="1"/>
                  </a:moveTo>
                  <a:cubicBezTo>
                    <a:pt x="0" y="1"/>
                    <a:pt x="0" y="84"/>
                    <a:pt x="48" y="84"/>
                  </a:cubicBezTo>
                  <a:cubicBezTo>
                    <a:pt x="96" y="84"/>
                    <a:pt x="96" y="1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42"/>
            <p:cNvSpPr/>
            <p:nvPr/>
          </p:nvSpPr>
          <p:spPr>
            <a:xfrm>
              <a:off x="3620675" y="1918075"/>
              <a:ext cx="25025" cy="25550"/>
            </a:xfrm>
            <a:custGeom>
              <a:rect b="b" l="l" r="r" t="t"/>
              <a:pathLst>
                <a:path extrusionOk="0" h="1022" w="1001">
                  <a:moveTo>
                    <a:pt x="507" y="0"/>
                  </a:moveTo>
                  <a:cubicBezTo>
                    <a:pt x="465" y="0"/>
                    <a:pt x="423" y="6"/>
                    <a:pt x="394" y="18"/>
                  </a:cubicBezTo>
                  <a:lnTo>
                    <a:pt x="382" y="18"/>
                  </a:lnTo>
                  <a:cubicBezTo>
                    <a:pt x="334" y="30"/>
                    <a:pt x="298" y="42"/>
                    <a:pt x="263" y="66"/>
                  </a:cubicBezTo>
                  <a:cubicBezTo>
                    <a:pt x="203" y="114"/>
                    <a:pt x="144" y="161"/>
                    <a:pt x="96" y="233"/>
                  </a:cubicBezTo>
                  <a:cubicBezTo>
                    <a:pt x="84" y="268"/>
                    <a:pt x="72" y="304"/>
                    <a:pt x="48" y="352"/>
                  </a:cubicBezTo>
                  <a:lnTo>
                    <a:pt x="24" y="399"/>
                  </a:lnTo>
                  <a:cubicBezTo>
                    <a:pt x="1" y="495"/>
                    <a:pt x="1" y="578"/>
                    <a:pt x="24" y="661"/>
                  </a:cubicBezTo>
                  <a:cubicBezTo>
                    <a:pt x="48" y="745"/>
                    <a:pt x="96" y="816"/>
                    <a:pt x="155" y="876"/>
                  </a:cubicBezTo>
                  <a:cubicBezTo>
                    <a:pt x="191" y="911"/>
                    <a:pt x="227" y="935"/>
                    <a:pt x="251" y="959"/>
                  </a:cubicBezTo>
                  <a:cubicBezTo>
                    <a:pt x="334" y="1007"/>
                    <a:pt x="417" y="1018"/>
                    <a:pt x="501" y="1018"/>
                  </a:cubicBezTo>
                  <a:cubicBezTo>
                    <a:pt x="514" y="1021"/>
                    <a:pt x="527" y="1022"/>
                    <a:pt x="539" y="1022"/>
                  </a:cubicBezTo>
                  <a:cubicBezTo>
                    <a:pt x="594" y="1022"/>
                    <a:pt x="643" y="1002"/>
                    <a:pt x="691" y="983"/>
                  </a:cubicBezTo>
                  <a:cubicBezTo>
                    <a:pt x="751" y="959"/>
                    <a:pt x="810" y="923"/>
                    <a:pt x="846" y="876"/>
                  </a:cubicBezTo>
                  <a:cubicBezTo>
                    <a:pt x="906" y="816"/>
                    <a:pt x="953" y="745"/>
                    <a:pt x="977" y="661"/>
                  </a:cubicBezTo>
                  <a:cubicBezTo>
                    <a:pt x="1001" y="578"/>
                    <a:pt x="1001" y="495"/>
                    <a:pt x="977" y="399"/>
                  </a:cubicBezTo>
                  <a:cubicBezTo>
                    <a:pt x="965" y="387"/>
                    <a:pt x="965" y="376"/>
                    <a:pt x="953" y="352"/>
                  </a:cubicBezTo>
                  <a:cubicBezTo>
                    <a:pt x="941" y="304"/>
                    <a:pt x="929" y="268"/>
                    <a:pt x="906" y="233"/>
                  </a:cubicBezTo>
                  <a:cubicBezTo>
                    <a:pt x="882" y="185"/>
                    <a:pt x="834" y="137"/>
                    <a:pt x="786" y="102"/>
                  </a:cubicBezTo>
                  <a:cubicBezTo>
                    <a:pt x="727" y="54"/>
                    <a:pt x="727" y="54"/>
                    <a:pt x="632" y="18"/>
                  </a:cubicBezTo>
                  <a:lnTo>
                    <a:pt x="620" y="18"/>
                  </a:lnTo>
                  <a:cubicBezTo>
                    <a:pt x="590" y="6"/>
                    <a:pt x="548" y="0"/>
                    <a:pt x="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42"/>
            <p:cNvSpPr/>
            <p:nvPr/>
          </p:nvSpPr>
          <p:spPr>
            <a:xfrm>
              <a:off x="3510550" y="1927750"/>
              <a:ext cx="29200" cy="22650"/>
            </a:xfrm>
            <a:custGeom>
              <a:rect b="b" l="l" r="r" t="t"/>
              <a:pathLst>
                <a:path extrusionOk="0" h="906" w="1168">
                  <a:moveTo>
                    <a:pt x="584" y="0"/>
                  </a:moveTo>
                  <a:cubicBezTo>
                    <a:pt x="12" y="0"/>
                    <a:pt x="0" y="905"/>
                    <a:pt x="584" y="905"/>
                  </a:cubicBezTo>
                  <a:cubicBezTo>
                    <a:pt x="1167" y="905"/>
                    <a:pt x="1167" y="0"/>
                    <a:pt x="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42"/>
            <p:cNvSpPr/>
            <p:nvPr/>
          </p:nvSpPr>
          <p:spPr>
            <a:xfrm>
              <a:off x="3684675" y="1862850"/>
              <a:ext cx="27700" cy="21775"/>
            </a:xfrm>
            <a:custGeom>
              <a:rect b="b" l="l" r="r" t="t"/>
              <a:pathLst>
                <a:path extrusionOk="0" h="871" w="1108">
                  <a:moveTo>
                    <a:pt x="560" y="1"/>
                  </a:moveTo>
                  <a:cubicBezTo>
                    <a:pt x="0" y="1"/>
                    <a:pt x="0" y="870"/>
                    <a:pt x="560" y="870"/>
                  </a:cubicBezTo>
                  <a:cubicBezTo>
                    <a:pt x="1108" y="870"/>
                    <a:pt x="1108" y="1"/>
                    <a:pt x="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42"/>
            <p:cNvSpPr/>
            <p:nvPr/>
          </p:nvSpPr>
          <p:spPr>
            <a:xfrm>
              <a:off x="3669500" y="2011100"/>
              <a:ext cx="28000" cy="21750"/>
            </a:xfrm>
            <a:custGeom>
              <a:rect b="b" l="l" r="r" t="t"/>
              <a:pathLst>
                <a:path extrusionOk="0" h="870" w="1120">
                  <a:moveTo>
                    <a:pt x="560" y="0"/>
                  </a:moveTo>
                  <a:cubicBezTo>
                    <a:pt x="0" y="0"/>
                    <a:pt x="0" y="869"/>
                    <a:pt x="560" y="869"/>
                  </a:cubicBezTo>
                  <a:cubicBezTo>
                    <a:pt x="1119" y="869"/>
                    <a:pt x="1119" y="0"/>
                    <a:pt x="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42"/>
            <p:cNvSpPr/>
            <p:nvPr/>
          </p:nvSpPr>
          <p:spPr>
            <a:xfrm>
              <a:off x="3741525" y="1783525"/>
              <a:ext cx="26525" cy="24750"/>
            </a:xfrm>
            <a:custGeom>
              <a:rect b="b" l="l" r="r" t="t"/>
              <a:pathLst>
                <a:path extrusionOk="0" h="990" w="1061">
                  <a:moveTo>
                    <a:pt x="493" y="1"/>
                  </a:moveTo>
                  <a:cubicBezTo>
                    <a:pt x="450" y="1"/>
                    <a:pt x="405" y="7"/>
                    <a:pt x="358" y="19"/>
                  </a:cubicBezTo>
                  <a:cubicBezTo>
                    <a:pt x="274" y="43"/>
                    <a:pt x="203" y="90"/>
                    <a:pt x="143" y="150"/>
                  </a:cubicBezTo>
                  <a:cubicBezTo>
                    <a:pt x="120" y="185"/>
                    <a:pt x="96" y="209"/>
                    <a:pt x="60" y="245"/>
                  </a:cubicBezTo>
                  <a:cubicBezTo>
                    <a:pt x="24" y="328"/>
                    <a:pt x="1" y="412"/>
                    <a:pt x="1" y="495"/>
                  </a:cubicBezTo>
                  <a:cubicBezTo>
                    <a:pt x="1" y="566"/>
                    <a:pt x="12" y="626"/>
                    <a:pt x="36" y="685"/>
                  </a:cubicBezTo>
                  <a:cubicBezTo>
                    <a:pt x="60" y="745"/>
                    <a:pt x="96" y="793"/>
                    <a:pt x="143" y="840"/>
                  </a:cubicBezTo>
                  <a:cubicBezTo>
                    <a:pt x="203" y="900"/>
                    <a:pt x="274" y="947"/>
                    <a:pt x="358" y="971"/>
                  </a:cubicBezTo>
                  <a:cubicBezTo>
                    <a:pt x="399" y="983"/>
                    <a:pt x="444" y="989"/>
                    <a:pt x="489" y="989"/>
                  </a:cubicBezTo>
                  <a:cubicBezTo>
                    <a:pt x="533" y="989"/>
                    <a:pt x="578" y="983"/>
                    <a:pt x="620" y="971"/>
                  </a:cubicBezTo>
                  <a:cubicBezTo>
                    <a:pt x="655" y="959"/>
                    <a:pt x="679" y="959"/>
                    <a:pt x="715" y="947"/>
                  </a:cubicBezTo>
                  <a:cubicBezTo>
                    <a:pt x="751" y="935"/>
                    <a:pt x="786" y="912"/>
                    <a:pt x="822" y="900"/>
                  </a:cubicBezTo>
                  <a:cubicBezTo>
                    <a:pt x="882" y="876"/>
                    <a:pt x="929" y="828"/>
                    <a:pt x="953" y="781"/>
                  </a:cubicBezTo>
                  <a:cubicBezTo>
                    <a:pt x="989" y="745"/>
                    <a:pt x="1013" y="721"/>
                    <a:pt x="1025" y="674"/>
                  </a:cubicBezTo>
                  <a:cubicBezTo>
                    <a:pt x="1048" y="614"/>
                    <a:pt x="1060" y="554"/>
                    <a:pt x="1060" y="495"/>
                  </a:cubicBezTo>
                  <a:cubicBezTo>
                    <a:pt x="1048" y="447"/>
                    <a:pt x="1048" y="412"/>
                    <a:pt x="1048" y="364"/>
                  </a:cubicBezTo>
                  <a:cubicBezTo>
                    <a:pt x="1025" y="328"/>
                    <a:pt x="1013" y="293"/>
                    <a:pt x="1001" y="257"/>
                  </a:cubicBezTo>
                  <a:cubicBezTo>
                    <a:pt x="965" y="197"/>
                    <a:pt x="929" y="162"/>
                    <a:pt x="870" y="126"/>
                  </a:cubicBezTo>
                  <a:cubicBezTo>
                    <a:pt x="834" y="78"/>
                    <a:pt x="774" y="54"/>
                    <a:pt x="715" y="43"/>
                  </a:cubicBezTo>
                  <a:cubicBezTo>
                    <a:pt x="691" y="31"/>
                    <a:pt x="655" y="31"/>
                    <a:pt x="620" y="19"/>
                  </a:cubicBezTo>
                  <a:cubicBezTo>
                    <a:pt x="578" y="7"/>
                    <a:pt x="536" y="1"/>
                    <a:pt x="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42"/>
            <p:cNvSpPr/>
            <p:nvPr/>
          </p:nvSpPr>
          <p:spPr>
            <a:xfrm>
              <a:off x="3667700" y="1734875"/>
              <a:ext cx="21475" cy="23525"/>
            </a:xfrm>
            <a:custGeom>
              <a:rect b="b" l="l" r="r" t="t"/>
              <a:pathLst>
                <a:path extrusionOk="0" h="941" w="859">
                  <a:moveTo>
                    <a:pt x="429" y="0"/>
                  </a:moveTo>
                  <a:cubicBezTo>
                    <a:pt x="370" y="0"/>
                    <a:pt x="322" y="12"/>
                    <a:pt x="263" y="48"/>
                  </a:cubicBezTo>
                  <a:cubicBezTo>
                    <a:pt x="215" y="60"/>
                    <a:pt x="168" y="84"/>
                    <a:pt x="132" y="131"/>
                  </a:cubicBezTo>
                  <a:cubicBezTo>
                    <a:pt x="72" y="179"/>
                    <a:pt x="37" y="250"/>
                    <a:pt x="25" y="322"/>
                  </a:cubicBezTo>
                  <a:cubicBezTo>
                    <a:pt x="1" y="393"/>
                    <a:pt x="1" y="465"/>
                    <a:pt x="25" y="548"/>
                  </a:cubicBezTo>
                  <a:cubicBezTo>
                    <a:pt x="25" y="572"/>
                    <a:pt x="25" y="607"/>
                    <a:pt x="37" y="643"/>
                  </a:cubicBezTo>
                  <a:cubicBezTo>
                    <a:pt x="48" y="679"/>
                    <a:pt x="60" y="703"/>
                    <a:pt x="72" y="738"/>
                  </a:cubicBezTo>
                  <a:cubicBezTo>
                    <a:pt x="96" y="786"/>
                    <a:pt x="132" y="822"/>
                    <a:pt x="179" y="857"/>
                  </a:cubicBezTo>
                  <a:cubicBezTo>
                    <a:pt x="203" y="881"/>
                    <a:pt x="239" y="893"/>
                    <a:pt x="275" y="905"/>
                  </a:cubicBezTo>
                  <a:cubicBezTo>
                    <a:pt x="322" y="929"/>
                    <a:pt x="370" y="941"/>
                    <a:pt x="429" y="941"/>
                  </a:cubicBezTo>
                  <a:cubicBezTo>
                    <a:pt x="465" y="941"/>
                    <a:pt x="501" y="929"/>
                    <a:pt x="537" y="929"/>
                  </a:cubicBezTo>
                  <a:cubicBezTo>
                    <a:pt x="572" y="917"/>
                    <a:pt x="608" y="905"/>
                    <a:pt x="632" y="881"/>
                  </a:cubicBezTo>
                  <a:cubicBezTo>
                    <a:pt x="679" y="857"/>
                    <a:pt x="727" y="822"/>
                    <a:pt x="751" y="786"/>
                  </a:cubicBezTo>
                  <a:cubicBezTo>
                    <a:pt x="787" y="738"/>
                    <a:pt x="810" y="691"/>
                    <a:pt x="822" y="643"/>
                  </a:cubicBezTo>
                  <a:cubicBezTo>
                    <a:pt x="834" y="607"/>
                    <a:pt x="834" y="572"/>
                    <a:pt x="846" y="548"/>
                  </a:cubicBezTo>
                  <a:cubicBezTo>
                    <a:pt x="858" y="465"/>
                    <a:pt x="858" y="393"/>
                    <a:pt x="846" y="322"/>
                  </a:cubicBezTo>
                  <a:cubicBezTo>
                    <a:pt x="822" y="250"/>
                    <a:pt x="787" y="179"/>
                    <a:pt x="727" y="131"/>
                  </a:cubicBezTo>
                  <a:cubicBezTo>
                    <a:pt x="703" y="107"/>
                    <a:pt x="679" y="84"/>
                    <a:pt x="644" y="60"/>
                  </a:cubicBezTo>
                  <a:cubicBezTo>
                    <a:pt x="572" y="24"/>
                    <a:pt x="513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42"/>
            <p:cNvSpPr/>
            <p:nvPr/>
          </p:nvSpPr>
          <p:spPr>
            <a:xfrm>
              <a:off x="3679900" y="1678600"/>
              <a:ext cx="17300" cy="13425"/>
            </a:xfrm>
            <a:custGeom>
              <a:rect b="b" l="l" r="r" t="t"/>
              <a:pathLst>
                <a:path extrusionOk="0" h="537" w="692">
                  <a:moveTo>
                    <a:pt x="346" y="1"/>
                  </a:moveTo>
                  <a:cubicBezTo>
                    <a:pt x="1" y="1"/>
                    <a:pt x="1" y="537"/>
                    <a:pt x="346" y="537"/>
                  </a:cubicBezTo>
                  <a:cubicBezTo>
                    <a:pt x="692" y="537"/>
                    <a:pt x="692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42"/>
            <p:cNvSpPr/>
            <p:nvPr/>
          </p:nvSpPr>
          <p:spPr>
            <a:xfrm>
              <a:off x="3578700" y="1700050"/>
              <a:ext cx="13725" cy="10725"/>
            </a:xfrm>
            <a:custGeom>
              <a:rect b="b" l="l" r="r" t="t"/>
              <a:pathLst>
                <a:path extrusionOk="0" h="429" w="549">
                  <a:moveTo>
                    <a:pt x="275" y="0"/>
                  </a:moveTo>
                  <a:cubicBezTo>
                    <a:pt x="1" y="0"/>
                    <a:pt x="1" y="429"/>
                    <a:pt x="275" y="429"/>
                  </a:cubicBezTo>
                  <a:cubicBezTo>
                    <a:pt x="549" y="429"/>
                    <a:pt x="549" y="0"/>
                    <a:pt x="2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42"/>
            <p:cNvSpPr/>
            <p:nvPr/>
          </p:nvSpPr>
          <p:spPr>
            <a:xfrm>
              <a:off x="3460250" y="1696475"/>
              <a:ext cx="29475" cy="22950"/>
            </a:xfrm>
            <a:custGeom>
              <a:rect b="b" l="l" r="r" t="t"/>
              <a:pathLst>
                <a:path extrusionOk="0" h="918" w="1179">
                  <a:moveTo>
                    <a:pt x="595" y="0"/>
                  </a:moveTo>
                  <a:cubicBezTo>
                    <a:pt x="0" y="0"/>
                    <a:pt x="0" y="917"/>
                    <a:pt x="595" y="917"/>
                  </a:cubicBezTo>
                  <a:cubicBezTo>
                    <a:pt x="1179" y="917"/>
                    <a:pt x="1179" y="0"/>
                    <a:pt x="5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42"/>
            <p:cNvSpPr/>
            <p:nvPr/>
          </p:nvSpPr>
          <p:spPr>
            <a:xfrm>
              <a:off x="3452200" y="1860775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1"/>
                  </a:moveTo>
                  <a:cubicBezTo>
                    <a:pt x="1" y="1"/>
                    <a:pt x="1" y="632"/>
                    <a:pt x="417" y="632"/>
                  </a:cubicBezTo>
                  <a:cubicBezTo>
                    <a:pt x="822" y="632"/>
                    <a:pt x="822" y="1"/>
                    <a:pt x="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42"/>
            <p:cNvSpPr/>
            <p:nvPr/>
          </p:nvSpPr>
          <p:spPr>
            <a:xfrm>
              <a:off x="3460250" y="2041150"/>
              <a:ext cx="34550" cy="26825"/>
            </a:xfrm>
            <a:custGeom>
              <a:rect b="b" l="l" r="r" t="t"/>
              <a:pathLst>
                <a:path extrusionOk="0" h="1073" w="1382">
                  <a:moveTo>
                    <a:pt x="691" y="1"/>
                  </a:moveTo>
                  <a:cubicBezTo>
                    <a:pt x="0" y="1"/>
                    <a:pt x="0" y="1072"/>
                    <a:pt x="691" y="1072"/>
                  </a:cubicBezTo>
                  <a:cubicBezTo>
                    <a:pt x="1381" y="1072"/>
                    <a:pt x="1381" y="1"/>
                    <a:pt x="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42"/>
            <p:cNvSpPr/>
            <p:nvPr/>
          </p:nvSpPr>
          <p:spPr>
            <a:xfrm>
              <a:off x="3553700" y="2114075"/>
              <a:ext cx="8650" cy="6575"/>
            </a:xfrm>
            <a:custGeom>
              <a:rect b="b" l="l" r="r" t="t"/>
              <a:pathLst>
                <a:path extrusionOk="0" h="263" w="346">
                  <a:moveTo>
                    <a:pt x="167" y="1"/>
                  </a:moveTo>
                  <a:cubicBezTo>
                    <a:pt x="1" y="1"/>
                    <a:pt x="1" y="263"/>
                    <a:pt x="167" y="263"/>
                  </a:cubicBezTo>
                  <a:cubicBezTo>
                    <a:pt x="346" y="263"/>
                    <a:pt x="346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42"/>
            <p:cNvSpPr/>
            <p:nvPr/>
          </p:nvSpPr>
          <p:spPr>
            <a:xfrm>
              <a:off x="3679625" y="2075675"/>
              <a:ext cx="22925" cy="17900"/>
            </a:xfrm>
            <a:custGeom>
              <a:rect b="b" l="l" r="r" t="t"/>
              <a:pathLst>
                <a:path extrusionOk="0" h="716" w="917">
                  <a:moveTo>
                    <a:pt x="453" y="1"/>
                  </a:moveTo>
                  <a:cubicBezTo>
                    <a:pt x="0" y="1"/>
                    <a:pt x="0" y="715"/>
                    <a:pt x="453" y="715"/>
                  </a:cubicBezTo>
                  <a:cubicBezTo>
                    <a:pt x="917" y="715"/>
                    <a:pt x="917" y="1"/>
                    <a:pt x="4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42"/>
            <p:cNvSpPr/>
            <p:nvPr/>
          </p:nvSpPr>
          <p:spPr>
            <a:xfrm>
              <a:off x="3753125" y="1902450"/>
              <a:ext cx="33075" cy="32075"/>
            </a:xfrm>
            <a:custGeom>
              <a:rect b="b" l="l" r="r" t="t"/>
              <a:pathLst>
                <a:path extrusionOk="0" h="1283" w="1323">
                  <a:moveTo>
                    <a:pt x="1001" y="96"/>
                  </a:moveTo>
                  <a:cubicBezTo>
                    <a:pt x="1031" y="111"/>
                    <a:pt x="1056" y="130"/>
                    <a:pt x="1082" y="151"/>
                  </a:cubicBezTo>
                  <a:lnTo>
                    <a:pt x="1082" y="151"/>
                  </a:lnTo>
                  <a:cubicBezTo>
                    <a:pt x="1063" y="138"/>
                    <a:pt x="1037" y="120"/>
                    <a:pt x="1001" y="96"/>
                  </a:cubicBezTo>
                  <a:close/>
                  <a:moveTo>
                    <a:pt x="1180" y="953"/>
                  </a:moveTo>
                  <a:cubicBezTo>
                    <a:pt x="1179" y="953"/>
                    <a:pt x="1179" y="953"/>
                    <a:pt x="1179" y="954"/>
                  </a:cubicBezTo>
                  <a:lnTo>
                    <a:pt x="1179" y="954"/>
                  </a:lnTo>
                  <a:cubicBezTo>
                    <a:pt x="1179" y="953"/>
                    <a:pt x="1179" y="953"/>
                    <a:pt x="1179" y="953"/>
                  </a:cubicBezTo>
                  <a:close/>
                  <a:moveTo>
                    <a:pt x="276" y="1072"/>
                  </a:moveTo>
                  <a:cubicBezTo>
                    <a:pt x="276" y="1072"/>
                    <a:pt x="276" y="1072"/>
                    <a:pt x="276" y="1073"/>
                  </a:cubicBezTo>
                  <a:lnTo>
                    <a:pt x="276" y="1073"/>
                  </a:lnTo>
                  <a:cubicBezTo>
                    <a:pt x="276" y="1072"/>
                    <a:pt x="275" y="1072"/>
                    <a:pt x="275" y="1072"/>
                  </a:cubicBezTo>
                  <a:close/>
                  <a:moveTo>
                    <a:pt x="394" y="1155"/>
                  </a:moveTo>
                  <a:cubicBezTo>
                    <a:pt x="394" y="1155"/>
                    <a:pt x="401" y="1155"/>
                    <a:pt x="404" y="1160"/>
                  </a:cubicBezTo>
                  <a:lnTo>
                    <a:pt x="404" y="1160"/>
                  </a:lnTo>
                  <a:cubicBezTo>
                    <a:pt x="401" y="1159"/>
                    <a:pt x="397" y="1157"/>
                    <a:pt x="394" y="1155"/>
                  </a:cubicBezTo>
                  <a:close/>
                  <a:moveTo>
                    <a:pt x="525" y="1215"/>
                  </a:moveTo>
                  <a:lnTo>
                    <a:pt x="525" y="1215"/>
                  </a:lnTo>
                  <a:cubicBezTo>
                    <a:pt x="529" y="1216"/>
                    <a:pt x="533" y="1216"/>
                    <a:pt x="537" y="1217"/>
                  </a:cubicBezTo>
                  <a:lnTo>
                    <a:pt x="537" y="1217"/>
                  </a:lnTo>
                  <a:cubicBezTo>
                    <a:pt x="537" y="1217"/>
                    <a:pt x="537" y="1217"/>
                    <a:pt x="537" y="1218"/>
                  </a:cubicBezTo>
                  <a:lnTo>
                    <a:pt x="537" y="1218"/>
                  </a:lnTo>
                  <a:cubicBezTo>
                    <a:pt x="533" y="1217"/>
                    <a:pt x="529" y="1216"/>
                    <a:pt x="525" y="1215"/>
                  </a:cubicBezTo>
                  <a:close/>
                  <a:moveTo>
                    <a:pt x="668" y="0"/>
                  </a:moveTo>
                  <a:cubicBezTo>
                    <a:pt x="632" y="0"/>
                    <a:pt x="572" y="12"/>
                    <a:pt x="584" y="12"/>
                  </a:cubicBezTo>
                  <a:cubicBezTo>
                    <a:pt x="584" y="12"/>
                    <a:pt x="525" y="24"/>
                    <a:pt x="501" y="24"/>
                  </a:cubicBezTo>
                  <a:lnTo>
                    <a:pt x="489" y="24"/>
                  </a:lnTo>
                  <a:cubicBezTo>
                    <a:pt x="477" y="36"/>
                    <a:pt x="346" y="84"/>
                    <a:pt x="334" y="96"/>
                  </a:cubicBezTo>
                  <a:cubicBezTo>
                    <a:pt x="287" y="119"/>
                    <a:pt x="239" y="155"/>
                    <a:pt x="203" y="191"/>
                  </a:cubicBezTo>
                  <a:lnTo>
                    <a:pt x="191" y="191"/>
                  </a:lnTo>
                  <a:cubicBezTo>
                    <a:pt x="191" y="203"/>
                    <a:pt x="96" y="322"/>
                    <a:pt x="96" y="322"/>
                  </a:cubicBezTo>
                  <a:cubicBezTo>
                    <a:pt x="86" y="343"/>
                    <a:pt x="57" y="409"/>
                    <a:pt x="58" y="409"/>
                  </a:cubicBezTo>
                  <a:cubicBezTo>
                    <a:pt x="58" y="409"/>
                    <a:pt x="59" y="408"/>
                    <a:pt x="60" y="405"/>
                  </a:cubicBezTo>
                  <a:cubicBezTo>
                    <a:pt x="62" y="402"/>
                    <a:pt x="63" y="400"/>
                    <a:pt x="63" y="400"/>
                  </a:cubicBezTo>
                  <a:lnTo>
                    <a:pt x="63" y="400"/>
                  </a:lnTo>
                  <a:cubicBezTo>
                    <a:pt x="63" y="400"/>
                    <a:pt x="37" y="456"/>
                    <a:pt x="37" y="477"/>
                  </a:cubicBezTo>
                  <a:cubicBezTo>
                    <a:pt x="27" y="497"/>
                    <a:pt x="17" y="568"/>
                    <a:pt x="21" y="568"/>
                  </a:cubicBezTo>
                  <a:cubicBezTo>
                    <a:pt x="22" y="568"/>
                    <a:pt x="23" y="566"/>
                    <a:pt x="25" y="560"/>
                  </a:cubicBezTo>
                  <a:lnTo>
                    <a:pt x="25" y="560"/>
                  </a:lnTo>
                  <a:cubicBezTo>
                    <a:pt x="1" y="691"/>
                    <a:pt x="1" y="655"/>
                    <a:pt x="37" y="822"/>
                  </a:cubicBezTo>
                  <a:cubicBezTo>
                    <a:pt x="49" y="905"/>
                    <a:pt x="84" y="977"/>
                    <a:pt x="144" y="1036"/>
                  </a:cubicBezTo>
                  <a:cubicBezTo>
                    <a:pt x="191" y="1108"/>
                    <a:pt x="251" y="1155"/>
                    <a:pt x="322" y="1191"/>
                  </a:cubicBezTo>
                  <a:cubicBezTo>
                    <a:pt x="394" y="1239"/>
                    <a:pt x="465" y="1262"/>
                    <a:pt x="549" y="1274"/>
                  </a:cubicBezTo>
                  <a:cubicBezTo>
                    <a:pt x="583" y="1279"/>
                    <a:pt x="618" y="1282"/>
                    <a:pt x="652" y="1282"/>
                  </a:cubicBezTo>
                  <a:cubicBezTo>
                    <a:pt x="701" y="1282"/>
                    <a:pt x="750" y="1276"/>
                    <a:pt x="799" y="1262"/>
                  </a:cubicBezTo>
                  <a:cubicBezTo>
                    <a:pt x="807" y="1258"/>
                    <a:pt x="816" y="1254"/>
                    <a:pt x="825" y="1249"/>
                  </a:cubicBezTo>
                  <a:lnTo>
                    <a:pt x="825" y="1249"/>
                  </a:lnTo>
                  <a:cubicBezTo>
                    <a:pt x="864" y="1245"/>
                    <a:pt x="903" y="1232"/>
                    <a:pt x="942" y="1203"/>
                  </a:cubicBezTo>
                  <a:cubicBezTo>
                    <a:pt x="1001" y="1191"/>
                    <a:pt x="1037" y="1167"/>
                    <a:pt x="1084" y="1131"/>
                  </a:cubicBezTo>
                  <a:cubicBezTo>
                    <a:pt x="1144" y="1084"/>
                    <a:pt x="1192" y="1036"/>
                    <a:pt x="1239" y="965"/>
                  </a:cubicBezTo>
                  <a:cubicBezTo>
                    <a:pt x="1239" y="965"/>
                    <a:pt x="1239" y="965"/>
                    <a:pt x="1239" y="953"/>
                  </a:cubicBezTo>
                  <a:cubicBezTo>
                    <a:pt x="1263" y="905"/>
                    <a:pt x="1275" y="858"/>
                    <a:pt x="1299" y="810"/>
                  </a:cubicBezTo>
                  <a:cubicBezTo>
                    <a:pt x="1311" y="762"/>
                    <a:pt x="1323" y="679"/>
                    <a:pt x="1323" y="643"/>
                  </a:cubicBezTo>
                  <a:cubicBezTo>
                    <a:pt x="1323" y="631"/>
                    <a:pt x="1299" y="477"/>
                    <a:pt x="1299" y="477"/>
                  </a:cubicBezTo>
                  <a:cubicBezTo>
                    <a:pt x="1290" y="459"/>
                    <a:pt x="1269" y="411"/>
                    <a:pt x="1263" y="395"/>
                  </a:cubicBezTo>
                  <a:lnTo>
                    <a:pt x="1263" y="395"/>
                  </a:lnTo>
                  <a:cubicBezTo>
                    <a:pt x="1263" y="395"/>
                    <a:pt x="1263" y="395"/>
                    <a:pt x="1263" y="395"/>
                  </a:cubicBezTo>
                  <a:cubicBezTo>
                    <a:pt x="1263" y="395"/>
                    <a:pt x="1263" y="394"/>
                    <a:pt x="1263" y="393"/>
                  </a:cubicBezTo>
                  <a:cubicBezTo>
                    <a:pt x="1262" y="390"/>
                    <a:pt x="1261" y="389"/>
                    <a:pt x="1261" y="389"/>
                  </a:cubicBezTo>
                  <a:lnTo>
                    <a:pt x="1261" y="389"/>
                  </a:lnTo>
                  <a:cubicBezTo>
                    <a:pt x="1260" y="389"/>
                    <a:pt x="1261" y="391"/>
                    <a:pt x="1263" y="395"/>
                  </a:cubicBezTo>
                  <a:lnTo>
                    <a:pt x="1263" y="395"/>
                  </a:lnTo>
                  <a:cubicBezTo>
                    <a:pt x="1260" y="393"/>
                    <a:pt x="1250" y="343"/>
                    <a:pt x="1239" y="322"/>
                  </a:cubicBezTo>
                  <a:lnTo>
                    <a:pt x="1227" y="322"/>
                  </a:lnTo>
                  <a:cubicBezTo>
                    <a:pt x="1147" y="206"/>
                    <a:pt x="1147" y="197"/>
                    <a:pt x="1086" y="154"/>
                  </a:cubicBezTo>
                  <a:lnTo>
                    <a:pt x="1086" y="154"/>
                  </a:lnTo>
                  <a:cubicBezTo>
                    <a:pt x="1055" y="128"/>
                    <a:pt x="1025" y="104"/>
                    <a:pt x="1001" y="96"/>
                  </a:cubicBezTo>
                  <a:lnTo>
                    <a:pt x="1001" y="96"/>
                  </a:lnTo>
                  <a:cubicBezTo>
                    <a:pt x="1001" y="96"/>
                    <a:pt x="1001" y="96"/>
                    <a:pt x="1001" y="96"/>
                  </a:cubicBezTo>
                  <a:cubicBezTo>
                    <a:pt x="1001" y="96"/>
                    <a:pt x="858" y="24"/>
                    <a:pt x="858" y="24"/>
                  </a:cubicBezTo>
                  <a:lnTo>
                    <a:pt x="846" y="24"/>
                  </a:lnTo>
                  <a:cubicBezTo>
                    <a:pt x="822" y="24"/>
                    <a:pt x="775" y="12"/>
                    <a:pt x="763" y="12"/>
                  </a:cubicBezTo>
                  <a:cubicBezTo>
                    <a:pt x="739" y="12"/>
                    <a:pt x="703" y="0"/>
                    <a:pt x="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42"/>
            <p:cNvSpPr/>
            <p:nvPr/>
          </p:nvSpPr>
          <p:spPr>
            <a:xfrm>
              <a:off x="3604300" y="2034900"/>
              <a:ext cx="17900" cy="14025"/>
            </a:xfrm>
            <a:custGeom>
              <a:rect b="b" l="l" r="r" t="t"/>
              <a:pathLst>
                <a:path extrusionOk="0" h="561" w="716">
                  <a:moveTo>
                    <a:pt x="358" y="1"/>
                  </a:moveTo>
                  <a:cubicBezTo>
                    <a:pt x="1" y="1"/>
                    <a:pt x="1" y="560"/>
                    <a:pt x="358" y="560"/>
                  </a:cubicBezTo>
                  <a:cubicBezTo>
                    <a:pt x="715" y="560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42"/>
            <p:cNvSpPr/>
            <p:nvPr/>
          </p:nvSpPr>
          <p:spPr>
            <a:xfrm>
              <a:off x="3629025" y="2130450"/>
              <a:ext cx="18475" cy="14025"/>
            </a:xfrm>
            <a:custGeom>
              <a:rect b="b" l="l" r="r" t="t"/>
              <a:pathLst>
                <a:path extrusionOk="0" h="561" w="739">
                  <a:moveTo>
                    <a:pt x="369" y="1"/>
                  </a:moveTo>
                  <a:cubicBezTo>
                    <a:pt x="0" y="1"/>
                    <a:pt x="0" y="560"/>
                    <a:pt x="369" y="560"/>
                  </a:cubicBezTo>
                  <a:cubicBezTo>
                    <a:pt x="738" y="560"/>
                    <a:pt x="738" y="1"/>
                    <a:pt x="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42"/>
            <p:cNvSpPr/>
            <p:nvPr/>
          </p:nvSpPr>
          <p:spPr>
            <a:xfrm>
              <a:off x="3667700" y="2188800"/>
              <a:ext cx="16400" cy="12825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13" y="0"/>
                    <a:pt x="1" y="512"/>
                    <a:pt x="334" y="512"/>
                  </a:cubicBezTo>
                  <a:cubicBezTo>
                    <a:pt x="656" y="512"/>
                    <a:pt x="656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42"/>
            <p:cNvSpPr/>
            <p:nvPr/>
          </p:nvSpPr>
          <p:spPr>
            <a:xfrm>
              <a:off x="3745100" y="2166775"/>
              <a:ext cx="27700" cy="21750"/>
            </a:xfrm>
            <a:custGeom>
              <a:rect b="b" l="l" r="r" t="t"/>
              <a:pathLst>
                <a:path extrusionOk="0" h="870" w="1108">
                  <a:moveTo>
                    <a:pt x="548" y="0"/>
                  </a:moveTo>
                  <a:cubicBezTo>
                    <a:pt x="0" y="0"/>
                    <a:pt x="0" y="869"/>
                    <a:pt x="548" y="869"/>
                  </a:cubicBezTo>
                  <a:cubicBezTo>
                    <a:pt x="1108" y="869"/>
                    <a:pt x="1108" y="0"/>
                    <a:pt x="5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42"/>
            <p:cNvSpPr/>
            <p:nvPr/>
          </p:nvSpPr>
          <p:spPr>
            <a:xfrm>
              <a:off x="3724550" y="2248925"/>
              <a:ext cx="23550" cy="18175"/>
            </a:xfrm>
            <a:custGeom>
              <a:rect b="b" l="l" r="r" t="t"/>
              <a:pathLst>
                <a:path extrusionOk="0" h="727" w="942">
                  <a:moveTo>
                    <a:pt x="465" y="0"/>
                  </a:moveTo>
                  <a:cubicBezTo>
                    <a:pt x="1" y="0"/>
                    <a:pt x="1" y="727"/>
                    <a:pt x="465" y="727"/>
                  </a:cubicBezTo>
                  <a:cubicBezTo>
                    <a:pt x="930" y="727"/>
                    <a:pt x="942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42"/>
            <p:cNvSpPr/>
            <p:nvPr/>
          </p:nvSpPr>
          <p:spPr>
            <a:xfrm>
              <a:off x="3789150" y="2279275"/>
              <a:ext cx="9850" cy="7775"/>
            </a:xfrm>
            <a:custGeom>
              <a:rect b="b" l="l" r="r" t="t"/>
              <a:pathLst>
                <a:path extrusionOk="0" h="311" w="394">
                  <a:moveTo>
                    <a:pt x="191" y="1"/>
                  </a:moveTo>
                  <a:cubicBezTo>
                    <a:pt x="1" y="1"/>
                    <a:pt x="1" y="310"/>
                    <a:pt x="191" y="310"/>
                  </a:cubicBezTo>
                  <a:cubicBezTo>
                    <a:pt x="393" y="310"/>
                    <a:pt x="393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42"/>
            <p:cNvSpPr/>
            <p:nvPr/>
          </p:nvSpPr>
          <p:spPr>
            <a:xfrm>
              <a:off x="3825175" y="2369175"/>
              <a:ext cx="17875" cy="13725"/>
            </a:xfrm>
            <a:custGeom>
              <a:rect b="b" l="l" r="r" t="t"/>
              <a:pathLst>
                <a:path extrusionOk="0" h="549" w="715">
                  <a:moveTo>
                    <a:pt x="357" y="0"/>
                  </a:moveTo>
                  <a:cubicBezTo>
                    <a:pt x="0" y="0"/>
                    <a:pt x="0" y="548"/>
                    <a:pt x="357" y="548"/>
                  </a:cubicBezTo>
                  <a:cubicBezTo>
                    <a:pt x="715" y="548"/>
                    <a:pt x="715" y="0"/>
                    <a:pt x="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42"/>
            <p:cNvSpPr/>
            <p:nvPr/>
          </p:nvSpPr>
          <p:spPr>
            <a:xfrm>
              <a:off x="3839450" y="2403400"/>
              <a:ext cx="19675" cy="15500"/>
            </a:xfrm>
            <a:custGeom>
              <a:rect b="b" l="l" r="r" t="t"/>
              <a:pathLst>
                <a:path extrusionOk="0" h="620" w="787">
                  <a:moveTo>
                    <a:pt x="394" y="1"/>
                  </a:moveTo>
                  <a:cubicBezTo>
                    <a:pt x="1" y="1"/>
                    <a:pt x="1" y="620"/>
                    <a:pt x="394" y="620"/>
                  </a:cubicBezTo>
                  <a:cubicBezTo>
                    <a:pt x="787" y="620"/>
                    <a:pt x="787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" name="Google Shape;94;p42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95" name="Google Shape;95;p42"/>
          <p:cNvSpPr txBox="1"/>
          <p:nvPr>
            <p:ph idx="2" type="title"/>
          </p:nvPr>
        </p:nvSpPr>
        <p:spPr>
          <a:xfrm rot="-14480">
            <a:off x="1579762" y="1353073"/>
            <a:ext cx="2991327" cy="8580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96" name="Google Shape;96;p42"/>
          <p:cNvSpPr txBox="1"/>
          <p:nvPr>
            <p:ph idx="1" type="subTitle"/>
          </p:nvPr>
        </p:nvSpPr>
        <p:spPr>
          <a:xfrm rot="-6908">
            <a:off x="1580523" y="2075325"/>
            <a:ext cx="2985906" cy="692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42"/>
          <p:cNvSpPr txBox="1"/>
          <p:nvPr>
            <p:ph idx="3" type="title"/>
          </p:nvPr>
        </p:nvSpPr>
        <p:spPr>
          <a:xfrm rot="-13468">
            <a:off x="5375064" y="1352448"/>
            <a:ext cx="2986523" cy="8580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8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98" name="Google Shape;98;p42"/>
          <p:cNvSpPr txBox="1"/>
          <p:nvPr>
            <p:ph idx="4" type="subTitle"/>
          </p:nvPr>
        </p:nvSpPr>
        <p:spPr>
          <a:xfrm rot="-7256">
            <a:off x="5375680" y="2075316"/>
            <a:ext cx="2984707" cy="6924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9" name="Google Shape;99;p42"/>
          <p:cNvSpPr txBox="1"/>
          <p:nvPr>
            <p:ph idx="5" type="title"/>
          </p:nvPr>
        </p:nvSpPr>
        <p:spPr>
          <a:xfrm rot="-15173">
            <a:off x="1579760" y="3056603"/>
            <a:ext cx="2990729" cy="8574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00" name="Google Shape;100;p42"/>
          <p:cNvSpPr txBox="1"/>
          <p:nvPr>
            <p:ph idx="6" type="subTitle"/>
          </p:nvPr>
        </p:nvSpPr>
        <p:spPr>
          <a:xfrm rot="-7245">
            <a:off x="1580522" y="3778433"/>
            <a:ext cx="2989507" cy="692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1" name="Google Shape;101;p42"/>
          <p:cNvSpPr txBox="1"/>
          <p:nvPr>
            <p:ph idx="7" type="title"/>
          </p:nvPr>
        </p:nvSpPr>
        <p:spPr>
          <a:xfrm rot="-16651">
            <a:off x="726623" y="1530200"/>
            <a:ext cx="8052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02" name="Google Shape;102;p42"/>
          <p:cNvSpPr txBox="1"/>
          <p:nvPr>
            <p:ph idx="8" type="title"/>
          </p:nvPr>
        </p:nvSpPr>
        <p:spPr>
          <a:xfrm rot="-16651">
            <a:off x="726623" y="3234049"/>
            <a:ext cx="8052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03" name="Google Shape;103;p42"/>
          <p:cNvSpPr txBox="1"/>
          <p:nvPr>
            <p:ph idx="9" type="title"/>
          </p:nvPr>
        </p:nvSpPr>
        <p:spPr>
          <a:xfrm rot="-16657">
            <a:off x="4522073" y="1530200"/>
            <a:ext cx="8049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04" name="Google Shape;104;p42"/>
          <p:cNvSpPr txBox="1"/>
          <p:nvPr>
            <p:ph idx="13" type="title"/>
          </p:nvPr>
        </p:nvSpPr>
        <p:spPr>
          <a:xfrm rot="-14154">
            <a:off x="5375066" y="3055991"/>
            <a:ext cx="2987425" cy="8574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38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05" name="Google Shape;105;p42"/>
          <p:cNvSpPr txBox="1"/>
          <p:nvPr>
            <p:ph idx="14" type="subTitle"/>
          </p:nvPr>
        </p:nvSpPr>
        <p:spPr>
          <a:xfrm rot="-7256">
            <a:off x="5375680" y="3778434"/>
            <a:ext cx="2984707" cy="6924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6" name="Google Shape;106;p42"/>
          <p:cNvSpPr txBox="1"/>
          <p:nvPr>
            <p:ph idx="15" type="title"/>
          </p:nvPr>
        </p:nvSpPr>
        <p:spPr>
          <a:xfrm rot="-16657">
            <a:off x="4522073" y="3234049"/>
            <a:ext cx="8049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0" sz="2800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5"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3" name="Google Shape;933;p60"/>
          <p:cNvPicPr preferRelativeResize="0"/>
          <p:nvPr/>
        </p:nvPicPr>
        <p:blipFill rotWithShape="1">
          <a:blip r:embed="rId2">
            <a:alphaModFix amt="65000"/>
          </a:blip>
          <a:srcRect b="43378" l="25942" r="32449" t="30366"/>
          <a:stretch/>
        </p:blipFill>
        <p:spPr>
          <a:xfrm rot="10800000">
            <a:off x="5933200" y="-64940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4" name="Google Shape;934;p60"/>
          <p:cNvPicPr preferRelativeResize="0"/>
          <p:nvPr/>
        </p:nvPicPr>
        <p:blipFill rotWithShape="1">
          <a:blip r:embed="rId3">
            <a:alphaModFix amt="67000"/>
          </a:blip>
          <a:srcRect b="34702" l="27482" r="29798" t="32006"/>
          <a:stretch/>
        </p:blipFill>
        <p:spPr>
          <a:xfrm rot="2015756">
            <a:off x="5123786" y="4411620"/>
            <a:ext cx="3546101" cy="1554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60"/>
          <p:cNvPicPr preferRelativeResize="0"/>
          <p:nvPr/>
        </p:nvPicPr>
        <p:blipFill rotWithShape="1">
          <a:blip r:embed="rId4">
            <a:alphaModFix amt="62000"/>
          </a:blip>
          <a:srcRect b="19752" l="32657" r="33491" t="31809"/>
          <a:stretch/>
        </p:blipFill>
        <p:spPr>
          <a:xfrm>
            <a:off x="-1052125" y="-901050"/>
            <a:ext cx="3369926" cy="27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6" name="Google Shape;936;p60"/>
          <p:cNvPicPr preferRelativeResize="0"/>
          <p:nvPr/>
        </p:nvPicPr>
        <p:blipFill rotWithShape="1">
          <a:blip r:embed="rId5">
            <a:alphaModFix amt="65000"/>
          </a:blip>
          <a:srcRect b="45890" l="34546" r="34246" t="34930"/>
          <a:stretch/>
        </p:blipFill>
        <p:spPr>
          <a:xfrm flipH="1" rot="10800000">
            <a:off x="6563578" y="106674"/>
            <a:ext cx="3085675" cy="10666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7" name="Google Shape;937;p60"/>
          <p:cNvGrpSpPr/>
          <p:nvPr/>
        </p:nvGrpSpPr>
        <p:grpSpPr>
          <a:xfrm rot="4458154">
            <a:off x="5570347" y="4003519"/>
            <a:ext cx="1291226" cy="2049945"/>
            <a:chOff x="7367875" y="1269475"/>
            <a:chExt cx="1291500" cy="2050379"/>
          </a:xfrm>
        </p:grpSpPr>
        <p:sp>
          <p:nvSpPr>
            <p:cNvPr id="938" name="Google Shape;938;p60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60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60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60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60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60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60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60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60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60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60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60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60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60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60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60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60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60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60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60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60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60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60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60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60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60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60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60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60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60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60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60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0" name="Google Shape;970;p60"/>
          <p:cNvGrpSpPr/>
          <p:nvPr/>
        </p:nvGrpSpPr>
        <p:grpSpPr>
          <a:xfrm flipH="1" rot="7318586">
            <a:off x="943466" y="112069"/>
            <a:ext cx="805482" cy="989515"/>
            <a:chOff x="2199075" y="2670475"/>
            <a:chExt cx="141700" cy="174075"/>
          </a:xfrm>
        </p:grpSpPr>
        <p:sp>
          <p:nvSpPr>
            <p:cNvPr id="971" name="Google Shape;971;p60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60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60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60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60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60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60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60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60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60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60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60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60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4" name="Google Shape;984;p60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18"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6" name="Google Shape;986;p61"/>
          <p:cNvPicPr preferRelativeResize="0"/>
          <p:nvPr/>
        </p:nvPicPr>
        <p:blipFill rotWithShape="1">
          <a:blip r:embed="rId2">
            <a:alphaModFix/>
          </a:blip>
          <a:srcRect b="26710" l="31204" r="31680" t="21461"/>
          <a:stretch/>
        </p:blipFill>
        <p:spPr>
          <a:xfrm flipH="1">
            <a:off x="5193276" y="4232211"/>
            <a:ext cx="2076624" cy="1631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7" name="Google Shape;987;p61"/>
          <p:cNvPicPr preferRelativeResize="0"/>
          <p:nvPr/>
        </p:nvPicPr>
        <p:blipFill rotWithShape="1">
          <a:blip r:embed="rId3">
            <a:alphaModFix amt="71000"/>
          </a:blip>
          <a:srcRect b="15069" l="31073" r="39512" t="28762"/>
          <a:stretch/>
        </p:blipFill>
        <p:spPr>
          <a:xfrm flipH="1" rot="10800000">
            <a:off x="7650900" y="-543862"/>
            <a:ext cx="2689651" cy="2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8" name="Google Shape;988;p61"/>
          <p:cNvPicPr preferRelativeResize="0"/>
          <p:nvPr/>
        </p:nvPicPr>
        <p:blipFill rotWithShape="1">
          <a:blip r:embed="rId4">
            <a:alphaModFix amt="65000"/>
          </a:blip>
          <a:srcRect b="45890" l="34546" r="34246" t="34930"/>
          <a:stretch/>
        </p:blipFill>
        <p:spPr>
          <a:xfrm flipH="1" rot="10800000">
            <a:off x="-955972" y="-3609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9" name="Google Shape;989;p61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rot="10800000">
            <a:off x="-1599451" y="174686"/>
            <a:ext cx="3387451" cy="12023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0" name="Google Shape;990;p61"/>
          <p:cNvGrpSpPr/>
          <p:nvPr/>
        </p:nvGrpSpPr>
        <p:grpSpPr>
          <a:xfrm flipH="1" rot="10800000">
            <a:off x="356315" y="-250949"/>
            <a:ext cx="918295" cy="3432086"/>
            <a:chOff x="2819688" y="916634"/>
            <a:chExt cx="1329321" cy="4449743"/>
          </a:xfrm>
        </p:grpSpPr>
        <p:sp>
          <p:nvSpPr>
            <p:cNvPr id="991" name="Google Shape;991;p61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61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3" name="Google Shape;993;p61"/>
          <p:cNvGrpSpPr/>
          <p:nvPr/>
        </p:nvGrpSpPr>
        <p:grpSpPr>
          <a:xfrm flipH="1" rot="7318586">
            <a:off x="7420466" y="591869"/>
            <a:ext cx="805482" cy="989515"/>
            <a:chOff x="2199075" y="2670475"/>
            <a:chExt cx="141700" cy="174075"/>
          </a:xfrm>
        </p:grpSpPr>
        <p:sp>
          <p:nvSpPr>
            <p:cNvPr id="994" name="Google Shape;994;p61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61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61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61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61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61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61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61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61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61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61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61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61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7" name="Google Shape;1007;p61"/>
          <p:cNvGrpSpPr/>
          <p:nvPr/>
        </p:nvGrpSpPr>
        <p:grpSpPr>
          <a:xfrm rot="-5400000">
            <a:off x="4702679" y="3801338"/>
            <a:ext cx="604509" cy="1900975"/>
            <a:chOff x="5784691" y="2227775"/>
            <a:chExt cx="604509" cy="1900975"/>
          </a:xfrm>
        </p:grpSpPr>
        <p:sp>
          <p:nvSpPr>
            <p:cNvPr id="1008" name="Google Shape;1008;p61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61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61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61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61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61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61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61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6" name="Google Shape;1016;p61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20"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8" name="Google Shape;1018;p62"/>
          <p:cNvPicPr preferRelativeResize="0"/>
          <p:nvPr/>
        </p:nvPicPr>
        <p:blipFill rotWithShape="1">
          <a:blip r:embed="rId2">
            <a:alphaModFix/>
          </a:blip>
          <a:srcRect b="26710" l="31204" r="31680" t="21461"/>
          <a:stretch/>
        </p:blipFill>
        <p:spPr>
          <a:xfrm rot="10800000">
            <a:off x="7586652" y="263786"/>
            <a:ext cx="2636198" cy="207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9" name="Google Shape;1019;p62"/>
          <p:cNvPicPr preferRelativeResize="0"/>
          <p:nvPr/>
        </p:nvPicPr>
        <p:blipFill rotWithShape="1">
          <a:blip r:embed="rId3">
            <a:alphaModFix amt="60000"/>
          </a:blip>
          <a:srcRect b="30594" l="35186" r="34121" t="21964"/>
          <a:stretch/>
        </p:blipFill>
        <p:spPr>
          <a:xfrm flipH="1" rot="10800000">
            <a:off x="-746751" y="-750886"/>
            <a:ext cx="2440723" cy="2121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0" name="Google Shape;1020;p62"/>
          <p:cNvPicPr preferRelativeResize="0"/>
          <p:nvPr/>
        </p:nvPicPr>
        <p:blipFill rotWithShape="1">
          <a:blip r:embed="rId4">
            <a:alphaModFix amt="65000"/>
          </a:blip>
          <a:srcRect b="43378" l="25942" r="32449" t="30366"/>
          <a:stretch/>
        </p:blipFill>
        <p:spPr>
          <a:xfrm rot="10800000">
            <a:off x="6619000" y="419170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1" name="Google Shape;1021;p62"/>
          <p:cNvPicPr preferRelativeResize="0"/>
          <p:nvPr/>
        </p:nvPicPr>
        <p:blipFill rotWithShape="1">
          <a:blip r:embed="rId5">
            <a:alphaModFix amt="69000"/>
          </a:blip>
          <a:srcRect b="45890" l="34546" r="34246" t="34930"/>
          <a:stretch/>
        </p:blipFill>
        <p:spPr>
          <a:xfrm flipH="1" rot="10800000">
            <a:off x="6131850" y="3420824"/>
            <a:ext cx="4042550" cy="1208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2" name="Google Shape;1022;p62"/>
          <p:cNvPicPr preferRelativeResize="0"/>
          <p:nvPr/>
        </p:nvPicPr>
        <p:blipFill rotWithShape="1">
          <a:blip r:embed="rId6">
            <a:alphaModFix amt="67000"/>
          </a:blip>
          <a:srcRect b="34702" l="27482" r="29798" t="32006"/>
          <a:stretch/>
        </p:blipFill>
        <p:spPr>
          <a:xfrm rot="501075">
            <a:off x="6378950" y="-463385"/>
            <a:ext cx="3905897" cy="17123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23" name="Google Shape;1023;p62"/>
          <p:cNvGrpSpPr/>
          <p:nvPr/>
        </p:nvGrpSpPr>
        <p:grpSpPr>
          <a:xfrm rot="-5400000">
            <a:off x="882279" y="-511713"/>
            <a:ext cx="604509" cy="1900975"/>
            <a:chOff x="5784691" y="2227775"/>
            <a:chExt cx="604509" cy="1900975"/>
          </a:xfrm>
        </p:grpSpPr>
        <p:sp>
          <p:nvSpPr>
            <p:cNvPr id="1024" name="Google Shape;1024;p62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62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62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62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62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62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62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62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32" name="Google Shape;1032;p62"/>
          <p:cNvGrpSpPr/>
          <p:nvPr/>
        </p:nvGrpSpPr>
        <p:grpSpPr>
          <a:xfrm flipH="1" rot="7318586">
            <a:off x="5418741" y="3829506"/>
            <a:ext cx="805482" cy="989515"/>
            <a:chOff x="2199075" y="2670475"/>
            <a:chExt cx="141700" cy="174075"/>
          </a:xfrm>
        </p:grpSpPr>
        <p:sp>
          <p:nvSpPr>
            <p:cNvPr id="1033" name="Google Shape;1033;p62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62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62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62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62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62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62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62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62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62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62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62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62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6" name="Google Shape;1046;p62"/>
          <p:cNvGrpSpPr/>
          <p:nvPr/>
        </p:nvGrpSpPr>
        <p:grpSpPr>
          <a:xfrm rot="4458154">
            <a:off x="7686285" y="213019"/>
            <a:ext cx="1291226" cy="2049945"/>
            <a:chOff x="7367875" y="1269475"/>
            <a:chExt cx="1291500" cy="2050379"/>
          </a:xfrm>
        </p:grpSpPr>
        <p:sp>
          <p:nvSpPr>
            <p:cNvPr id="1047" name="Google Shape;1047;p62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62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62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62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62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62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62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62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62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62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62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62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62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62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62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62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62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62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62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62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62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62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62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62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62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62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62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62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62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62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62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62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79" name="Google Shape;1079;p62"/>
          <p:cNvGrpSpPr/>
          <p:nvPr/>
        </p:nvGrpSpPr>
        <p:grpSpPr>
          <a:xfrm flipH="1" rot="10800000">
            <a:off x="6606850" y="1699357"/>
            <a:ext cx="1218987" cy="3607406"/>
            <a:chOff x="2819688" y="916634"/>
            <a:chExt cx="1329321" cy="4449743"/>
          </a:xfrm>
        </p:grpSpPr>
        <p:sp>
          <p:nvSpPr>
            <p:cNvPr id="1080" name="Google Shape;1080;p62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62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2" name="Google Shape;1082;p62"/>
          <p:cNvSpPr txBox="1"/>
          <p:nvPr>
            <p:ph type="title"/>
          </p:nvPr>
        </p:nvSpPr>
        <p:spPr>
          <a:xfrm>
            <a:off x="713250" y="549314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083" name="Google Shape;1083;p62"/>
          <p:cNvSpPr txBox="1"/>
          <p:nvPr>
            <p:ph idx="2" type="title"/>
          </p:nvPr>
        </p:nvSpPr>
        <p:spPr>
          <a:xfrm rot="-5179">
            <a:off x="714872" y="1403269"/>
            <a:ext cx="4779605" cy="49381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084" name="Google Shape;1084;p62"/>
          <p:cNvSpPr txBox="1"/>
          <p:nvPr>
            <p:ph idx="1" type="subTitle"/>
          </p:nvPr>
        </p:nvSpPr>
        <p:spPr>
          <a:xfrm rot="-4973">
            <a:off x="715123" y="1855921"/>
            <a:ext cx="4770305" cy="4071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5" name="Google Shape;1085;p62"/>
          <p:cNvSpPr txBox="1"/>
          <p:nvPr>
            <p:ph idx="3" type="title"/>
          </p:nvPr>
        </p:nvSpPr>
        <p:spPr>
          <a:xfrm rot="-4964">
            <a:off x="715173" y="2351692"/>
            <a:ext cx="4778705" cy="49381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086" name="Google Shape;1086;p62"/>
          <p:cNvSpPr txBox="1"/>
          <p:nvPr>
            <p:ph idx="4" type="subTitle"/>
          </p:nvPr>
        </p:nvSpPr>
        <p:spPr>
          <a:xfrm rot="-5180">
            <a:off x="714872" y="2804043"/>
            <a:ext cx="4778705" cy="407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7" name="Google Shape;1087;p62"/>
          <p:cNvSpPr txBox="1"/>
          <p:nvPr>
            <p:ph idx="5" type="title"/>
          </p:nvPr>
        </p:nvSpPr>
        <p:spPr>
          <a:xfrm rot="-4965">
            <a:off x="715173" y="3299965"/>
            <a:ext cx="4777505" cy="49381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088" name="Google Shape;1088;p62"/>
          <p:cNvSpPr txBox="1"/>
          <p:nvPr>
            <p:ph idx="6" type="subTitle"/>
          </p:nvPr>
        </p:nvSpPr>
        <p:spPr>
          <a:xfrm rot="-5183">
            <a:off x="714572" y="3752320"/>
            <a:ext cx="4775705" cy="4080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21">
    <p:spTree>
      <p:nvGrpSpPr>
        <p:cNvPr id="1089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0" name="Google Shape;1090;p63"/>
          <p:cNvPicPr preferRelativeResize="0"/>
          <p:nvPr/>
        </p:nvPicPr>
        <p:blipFill rotWithShape="1">
          <a:blip r:embed="rId2">
            <a:alphaModFix amt="65000"/>
          </a:blip>
          <a:srcRect b="45890" l="34546" r="34246" t="34930"/>
          <a:stretch/>
        </p:blipFill>
        <p:spPr>
          <a:xfrm flipH="1" rot="10800000">
            <a:off x="-1291947" y="-1524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1" name="Google Shape;1091;p63"/>
          <p:cNvPicPr preferRelativeResize="0"/>
          <p:nvPr/>
        </p:nvPicPr>
        <p:blipFill rotWithShape="1">
          <a:blip r:embed="rId3">
            <a:alphaModFix amt="67000"/>
          </a:blip>
          <a:srcRect b="34702" l="27482" r="29798" t="32006"/>
          <a:stretch/>
        </p:blipFill>
        <p:spPr>
          <a:xfrm flipH="1" rot="8787469">
            <a:off x="6488462" y="3898332"/>
            <a:ext cx="3546105" cy="1554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2" name="Google Shape;1092;p63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 flipH="1">
            <a:off x="5089352" y="3865436"/>
            <a:ext cx="2636198" cy="2070676"/>
          </a:xfrm>
          <a:prstGeom prst="rect">
            <a:avLst/>
          </a:prstGeom>
          <a:noFill/>
          <a:ln>
            <a:noFill/>
          </a:ln>
        </p:spPr>
      </p:pic>
      <p:sp>
        <p:nvSpPr>
          <p:cNvPr id="1093" name="Google Shape;1093;p63"/>
          <p:cNvSpPr/>
          <p:nvPr/>
        </p:nvSpPr>
        <p:spPr>
          <a:xfrm>
            <a:off x="408422" y="1967325"/>
            <a:ext cx="220628" cy="3590920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4" name="Google Shape;1094;p63"/>
          <p:cNvGrpSpPr/>
          <p:nvPr/>
        </p:nvGrpSpPr>
        <p:grpSpPr>
          <a:xfrm flipH="1" rot="7318586">
            <a:off x="4479841" y="4207919"/>
            <a:ext cx="805482" cy="989515"/>
            <a:chOff x="2199075" y="2670475"/>
            <a:chExt cx="141700" cy="174075"/>
          </a:xfrm>
        </p:grpSpPr>
        <p:sp>
          <p:nvSpPr>
            <p:cNvPr id="1095" name="Google Shape;1095;p63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63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63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63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63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63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63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63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63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63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63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63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63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8" name="Google Shape;1108;p63"/>
          <p:cNvGrpSpPr/>
          <p:nvPr/>
        </p:nvGrpSpPr>
        <p:grpSpPr>
          <a:xfrm flipH="1" rot="-3362101">
            <a:off x="7748800" y="-624927"/>
            <a:ext cx="604524" cy="1901022"/>
            <a:chOff x="5784691" y="2227775"/>
            <a:chExt cx="604509" cy="1900975"/>
          </a:xfrm>
        </p:grpSpPr>
        <p:sp>
          <p:nvSpPr>
            <p:cNvPr id="1109" name="Google Shape;1109;p63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63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63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63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63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63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63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63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7" name="Google Shape;1117;p63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118" name="Google Shape;1118;p63"/>
          <p:cNvSpPr txBox="1"/>
          <p:nvPr>
            <p:ph idx="1" type="subTitle"/>
          </p:nvPr>
        </p:nvSpPr>
        <p:spPr>
          <a:xfrm>
            <a:off x="834350" y="3097803"/>
            <a:ext cx="2500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19" name="Google Shape;1119;p63"/>
          <p:cNvSpPr txBox="1"/>
          <p:nvPr>
            <p:ph idx="2" type="subTitle"/>
          </p:nvPr>
        </p:nvSpPr>
        <p:spPr>
          <a:xfrm>
            <a:off x="3341826" y="3097807"/>
            <a:ext cx="2494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20" name="Google Shape;1120;p63"/>
          <p:cNvSpPr txBox="1"/>
          <p:nvPr>
            <p:ph idx="3" type="subTitle"/>
          </p:nvPr>
        </p:nvSpPr>
        <p:spPr>
          <a:xfrm>
            <a:off x="5829903" y="3097801"/>
            <a:ext cx="2479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21" name="Google Shape;1121;p63"/>
          <p:cNvSpPr txBox="1"/>
          <p:nvPr>
            <p:ph idx="4" type="subTitle"/>
          </p:nvPr>
        </p:nvSpPr>
        <p:spPr>
          <a:xfrm>
            <a:off x="825125" y="2533737"/>
            <a:ext cx="25005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122" name="Google Shape;1122;p63"/>
          <p:cNvSpPr txBox="1"/>
          <p:nvPr>
            <p:ph idx="5" type="subTitle"/>
          </p:nvPr>
        </p:nvSpPr>
        <p:spPr>
          <a:xfrm>
            <a:off x="3341826" y="2533723"/>
            <a:ext cx="24945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123" name="Google Shape;1123;p63"/>
          <p:cNvSpPr txBox="1"/>
          <p:nvPr>
            <p:ph idx="6" type="subTitle"/>
          </p:nvPr>
        </p:nvSpPr>
        <p:spPr>
          <a:xfrm>
            <a:off x="5839050" y="2533736"/>
            <a:ext cx="24798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124" name="Google Shape;1124;p63"/>
          <p:cNvSpPr txBox="1"/>
          <p:nvPr>
            <p:ph idx="7" type="title"/>
          </p:nvPr>
        </p:nvSpPr>
        <p:spPr>
          <a:xfrm rot="-12379">
            <a:off x="825726" y="1797850"/>
            <a:ext cx="2499316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4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125" name="Google Shape;1125;p63"/>
          <p:cNvSpPr txBox="1"/>
          <p:nvPr>
            <p:ph idx="8" type="title"/>
          </p:nvPr>
        </p:nvSpPr>
        <p:spPr>
          <a:xfrm rot="-14524">
            <a:off x="3335977" y="1797862"/>
            <a:ext cx="2485222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4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126" name="Google Shape;1126;p63"/>
          <p:cNvSpPr txBox="1"/>
          <p:nvPr>
            <p:ph idx="9" type="title"/>
          </p:nvPr>
        </p:nvSpPr>
        <p:spPr>
          <a:xfrm rot="-14549">
            <a:off x="5818639" y="1797850"/>
            <a:ext cx="2481022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4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22">
    <p:spTree>
      <p:nvGrpSpPr>
        <p:cNvPr id="1127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" name="Google Shape;1128;p64"/>
          <p:cNvPicPr preferRelativeResize="0"/>
          <p:nvPr/>
        </p:nvPicPr>
        <p:blipFill rotWithShape="1">
          <a:blip r:embed="rId2">
            <a:alphaModFix amt="60000"/>
          </a:blip>
          <a:srcRect b="30594" l="35186" r="34121" t="21964"/>
          <a:stretch/>
        </p:blipFill>
        <p:spPr>
          <a:xfrm flipH="1">
            <a:off x="2699576" y="4256300"/>
            <a:ext cx="2376283" cy="206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9" name="Google Shape;1129;p64"/>
          <p:cNvPicPr preferRelativeResize="0"/>
          <p:nvPr/>
        </p:nvPicPr>
        <p:blipFill rotWithShape="1">
          <a:blip r:embed="rId3">
            <a:alphaModFix amt="60000"/>
          </a:blip>
          <a:srcRect b="45890" l="34546" r="34246" t="34930"/>
          <a:stretch/>
        </p:blipFill>
        <p:spPr>
          <a:xfrm rot="10800000">
            <a:off x="6583873" y="-381026"/>
            <a:ext cx="3548352" cy="122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0" name="Google Shape;1130;p64"/>
          <p:cNvPicPr preferRelativeResize="0"/>
          <p:nvPr/>
        </p:nvPicPr>
        <p:blipFill rotWithShape="1">
          <a:blip r:embed="rId4">
            <a:alphaModFix amt="67000"/>
          </a:blip>
          <a:srcRect b="34702" l="27482" r="29798" t="32006"/>
          <a:stretch/>
        </p:blipFill>
        <p:spPr>
          <a:xfrm flipH="1" rot="-2014865">
            <a:off x="-1356664" y="-312067"/>
            <a:ext cx="3546106" cy="1554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1" name="Google Shape;1131;p64"/>
          <p:cNvPicPr preferRelativeResize="0"/>
          <p:nvPr/>
        </p:nvPicPr>
        <p:blipFill rotWithShape="1">
          <a:blip r:embed="rId5">
            <a:alphaModFix/>
          </a:blip>
          <a:srcRect b="26710" l="31204" r="31680" t="21461"/>
          <a:stretch/>
        </p:blipFill>
        <p:spPr>
          <a:xfrm flipH="1">
            <a:off x="2431274" y="3961863"/>
            <a:ext cx="1793626" cy="140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2" name="Google Shape;1132;p64"/>
          <p:cNvPicPr preferRelativeResize="0"/>
          <p:nvPr/>
        </p:nvPicPr>
        <p:blipFill rotWithShape="1">
          <a:blip r:embed="rId3">
            <a:alphaModFix amt="60000"/>
          </a:blip>
          <a:srcRect b="45890" l="34546" r="34246" t="34930"/>
          <a:stretch/>
        </p:blipFill>
        <p:spPr>
          <a:xfrm>
            <a:off x="7455123" y="196399"/>
            <a:ext cx="3548352" cy="1226599"/>
          </a:xfrm>
          <a:prstGeom prst="rect">
            <a:avLst/>
          </a:prstGeom>
          <a:noFill/>
          <a:ln>
            <a:noFill/>
          </a:ln>
        </p:spPr>
      </p:pic>
      <p:sp>
        <p:nvSpPr>
          <p:cNvPr id="1133" name="Google Shape;1133;p64"/>
          <p:cNvSpPr/>
          <p:nvPr/>
        </p:nvSpPr>
        <p:spPr>
          <a:xfrm flipH="1" rot="5399949">
            <a:off x="5967102" y="2249926"/>
            <a:ext cx="4927357" cy="820316"/>
          </a:xfrm>
          <a:custGeom>
            <a:rect b="b" l="l" r="r" t="t"/>
            <a:pathLst>
              <a:path extrusionOk="0" h="5046" w="29333">
                <a:moveTo>
                  <a:pt x="28604" y="160"/>
                </a:moveTo>
                <a:cubicBezTo>
                  <a:pt x="28846" y="232"/>
                  <a:pt x="28932" y="515"/>
                  <a:pt x="28921" y="751"/>
                </a:cubicBezTo>
                <a:cubicBezTo>
                  <a:pt x="28911" y="917"/>
                  <a:pt x="28850" y="1053"/>
                  <a:pt x="28757" y="1163"/>
                </a:cubicBezTo>
                <a:lnTo>
                  <a:pt x="28757" y="1163"/>
                </a:lnTo>
                <a:cubicBezTo>
                  <a:pt x="28706" y="829"/>
                  <a:pt x="28655" y="494"/>
                  <a:pt x="28604" y="160"/>
                </a:cubicBezTo>
                <a:close/>
                <a:moveTo>
                  <a:pt x="28516" y="1"/>
                </a:moveTo>
                <a:cubicBezTo>
                  <a:pt x="28468" y="1"/>
                  <a:pt x="28445" y="48"/>
                  <a:pt x="28457" y="84"/>
                </a:cubicBezTo>
                <a:cubicBezTo>
                  <a:pt x="28514" y="483"/>
                  <a:pt x="28573" y="882"/>
                  <a:pt x="28632" y="1280"/>
                </a:cubicBezTo>
                <a:lnTo>
                  <a:pt x="28632" y="1280"/>
                </a:lnTo>
                <a:cubicBezTo>
                  <a:pt x="28527" y="1359"/>
                  <a:pt x="28401" y="1416"/>
                  <a:pt x="28266" y="1453"/>
                </a:cubicBezTo>
                <a:cubicBezTo>
                  <a:pt x="28042" y="1513"/>
                  <a:pt x="27810" y="1528"/>
                  <a:pt x="27577" y="1528"/>
                </a:cubicBezTo>
                <a:cubicBezTo>
                  <a:pt x="27390" y="1528"/>
                  <a:pt x="27202" y="1518"/>
                  <a:pt x="27016" y="1513"/>
                </a:cubicBezTo>
                <a:cubicBezTo>
                  <a:pt x="26492" y="1501"/>
                  <a:pt x="25980" y="1477"/>
                  <a:pt x="25468" y="1465"/>
                </a:cubicBezTo>
                <a:lnTo>
                  <a:pt x="19313" y="1263"/>
                </a:lnTo>
                <a:cubicBezTo>
                  <a:pt x="17253" y="1203"/>
                  <a:pt x="15205" y="1144"/>
                  <a:pt x="13145" y="1072"/>
                </a:cubicBezTo>
                <a:cubicBezTo>
                  <a:pt x="11085" y="1013"/>
                  <a:pt x="9026" y="941"/>
                  <a:pt x="6966" y="882"/>
                </a:cubicBezTo>
                <a:cubicBezTo>
                  <a:pt x="4918" y="810"/>
                  <a:pt x="2858" y="751"/>
                  <a:pt x="810" y="703"/>
                </a:cubicBezTo>
                <a:cubicBezTo>
                  <a:pt x="560" y="691"/>
                  <a:pt x="298" y="679"/>
                  <a:pt x="48" y="679"/>
                </a:cubicBezTo>
                <a:cubicBezTo>
                  <a:pt x="1" y="679"/>
                  <a:pt x="1" y="763"/>
                  <a:pt x="48" y="763"/>
                </a:cubicBezTo>
                <a:cubicBezTo>
                  <a:pt x="2203" y="858"/>
                  <a:pt x="4346" y="917"/>
                  <a:pt x="6501" y="1001"/>
                </a:cubicBezTo>
                <a:cubicBezTo>
                  <a:pt x="8633" y="1072"/>
                  <a:pt x="10776" y="1144"/>
                  <a:pt x="12919" y="1215"/>
                </a:cubicBezTo>
                <a:cubicBezTo>
                  <a:pt x="15062" y="1286"/>
                  <a:pt x="17217" y="1358"/>
                  <a:pt x="19360" y="1429"/>
                </a:cubicBezTo>
                <a:cubicBezTo>
                  <a:pt x="21503" y="1501"/>
                  <a:pt x="23646" y="1572"/>
                  <a:pt x="25790" y="1644"/>
                </a:cubicBezTo>
                <a:cubicBezTo>
                  <a:pt x="26313" y="1667"/>
                  <a:pt x="26837" y="1679"/>
                  <a:pt x="27373" y="1703"/>
                </a:cubicBezTo>
                <a:cubicBezTo>
                  <a:pt x="27766" y="1703"/>
                  <a:pt x="28171" y="1703"/>
                  <a:pt x="28540" y="1537"/>
                </a:cubicBezTo>
                <a:cubicBezTo>
                  <a:pt x="28582" y="1516"/>
                  <a:pt x="28622" y="1493"/>
                  <a:pt x="28660" y="1469"/>
                </a:cubicBezTo>
                <a:lnTo>
                  <a:pt x="28660" y="1469"/>
                </a:lnTo>
                <a:cubicBezTo>
                  <a:pt x="28835" y="2645"/>
                  <a:pt x="29015" y="3817"/>
                  <a:pt x="29195" y="4989"/>
                </a:cubicBezTo>
                <a:cubicBezTo>
                  <a:pt x="29200" y="5028"/>
                  <a:pt x="29224" y="5045"/>
                  <a:pt x="29251" y="5045"/>
                </a:cubicBezTo>
                <a:cubicBezTo>
                  <a:pt x="29290" y="5045"/>
                  <a:pt x="29333" y="5010"/>
                  <a:pt x="29326" y="4954"/>
                </a:cubicBezTo>
                <a:cubicBezTo>
                  <a:pt x="29152" y="3762"/>
                  <a:pt x="28971" y="2570"/>
                  <a:pt x="28789" y="1373"/>
                </a:cubicBezTo>
                <a:lnTo>
                  <a:pt x="28789" y="1373"/>
                </a:lnTo>
                <a:cubicBezTo>
                  <a:pt x="28945" y="1239"/>
                  <a:pt x="29051" y="1064"/>
                  <a:pt x="29076" y="846"/>
                </a:cubicBezTo>
                <a:cubicBezTo>
                  <a:pt x="29111" y="584"/>
                  <a:pt x="29052" y="298"/>
                  <a:pt x="28849" y="132"/>
                </a:cubicBezTo>
                <a:cubicBezTo>
                  <a:pt x="28754" y="48"/>
                  <a:pt x="28647" y="13"/>
                  <a:pt x="285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4" name="Google Shape;1134;p64"/>
          <p:cNvGrpSpPr/>
          <p:nvPr/>
        </p:nvGrpSpPr>
        <p:grpSpPr>
          <a:xfrm flipH="1" rot="7318586">
            <a:off x="3284066" y="3623094"/>
            <a:ext cx="805482" cy="989515"/>
            <a:chOff x="2199075" y="2670475"/>
            <a:chExt cx="141700" cy="174075"/>
          </a:xfrm>
        </p:grpSpPr>
        <p:sp>
          <p:nvSpPr>
            <p:cNvPr id="1135" name="Google Shape;1135;p6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6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6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6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6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6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6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6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6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6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6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6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6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8" name="Google Shape;1148;p64"/>
          <p:cNvGrpSpPr/>
          <p:nvPr/>
        </p:nvGrpSpPr>
        <p:grpSpPr>
          <a:xfrm flipH="1" rot="-4917833">
            <a:off x="1323412" y="-471948"/>
            <a:ext cx="604521" cy="1901013"/>
            <a:chOff x="5784691" y="2227775"/>
            <a:chExt cx="604509" cy="1900975"/>
          </a:xfrm>
        </p:grpSpPr>
        <p:sp>
          <p:nvSpPr>
            <p:cNvPr id="1149" name="Google Shape;1149;p64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64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64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64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64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64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64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64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57" name="Google Shape;1157;p64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6">
    <p:spTree>
      <p:nvGrpSpPr>
        <p:cNvPr id="1158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9" name="Google Shape;1159;p65"/>
          <p:cNvPicPr preferRelativeResize="0"/>
          <p:nvPr/>
        </p:nvPicPr>
        <p:blipFill rotWithShape="1">
          <a:blip r:embed="rId2">
            <a:alphaModFix amt="90000"/>
          </a:blip>
          <a:srcRect b="34246" l="40584" r="11510" t="31048"/>
          <a:stretch/>
        </p:blipFill>
        <p:spPr>
          <a:xfrm>
            <a:off x="6520600" y="-380812"/>
            <a:ext cx="4063200" cy="16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0" name="Google Shape;1160;p65"/>
          <p:cNvPicPr preferRelativeResize="0"/>
          <p:nvPr/>
        </p:nvPicPr>
        <p:blipFill rotWithShape="1">
          <a:blip r:embed="rId3">
            <a:alphaModFix amt="68000"/>
          </a:blip>
          <a:srcRect b="45890" l="34546" r="34246" t="34930"/>
          <a:stretch/>
        </p:blipFill>
        <p:spPr>
          <a:xfrm rot="10800000">
            <a:off x="7126463" y="271287"/>
            <a:ext cx="4042574" cy="1397426"/>
          </a:xfrm>
          <a:prstGeom prst="rect">
            <a:avLst/>
          </a:prstGeom>
          <a:noFill/>
          <a:ln>
            <a:noFill/>
          </a:ln>
        </p:spPr>
      </p:pic>
      <p:sp>
        <p:nvSpPr>
          <p:cNvPr id="1161" name="Google Shape;1161;p65"/>
          <p:cNvSpPr/>
          <p:nvPr/>
        </p:nvSpPr>
        <p:spPr>
          <a:xfrm flipH="1" rot="10800000">
            <a:off x="246775" y="-76127"/>
            <a:ext cx="539181" cy="4720851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2" name="Google Shape;1162;p65"/>
          <p:cNvPicPr preferRelativeResize="0"/>
          <p:nvPr/>
        </p:nvPicPr>
        <p:blipFill rotWithShape="1">
          <a:blip r:embed="rId4">
            <a:alphaModFix amt="85000"/>
          </a:blip>
          <a:srcRect b="26710" l="31204" r="31680" t="21461"/>
          <a:stretch/>
        </p:blipFill>
        <p:spPr>
          <a:xfrm rot="10800000">
            <a:off x="5512327" y="3908899"/>
            <a:ext cx="2604874" cy="20460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63" name="Google Shape;1163;p65"/>
          <p:cNvGrpSpPr/>
          <p:nvPr/>
        </p:nvGrpSpPr>
        <p:grpSpPr>
          <a:xfrm flipH="1" rot="-3404441">
            <a:off x="7022474" y="564859"/>
            <a:ext cx="1291195" cy="2049896"/>
            <a:chOff x="7367875" y="1269475"/>
            <a:chExt cx="1291500" cy="2050379"/>
          </a:xfrm>
        </p:grpSpPr>
        <p:sp>
          <p:nvSpPr>
            <p:cNvPr id="1164" name="Google Shape;1164;p65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65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65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65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65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65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65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65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65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65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65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65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65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65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65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65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65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65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65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65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p65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Google Shape;1185;p65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Google Shape;1186;p65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p65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Google Shape;1188;p65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p65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65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65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65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65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65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65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6" name="Google Shape;1196;p65"/>
          <p:cNvGrpSpPr/>
          <p:nvPr/>
        </p:nvGrpSpPr>
        <p:grpSpPr>
          <a:xfrm flipH="1" rot="7318586">
            <a:off x="4904516" y="4333269"/>
            <a:ext cx="805482" cy="989515"/>
            <a:chOff x="2199075" y="2670475"/>
            <a:chExt cx="141700" cy="174075"/>
          </a:xfrm>
        </p:grpSpPr>
        <p:sp>
          <p:nvSpPr>
            <p:cNvPr id="1197" name="Google Shape;1197;p6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Google Shape;1198;p6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p6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6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1" name="Google Shape;1201;p6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Google Shape;1202;p6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6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6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6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6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6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6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6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10" name="Google Shape;1210;p65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211" name="Google Shape;1211;p65"/>
          <p:cNvSpPr txBox="1"/>
          <p:nvPr>
            <p:ph idx="1" type="subTitle"/>
          </p:nvPr>
        </p:nvSpPr>
        <p:spPr>
          <a:xfrm>
            <a:off x="713250" y="1202250"/>
            <a:ext cx="77175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3"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3" name="Google Shape;1213;p66"/>
          <p:cNvPicPr preferRelativeResize="0"/>
          <p:nvPr/>
        </p:nvPicPr>
        <p:blipFill rotWithShape="1">
          <a:blip r:embed="rId2">
            <a:alphaModFix amt="65000"/>
          </a:blip>
          <a:srcRect b="43378" l="25942" r="32449" t="30366"/>
          <a:stretch/>
        </p:blipFill>
        <p:spPr>
          <a:xfrm rot="10800000">
            <a:off x="5609250" y="401472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1214" name="Google Shape;1214;p66"/>
          <p:cNvSpPr/>
          <p:nvPr/>
        </p:nvSpPr>
        <p:spPr>
          <a:xfrm rot="10800000">
            <a:off x="8430750" y="1997763"/>
            <a:ext cx="195648" cy="322193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15" name="Google Shape;1215;p66"/>
          <p:cNvGrpSpPr/>
          <p:nvPr/>
        </p:nvGrpSpPr>
        <p:grpSpPr>
          <a:xfrm flipH="1" rot="7318586">
            <a:off x="-228584" y="3668244"/>
            <a:ext cx="805482" cy="989515"/>
            <a:chOff x="2199075" y="2670475"/>
            <a:chExt cx="141700" cy="174075"/>
          </a:xfrm>
        </p:grpSpPr>
        <p:sp>
          <p:nvSpPr>
            <p:cNvPr id="1216" name="Google Shape;1216;p66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66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66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66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66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66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66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66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66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66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66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66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66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29" name="Google Shape;1229;p66"/>
          <p:cNvPicPr preferRelativeResize="0"/>
          <p:nvPr/>
        </p:nvPicPr>
        <p:blipFill rotWithShape="1">
          <a:blip r:embed="rId3">
            <a:alphaModFix amt="62000"/>
          </a:blip>
          <a:srcRect b="19752" l="32657" r="33491" t="31809"/>
          <a:stretch/>
        </p:blipFill>
        <p:spPr>
          <a:xfrm>
            <a:off x="5774075" y="-994575"/>
            <a:ext cx="3369926" cy="2712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30" name="Google Shape;1230;p66"/>
          <p:cNvGrpSpPr/>
          <p:nvPr/>
        </p:nvGrpSpPr>
        <p:grpSpPr>
          <a:xfrm flipH="1" rot="401867">
            <a:off x="7098991" y="564530"/>
            <a:ext cx="1291142" cy="2049811"/>
            <a:chOff x="7367875" y="1269475"/>
            <a:chExt cx="1291500" cy="2050379"/>
          </a:xfrm>
        </p:grpSpPr>
        <p:sp>
          <p:nvSpPr>
            <p:cNvPr id="1231" name="Google Shape;1231;p66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66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66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p66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66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66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66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66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66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66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66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66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66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66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66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66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66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66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66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66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66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66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66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66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66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66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66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66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66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66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66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66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3" name="Google Shape;1263;p66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1264" name="Google Shape;1264;p66"/>
          <p:cNvSpPr txBox="1"/>
          <p:nvPr>
            <p:ph idx="1" type="subTitle"/>
          </p:nvPr>
        </p:nvSpPr>
        <p:spPr>
          <a:xfrm>
            <a:off x="713250" y="1202250"/>
            <a:ext cx="77175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23">
    <p:spTree>
      <p:nvGrpSpPr>
        <p:cNvPr id="1265" name="Shape 1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6" name="Google Shape;1266;p69"/>
          <p:cNvPicPr preferRelativeResize="0"/>
          <p:nvPr/>
        </p:nvPicPr>
        <p:blipFill rotWithShape="1">
          <a:blip r:embed="rId2">
            <a:alphaModFix amt="71000"/>
          </a:blip>
          <a:srcRect b="15069" l="31073" r="39512" t="28762"/>
          <a:stretch/>
        </p:blipFill>
        <p:spPr>
          <a:xfrm>
            <a:off x="7096525" y="2715138"/>
            <a:ext cx="2689651" cy="2888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7" name="Google Shape;1267;p69"/>
          <p:cNvPicPr preferRelativeResize="0"/>
          <p:nvPr/>
        </p:nvPicPr>
        <p:blipFill rotWithShape="1">
          <a:blip r:embed="rId3">
            <a:alphaModFix amt="65000"/>
          </a:blip>
          <a:srcRect b="45890" l="34546" r="34246" t="34930"/>
          <a:stretch/>
        </p:blipFill>
        <p:spPr>
          <a:xfrm flipH="1" rot="10800000">
            <a:off x="-1291947" y="-1524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8" name="Google Shape;1268;p69"/>
          <p:cNvPicPr preferRelativeResize="0"/>
          <p:nvPr/>
        </p:nvPicPr>
        <p:blipFill rotWithShape="1">
          <a:blip r:embed="rId4">
            <a:alphaModFix/>
          </a:blip>
          <a:srcRect b="26710" l="31204" r="31680" t="21461"/>
          <a:stretch/>
        </p:blipFill>
        <p:spPr>
          <a:xfrm flipH="1">
            <a:off x="589177" y="-366639"/>
            <a:ext cx="2636198" cy="20706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9" name="Google Shape;1269;p69"/>
          <p:cNvGrpSpPr/>
          <p:nvPr/>
        </p:nvGrpSpPr>
        <p:grpSpPr>
          <a:xfrm flipH="1" rot="10800000">
            <a:off x="6606850" y="1699357"/>
            <a:ext cx="1218987" cy="3607406"/>
            <a:chOff x="2819688" y="916634"/>
            <a:chExt cx="1329321" cy="4449743"/>
          </a:xfrm>
        </p:grpSpPr>
        <p:sp>
          <p:nvSpPr>
            <p:cNvPr id="1270" name="Google Shape;1270;p69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69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72" name="Google Shape;1272;p69"/>
          <p:cNvGrpSpPr/>
          <p:nvPr/>
        </p:nvGrpSpPr>
        <p:grpSpPr>
          <a:xfrm flipH="1" rot="-3404441">
            <a:off x="2091424" y="-248966"/>
            <a:ext cx="1291195" cy="2049896"/>
            <a:chOff x="7367875" y="1269475"/>
            <a:chExt cx="1291500" cy="2050379"/>
          </a:xfrm>
        </p:grpSpPr>
        <p:sp>
          <p:nvSpPr>
            <p:cNvPr id="1273" name="Google Shape;1273;p69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69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69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69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69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69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69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69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69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69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69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69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69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69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69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69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69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69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69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69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69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69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69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69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69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69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69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69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69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69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69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69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5" name="Google Shape;1305;p69"/>
          <p:cNvGrpSpPr/>
          <p:nvPr/>
        </p:nvGrpSpPr>
        <p:grpSpPr>
          <a:xfrm flipH="1" rot="7318586">
            <a:off x="7535991" y="2429019"/>
            <a:ext cx="805482" cy="989515"/>
            <a:chOff x="2199075" y="2670475"/>
            <a:chExt cx="141700" cy="174075"/>
          </a:xfrm>
        </p:grpSpPr>
        <p:sp>
          <p:nvSpPr>
            <p:cNvPr id="1306" name="Google Shape;1306;p69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69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69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69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69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69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69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69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69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69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69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69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p69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3_1">
    <p:spTree>
      <p:nvGrpSpPr>
        <p:cNvPr id="1319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" name="Google Shape;1320;p70"/>
          <p:cNvPicPr preferRelativeResize="0"/>
          <p:nvPr/>
        </p:nvPicPr>
        <p:blipFill rotWithShape="1">
          <a:blip r:embed="rId2">
            <a:alphaModFix/>
          </a:blip>
          <a:srcRect b="19752" l="32657" r="33491" t="31809"/>
          <a:stretch/>
        </p:blipFill>
        <p:spPr>
          <a:xfrm>
            <a:off x="5275725" y="3332775"/>
            <a:ext cx="3333600" cy="268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1" name="Google Shape;1321;p70"/>
          <p:cNvPicPr preferRelativeResize="0"/>
          <p:nvPr/>
        </p:nvPicPr>
        <p:blipFill rotWithShape="1">
          <a:blip r:embed="rId3">
            <a:alphaModFix amt="65000"/>
          </a:blip>
          <a:srcRect b="45890" l="34546" r="34246" t="34930"/>
          <a:stretch/>
        </p:blipFill>
        <p:spPr>
          <a:xfrm flipH="1" rot="10800000">
            <a:off x="-429347" y="-360901"/>
            <a:ext cx="3085675" cy="10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2" name="Google Shape;1322;p70"/>
          <p:cNvPicPr preferRelativeResize="0"/>
          <p:nvPr/>
        </p:nvPicPr>
        <p:blipFill rotWithShape="1">
          <a:blip r:embed="rId4">
            <a:alphaModFix amt="65000"/>
          </a:blip>
          <a:srcRect b="43378" l="25942" r="32449" t="30366"/>
          <a:stretch/>
        </p:blipFill>
        <p:spPr>
          <a:xfrm rot="10800000">
            <a:off x="-1072826" y="174686"/>
            <a:ext cx="3387451" cy="12023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23" name="Google Shape;1323;p70"/>
          <p:cNvGrpSpPr/>
          <p:nvPr/>
        </p:nvGrpSpPr>
        <p:grpSpPr>
          <a:xfrm flipH="1" rot="5127032">
            <a:off x="4552544" y="3032692"/>
            <a:ext cx="1291177" cy="2049866"/>
            <a:chOff x="7367875" y="1269475"/>
            <a:chExt cx="1291500" cy="2050379"/>
          </a:xfrm>
        </p:grpSpPr>
        <p:sp>
          <p:nvSpPr>
            <p:cNvPr id="1324" name="Google Shape;1324;p70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Google Shape;1325;p70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p70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70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70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70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70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70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70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70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70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70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70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70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70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70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70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70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70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70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70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70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70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70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70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70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70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70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70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70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70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70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6" name="Google Shape;1356;p70"/>
          <p:cNvGrpSpPr/>
          <p:nvPr/>
        </p:nvGrpSpPr>
        <p:grpSpPr>
          <a:xfrm flipH="1" rot="7318586">
            <a:off x="212116" y="814644"/>
            <a:ext cx="805482" cy="989515"/>
            <a:chOff x="2199075" y="2670475"/>
            <a:chExt cx="141700" cy="174075"/>
          </a:xfrm>
        </p:grpSpPr>
        <p:sp>
          <p:nvSpPr>
            <p:cNvPr id="1357" name="Google Shape;1357;p70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70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70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70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70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70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70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70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70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70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70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70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70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70" name="Google Shape;1370;p70"/>
          <p:cNvSpPr/>
          <p:nvPr/>
        </p:nvSpPr>
        <p:spPr>
          <a:xfrm flipH="1" rot="-10799925">
            <a:off x="1514826" y="-480102"/>
            <a:ext cx="720424" cy="4427283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3_1_1">
    <p:spTree>
      <p:nvGrpSpPr>
        <p:cNvPr id="137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" name="Google Shape;1372;p71"/>
          <p:cNvPicPr preferRelativeResize="0"/>
          <p:nvPr/>
        </p:nvPicPr>
        <p:blipFill rotWithShape="1">
          <a:blip r:embed="rId2">
            <a:alphaModFix/>
          </a:blip>
          <a:srcRect b="26710" l="31204" r="31680" t="21461"/>
          <a:stretch/>
        </p:blipFill>
        <p:spPr>
          <a:xfrm>
            <a:off x="-242327" y="2890920"/>
            <a:ext cx="2636198" cy="207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3" name="Google Shape;1373;p71"/>
          <p:cNvPicPr preferRelativeResize="0"/>
          <p:nvPr/>
        </p:nvPicPr>
        <p:blipFill rotWithShape="1">
          <a:blip r:embed="rId3">
            <a:alphaModFix amt="67000"/>
          </a:blip>
          <a:srcRect b="34702" l="27482" r="29798" t="32006"/>
          <a:stretch/>
        </p:blipFill>
        <p:spPr>
          <a:xfrm rot="-10298925">
            <a:off x="-304325" y="3976444"/>
            <a:ext cx="3905897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4" name="Google Shape;1374;p71"/>
          <p:cNvPicPr preferRelativeResize="0"/>
          <p:nvPr/>
        </p:nvPicPr>
        <p:blipFill rotWithShape="1">
          <a:blip r:embed="rId4">
            <a:alphaModFix/>
          </a:blip>
          <a:srcRect b="37643" l="45720" r="43363" t="13128"/>
          <a:stretch/>
        </p:blipFill>
        <p:spPr>
          <a:xfrm flipH="1">
            <a:off x="7983322" y="-34255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5" name="Google Shape;1375;p71"/>
          <p:cNvPicPr preferRelativeResize="0"/>
          <p:nvPr/>
        </p:nvPicPr>
        <p:blipFill rotWithShape="1">
          <a:blip r:embed="rId5">
            <a:alphaModFix amt="65000"/>
          </a:blip>
          <a:srcRect b="43378" l="25942" r="32449" t="30366"/>
          <a:stretch/>
        </p:blipFill>
        <p:spPr>
          <a:xfrm flipH="1" rot="10800000">
            <a:off x="6914150" y="-245550"/>
            <a:ext cx="3804773" cy="13504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6" name="Google Shape;1376;p71"/>
          <p:cNvGrpSpPr/>
          <p:nvPr/>
        </p:nvGrpSpPr>
        <p:grpSpPr>
          <a:xfrm flipH="1" rot="-3404441">
            <a:off x="2369074" y="2967934"/>
            <a:ext cx="1291195" cy="2049896"/>
            <a:chOff x="7367875" y="1269475"/>
            <a:chExt cx="1291500" cy="2050379"/>
          </a:xfrm>
        </p:grpSpPr>
        <p:sp>
          <p:nvSpPr>
            <p:cNvPr id="1377" name="Google Shape;1377;p71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71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71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Google Shape;1380;p71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Google Shape;1381;p71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p71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Google Shape;1383;p71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Google Shape;1384;p71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5" name="Google Shape;1385;p71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p71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p71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8" name="Google Shape;1388;p71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9" name="Google Shape;1389;p71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Google Shape;1390;p71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71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Google Shape;1392;p71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3" name="Google Shape;1393;p71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4" name="Google Shape;1394;p71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Google Shape;1395;p71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Google Shape;1396;p71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Google Shape;1397;p71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Google Shape;1398;p71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9" name="Google Shape;1399;p71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0" name="Google Shape;1400;p71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Google Shape;1401;p71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Google Shape;1402;p71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Google Shape;1403;p71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4" name="Google Shape;1404;p71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Google Shape;1405;p71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6" name="Google Shape;1406;p71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7" name="Google Shape;1407;p71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Google Shape;1408;p71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09" name="Google Shape;1409;p71"/>
          <p:cNvGrpSpPr/>
          <p:nvPr/>
        </p:nvGrpSpPr>
        <p:grpSpPr>
          <a:xfrm flipH="1" rot="7318586">
            <a:off x="6751766" y="431644"/>
            <a:ext cx="805482" cy="989515"/>
            <a:chOff x="2199075" y="2670475"/>
            <a:chExt cx="141700" cy="174075"/>
          </a:xfrm>
        </p:grpSpPr>
        <p:sp>
          <p:nvSpPr>
            <p:cNvPr id="1410" name="Google Shape;1410;p71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p71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p71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p71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71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71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p71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Google Shape;1417;p71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8" name="Google Shape;1418;p71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71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p71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Google Shape;1421;p71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71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23" name="Google Shape;1423;p71"/>
          <p:cNvSpPr/>
          <p:nvPr/>
        </p:nvSpPr>
        <p:spPr>
          <a:xfrm>
            <a:off x="6282450" y="-688612"/>
            <a:ext cx="195648" cy="322193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43"/>
          <p:cNvPicPr preferRelativeResize="0"/>
          <p:nvPr/>
        </p:nvPicPr>
        <p:blipFill rotWithShape="1">
          <a:blip r:embed="rId2">
            <a:alphaModFix amt="82000"/>
          </a:blip>
          <a:srcRect b="24428" l="20678" r="16392" t="30819"/>
          <a:stretch/>
        </p:blipFill>
        <p:spPr>
          <a:xfrm flipH="1" rot="10800000">
            <a:off x="-944425" y="-271012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43"/>
          <p:cNvPicPr preferRelativeResize="0"/>
          <p:nvPr/>
        </p:nvPicPr>
        <p:blipFill rotWithShape="1">
          <a:blip r:embed="rId3">
            <a:alphaModFix amt="73000"/>
          </a:blip>
          <a:srcRect b="43378" l="25942" r="32449" t="30366"/>
          <a:stretch/>
        </p:blipFill>
        <p:spPr>
          <a:xfrm>
            <a:off x="-1671350" y="61520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43"/>
          <p:cNvPicPr preferRelativeResize="0"/>
          <p:nvPr/>
        </p:nvPicPr>
        <p:blipFill rotWithShape="1">
          <a:blip r:embed="rId4">
            <a:alphaModFix/>
          </a:blip>
          <a:srcRect b="24882" l="29796" r="33344" t="23862"/>
          <a:stretch/>
        </p:blipFill>
        <p:spPr>
          <a:xfrm>
            <a:off x="6347050" y="3129525"/>
            <a:ext cx="3370301" cy="2636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43"/>
          <p:cNvSpPr/>
          <p:nvPr/>
        </p:nvSpPr>
        <p:spPr>
          <a:xfrm>
            <a:off x="668725" y="798525"/>
            <a:ext cx="720424" cy="4427079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" name="Google Shape;112;p43"/>
          <p:cNvGrpSpPr/>
          <p:nvPr/>
        </p:nvGrpSpPr>
        <p:grpSpPr>
          <a:xfrm flipH="1" rot="10800000">
            <a:off x="1157701" y="1353630"/>
            <a:ext cx="805494" cy="989529"/>
            <a:chOff x="2199075" y="2670475"/>
            <a:chExt cx="141700" cy="174075"/>
          </a:xfrm>
        </p:grpSpPr>
        <p:sp>
          <p:nvSpPr>
            <p:cNvPr id="113" name="Google Shape;113;p43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43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43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43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43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43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43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43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43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43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43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43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43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" name="Google Shape;126;p43"/>
          <p:cNvSpPr/>
          <p:nvPr/>
        </p:nvSpPr>
        <p:spPr>
          <a:xfrm>
            <a:off x="8420225" y="-174350"/>
            <a:ext cx="195640" cy="2140006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" name="Google Shape;127;p43"/>
          <p:cNvGrpSpPr/>
          <p:nvPr/>
        </p:nvGrpSpPr>
        <p:grpSpPr>
          <a:xfrm>
            <a:off x="7257009" y="2178168"/>
            <a:ext cx="1010232" cy="1837869"/>
            <a:chOff x="3452200" y="1678600"/>
            <a:chExt cx="406925" cy="740300"/>
          </a:xfrm>
        </p:grpSpPr>
        <p:sp>
          <p:nvSpPr>
            <p:cNvPr id="128" name="Google Shape;128;p43"/>
            <p:cNvSpPr/>
            <p:nvPr/>
          </p:nvSpPr>
          <p:spPr>
            <a:xfrm>
              <a:off x="3498925" y="1784575"/>
              <a:ext cx="42600" cy="32775"/>
            </a:xfrm>
            <a:custGeom>
              <a:rect b="b" l="l" r="r" t="t"/>
              <a:pathLst>
                <a:path extrusionOk="0" h="1311" w="1704">
                  <a:moveTo>
                    <a:pt x="858" y="1"/>
                  </a:moveTo>
                  <a:cubicBezTo>
                    <a:pt x="13" y="1"/>
                    <a:pt x="1" y="1310"/>
                    <a:pt x="858" y="1310"/>
                  </a:cubicBezTo>
                  <a:cubicBezTo>
                    <a:pt x="1704" y="1310"/>
                    <a:pt x="170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43"/>
            <p:cNvSpPr/>
            <p:nvPr/>
          </p:nvSpPr>
          <p:spPr>
            <a:xfrm>
              <a:off x="3553400" y="1760475"/>
              <a:ext cx="39325" cy="30675"/>
            </a:xfrm>
            <a:custGeom>
              <a:rect b="b" l="l" r="r" t="t"/>
              <a:pathLst>
                <a:path extrusionOk="0" h="1227" w="1573">
                  <a:moveTo>
                    <a:pt x="787" y="0"/>
                  </a:moveTo>
                  <a:cubicBezTo>
                    <a:pt x="1" y="0"/>
                    <a:pt x="1" y="1226"/>
                    <a:pt x="787" y="1226"/>
                  </a:cubicBezTo>
                  <a:cubicBezTo>
                    <a:pt x="1572" y="1226"/>
                    <a:pt x="1572" y="0"/>
                    <a:pt x="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43"/>
            <p:cNvSpPr/>
            <p:nvPr/>
          </p:nvSpPr>
          <p:spPr>
            <a:xfrm>
              <a:off x="3550125" y="1844700"/>
              <a:ext cx="35750" cy="27700"/>
            </a:xfrm>
            <a:custGeom>
              <a:rect b="b" l="l" r="r" t="t"/>
              <a:pathLst>
                <a:path extrusionOk="0" h="1108" w="1430">
                  <a:moveTo>
                    <a:pt x="715" y="1"/>
                  </a:moveTo>
                  <a:cubicBezTo>
                    <a:pt x="1" y="1"/>
                    <a:pt x="1" y="1108"/>
                    <a:pt x="715" y="1108"/>
                  </a:cubicBezTo>
                  <a:cubicBezTo>
                    <a:pt x="1430" y="1108"/>
                    <a:pt x="1430" y="1"/>
                    <a:pt x="7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43"/>
            <p:cNvSpPr/>
            <p:nvPr/>
          </p:nvSpPr>
          <p:spPr>
            <a:xfrm>
              <a:off x="3612350" y="1828925"/>
              <a:ext cx="31575" cy="24425"/>
            </a:xfrm>
            <a:custGeom>
              <a:rect b="b" l="l" r="r" t="t"/>
              <a:pathLst>
                <a:path extrusionOk="0" h="977" w="1263">
                  <a:moveTo>
                    <a:pt x="631" y="1"/>
                  </a:moveTo>
                  <a:cubicBezTo>
                    <a:pt x="12" y="1"/>
                    <a:pt x="0" y="977"/>
                    <a:pt x="631" y="977"/>
                  </a:cubicBezTo>
                  <a:cubicBezTo>
                    <a:pt x="1262" y="977"/>
                    <a:pt x="1262" y="1"/>
                    <a:pt x="6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43"/>
            <p:cNvSpPr/>
            <p:nvPr/>
          </p:nvSpPr>
          <p:spPr>
            <a:xfrm>
              <a:off x="3624550" y="1907800"/>
              <a:ext cx="2400" cy="2125"/>
            </a:xfrm>
            <a:custGeom>
              <a:rect b="b" l="l" r="r" t="t"/>
              <a:pathLst>
                <a:path extrusionOk="0" h="85" w="96">
                  <a:moveTo>
                    <a:pt x="48" y="1"/>
                  </a:moveTo>
                  <a:cubicBezTo>
                    <a:pt x="0" y="1"/>
                    <a:pt x="0" y="84"/>
                    <a:pt x="48" y="84"/>
                  </a:cubicBezTo>
                  <a:cubicBezTo>
                    <a:pt x="96" y="84"/>
                    <a:pt x="96" y="1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43"/>
            <p:cNvSpPr/>
            <p:nvPr/>
          </p:nvSpPr>
          <p:spPr>
            <a:xfrm>
              <a:off x="3620675" y="1918075"/>
              <a:ext cx="25025" cy="25550"/>
            </a:xfrm>
            <a:custGeom>
              <a:rect b="b" l="l" r="r" t="t"/>
              <a:pathLst>
                <a:path extrusionOk="0" h="1022" w="1001">
                  <a:moveTo>
                    <a:pt x="507" y="0"/>
                  </a:moveTo>
                  <a:cubicBezTo>
                    <a:pt x="465" y="0"/>
                    <a:pt x="423" y="6"/>
                    <a:pt x="394" y="18"/>
                  </a:cubicBezTo>
                  <a:lnTo>
                    <a:pt x="382" y="18"/>
                  </a:lnTo>
                  <a:cubicBezTo>
                    <a:pt x="334" y="30"/>
                    <a:pt x="298" y="42"/>
                    <a:pt x="263" y="66"/>
                  </a:cubicBezTo>
                  <a:cubicBezTo>
                    <a:pt x="203" y="114"/>
                    <a:pt x="144" y="161"/>
                    <a:pt x="96" y="233"/>
                  </a:cubicBezTo>
                  <a:cubicBezTo>
                    <a:pt x="84" y="268"/>
                    <a:pt x="72" y="304"/>
                    <a:pt x="48" y="352"/>
                  </a:cubicBezTo>
                  <a:lnTo>
                    <a:pt x="24" y="399"/>
                  </a:lnTo>
                  <a:cubicBezTo>
                    <a:pt x="1" y="495"/>
                    <a:pt x="1" y="578"/>
                    <a:pt x="24" y="661"/>
                  </a:cubicBezTo>
                  <a:cubicBezTo>
                    <a:pt x="48" y="745"/>
                    <a:pt x="96" y="816"/>
                    <a:pt x="155" y="876"/>
                  </a:cubicBezTo>
                  <a:cubicBezTo>
                    <a:pt x="191" y="911"/>
                    <a:pt x="227" y="935"/>
                    <a:pt x="251" y="959"/>
                  </a:cubicBezTo>
                  <a:cubicBezTo>
                    <a:pt x="334" y="1007"/>
                    <a:pt x="417" y="1018"/>
                    <a:pt x="501" y="1018"/>
                  </a:cubicBezTo>
                  <a:cubicBezTo>
                    <a:pt x="514" y="1021"/>
                    <a:pt x="527" y="1022"/>
                    <a:pt x="539" y="1022"/>
                  </a:cubicBezTo>
                  <a:cubicBezTo>
                    <a:pt x="594" y="1022"/>
                    <a:pt x="643" y="1002"/>
                    <a:pt x="691" y="983"/>
                  </a:cubicBezTo>
                  <a:cubicBezTo>
                    <a:pt x="751" y="959"/>
                    <a:pt x="810" y="923"/>
                    <a:pt x="846" y="876"/>
                  </a:cubicBezTo>
                  <a:cubicBezTo>
                    <a:pt x="906" y="816"/>
                    <a:pt x="953" y="745"/>
                    <a:pt x="977" y="661"/>
                  </a:cubicBezTo>
                  <a:cubicBezTo>
                    <a:pt x="1001" y="578"/>
                    <a:pt x="1001" y="495"/>
                    <a:pt x="977" y="399"/>
                  </a:cubicBezTo>
                  <a:cubicBezTo>
                    <a:pt x="965" y="387"/>
                    <a:pt x="965" y="376"/>
                    <a:pt x="953" y="352"/>
                  </a:cubicBezTo>
                  <a:cubicBezTo>
                    <a:pt x="941" y="304"/>
                    <a:pt x="929" y="268"/>
                    <a:pt x="906" y="233"/>
                  </a:cubicBezTo>
                  <a:cubicBezTo>
                    <a:pt x="882" y="185"/>
                    <a:pt x="834" y="137"/>
                    <a:pt x="786" y="102"/>
                  </a:cubicBezTo>
                  <a:cubicBezTo>
                    <a:pt x="727" y="54"/>
                    <a:pt x="727" y="54"/>
                    <a:pt x="632" y="18"/>
                  </a:cubicBezTo>
                  <a:lnTo>
                    <a:pt x="620" y="18"/>
                  </a:lnTo>
                  <a:cubicBezTo>
                    <a:pt x="590" y="6"/>
                    <a:pt x="548" y="0"/>
                    <a:pt x="5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43"/>
            <p:cNvSpPr/>
            <p:nvPr/>
          </p:nvSpPr>
          <p:spPr>
            <a:xfrm>
              <a:off x="3510550" y="1927750"/>
              <a:ext cx="29200" cy="22650"/>
            </a:xfrm>
            <a:custGeom>
              <a:rect b="b" l="l" r="r" t="t"/>
              <a:pathLst>
                <a:path extrusionOk="0" h="906" w="1168">
                  <a:moveTo>
                    <a:pt x="584" y="0"/>
                  </a:moveTo>
                  <a:cubicBezTo>
                    <a:pt x="12" y="0"/>
                    <a:pt x="0" y="905"/>
                    <a:pt x="584" y="905"/>
                  </a:cubicBezTo>
                  <a:cubicBezTo>
                    <a:pt x="1167" y="905"/>
                    <a:pt x="1167" y="0"/>
                    <a:pt x="5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43"/>
            <p:cNvSpPr/>
            <p:nvPr/>
          </p:nvSpPr>
          <p:spPr>
            <a:xfrm>
              <a:off x="3684675" y="1862850"/>
              <a:ext cx="27700" cy="21775"/>
            </a:xfrm>
            <a:custGeom>
              <a:rect b="b" l="l" r="r" t="t"/>
              <a:pathLst>
                <a:path extrusionOk="0" h="871" w="1108">
                  <a:moveTo>
                    <a:pt x="560" y="1"/>
                  </a:moveTo>
                  <a:cubicBezTo>
                    <a:pt x="0" y="1"/>
                    <a:pt x="0" y="870"/>
                    <a:pt x="560" y="870"/>
                  </a:cubicBezTo>
                  <a:cubicBezTo>
                    <a:pt x="1108" y="870"/>
                    <a:pt x="1108" y="1"/>
                    <a:pt x="5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43"/>
            <p:cNvSpPr/>
            <p:nvPr/>
          </p:nvSpPr>
          <p:spPr>
            <a:xfrm>
              <a:off x="3669500" y="2011100"/>
              <a:ext cx="28000" cy="21750"/>
            </a:xfrm>
            <a:custGeom>
              <a:rect b="b" l="l" r="r" t="t"/>
              <a:pathLst>
                <a:path extrusionOk="0" h="870" w="1120">
                  <a:moveTo>
                    <a:pt x="560" y="0"/>
                  </a:moveTo>
                  <a:cubicBezTo>
                    <a:pt x="0" y="0"/>
                    <a:pt x="0" y="869"/>
                    <a:pt x="560" y="869"/>
                  </a:cubicBezTo>
                  <a:cubicBezTo>
                    <a:pt x="1119" y="869"/>
                    <a:pt x="1119" y="0"/>
                    <a:pt x="5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43"/>
            <p:cNvSpPr/>
            <p:nvPr/>
          </p:nvSpPr>
          <p:spPr>
            <a:xfrm>
              <a:off x="3741525" y="1783525"/>
              <a:ext cx="26525" cy="24750"/>
            </a:xfrm>
            <a:custGeom>
              <a:rect b="b" l="l" r="r" t="t"/>
              <a:pathLst>
                <a:path extrusionOk="0" h="990" w="1061">
                  <a:moveTo>
                    <a:pt x="493" y="1"/>
                  </a:moveTo>
                  <a:cubicBezTo>
                    <a:pt x="450" y="1"/>
                    <a:pt x="405" y="7"/>
                    <a:pt x="358" y="19"/>
                  </a:cubicBezTo>
                  <a:cubicBezTo>
                    <a:pt x="274" y="43"/>
                    <a:pt x="203" y="90"/>
                    <a:pt x="143" y="150"/>
                  </a:cubicBezTo>
                  <a:cubicBezTo>
                    <a:pt x="120" y="185"/>
                    <a:pt x="96" y="209"/>
                    <a:pt x="60" y="245"/>
                  </a:cubicBezTo>
                  <a:cubicBezTo>
                    <a:pt x="24" y="328"/>
                    <a:pt x="1" y="412"/>
                    <a:pt x="1" y="495"/>
                  </a:cubicBezTo>
                  <a:cubicBezTo>
                    <a:pt x="1" y="566"/>
                    <a:pt x="12" y="626"/>
                    <a:pt x="36" y="685"/>
                  </a:cubicBezTo>
                  <a:cubicBezTo>
                    <a:pt x="60" y="745"/>
                    <a:pt x="96" y="793"/>
                    <a:pt x="143" y="840"/>
                  </a:cubicBezTo>
                  <a:cubicBezTo>
                    <a:pt x="203" y="900"/>
                    <a:pt x="274" y="947"/>
                    <a:pt x="358" y="971"/>
                  </a:cubicBezTo>
                  <a:cubicBezTo>
                    <a:pt x="399" y="983"/>
                    <a:pt x="444" y="989"/>
                    <a:pt x="489" y="989"/>
                  </a:cubicBezTo>
                  <a:cubicBezTo>
                    <a:pt x="533" y="989"/>
                    <a:pt x="578" y="983"/>
                    <a:pt x="620" y="971"/>
                  </a:cubicBezTo>
                  <a:cubicBezTo>
                    <a:pt x="655" y="959"/>
                    <a:pt x="679" y="959"/>
                    <a:pt x="715" y="947"/>
                  </a:cubicBezTo>
                  <a:cubicBezTo>
                    <a:pt x="751" y="935"/>
                    <a:pt x="786" y="912"/>
                    <a:pt x="822" y="900"/>
                  </a:cubicBezTo>
                  <a:cubicBezTo>
                    <a:pt x="882" y="876"/>
                    <a:pt x="929" y="828"/>
                    <a:pt x="953" y="781"/>
                  </a:cubicBezTo>
                  <a:cubicBezTo>
                    <a:pt x="989" y="745"/>
                    <a:pt x="1013" y="721"/>
                    <a:pt x="1025" y="674"/>
                  </a:cubicBezTo>
                  <a:cubicBezTo>
                    <a:pt x="1048" y="614"/>
                    <a:pt x="1060" y="554"/>
                    <a:pt x="1060" y="495"/>
                  </a:cubicBezTo>
                  <a:cubicBezTo>
                    <a:pt x="1048" y="447"/>
                    <a:pt x="1048" y="412"/>
                    <a:pt x="1048" y="364"/>
                  </a:cubicBezTo>
                  <a:cubicBezTo>
                    <a:pt x="1025" y="328"/>
                    <a:pt x="1013" y="293"/>
                    <a:pt x="1001" y="257"/>
                  </a:cubicBezTo>
                  <a:cubicBezTo>
                    <a:pt x="965" y="197"/>
                    <a:pt x="929" y="162"/>
                    <a:pt x="870" y="126"/>
                  </a:cubicBezTo>
                  <a:cubicBezTo>
                    <a:pt x="834" y="78"/>
                    <a:pt x="774" y="54"/>
                    <a:pt x="715" y="43"/>
                  </a:cubicBezTo>
                  <a:cubicBezTo>
                    <a:pt x="691" y="31"/>
                    <a:pt x="655" y="31"/>
                    <a:pt x="620" y="19"/>
                  </a:cubicBezTo>
                  <a:cubicBezTo>
                    <a:pt x="578" y="7"/>
                    <a:pt x="536" y="1"/>
                    <a:pt x="4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43"/>
            <p:cNvSpPr/>
            <p:nvPr/>
          </p:nvSpPr>
          <p:spPr>
            <a:xfrm>
              <a:off x="3667700" y="1734875"/>
              <a:ext cx="21475" cy="23525"/>
            </a:xfrm>
            <a:custGeom>
              <a:rect b="b" l="l" r="r" t="t"/>
              <a:pathLst>
                <a:path extrusionOk="0" h="941" w="859">
                  <a:moveTo>
                    <a:pt x="429" y="0"/>
                  </a:moveTo>
                  <a:cubicBezTo>
                    <a:pt x="370" y="0"/>
                    <a:pt x="322" y="12"/>
                    <a:pt x="263" y="48"/>
                  </a:cubicBezTo>
                  <a:cubicBezTo>
                    <a:pt x="215" y="60"/>
                    <a:pt x="168" y="84"/>
                    <a:pt x="132" y="131"/>
                  </a:cubicBezTo>
                  <a:cubicBezTo>
                    <a:pt x="72" y="179"/>
                    <a:pt x="37" y="250"/>
                    <a:pt x="25" y="322"/>
                  </a:cubicBezTo>
                  <a:cubicBezTo>
                    <a:pt x="1" y="393"/>
                    <a:pt x="1" y="465"/>
                    <a:pt x="25" y="548"/>
                  </a:cubicBezTo>
                  <a:cubicBezTo>
                    <a:pt x="25" y="572"/>
                    <a:pt x="25" y="607"/>
                    <a:pt x="37" y="643"/>
                  </a:cubicBezTo>
                  <a:cubicBezTo>
                    <a:pt x="48" y="679"/>
                    <a:pt x="60" y="703"/>
                    <a:pt x="72" y="738"/>
                  </a:cubicBezTo>
                  <a:cubicBezTo>
                    <a:pt x="96" y="786"/>
                    <a:pt x="132" y="822"/>
                    <a:pt x="179" y="857"/>
                  </a:cubicBezTo>
                  <a:cubicBezTo>
                    <a:pt x="203" y="881"/>
                    <a:pt x="239" y="893"/>
                    <a:pt x="275" y="905"/>
                  </a:cubicBezTo>
                  <a:cubicBezTo>
                    <a:pt x="322" y="929"/>
                    <a:pt x="370" y="941"/>
                    <a:pt x="429" y="941"/>
                  </a:cubicBezTo>
                  <a:cubicBezTo>
                    <a:pt x="465" y="941"/>
                    <a:pt x="501" y="929"/>
                    <a:pt x="537" y="929"/>
                  </a:cubicBezTo>
                  <a:cubicBezTo>
                    <a:pt x="572" y="917"/>
                    <a:pt x="608" y="905"/>
                    <a:pt x="632" y="881"/>
                  </a:cubicBezTo>
                  <a:cubicBezTo>
                    <a:pt x="679" y="857"/>
                    <a:pt x="727" y="822"/>
                    <a:pt x="751" y="786"/>
                  </a:cubicBezTo>
                  <a:cubicBezTo>
                    <a:pt x="787" y="738"/>
                    <a:pt x="810" y="691"/>
                    <a:pt x="822" y="643"/>
                  </a:cubicBezTo>
                  <a:cubicBezTo>
                    <a:pt x="834" y="607"/>
                    <a:pt x="834" y="572"/>
                    <a:pt x="846" y="548"/>
                  </a:cubicBezTo>
                  <a:cubicBezTo>
                    <a:pt x="858" y="465"/>
                    <a:pt x="858" y="393"/>
                    <a:pt x="846" y="322"/>
                  </a:cubicBezTo>
                  <a:cubicBezTo>
                    <a:pt x="822" y="250"/>
                    <a:pt x="787" y="179"/>
                    <a:pt x="727" y="131"/>
                  </a:cubicBezTo>
                  <a:cubicBezTo>
                    <a:pt x="703" y="107"/>
                    <a:pt x="679" y="84"/>
                    <a:pt x="644" y="60"/>
                  </a:cubicBezTo>
                  <a:cubicBezTo>
                    <a:pt x="572" y="24"/>
                    <a:pt x="513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43"/>
            <p:cNvSpPr/>
            <p:nvPr/>
          </p:nvSpPr>
          <p:spPr>
            <a:xfrm>
              <a:off x="3679900" y="1678600"/>
              <a:ext cx="17300" cy="13425"/>
            </a:xfrm>
            <a:custGeom>
              <a:rect b="b" l="l" r="r" t="t"/>
              <a:pathLst>
                <a:path extrusionOk="0" h="537" w="692">
                  <a:moveTo>
                    <a:pt x="346" y="1"/>
                  </a:moveTo>
                  <a:cubicBezTo>
                    <a:pt x="1" y="1"/>
                    <a:pt x="1" y="537"/>
                    <a:pt x="346" y="537"/>
                  </a:cubicBezTo>
                  <a:cubicBezTo>
                    <a:pt x="692" y="537"/>
                    <a:pt x="692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43"/>
            <p:cNvSpPr/>
            <p:nvPr/>
          </p:nvSpPr>
          <p:spPr>
            <a:xfrm>
              <a:off x="3578700" y="1700050"/>
              <a:ext cx="13725" cy="10725"/>
            </a:xfrm>
            <a:custGeom>
              <a:rect b="b" l="l" r="r" t="t"/>
              <a:pathLst>
                <a:path extrusionOk="0" h="429" w="549">
                  <a:moveTo>
                    <a:pt x="275" y="0"/>
                  </a:moveTo>
                  <a:cubicBezTo>
                    <a:pt x="1" y="0"/>
                    <a:pt x="1" y="429"/>
                    <a:pt x="275" y="429"/>
                  </a:cubicBezTo>
                  <a:cubicBezTo>
                    <a:pt x="549" y="429"/>
                    <a:pt x="549" y="0"/>
                    <a:pt x="2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43"/>
            <p:cNvSpPr/>
            <p:nvPr/>
          </p:nvSpPr>
          <p:spPr>
            <a:xfrm>
              <a:off x="3460250" y="1696475"/>
              <a:ext cx="29475" cy="22950"/>
            </a:xfrm>
            <a:custGeom>
              <a:rect b="b" l="l" r="r" t="t"/>
              <a:pathLst>
                <a:path extrusionOk="0" h="918" w="1179">
                  <a:moveTo>
                    <a:pt x="595" y="0"/>
                  </a:moveTo>
                  <a:cubicBezTo>
                    <a:pt x="0" y="0"/>
                    <a:pt x="0" y="917"/>
                    <a:pt x="595" y="917"/>
                  </a:cubicBezTo>
                  <a:cubicBezTo>
                    <a:pt x="1179" y="917"/>
                    <a:pt x="1179" y="0"/>
                    <a:pt x="5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43"/>
            <p:cNvSpPr/>
            <p:nvPr/>
          </p:nvSpPr>
          <p:spPr>
            <a:xfrm>
              <a:off x="3452200" y="1860775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1"/>
                  </a:moveTo>
                  <a:cubicBezTo>
                    <a:pt x="1" y="1"/>
                    <a:pt x="1" y="632"/>
                    <a:pt x="417" y="632"/>
                  </a:cubicBezTo>
                  <a:cubicBezTo>
                    <a:pt x="822" y="632"/>
                    <a:pt x="822" y="1"/>
                    <a:pt x="41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43"/>
            <p:cNvSpPr/>
            <p:nvPr/>
          </p:nvSpPr>
          <p:spPr>
            <a:xfrm>
              <a:off x="3460250" y="2041150"/>
              <a:ext cx="34550" cy="26825"/>
            </a:xfrm>
            <a:custGeom>
              <a:rect b="b" l="l" r="r" t="t"/>
              <a:pathLst>
                <a:path extrusionOk="0" h="1073" w="1382">
                  <a:moveTo>
                    <a:pt x="691" y="1"/>
                  </a:moveTo>
                  <a:cubicBezTo>
                    <a:pt x="0" y="1"/>
                    <a:pt x="0" y="1072"/>
                    <a:pt x="691" y="1072"/>
                  </a:cubicBezTo>
                  <a:cubicBezTo>
                    <a:pt x="1381" y="1072"/>
                    <a:pt x="1381" y="1"/>
                    <a:pt x="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43"/>
            <p:cNvSpPr/>
            <p:nvPr/>
          </p:nvSpPr>
          <p:spPr>
            <a:xfrm>
              <a:off x="3553700" y="2114075"/>
              <a:ext cx="8650" cy="6575"/>
            </a:xfrm>
            <a:custGeom>
              <a:rect b="b" l="l" r="r" t="t"/>
              <a:pathLst>
                <a:path extrusionOk="0" h="263" w="346">
                  <a:moveTo>
                    <a:pt x="167" y="1"/>
                  </a:moveTo>
                  <a:cubicBezTo>
                    <a:pt x="1" y="1"/>
                    <a:pt x="1" y="263"/>
                    <a:pt x="167" y="263"/>
                  </a:cubicBezTo>
                  <a:cubicBezTo>
                    <a:pt x="346" y="263"/>
                    <a:pt x="346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43"/>
            <p:cNvSpPr/>
            <p:nvPr/>
          </p:nvSpPr>
          <p:spPr>
            <a:xfrm>
              <a:off x="3679625" y="2075675"/>
              <a:ext cx="22925" cy="17900"/>
            </a:xfrm>
            <a:custGeom>
              <a:rect b="b" l="l" r="r" t="t"/>
              <a:pathLst>
                <a:path extrusionOk="0" h="716" w="917">
                  <a:moveTo>
                    <a:pt x="453" y="1"/>
                  </a:moveTo>
                  <a:cubicBezTo>
                    <a:pt x="0" y="1"/>
                    <a:pt x="0" y="715"/>
                    <a:pt x="453" y="715"/>
                  </a:cubicBezTo>
                  <a:cubicBezTo>
                    <a:pt x="917" y="715"/>
                    <a:pt x="917" y="1"/>
                    <a:pt x="45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43"/>
            <p:cNvSpPr/>
            <p:nvPr/>
          </p:nvSpPr>
          <p:spPr>
            <a:xfrm>
              <a:off x="3753125" y="1902450"/>
              <a:ext cx="33075" cy="32075"/>
            </a:xfrm>
            <a:custGeom>
              <a:rect b="b" l="l" r="r" t="t"/>
              <a:pathLst>
                <a:path extrusionOk="0" h="1283" w="1323">
                  <a:moveTo>
                    <a:pt x="1001" y="96"/>
                  </a:moveTo>
                  <a:cubicBezTo>
                    <a:pt x="1031" y="111"/>
                    <a:pt x="1056" y="130"/>
                    <a:pt x="1082" y="151"/>
                  </a:cubicBezTo>
                  <a:lnTo>
                    <a:pt x="1082" y="151"/>
                  </a:lnTo>
                  <a:cubicBezTo>
                    <a:pt x="1063" y="138"/>
                    <a:pt x="1037" y="120"/>
                    <a:pt x="1001" y="96"/>
                  </a:cubicBezTo>
                  <a:close/>
                  <a:moveTo>
                    <a:pt x="1180" y="953"/>
                  </a:moveTo>
                  <a:cubicBezTo>
                    <a:pt x="1179" y="953"/>
                    <a:pt x="1179" y="953"/>
                    <a:pt x="1179" y="954"/>
                  </a:cubicBezTo>
                  <a:lnTo>
                    <a:pt x="1179" y="954"/>
                  </a:lnTo>
                  <a:cubicBezTo>
                    <a:pt x="1179" y="953"/>
                    <a:pt x="1179" y="953"/>
                    <a:pt x="1179" y="953"/>
                  </a:cubicBezTo>
                  <a:close/>
                  <a:moveTo>
                    <a:pt x="276" y="1072"/>
                  </a:moveTo>
                  <a:cubicBezTo>
                    <a:pt x="276" y="1072"/>
                    <a:pt x="276" y="1072"/>
                    <a:pt x="276" y="1073"/>
                  </a:cubicBezTo>
                  <a:lnTo>
                    <a:pt x="276" y="1073"/>
                  </a:lnTo>
                  <a:cubicBezTo>
                    <a:pt x="276" y="1072"/>
                    <a:pt x="275" y="1072"/>
                    <a:pt x="275" y="1072"/>
                  </a:cubicBezTo>
                  <a:close/>
                  <a:moveTo>
                    <a:pt x="394" y="1155"/>
                  </a:moveTo>
                  <a:cubicBezTo>
                    <a:pt x="394" y="1155"/>
                    <a:pt x="401" y="1155"/>
                    <a:pt x="404" y="1160"/>
                  </a:cubicBezTo>
                  <a:lnTo>
                    <a:pt x="404" y="1160"/>
                  </a:lnTo>
                  <a:cubicBezTo>
                    <a:pt x="401" y="1159"/>
                    <a:pt x="397" y="1157"/>
                    <a:pt x="394" y="1155"/>
                  </a:cubicBezTo>
                  <a:close/>
                  <a:moveTo>
                    <a:pt x="525" y="1215"/>
                  </a:moveTo>
                  <a:lnTo>
                    <a:pt x="525" y="1215"/>
                  </a:lnTo>
                  <a:cubicBezTo>
                    <a:pt x="529" y="1216"/>
                    <a:pt x="533" y="1216"/>
                    <a:pt x="537" y="1217"/>
                  </a:cubicBezTo>
                  <a:lnTo>
                    <a:pt x="537" y="1217"/>
                  </a:lnTo>
                  <a:cubicBezTo>
                    <a:pt x="537" y="1217"/>
                    <a:pt x="537" y="1217"/>
                    <a:pt x="537" y="1218"/>
                  </a:cubicBezTo>
                  <a:lnTo>
                    <a:pt x="537" y="1218"/>
                  </a:lnTo>
                  <a:cubicBezTo>
                    <a:pt x="533" y="1217"/>
                    <a:pt x="529" y="1216"/>
                    <a:pt x="525" y="1215"/>
                  </a:cubicBezTo>
                  <a:close/>
                  <a:moveTo>
                    <a:pt x="668" y="0"/>
                  </a:moveTo>
                  <a:cubicBezTo>
                    <a:pt x="632" y="0"/>
                    <a:pt x="572" y="12"/>
                    <a:pt x="584" y="12"/>
                  </a:cubicBezTo>
                  <a:cubicBezTo>
                    <a:pt x="584" y="12"/>
                    <a:pt x="525" y="24"/>
                    <a:pt x="501" y="24"/>
                  </a:cubicBezTo>
                  <a:lnTo>
                    <a:pt x="489" y="24"/>
                  </a:lnTo>
                  <a:cubicBezTo>
                    <a:pt x="477" y="36"/>
                    <a:pt x="346" y="84"/>
                    <a:pt x="334" y="96"/>
                  </a:cubicBezTo>
                  <a:cubicBezTo>
                    <a:pt x="287" y="119"/>
                    <a:pt x="239" y="155"/>
                    <a:pt x="203" y="191"/>
                  </a:cubicBezTo>
                  <a:lnTo>
                    <a:pt x="191" y="191"/>
                  </a:lnTo>
                  <a:cubicBezTo>
                    <a:pt x="191" y="203"/>
                    <a:pt x="96" y="322"/>
                    <a:pt x="96" y="322"/>
                  </a:cubicBezTo>
                  <a:cubicBezTo>
                    <a:pt x="86" y="343"/>
                    <a:pt x="57" y="409"/>
                    <a:pt x="58" y="409"/>
                  </a:cubicBezTo>
                  <a:cubicBezTo>
                    <a:pt x="58" y="409"/>
                    <a:pt x="59" y="408"/>
                    <a:pt x="60" y="405"/>
                  </a:cubicBezTo>
                  <a:cubicBezTo>
                    <a:pt x="62" y="402"/>
                    <a:pt x="63" y="400"/>
                    <a:pt x="63" y="400"/>
                  </a:cubicBezTo>
                  <a:lnTo>
                    <a:pt x="63" y="400"/>
                  </a:lnTo>
                  <a:cubicBezTo>
                    <a:pt x="63" y="400"/>
                    <a:pt x="37" y="456"/>
                    <a:pt x="37" y="477"/>
                  </a:cubicBezTo>
                  <a:cubicBezTo>
                    <a:pt x="27" y="497"/>
                    <a:pt x="17" y="568"/>
                    <a:pt x="21" y="568"/>
                  </a:cubicBezTo>
                  <a:cubicBezTo>
                    <a:pt x="22" y="568"/>
                    <a:pt x="23" y="566"/>
                    <a:pt x="25" y="560"/>
                  </a:cubicBezTo>
                  <a:lnTo>
                    <a:pt x="25" y="560"/>
                  </a:lnTo>
                  <a:cubicBezTo>
                    <a:pt x="1" y="691"/>
                    <a:pt x="1" y="655"/>
                    <a:pt x="37" y="822"/>
                  </a:cubicBezTo>
                  <a:cubicBezTo>
                    <a:pt x="49" y="905"/>
                    <a:pt x="84" y="977"/>
                    <a:pt x="144" y="1036"/>
                  </a:cubicBezTo>
                  <a:cubicBezTo>
                    <a:pt x="191" y="1108"/>
                    <a:pt x="251" y="1155"/>
                    <a:pt x="322" y="1191"/>
                  </a:cubicBezTo>
                  <a:cubicBezTo>
                    <a:pt x="394" y="1239"/>
                    <a:pt x="465" y="1262"/>
                    <a:pt x="549" y="1274"/>
                  </a:cubicBezTo>
                  <a:cubicBezTo>
                    <a:pt x="583" y="1279"/>
                    <a:pt x="618" y="1282"/>
                    <a:pt x="652" y="1282"/>
                  </a:cubicBezTo>
                  <a:cubicBezTo>
                    <a:pt x="701" y="1282"/>
                    <a:pt x="750" y="1276"/>
                    <a:pt x="799" y="1262"/>
                  </a:cubicBezTo>
                  <a:cubicBezTo>
                    <a:pt x="807" y="1258"/>
                    <a:pt x="816" y="1254"/>
                    <a:pt x="825" y="1249"/>
                  </a:cubicBezTo>
                  <a:lnTo>
                    <a:pt x="825" y="1249"/>
                  </a:lnTo>
                  <a:cubicBezTo>
                    <a:pt x="864" y="1245"/>
                    <a:pt x="903" y="1232"/>
                    <a:pt x="942" y="1203"/>
                  </a:cubicBezTo>
                  <a:cubicBezTo>
                    <a:pt x="1001" y="1191"/>
                    <a:pt x="1037" y="1167"/>
                    <a:pt x="1084" y="1131"/>
                  </a:cubicBezTo>
                  <a:cubicBezTo>
                    <a:pt x="1144" y="1084"/>
                    <a:pt x="1192" y="1036"/>
                    <a:pt x="1239" y="965"/>
                  </a:cubicBezTo>
                  <a:cubicBezTo>
                    <a:pt x="1239" y="965"/>
                    <a:pt x="1239" y="965"/>
                    <a:pt x="1239" y="953"/>
                  </a:cubicBezTo>
                  <a:cubicBezTo>
                    <a:pt x="1263" y="905"/>
                    <a:pt x="1275" y="858"/>
                    <a:pt x="1299" y="810"/>
                  </a:cubicBezTo>
                  <a:cubicBezTo>
                    <a:pt x="1311" y="762"/>
                    <a:pt x="1323" y="679"/>
                    <a:pt x="1323" y="643"/>
                  </a:cubicBezTo>
                  <a:cubicBezTo>
                    <a:pt x="1323" y="631"/>
                    <a:pt x="1299" y="477"/>
                    <a:pt x="1299" y="477"/>
                  </a:cubicBezTo>
                  <a:cubicBezTo>
                    <a:pt x="1290" y="459"/>
                    <a:pt x="1269" y="411"/>
                    <a:pt x="1263" y="395"/>
                  </a:cubicBezTo>
                  <a:lnTo>
                    <a:pt x="1263" y="395"/>
                  </a:lnTo>
                  <a:cubicBezTo>
                    <a:pt x="1263" y="395"/>
                    <a:pt x="1263" y="395"/>
                    <a:pt x="1263" y="395"/>
                  </a:cubicBezTo>
                  <a:cubicBezTo>
                    <a:pt x="1263" y="395"/>
                    <a:pt x="1263" y="394"/>
                    <a:pt x="1263" y="393"/>
                  </a:cubicBezTo>
                  <a:cubicBezTo>
                    <a:pt x="1262" y="390"/>
                    <a:pt x="1261" y="389"/>
                    <a:pt x="1261" y="389"/>
                  </a:cubicBezTo>
                  <a:lnTo>
                    <a:pt x="1261" y="389"/>
                  </a:lnTo>
                  <a:cubicBezTo>
                    <a:pt x="1260" y="389"/>
                    <a:pt x="1261" y="391"/>
                    <a:pt x="1263" y="395"/>
                  </a:cubicBezTo>
                  <a:lnTo>
                    <a:pt x="1263" y="395"/>
                  </a:lnTo>
                  <a:cubicBezTo>
                    <a:pt x="1260" y="393"/>
                    <a:pt x="1250" y="343"/>
                    <a:pt x="1239" y="322"/>
                  </a:cubicBezTo>
                  <a:lnTo>
                    <a:pt x="1227" y="322"/>
                  </a:lnTo>
                  <a:cubicBezTo>
                    <a:pt x="1147" y="206"/>
                    <a:pt x="1147" y="197"/>
                    <a:pt x="1086" y="154"/>
                  </a:cubicBezTo>
                  <a:lnTo>
                    <a:pt x="1086" y="154"/>
                  </a:lnTo>
                  <a:cubicBezTo>
                    <a:pt x="1055" y="128"/>
                    <a:pt x="1025" y="104"/>
                    <a:pt x="1001" y="96"/>
                  </a:cubicBezTo>
                  <a:lnTo>
                    <a:pt x="1001" y="96"/>
                  </a:lnTo>
                  <a:cubicBezTo>
                    <a:pt x="1001" y="96"/>
                    <a:pt x="1001" y="96"/>
                    <a:pt x="1001" y="96"/>
                  </a:cubicBezTo>
                  <a:cubicBezTo>
                    <a:pt x="1001" y="96"/>
                    <a:pt x="858" y="24"/>
                    <a:pt x="858" y="24"/>
                  </a:cubicBezTo>
                  <a:lnTo>
                    <a:pt x="846" y="24"/>
                  </a:lnTo>
                  <a:cubicBezTo>
                    <a:pt x="822" y="24"/>
                    <a:pt x="775" y="12"/>
                    <a:pt x="763" y="12"/>
                  </a:cubicBezTo>
                  <a:cubicBezTo>
                    <a:pt x="739" y="12"/>
                    <a:pt x="703" y="0"/>
                    <a:pt x="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43"/>
            <p:cNvSpPr/>
            <p:nvPr/>
          </p:nvSpPr>
          <p:spPr>
            <a:xfrm>
              <a:off x="3604300" y="2034900"/>
              <a:ext cx="17900" cy="14025"/>
            </a:xfrm>
            <a:custGeom>
              <a:rect b="b" l="l" r="r" t="t"/>
              <a:pathLst>
                <a:path extrusionOk="0" h="561" w="716">
                  <a:moveTo>
                    <a:pt x="358" y="1"/>
                  </a:moveTo>
                  <a:cubicBezTo>
                    <a:pt x="1" y="1"/>
                    <a:pt x="1" y="560"/>
                    <a:pt x="358" y="560"/>
                  </a:cubicBezTo>
                  <a:cubicBezTo>
                    <a:pt x="715" y="560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43"/>
            <p:cNvSpPr/>
            <p:nvPr/>
          </p:nvSpPr>
          <p:spPr>
            <a:xfrm>
              <a:off x="3629025" y="2130450"/>
              <a:ext cx="18475" cy="14025"/>
            </a:xfrm>
            <a:custGeom>
              <a:rect b="b" l="l" r="r" t="t"/>
              <a:pathLst>
                <a:path extrusionOk="0" h="561" w="739">
                  <a:moveTo>
                    <a:pt x="369" y="1"/>
                  </a:moveTo>
                  <a:cubicBezTo>
                    <a:pt x="0" y="1"/>
                    <a:pt x="0" y="560"/>
                    <a:pt x="369" y="560"/>
                  </a:cubicBezTo>
                  <a:cubicBezTo>
                    <a:pt x="738" y="560"/>
                    <a:pt x="738" y="1"/>
                    <a:pt x="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43"/>
            <p:cNvSpPr/>
            <p:nvPr/>
          </p:nvSpPr>
          <p:spPr>
            <a:xfrm>
              <a:off x="3667700" y="2188800"/>
              <a:ext cx="16400" cy="12825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13" y="0"/>
                    <a:pt x="1" y="512"/>
                    <a:pt x="334" y="512"/>
                  </a:cubicBezTo>
                  <a:cubicBezTo>
                    <a:pt x="656" y="512"/>
                    <a:pt x="656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43"/>
            <p:cNvSpPr/>
            <p:nvPr/>
          </p:nvSpPr>
          <p:spPr>
            <a:xfrm>
              <a:off x="3745100" y="2166775"/>
              <a:ext cx="27700" cy="21750"/>
            </a:xfrm>
            <a:custGeom>
              <a:rect b="b" l="l" r="r" t="t"/>
              <a:pathLst>
                <a:path extrusionOk="0" h="870" w="1108">
                  <a:moveTo>
                    <a:pt x="548" y="0"/>
                  </a:moveTo>
                  <a:cubicBezTo>
                    <a:pt x="0" y="0"/>
                    <a:pt x="0" y="869"/>
                    <a:pt x="548" y="869"/>
                  </a:cubicBezTo>
                  <a:cubicBezTo>
                    <a:pt x="1108" y="869"/>
                    <a:pt x="1108" y="0"/>
                    <a:pt x="5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43"/>
            <p:cNvSpPr/>
            <p:nvPr/>
          </p:nvSpPr>
          <p:spPr>
            <a:xfrm>
              <a:off x="3724550" y="2248925"/>
              <a:ext cx="23550" cy="18175"/>
            </a:xfrm>
            <a:custGeom>
              <a:rect b="b" l="l" r="r" t="t"/>
              <a:pathLst>
                <a:path extrusionOk="0" h="727" w="942">
                  <a:moveTo>
                    <a:pt x="465" y="0"/>
                  </a:moveTo>
                  <a:cubicBezTo>
                    <a:pt x="1" y="0"/>
                    <a:pt x="1" y="727"/>
                    <a:pt x="465" y="727"/>
                  </a:cubicBezTo>
                  <a:cubicBezTo>
                    <a:pt x="930" y="727"/>
                    <a:pt x="942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43"/>
            <p:cNvSpPr/>
            <p:nvPr/>
          </p:nvSpPr>
          <p:spPr>
            <a:xfrm>
              <a:off x="3789150" y="2279275"/>
              <a:ext cx="9850" cy="7775"/>
            </a:xfrm>
            <a:custGeom>
              <a:rect b="b" l="l" r="r" t="t"/>
              <a:pathLst>
                <a:path extrusionOk="0" h="311" w="394">
                  <a:moveTo>
                    <a:pt x="191" y="1"/>
                  </a:moveTo>
                  <a:cubicBezTo>
                    <a:pt x="1" y="1"/>
                    <a:pt x="1" y="310"/>
                    <a:pt x="191" y="310"/>
                  </a:cubicBezTo>
                  <a:cubicBezTo>
                    <a:pt x="393" y="310"/>
                    <a:pt x="393" y="1"/>
                    <a:pt x="1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43"/>
            <p:cNvSpPr/>
            <p:nvPr/>
          </p:nvSpPr>
          <p:spPr>
            <a:xfrm>
              <a:off x="3825175" y="2369175"/>
              <a:ext cx="17875" cy="13725"/>
            </a:xfrm>
            <a:custGeom>
              <a:rect b="b" l="l" r="r" t="t"/>
              <a:pathLst>
                <a:path extrusionOk="0" h="549" w="715">
                  <a:moveTo>
                    <a:pt x="357" y="0"/>
                  </a:moveTo>
                  <a:cubicBezTo>
                    <a:pt x="0" y="0"/>
                    <a:pt x="0" y="548"/>
                    <a:pt x="357" y="548"/>
                  </a:cubicBezTo>
                  <a:cubicBezTo>
                    <a:pt x="715" y="548"/>
                    <a:pt x="715" y="0"/>
                    <a:pt x="35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43"/>
            <p:cNvSpPr/>
            <p:nvPr/>
          </p:nvSpPr>
          <p:spPr>
            <a:xfrm>
              <a:off x="3839450" y="2403400"/>
              <a:ext cx="19675" cy="15500"/>
            </a:xfrm>
            <a:custGeom>
              <a:rect b="b" l="l" r="r" t="t"/>
              <a:pathLst>
                <a:path extrusionOk="0" h="620" w="787">
                  <a:moveTo>
                    <a:pt x="394" y="1"/>
                  </a:moveTo>
                  <a:cubicBezTo>
                    <a:pt x="1" y="1"/>
                    <a:pt x="1" y="620"/>
                    <a:pt x="394" y="620"/>
                  </a:cubicBezTo>
                  <a:cubicBezTo>
                    <a:pt x="787" y="620"/>
                    <a:pt x="787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" name="Google Shape;155;p43"/>
          <p:cNvSpPr txBox="1"/>
          <p:nvPr>
            <p:ph type="title"/>
          </p:nvPr>
        </p:nvSpPr>
        <p:spPr>
          <a:xfrm>
            <a:off x="2549400" y="1486650"/>
            <a:ext cx="40452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6" name="Google Shape;156;p43"/>
          <p:cNvSpPr txBox="1"/>
          <p:nvPr>
            <p:ph idx="1" type="subTitle"/>
          </p:nvPr>
        </p:nvSpPr>
        <p:spPr>
          <a:xfrm>
            <a:off x="2549400" y="2235750"/>
            <a:ext cx="4045200" cy="14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44"/>
          <p:cNvPicPr preferRelativeResize="0"/>
          <p:nvPr/>
        </p:nvPicPr>
        <p:blipFill rotWithShape="1">
          <a:blip r:embed="rId2">
            <a:alphaModFix amt="74000"/>
          </a:blip>
          <a:srcRect b="24428" l="20678" r="16392" t="30819"/>
          <a:stretch/>
        </p:blipFill>
        <p:spPr>
          <a:xfrm>
            <a:off x="-339775" y="-599287"/>
            <a:ext cx="3746050" cy="149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44"/>
          <p:cNvPicPr preferRelativeResize="0"/>
          <p:nvPr/>
        </p:nvPicPr>
        <p:blipFill rotWithShape="1">
          <a:blip r:embed="rId3">
            <a:alphaModFix amt="69000"/>
          </a:blip>
          <a:srcRect b="30594" l="35186" r="34121" t="21964"/>
          <a:stretch/>
        </p:blipFill>
        <p:spPr>
          <a:xfrm>
            <a:off x="-1045400" y="137988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44"/>
          <p:cNvPicPr preferRelativeResize="0"/>
          <p:nvPr/>
        </p:nvPicPr>
        <p:blipFill rotWithShape="1">
          <a:blip r:embed="rId4">
            <a:alphaModFix amt="88000"/>
          </a:blip>
          <a:srcRect b="43378" l="25942" r="32449" t="30366"/>
          <a:stretch/>
        </p:blipFill>
        <p:spPr>
          <a:xfrm>
            <a:off x="344475" y="432072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44"/>
          <p:cNvPicPr preferRelativeResize="0"/>
          <p:nvPr/>
        </p:nvPicPr>
        <p:blipFill rotWithShape="1">
          <a:blip r:embed="rId5">
            <a:alphaModFix amt="68000"/>
          </a:blip>
          <a:srcRect b="19752" l="32657" r="33491" t="31809"/>
          <a:stretch/>
        </p:blipFill>
        <p:spPr>
          <a:xfrm>
            <a:off x="1608800" y="3018000"/>
            <a:ext cx="3369926" cy="2712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44"/>
          <p:cNvGrpSpPr/>
          <p:nvPr/>
        </p:nvGrpSpPr>
        <p:grpSpPr>
          <a:xfrm rot="-3803791">
            <a:off x="2321255" y="3545"/>
            <a:ext cx="1291461" cy="2050317"/>
            <a:chOff x="7367875" y="1269475"/>
            <a:chExt cx="1291500" cy="2050379"/>
          </a:xfrm>
        </p:grpSpPr>
        <p:sp>
          <p:nvSpPr>
            <p:cNvPr id="163" name="Google Shape;163;p44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44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44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44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44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44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44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44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44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44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44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44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44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44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44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44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44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44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44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44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44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44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44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44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44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44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44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44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44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44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44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44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44"/>
          <p:cNvGrpSpPr/>
          <p:nvPr/>
        </p:nvGrpSpPr>
        <p:grpSpPr>
          <a:xfrm flipH="1" rot="5400000">
            <a:off x="8275164" y="4348780"/>
            <a:ext cx="805494" cy="989529"/>
            <a:chOff x="2199075" y="2670475"/>
            <a:chExt cx="141700" cy="174075"/>
          </a:xfrm>
        </p:grpSpPr>
        <p:sp>
          <p:nvSpPr>
            <p:cNvPr id="196" name="Google Shape;196;p44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44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44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44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44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44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44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44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44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44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44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44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44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9" name="Google Shape;209;p44"/>
          <p:cNvSpPr txBox="1"/>
          <p:nvPr>
            <p:ph type="title"/>
          </p:nvPr>
        </p:nvSpPr>
        <p:spPr>
          <a:xfrm flipH="1">
            <a:off x="3088375" y="2254800"/>
            <a:ext cx="53424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0" name="Google Shape;210;p44"/>
          <p:cNvSpPr txBox="1"/>
          <p:nvPr>
            <p:ph idx="1" type="subTitle"/>
          </p:nvPr>
        </p:nvSpPr>
        <p:spPr>
          <a:xfrm flipH="1">
            <a:off x="5371075" y="3545675"/>
            <a:ext cx="3059700" cy="7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44"/>
          <p:cNvSpPr txBox="1"/>
          <p:nvPr>
            <p:ph idx="2" type="title"/>
          </p:nvPr>
        </p:nvSpPr>
        <p:spPr>
          <a:xfrm flipH="1">
            <a:off x="6952075" y="839775"/>
            <a:ext cx="1478700" cy="103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79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8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45"/>
          <p:cNvPicPr preferRelativeResize="0"/>
          <p:nvPr/>
        </p:nvPicPr>
        <p:blipFill rotWithShape="1">
          <a:blip r:embed="rId2">
            <a:alphaModFix amt="90000"/>
          </a:blip>
          <a:srcRect b="34246" l="40584" r="11510" t="31048"/>
          <a:stretch/>
        </p:blipFill>
        <p:spPr>
          <a:xfrm>
            <a:off x="-607575" y="-444087"/>
            <a:ext cx="4063200" cy="16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45"/>
          <p:cNvPicPr preferRelativeResize="0"/>
          <p:nvPr/>
        </p:nvPicPr>
        <p:blipFill rotWithShape="1">
          <a:blip r:embed="rId3">
            <a:alphaModFix amt="69000"/>
          </a:blip>
          <a:srcRect b="30594" l="35186" r="34121" t="21964"/>
          <a:stretch/>
        </p:blipFill>
        <p:spPr>
          <a:xfrm>
            <a:off x="-1012825" y="335088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45"/>
          <p:cNvPicPr preferRelativeResize="0"/>
          <p:nvPr/>
        </p:nvPicPr>
        <p:blipFill rotWithShape="1">
          <a:blip r:embed="rId4">
            <a:alphaModFix amt="68000"/>
          </a:blip>
          <a:srcRect b="45890" l="34546" r="34246" t="34930"/>
          <a:stretch/>
        </p:blipFill>
        <p:spPr>
          <a:xfrm rot="10800000">
            <a:off x="383088" y="4219837"/>
            <a:ext cx="4042574" cy="139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5"/>
          <p:cNvSpPr/>
          <p:nvPr/>
        </p:nvSpPr>
        <p:spPr>
          <a:xfrm>
            <a:off x="1877275" y="857251"/>
            <a:ext cx="539181" cy="4309488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45"/>
          <p:cNvGrpSpPr/>
          <p:nvPr/>
        </p:nvGrpSpPr>
        <p:grpSpPr>
          <a:xfrm>
            <a:off x="786741" y="1621263"/>
            <a:ext cx="604509" cy="1900975"/>
            <a:chOff x="5784691" y="2227775"/>
            <a:chExt cx="604509" cy="1900975"/>
          </a:xfrm>
        </p:grpSpPr>
        <p:sp>
          <p:nvSpPr>
            <p:cNvPr id="218" name="Google Shape;218;p45"/>
            <p:cNvSpPr/>
            <p:nvPr/>
          </p:nvSpPr>
          <p:spPr>
            <a:xfrm>
              <a:off x="6286232" y="2227775"/>
              <a:ext cx="102968" cy="82522"/>
            </a:xfrm>
            <a:custGeom>
              <a:rect b="b" l="l" r="r" t="t"/>
              <a:pathLst>
                <a:path extrusionOk="0" h="335" w="418">
                  <a:moveTo>
                    <a:pt x="203" y="1"/>
                  </a:moveTo>
                  <a:cubicBezTo>
                    <a:pt x="1" y="1"/>
                    <a:pt x="1" y="334"/>
                    <a:pt x="203" y="334"/>
                  </a:cubicBezTo>
                  <a:cubicBezTo>
                    <a:pt x="418" y="334"/>
                    <a:pt x="41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45"/>
            <p:cNvSpPr/>
            <p:nvPr/>
          </p:nvSpPr>
          <p:spPr>
            <a:xfrm>
              <a:off x="6192378" y="2436175"/>
              <a:ext cx="102968" cy="82276"/>
            </a:xfrm>
            <a:custGeom>
              <a:rect b="b" l="l" r="r" t="t"/>
              <a:pathLst>
                <a:path extrusionOk="0" h="334" w="418">
                  <a:moveTo>
                    <a:pt x="215" y="0"/>
                  </a:moveTo>
                  <a:cubicBezTo>
                    <a:pt x="1" y="12"/>
                    <a:pt x="1" y="334"/>
                    <a:pt x="215" y="334"/>
                  </a:cubicBezTo>
                  <a:cubicBezTo>
                    <a:pt x="418" y="334"/>
                    <a:pt x="418" y="0"/>
                    <a:pt x="2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45"/>
            <p:cNvSpPr/>
            <p:nvPr/>
          </p:nvSpPr>
          <p:spPr>
            <a:xfrm>
              <a:off x="6078078" y="2688423"/>
              <a:ext cx="55918" cy="41138"/>
            </a:xfrm>
            <a:custGeom>
              <a:rect b="b" l="l" r="r" t="t"/>
              <a:pathLst>
                <a:path extrusionOk="0" h="167" w="227">
                  <a:moveTo>
                    <a:pt x="108" y="0"/>
                  </a:moveTo>
                  <a:cubicBezTo>
                    <a:pt x="1" y="0"/>
                    <a:pt x="1" y="167"/>
                    <a:pt x="108" y="167"/>
                  </a:cubicBezTo>
                  <a:cubicBezTo>
                    <a:pt x="227" y="167"/>
                    <a:pt x="227" y="0"/>
                    <a:pt x="1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45"/>
            <p:cNvSpPr/>
            <p:nvPr/>
          </p:nvSpPr>
          <p:spPr>
            <a:xfrm>
              <a:off x="6072166" y="2823169"/>
              <a:ext cx="64786" cy="50252"/>
            </a:xfrm>
            <a:custGeom>
              <a:rect b="b" l="l" r="r" t="t"/>
              <a:pathLst>
                <a:path extrusionOk="0" h="204" w="263">
                  <a:moveTo>
                    <a:pt x="132" y="1"/>
                  </a:moveTo>
                  <a:cubicBezTo>
                    <a:pt x="1" y="1"/>
                    <a:pt x="1" y="203"/>
                    <a:pt x="132" y="203"/>
                  </a:cubicBezTo>
                  <a:cubicBezTo>
                    <a:pt x="263" y="203"/>
                    <a:pt x="263" y="1"/>
                    <a:pt x="1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45"/>
            <p:cNvSpPr/>
            <p:nvPr/>
          </p:nvSpPr>
          <p:spPr>
            <a:xfrm>
              <a:off x="6057632" y="3163359"/>
              <a:ext cx="140904" cy="108880"/>
            </a:xfrm>
            <a:custGeom>
              <a:rect b="b" l="l" r="r" t="t"/>
              <a:pathLst>
                <a:path extrusionOk="0" h="442" w="572">
                  <a:moveTo>
                    <a:pt x="286" y="1"/>
                  </a:moveTo>
                  <a:cubicBezTo>
                    <a:pt x="0" y="1"/>
                    <a:pt x="0" y="442"/>
                    <a:pt x="286" y="442"/>
                  </a:cubicBezTo>
                  <a:cubicBezTo>
                    <a:pt x="572" y="442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45"/>
            <p:cNvSpPr/>
            <p:nvPr/>
          </p:nvSpPr>
          <p:spPr>
            <a:xfrm>
              <a:off x="5987180" y="3459701"/>
              <a:ext cx="97056" cy="73654"/>
            </a:xfrm>
            <a:custGeom>
              <a:rect b="b" l="l" r="r" t="t"/>
              <a:pathLst>
                <a:path extrusionOk="0" h="299" w="394">
                  <a:moveTo>
                    <a:pt x="203" y="1"/>
                  </a:moveTo>
                  <a:cubicBezTo>
                    <a:pt x="1" y="1"/>
                    <a:pt x="1" y="298"/>
                    <a:pt x="203" y="298"/>
                  </a:cubicBezTo>
                  <a:cubicBezTo>
                    <a:pt x="393" y="298"/>
                    <a:pt x="393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45"/>
            <p:cNvSpPr/>
            <p:nvPr/>
          </p:nvSpPr>
          <p:spPr>
            <a:xfrm>
              <a:off x="5784691" y="3805803"/>
              <a:ext cx="38428" cy="29560"/>
            </a:xfrm>
            <a:custGeom>
              <a:rect b="b" l="l" r="r" t="t"/>
              <a:pathLst>
                <a:path extrusionOk="0" h="120" w="156">
                  <a:moveTo>
                    <a:pt x="84" y="0"/>
                  </a:moveTo>
                  <a:cubicBezTo>
                    <a:pt x="1" y="0"/>
                    <a:pt x="1" y="119"/>
                    <a:pt x="84" y="119"/>
                  </a:cubicBezTo>
                  <a:cubicBezTo>
                    <a:pt x="156" y="119"/>
                    <a:pt x="156" y="0"/>
                    <a:pt x="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45"/>
            <p:cNvSpPr/>
            <p:nvPr/>
          </p:nvSpPr>
          <p:spPr>
            <a:xfrm>
              <a:off x="5858100" y="4066920"/>
              <a:ext cx="79566" cy="61830"/>
            </a:xfrm>
            <a:custGeom>
              <a:rect b="b" l="l" r="r" t="t"/>
              <a:pathLst>
                <a:path extrusionOk="0" h="251" w="323">
                  <a:moveTo>
                    <a:pt x="155" y="0"/>
                  </a:moveTo>
                  <a:cubicBezTo>
                    <a:pt x="1" y="0"/>
                    <a:pt x="1" y="250"/>
                    <a:pt x="155" y="250"/>
                  </a:cubicBezTo>
                  <a:cubicBezTo>
                    <a:pt x="322" y="250"/>
                    <a:pt x="322" y="0"/>
                    <a:pt x="1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6" name="Google Shape;226;p45"/>
          <p:cNvGrpSpPr/>
          <p:nvPr/>
        </p:nvGrpSpPr>
        <p:grpSpPr>
          <a:xfrm flipH="1" rot="7318586">
            <a:off x="8392004" y="1060369"/>
            <a:ext cx="805482" cy="989515"/>
            <a:chOff x="2199075" y="2670475"/>
            <a:chExt cx="141700" cy="174075"/>
          </a:xfrm>
        </p:grpSpPr>
        <p:sp>
          <p:nvSpPr>
            <p:cNvPr id="227" name="Google Shape;227;p45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45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45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45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45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45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45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45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45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45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45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45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45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0" name="Google Shape;240;p45"/>
          <p:cNvGrpSpPr/>
          <p:nvPr/>
        </p:nvGrpSpPr>
        <p:grpSpPr>
          <a:xfrm flipH="1" rot="-5400000">
            <a:off x="3837199" y="4068390"/>
            <a:ext cx="1291241" cy="2049969"/>
            <a:chOff x="7367875" y="1269475"/>
            <a:chExt cx="1291500" cy="2050379"/>
          </a:xfrm>
        </p:grpSpPr>
        <p:sp>
          <p:nvSpPr>
            <p:cNvPr id="241" name="Google Shape;241;p45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45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45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45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45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45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45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45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45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45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45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45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45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45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45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45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45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45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45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5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45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45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45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45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45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45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45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45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45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45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45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45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3" name="Google Shape;273;p45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2800"/>
              <a:buNone/>
              <a:defRPr sz="2800"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274" name="Google Shape;274;p45"/>
          <p:cNvSpPr txBox="1"/>
          <p:nvPr>
            <p:ph idx="2" type="title"/>
          </p:nvPr>
        </p:nvSpPr>
        <p:spPr>
          <a:xfrm rot="-5047">
            <a:off x="2467197" y="1705320"/>
            <a:ext cx="4904405" cy="493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275" name="Google Shape;275;p45"/>
          <p:cNvSpPr txBox="1"/>
          <p:nvPr>
            <p:ph idx="1" type="subTitle"/>
          </p:nvPr>
        </p:nvSpPr>
        <p:spPr>
          <a:xfrm rot="-4845">
            <a:off x="2470298" y="2157245"/>
            <a:ext cx="4895405" cy="4086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45"/>
          <p:cNvSpPr txBox="1"/>
          <p:nvPr>
            <p:ph idx="3" type="title"/>
          </p:nvPr>
        </p:nvSpPr>
        <p:spPr>
          <a:xfrm rot="-5047">
            <a:off x="2465797" y="2862896"/>
            <a:ext cx="4904405" cy="493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277" name="Google Shape;277;p45"/>
          <p:cNvSpPr txBox="1"/>
          <p:nvPr>
            <p:ph idx="4" type="subTitle"/>
          </p:nvPr>
        </p:nvSpPr>
        <p:spPr>
          <a:xfrm rot="-4845">
            <a:off x="2468898" y="3314820"/>
            <a:ext cx="4895405" cy="40320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1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46"/>
          <p:cNvPicPr preferRelativeResize="0"/>
          <p:nvPr/>
        </p:nvPicPr>
        <p:blipFill rotWithShape="1">
          <a:blip r:embed="rId2">
            <a:alphaModFix/>
          </a:blip>
          <a:srcRect b="34702" l="27482" r="29798" t="32006"/>
          <a:stretch/>
        </p:blipFill>
        <p:spPr>
          <a:xfrm rot="-868288">
            <a:off x="6211325" y="3032625"/>
            <a:ext cx="3905898" cy="171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46"/>
          <p:cNvPicPr preferRelativeResize="0"/>
          <p:nvPr/>
        </p:nvPicPr>
        <p:blipFill rotWithShape="1">
          <a:blip r:embed="rId3">
            <a:alphaModFix/>
          </a:blip>
          <a:srcRect b="19752" l="32657" r="33491" t="31809"/>
          <a:stretch/>
        </p:blipFill>
        <p:spPr>
          <a:xfrm>
            <a:off x="6552975" y="-875698"/>
            <a:ext cx="4104149" cy="3303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46"/>
          <p:cNvPicPr preferRelativeResize="0"/>
          <p:nvPr/>
        </p:nvPicPr>
        <p:blipFill rotWithShape="1">
          <a:blip r:embed="rId4">
            <a:alphaModFix amt="62000"/>
          </a:blip>
          <a:srcRect b="43378" l="25942" r="32449" t="30366"/>
          <a:stretch/>
        </p:blipFill>
        <p:spPr>
          <a:xfrm flipH="1" rot="10800000">
            <a:off x="5390099" y="3907525"/>
            <a:ext cx="4192248" cy="14879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46"/>
          <p:cNvSpPr/>
          <p:nvPr/>
        </p:nvSpPr>
        <p:spPr>
          <a:xfrm>
            <a:off x="5493650" y="-82625"/>
            <a:ext cx="2574627" cy="5308740"/>
          </a:xfrm>
          <a:custGeom>
            <a:rect b="b" l="l" r="r" t="t"/>
            <a:pathLst>
              <a:path extrusionOk="0" h="54157" w="26265">
                <a:moveTo>
                  <a:pt x="5159" y="22742"/>
                </a:moveTo>
                <a:cubicBezTo>
                  <a:pt x="5211" y="22742"/>
                  <a:pt x="5241" y="22785"/>
                  <a:pt x="5299" y="22851"/>
                </a:cubicBezTo>
                <a:cubicBezTo>
                  <a:pt x="5317" y="22872"/>
                  <a:pt x="5336" y="22892"/>
                  <a:pt x="5354" y="22913"/>
                </a:cubicBezTo>
                <a:lnTo>
                  <a:pt x="5354" y="22913"/>
                </a:lnTo>
                <a:cubicBezTo>
                  <a:pt x="5348" y="22928"/>
                  <a:pt x="5341" y="22943"/>
                  <a:pt x="5334" y="22958"/>
                </a:cubicBezTo>
                <a:cubicBezTo>
                  <a:pt x="5203" y="23213"/>
                  <a:pt x="4922" y="23474"/>
                  <a:pt x="4635" y="23474"/>
                </a:cubicBezTo>
                <a:cubicBezTo>
                  <a:pt x="4551" y="23474"/>
                  <a:pt x="4466" y="23452"/>
                  <a:pt x="4385" y="23400"/>
                </a:cubicBezTo>
                <a:lnTo>
                  <a:pt x="4385" y="23400"/>
                </a:lnTo>
                <a:cubicBezTo>
                  <a:pt x="4535" y="23261"/>
                  <a:pt x="4685" y="23121"/>
                  <a:pt x="4834" y="22982"/>
                </a:cubicBezTo>
                <a:cubicBezTo>
                  <a:pt x="4906" y="22923"/>
                  <a:pt x="4989" y="22827"/>
                  <a:pt x="5072" y="22768"/>
                </a:cubicBezTo>
                <a:cubicBezTo>
                  <a:pt x="5109" y="22750"/>
                  <a:pt x="5136" y="22742"/>
                  <a:pt x="5159" y="22742"/>
                </a:cubicBezTo>
                <a:close/>
                <a:moveTo>
                  <a:pt x="18538" y="41688"/>
                </a:moveTo>
                <a:cubicBezTo>
                  <a:pt x="18602" y="41688"/>
                  <a:pt x="18655" y="41725"/>
                  <a:pt x="18669" y="41818"/>
                </a:cubicBezTo>
                <a:cubicBezTo>
                  <a:pt x="18681" y="41949"/>
                  <a:pt x="18598" y="42151"/>
                  <a:pt x="18574" y="42270"/>
                </a:cubicBezTo>
                <a:cubicBezTo>
                  <a:pt x="18543" y="42406"/>
                  <a:pt x="18512" y="42532"/>
                  <a:pt x="18488" y="42665"/>
                </a:cubicBezTo>
                <a:lnTo>
                  <a:pt x="18488" y="42665"/>
                </a:lnTo>
                <a:cubicBezTo>
                  <a:pt x="18437" y="42579"/>
                  <a:pt x="18389" y="42491"/>
                  <a:pt x="18348" y="42401"/>
                </a:cubicBezTo>
                <a:cubicBezTo>
                  <a:pt x="18265" y="42235"/>
                  <a:pt x="18193" y="42020"/>
                  <a:pt x="18288" y="41854"/>
                </a:cubicBezTo>
                <a:cubicBezTo>
                  <a:pt x="18337" y="41763"/>
                  <a:pt x="18448" y="41688"/>
                  <a:pt x="18538" y="41688"/>
                </a:cubicBezTo>
                <a:close/>
                <a:moveTo>
                  <a:pt x="201" y="0"/>
                </a:moveTo>
                <a:cubicBezTo>
                  <a:pt x="167" y="0"/>
                  <a:pt x="131" y="21"/>
                  <a:pt x="131" y="63"/>
                </a:cubicBezTo>
                <a:cubicBezTo>
                  <a:pt x="108" y="4242"/>
                  <a:pt x="84" y="8409"/>
                  <a:pt x="72" y="12576"/>
                </a:cubicBezTo>
                <a:cubicBezTo>
                  <a:pt x="60" y="13636"/>
                  <a:pt x="60" y="14684"/>
                  <a:pt x="48" y="15743"/>
                </a:cubicBezTo>
                <a:cubicBezTo>
                  <a:pt x="48" y="16648"/>
                  <a:pt x="0" y="17553"/>
                  <a:pt x="72" y="18458"/>
                </a:cubicBezTo>
                <a:cubicBezTo>
                  <a:pt x="119" y="19113"/>
                  <a:pt x="239" y="19815"/>
                  <a:pt x="608" y="20375"/>
                </a:cubicBezTo>
                <a:cubicBezTo>
                  <a:pt x="1001" y="20982"/>
                  <a:pt x="1608" y="21268"/>
                  <a:pt x="2310" y="21351"/>
                </a:cubicBezTo>
                <a:cubicBezTo>
                  <a:pt x="3191" y="21446"/>
                  <a:pt x="4203" y="21256"/>
                  <a:pt x="4977" y="21827"/>
                </a:cubicBezTo>
                <a:cubicBezTo>
                  <a:pt x="5304" y="22059"/>
                  <a:pt x="5490" y="22421"/>
                  <a:pt x="5389" y="22807"/>
                </a:cubicBezTo>
                <a:lnTo>
                  <a:pt x="5389" y="22807"/>
                </a:lnTo>
                <a:cubicBezTo>
                  <a:pt x="5322" y="22732"/>
                  <a:pt x="5253" y="22659"/>
                  <a:pt x="5180" y="22589"/>
                </a:cubicBezTo>
                <a:cubicBezTo>
                  <a:pt x="5175" y="22579"/>
                  <a:pt x="5165" y="22576"/>
                  <a:pt x="5154" y="22576"/>
                </a:cubicBezTo>
                <a:cubicBezTo>
                  <a:pt x="5140" y="22576"/>
                  <a:pt x="5122" y="22582"/>
                  <a:pt x="5108" y="22589"/>
                </a:cubicBezTo>
                <a:cubicBezTo>
                  <a:pt x="4822" y="22851"/>
                  <a:pt x="4525" y="23113"/>
                  <a:pt x="4239" y="23363"/>
                </a:cubicBezTo>
                <a:cubicBezTo>
                  <a:pt x="4215" y="23387"/>
                  <a:pt x="4215" y="23435"/>
                  <a:pt x="4239" y="23458"/>
                </a:cubicBezTo>
                <a:cubicBezTo>
                  <a:pt x="4369" y="23564"/>
                  <a:pt x="4508" y="23609"/>
                  <a:pt x="4645" y="23609"/>
                </a:cubicBezTo>
                <a:cubicBezTo>
                  <a:pt x="4974" y="23609"/>
                  <a:pt x="5294" y="23349"/>
                  <a:pt x="5453" y="23030"/>
                </a:cubicBezTo>
                <a:lnTo>
                  <a:pt x="5453" y="23030"/>
                </a:lnTo>
                <a:cubicBezTo>
                  <a:pt x="5668" y="23295"/>
                  <a:pt x="5849" y="23587"/>
                  <a:pt x="6013" y="23887"/>
                </a:cubicBezTo>
                <a:cubicBezTo>
                  <a:pt x="6406" y="24601"/>
                  <a:pt x="6716" y="25363"/>
                  <a:pt x="7061" y="26114"/>
                </a:cubicBezTo>
                <a:cubicBezTo>
                  <a:pt x="7775" y="27638"/>
                  <a:pt x="8549" y="29150"/>
                  <a:pt x="9359" y="30638"/>
                </a:cubicBezTo>
                <a:cubicBezTo>
                  <a:pt x="10990" y="33626"/>
                  <a:pt x="12823" y="36520"/>
                  <a:pt x="14812" y="39294"/>
                </a:cubicBezTo>
                <a:cubicBezTo>
                  <a:pt x="15919" y="40830"/>
                  <a:pt x="17074" y="42342"/>
                  <a:pt x="18300" y="43782"/>
                </a:cubicBezTo>
                <a:cubicBezTo>
                  <a:pt x="18318" y="43805"/>
                  <a:pt x="18346" y="43815"/>
                  <a:pt x="18376" y="43815"/>
                </a:cubicBezTo>
                <a:cubicBezTo>
                  <a:pt x="18424" y="43815"/>
                  <a:pt x="18476" y="43787"/>
                  <a:pt x="18491" y="43735"/>
                </a:cubicBezTo>
                <a:cubicBezTo>
                  <a:pt x="18526" y="43524"/>
                  <a:pt x="18561" y="43312"/>
                  <a:pt x="18596" y="43101"/>
                </a:cubicBezTo>
                <a:lnTo>
                  <a:pt x="18596" y="43101"/>
                </a:lnTo>
                <a:cubicBezTo>
                  <a:pt x="18825" y="43481"/>
                  <a:pt x="19063" y="43855"/>
                  <a:pt x="19289" y="44223"/>
                </a:cubicBezTo>
                <a:cubicBezTo>
                  <a:pt x="20634" y="46402"/>
                  <a:pt x="22051" y="48533"/>
                  <a:pt x="23515" y="50617"/>
                </a:cubicBezTo>
                <a:cubicBezTo>
                  <a:pt x="24337" y="51795"/>
                  <a:pt x="25182" y="52962"/>
                  <a:pt x="26039" y="54117"/>
                </a:cubicBezTo>
                <a:cubicBezTo>
                  <a:pt x="26064" y="54145"/>
                  <a:pt x="26095" y="54156"/>
                  <a:pt x="26126" y="54156"/>
                </a:cubicBezTo>
                <a:cubicBezTo>
                  <a:pt x="26199" y="54156"/>
                  <a:pt x="26265" y="54089"/>
                  <a:pt x="26206" y="54022"/>
                </a:cubicBezTo>
                <a:cubicBezTo>
                  <a:pt x="23575" y="50509"/>
                  <a:pt x="21110" y="46878"/>
                  <a:pt x="18800" y="43151"/>
                </a:cubicBezTo>
                <a:cubicBezTo>
                  <a:pt x="18746" y="43063"/>
                  <a:pt x="18688" y="42977"/>
                  <a:pt x="18632" y="42890"/>
                </a:cubicBezTo>
                <a:lnTo>
                  <a:pt x="18632" y="42890"/>
                </a:lnTo>
                <a:cubicBezTo>
                  <a:pt x="18692" y="42529"/>
                  <a:pt x="18752" y="42167"/>
                  <a:pt x="18812" y="41806"/>
                </a:cubicBezTo>
                <a:cubicBezTo>
                  <a:pt x="18836" y="41675"/>
                  <a:pt x="18836" y="41604"/>
                  <a:pt x="18693" y="41556"/>
                </a:cubicBezTo>
                <a:cubicBezTo>
                  <a:pt x="18659" y="41547"/>
                  <a:pt x="18624" y="41542"/>
                  <a:pt x="18589" y="41542"/>
                </a:cubicBezTo>
                <a:cubicBezTo>
                  <a:pt x="18490" y="41542"/>
                  <a:pt x="18391" y="41578"/>
                  <a:pt x="18312" y="41639"/>
                </a:cubicBezTo>
                <a:cubicBezTo>
                  <a:pt x="17979" y="41889"/>
                  <a:pt x="18146" y="42318"/>
                  <a:pt x="18312" y="42616"/>
                </a:cubicBezTo>
                <a:cubicBezTo>
                  <a:pt x="18357" y="42695"/>
                  <a:pt x="18403" y="42775"/>
                  <a:pt x="18450" y="42854"/>
                </a:cubicBezTo>
                <a:lnTo>
                  <a:pt x="18450" y="42854"/>
                </a:lnTo>
                <a:cubicBezTo>
                  <a:pt x="18404" y="43057"/>
                  <a:pt x="18359" y="43257"/>
                  <a:pt x="18318" y="43460"/>
                </a:cubicBezTo>
                <a:lnTo>
                  <a:pt x="18318" y="43460"/>
                </a:lnTo>
                <a:cubicBezTo>
                  <a:pt x="16273" y="40941"/>
                  <a:pt x="14332" y="38364"/>
                  <a:pt x="12550" y="35650"/>
                </a:cubicBezTo>
                <a:cubicBezTo>
                  <a:pt x="10764" y="32912"/>
                  <a:pt x="9144" y="30066"/>
                  <a:pt x="7692" y="27138"/>
                </a:cubicBezTo>
                <a:cubicBezTo>
                  <a:pt x="7287" y="26316"/>
                  <a:pt x="6906" y="25494"/>
                  <a:pt x="6525" y="24673"/>
                </a:cubicBezTo>
                <a:cubicBezTo>
                  <a:pt x="6235" y="24063"/>
                  <a:pt x="5928" y="23453"/>
                  <a:pt x="5497" y="22932"/>
                </a:cubicBezTo>
                <a:lnTo>
                  <a:pt x="5497" y="22932"/>
                </a:lnTo>
                <a:cubicBezTo>
                  <a:pt x="5712" y="22382"/>
                  <a:pt x="5377" y="21846"/>
                  <a:pt x="4882" y="21565"/>
                </a:cubicBezTo>
                <a:cubicBezTo>
                  <a:pt x="4168" y="21161"/>
                  <a:pt x="3346" y="21232"/>
                  <a:pt x="2572" y="21184"/>
                </a:cubicBezTo>
                <a:cubicBezTo>
                  <a:pt x="2108" y="21149"/>
                  <a:pt x="1632" y="21065"/>
                  <a:pt x="1251" y="20780"/>
                </a:cubicBezTo>
                <a:cubicBezTo>
                  <a:pt x="917" y="20541"/>
                  <a:pt x="691" y="20184"/>
                  <a:pt x="536" y="19803"/>
                </a:cubicBezTo>
                <a:cubicBezTo>
                  <a:pt x="262" y="19077"/>
                  <a:pt x="239" y="18279"/>
                  <a:pt x="239" y="17517"/>
                </a:cubicBezTo>
                <a:cubicBezTo>
                  <a:pt x="250" y="16410"/>
                  <a:pt x="250" y="15291"/>
                  <a:pt x="250" y="14184"/>
                </a:cubicBezTo>
                <a:cubicBezTo>
                  <a:pt x="250" y="11981"/>
                  <a:pt x="250" y="9790"/>
                  <a:pt x="250" y="7587"/>
                </a:cubicBezTo>
                <a:cubicBezTo>
                  <a:pt x="262" y="5075"/>
                  <a:pt x="262" y="2575"/>
                  <a:pt x="262" y="63"/>
                </a:cubicBezTo>
                <a:cubicBezTo>
                  <a:pt x="268" y="21"/>
                  <a:pt x="236" y="0"/>
                  <a:pt x="201" y="0"/>
                </a:cubicBez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46"/>
          <p:cNvPicPr preferRelativeResize="0"/>
          <p:nvPr/>
        </p:nvPicPr>
        <p:blipFill rotWithShape="1">
          <a:blip r:embed="rId4">
            <a:alphaModFix/>
          </a:blip>
          <a:srcRect b="43378" l="25942" r="32449" t="30366"/>
          <a:stretch/>
        </p:blipFill>
        <p:spPr>
          <a:xfrm>
            <a:off x="-1353563" y="-474150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6"/>
          <p:cNvPicPr preferRelativeResize="0"/>
          <p:nvPr/>
        </p:nvPicPr>
        <p:blipFill rotWithShape="1">
          <a:blip r:embed="rId5">
            <a:alphaModFix/>
          </a:blip>
          <a:srcRect b="26710" l="31204" r="31680" t="21461"/>
          <a:stretch/>
        </p:blipFill>
        <p:spPr>
          <a:xfrm>
            <a:off x="-1016300" y="82375"/>
            <a:ext cx="1990973" cy="15638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5" name="Google Shape;285;p46"/>
          <p:cNvGrpSpPr/>
          <p:nvPr/>
        </p:nvGrpSpPr>
        <p:grpSpPr>
          <a:xfrm flipH="1" rot="10800000">
            <a:off x="169176" y="3984105"/>
            <a:ext cx="805494" cy="989529"/>
            <a:chOff x="2199075" y="2670475"/>
            <a:chExt cx="141700" cy="174075"/>
          </a:xfrm>
        </p:grpSpPr>
        <p:sp>
          <p:nvSpPr>
            <p:cNvPr id="286" name="Google Shape;286;p46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46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46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46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46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46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46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46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46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46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46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46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46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p46"/>
          <p:cNvSpPr/>
          <p:nvPr/>
        </p:nvSpPr>
        <p:spPr>
          <a:xfrm rot="281139">
            <a:off x="5246152" y="-99988"/>
            <a:ext cx="195638" cy="2139992"/>
          </a:xfrm>
          <a:custGeom>
            <a:rect b="b" l="l" r="r" t="t"/>
            <a:pathLst>
              <a:path extrusionOk="0" h="18858" w="1724">
                <a:moveTo>
                  <a:pt x="1266" y="0"/>
                </a:moveTo>
                <a:cubicBezTo>
                  <a:pt x="1092" y="0"/>
                  <a:pt x="925" y="91"/>
                  <a:pt x="894" y="290"/>
                </a:cubicBezTo>
                <a:cubicBezTo>
                  <a:pt x="679" y="1492"/>
                  <a:pt x="572" y="2707"/>
                  <a:pt x="441" y="3909"/>
                </a:cubicBezTo>
                <a:cubicBezTo>
                  <a:pt x="322" y="5100"/>
                  <a:pt x="239" y="6302"/>
                  <a:pt x="156" y="7493"/>
                </a:cubicBezTo>
                <a:cubicBezTo>
                  <a:pt x="1" y="9886"/>
                  <a:pt x="60" y="12291"/>
                  <a:pt x="120" y="14684"/>
                </a:cubicBezTo>
                <a:cubicBezTo>
                  <a:pt x="156" y="16030"/>
                  <a:pt x="179" y="17387"/>
                  <a:pt x="239" y="18732"/>
                </a:cubicBezTo>
                <a:cubicBezTo>
                  <a:pt x="245" y="18816"/>
                  <a:pt x="313" y="18857"/>
                  <a:pt x="380" y="18857"/>
                </a:cubicBezTo>
                <a:cubicBezTo>
                  <a:pt x="447" y="18857"/>
                  <a:pt x="513" y="18816"/>
                  <a:pt x="513" y="18732"/>
                </a:cubicBezTo>
                <a:cubicBezTo>
                  <a:pt x="465" y="16327"/>
                  <a:pt x="513" y="13922"/>
                  <a:pt x="703" y="11529"/>
                </a:cubicBezTo>
                <a:cubicBezTo>
                  <a:pt x="894" y="9160"/>
                  <a:pt x="1048" y="6790"/>
                  <a:pt x="1275" y="4421"/>
                </a:cubicBezTo>
                <a:cubicBezTo>
                  <a:pt x="1406" y="3076"/>
                  <a:pt x="1584" y="1742"/>
                  <a:pt x="1703" y="409"/>
                </a:cubicBezTo>
                <a:cubicBezTo>
                  <a:pt x="1723" y="148"/>
                  <a:pt x="1489" y="0"/>
                  <a:pt x="12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46"/>
          <p:cNvSpPr txBox="1"/>
          <p:nvPr>
            <p:ph type="title"/>
          </p:nvPr>
        </p:nvSpPr>
        <p:spPr>
          <a:xfrm>
            <a:off x="721788" y="1319100"/>
            <a:ext cx="38382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38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1" name="Google Shape;301;p46"/>
          <p:cNvSpPr txBox="1"/>
          <p:nvPr>
            <p:ph idx="1" type="subTitle"/>
          </p:nvPr>
        </p:nvSpPr>
        <p:spPr>
          <a:xfrm>
            <a:off x="713225" y="2427600"/>
            <a:ext cx="3858900" cy="139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6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47"/>
          <p:cNvPicPr preferRelativeResize="0"/>
          <p:nvPr/>
        </p:nvPicPr>
        <p:blipFill rotWithShape="1">
          <a:blip r:embed="rId2">
            <a:alphaModFix amt="67000"/>
          </a:blip>
          <a:srcRect b="44914" l="43467" r="20500" t="26692"/>
          <a:stretch/>
        </p:blipFill>
        <p:spPr>
          <a:xfrm flipH="1" rot="10800000">
            <a:off x="-1033400" y="4070748"/>
            <a:ext cx="4548850" cy="146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7"/>
          <p:cNvPicPr preferRelativeResize="0"/>
          <p:nvPr/>
        </p:nvPicPr>
        <p:blipFill rotWithShape="1">
          <a:blip r:embed="rId3">
            <a:alphaModFix amt="62000"/>
          </a:blip>
          <a:srcRect b="19752" l="32657" r="33491" t="31809"/>
          <a:stretch/>
        </p:blipFill>
        <p:spPr>
          <a:xfrm>
            <a:off x="-1033400" y="2249125"/>
            <a:ext cx="3369926" cy="271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7"/>
          <p:cNvPicPr preferRelativeResize="0"/>
          <p:nvPr/>
        </p:nvPicPr>
        <p:blipFill rotWithShape="1">
          <a:blip r:embed="rId4">
            <a:alphaModFix amt="67000"/>
          </a:blip>
          <a:srcRect b="34702" l="27482" r="29798" t="32006"/>
          <a:stretch/>
        </p:blipFill>
        <p:spPr>
          <a:xfrm rot="2015769">
            <a:off x="6400526" y="-248423"/>
            <a:ext cx="3905897" cy="1712323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7"/>
          <p:cNvSpPr/>
          <p:nvPr/>
        </p:nvSpPr>
        <p:spPr>
          <a:xfrm rot="-9904076">
            <a:off x="1490451" y="-279352"/>
            <a:ext cx="720429" cy="4427258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7" name="Google Shape;307;p47"/>
          <p:cNvGrpSpPr/>
          <p:nvPr/>
        </p:nvGrpSpPr>
        <p:grpSpPr>
          <a:xfrm rot="484986">
            <a:off x="383350" y="909158"/>
            <a:ext cx="1291415" cy="2050244"/>
            <a:chOff x="7367875" y="1269475"/>
            <a:chExt cx="1291500" cy="2050379"/>
          </a:xfrm>
        </p:grpSpPr>
        <p:sp>
          <p:nvSpPr>
            <p:cNvPr id="308" name="Google Shape;308;p47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47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47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47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47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47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47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47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47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47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47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47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47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47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47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47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47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47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47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47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47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47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47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47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47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47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47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47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47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47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47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47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0" name="Google Shape;340;p47"/>
          <p:cNvSpPr txBox="1"/>
          <p:nvPr>
            <p:ph type="title"/>
          </p:nvPr>
        </p:nvSpPr>
        <p:spPr>
          <a:xfrm flipH="1">
            <a:off x="4004575" y="3092550"/>
            <a:ext cx="4087500" cy="4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41" name="Google Shape;341;p47"/>
          <p:cNvSpPr txBox="1"/>
          <p:nvPr>
            <p:ph idx="1" type="subTitle"/>
          </p:nvPr>
        </p:nvSpPr>
        <p:spPr>
          <a:xfrm flipH="1">
            <a:off x="4004575" y="1598550"/>
            <a:ext cx="4426200" cy="14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48"/>
          <p:cNvPicPr preferRelativeResize="0"/>
          <p:nvPr/>
        </p:nvPicPr>
        <p:blipFill rotWithShape="1">
          <a:blip r:embed="rId2">
            <a:alphaModFix/>
          </a:blip>
          <a:srcRect b="30594" l="35186" r="34121" t="21964"/>
          <a:stretch/>
        </p:blipFill>
        <p:spPr>
          <a:xfrm>
            <a:off x="332225" y="-1180512"/>
            <a:ext cx="2806598" cy="244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8"/>
          <p:cNvPicPr preferRelativeResize="0"/>
          <p:nvPr/>
        </p:nvPicPr>
        <p:blipFill rotWithShape="1">
          <a:blip r:embed="rId3">
            <a:alphaModFix amt="90000"/>
          </a:blip>
          <a:srcRect b="34246" l="40584" r="11510" t="31048"/>
          <a:stretch/>
        </p:blipFill>
        <p:spPr>
          <a:xfrm>
            <a:off x="-692850" y="4016150"/>
            <a:ext cx="4063200" cy="165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8"/>
          <p:cNvPicPr preferRelativeResize="0"/>
          <p:nvPr/>
        </p:nvPicPr>
        <p:blipFill rotWithShape="1">
          <a:blip r:embed="rId4">
            <a:alphaModFix/>
          </a:blip>
          <a:srcRect b="24882" l="29796" r="33344" t="23862"/>
          <a:stretch/>
        </p:blipFill>
        <p:spPr>
          <a:xfrm>
            <a:off x="-1103850" y="2366475"/>
            <a:ext cx="3370301" cy="263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8"/>
          <p:cNvPicPr preferRelativeResize="0"/>
          <p:nvPr/>
        </p:nvPicPr>
        <p:blipFill rotWithShape="1">
          <a:blip r:embed="rId5">
            <a:alphaModFix/>
          </a:blip>
          <a:srcRect b="37643" l="45720" r="43363" t="13128"/>
          <a:stretch/>
        </p:blipFill>
        <p:spPr>
          <a:xfrm flipH="1">
            <a:off x="7876849" y="-404900"/>
            <a:ext cx="1666426" cy="42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8"/>
          <p:cNvPicPr preferRelativeResize="0"/>
          <p:nvPr/>
        </p:nvPicPr>
        <p:blipFill rotWithShape="1">
          <a:blip r:embed="rId6">
            <a:alphaModFix amt="65000"/>
          </a:blip>
          <a:srcRect b="43378" l="25942" r="32449" t="30366"/>
          <a:stretch/>
        </p:blipFill>
        <p:spPr>
          <a:xfrm flipH="1">
            <a:off x="6274275" y="-126575"/>
            <a:ext cx="3804773" cy="13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48"/>
          <p:cNvSpPr/>
          <p:nvPr/>
        </p:nvSpPr>
        <p:spPr>
          <a:xfrm flipH="1">
            <a:off x="670319" y="1259539"/>
            <a:ext cx="220642" cy="4090234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48"/>
          <p:cNvSpPr/>
          <p:nvPr/>
        </p:nvSpPr>
        <p:spPr>
          <a:xfrm rot="7767761">
            <a:off x="6769677" y="-1044688"/>
            <a:ext cx="720428" cy="4427145"/>
          </a:xfrm>
          <a:custGeom>
            <a:rect b="b" l="l" r="r" t="t"/>
            <a:pathLst>
              <a:path extrusionOk="0" h="81945" w="6297">
                <a:moveTo>
                  <a:pt x="6180" y="1"/>
                </a:moveTo>
                <a:cubicBezTo>
                  <a:pt x="6157" y="1"/>
                  <a:pt x="6134" y="12"/>
                  <a:pt x="6120" y="41"/>
                </a:cubicBezTo>
                <a:cubicBezTo>
                  <a:pt x="4810" y="2327"/>
                  <a:pt x="3608" y="4672"/>
                  <a:pt x="2513" y="7065"/>
                </a:cubicBezTo>
                <a:cubicBezTo>
                  <a:pt x="1989" y="8220"/>
                  <a:pt x="1477" y="9387"/>
                  <a:pt x="989" y="10554"/>
                </a:cubicBezTo>
                <a:cubicBezTo>
                  <a:pt x="536" y="11673"/>
                  <a:pt x="0" y="12828"/>
                  <a:pt x="119" y="14066"/>
                </a:cubicBezTo>
                <a:cubicBezTo>
                  <a:pt x="167" y="14673"/>
                  <a:pt x="346" y="15269"/>
                  <a:pt x="512" y="15864"/>
                </a:cubicBezTo>
                <a:cubicBezTo>
                  <a:pt x="679" y="16483"/>
                  <a:pt x="822" y="17126"/>
                  <a:pt x="929" y="17757"/>
                </a:cubicBezTo>
                <a:cubicBezTo>
                  <a:pt x="1155" y="19102"/>
                  <a:pt x="1262" y="20472"/>
                  <a:pt x="1334" y="21841"/>
                </a:cubicBezTo>
                <a:cubicBezTo>
                  <a:pt x="1477" y="24579"/>
                  <a:pt x="1548" y="27306"/>
                  <a:pt x="1501" y="30044"/>
                </a:cubicBezTo>
                <a:cubicBezTo>
                  <a:pt x="1405" y="35557"/>
                  <a:pt x="1036" y="41069"/>
                  <a:pt x="1000" y="46582"/>
                </a:cubicBezTo>
                <a:cubicBezTo>
                  <a:pt x="965" y="52095"/>
                  <a:pt x="1120" y="57607"/>
                  <a:pt x="1179" y="63120"/>
                </a:cubicBezTo>
                <a:cubicBezTo>
                  <a:pt x="1239" y="68632"/>
                  <a:pt x="1322" y="74133"/>
                  <a:pt x="1072" y="79646"/>
                </a:cubicBezTo>
                <a:cubicBezTo>
                  <a:pt x="1036" y="80348"/>
                  <a:pt x="1000" y="81050"/>
                  <a:pt x="965" y="81753"/>
                </a:cubicBezTo>
                <a:cubicBezTo>
                  <a:pt x="959" y="81882"/>
                  <a:pt x="1052" y="81945"/>
                  <a:pt x="1150" y="81945"/>
                </a:cubicBezTo>
                <a:cubicBezTo>
                  <a:pt x="1251" y="81945"/>
                  <a:pt x="1357" y="81879"/>
                  <a:pt x="1370" y="81753"/>
                </a:cubicBezTo>
                <a:cubicBezTo>
                  <a:pt x="1846" y="76288"/>
                  <a:pt x="1739" y="70775"/>
                  <a:pt x="1596" y="65310"/>
                </a:cubicBezTo>
                <a:cubicBezTo>
                  <a:pt x="1453" y="59845"/>
                  <a:pt x="1108" y="54392"/>
                  <a:pt x="1072" y="48927"/>
                </a:cubicBezTo>
                <a:cubicBezTo>
                  <a:pt x="1036" y="43439"/>
                  <a:pt x="1322" y="37962"/>
                  <a:pt x="1524" y="32473"/>
                </a:cubicBezTo>
                <a:cubicBezTo>
                  <a:pt x="1631" y="29747"/>
                  <a:pt x="1715" y="27020"/>
                  <a:pt x="1703" y="24293"/>
                </a:cubicBezTo>
                <a:cubicBezTo>
                  <a:pt x="1703" y="21698"/>
                  <a:pt x="1560" y="19079"/>
                  <a:pt x="917" y="16543"/>
                </a:cubicBezTo>
                <a:cubicBezTo>
                  <a:pt x="584" y="15209"/>
                  <a:pt x="72" y="13947"/>
                  <a:pt x="453" y="12566"/>
                </a:cubicBezTo>
                <a:cubicBezTo>
                  <a:pt x="786" y="11316"/>
                  <a:pt x="1381" y="10113"/>
                  <a:pt x="1905" y="8923"/>
                </a:cubicBezTo>
                <a:cubicBezTo>
                  <a:pt x="2953" y="6517"/>
                  <a:pt x="4096" y="4148"/>
                  <a:pt x="5334" y="1826"/>
                </a:cubicBezTo>
                <a:cubicBezTo>
                  <a:pt x="5644" y="1255"/>
                  <a:pt x="5953" y="695"/>
                  <a:pt x="6263" y="124"/>
                </a:cubicBezTo>
                <a:cubicBezTo>
                  <a:pt x="6296" y="65"/>
                  <a:pt x="6236" y="1"/>
                  <a:pt x="6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0" name="Google Shape;350;p48"/>
          <p:cNvGrpSpPr/>
          <p:nvPr/>
        </p:nvGrpSpPr>
        <p:grpSpPr>
          <a:xfrm>
            <a:off x="7367875" y="1269475"/>
            <a:ext cx="1291500" cy="2050379"/>
            <a:chOff x="7367875" y="1269475"/>
            <a:chExt cx="1291500" cy="2050379"/>
          </a:xfrm>
        </p:grpSpPr>
        <p:sp>
          <p:nvSpPr>
            <p:cNvPr id="351" name="Google Shape;351;p48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48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48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48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48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48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48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48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48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48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48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48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48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48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48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48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48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48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48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48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48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48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48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48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48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48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48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48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48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48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48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48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3" name="Google Shape;383;p48"/>
          <p:cNvGrpSpPr/>
          <p:nvPr/>
        </p:nvGrpSpPr>
        <p:grpSpPr>
          <a:xfrm flipH="1" rot="3377774">
            <a:off x="1475429" y="2656429"/>
            <a:ext cx="805488" cy="989522"/>
            <a:chOff x="2199075" y="2670475"/>
            <a:chExt cx="141700" cy="174075"/>
          </a:xfrm>
        </p:grpSpPr>
        <p:sp>
          <p:nvSpPr>
            <p:cNvPr id="384" name="Google Shape;384;p48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48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48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48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48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48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48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48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48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48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48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48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48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7" name="Google Shape;397;p48"/>
          <p:cNvSpPr txBox="1"/>
          <p:nvPr>
            <p:ph type="title"/>
          </p:nvPr>
        </p:nvSpPr>
        <p:spPr>
          <a:xfrm>
            <a:off x="2063400" y="1321200"/>
            <a:ext cx="5017200" cy="25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8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49"/>
          <p:cNvPicPr preferRelativeResize="0"/>
          <p:nvPr/>
        </p:nvPicPr>
        <p:blipFill rotWithShape="1">
          <a:blip r:embed="rId2">
            <a:alphaModFix amt="69000"/>
          </a:blip>
          <a:srcRect b="30594" l="35186" r="34121" t="21964"/>
          <a:stretch/>
        </p:blipFill>
        <p:spPr>
          <a:xfrm flipH="1">
            <a:off x="3203875" y="3820463"/>
            <a:ext cx="2806598" cy="2440074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49"/>
          <p:cNvSpPr/>
          <p:nvPr/>
        </p:nvSpPr>
        <p:spPr>
          <a:xfrm flipH="1">
            <a:off x="4461576" y="2242949"/>
            <a:ext cx="220649" cy="3059387"/>
          </a:xfrm>
          <a:custGeom>
            <a:rect b="b" l="l" r="r" t="t"/>
            <a:pathLst>
              <a:path extrusionOk="0" h="33915" w="2733">
                <a:moveTo>
                  <a:pt x="2523" y="0"/>
                </a:moveTo>
                <a:cubicBezTo>
                  <a:pt x="2417" y="0"/>
                  <a:pt x="2310" y="66"/>
                  <a:pt x="2310" y="196"/>
                </a:cubicBezTo>
                <a:cubicBezTo>
                  <a:pt x="2275" y="4507"/>
                  <a:pt x="2096" y="8817"/>
                  <a:pt x="1834" y="13115"/>
                </a:cubicBezTo>
                <a:cubicBezTo>
                  <a:pt x="1703" y="15246"/>
                  <a:pt x="1584" y="17389"/>
                  <a:pt x="1370" y="19508"/>
                </a:cubicBezTo>
                <a:cubicBezTo>
                  <a:pt x="1143" y="21651"/>
                  <a:pt x="941" y="23807"/>
                  <a:pt x="715" y="25950"/>
                </a:cubicBezTo>
                <a:cubicBezTo>
                  <a:pt x="477" y="28379"/>
                  <a:pt x="262" y="30795"/>
                  <a:pt x="36" y="33212"/>
                </a:cubicBezTo>
                <a:cubicBezTo>
                  <a:pt x="0" y="33593"/>
                  <a:pt x="381" y="33915"/>
                  <a:pt x="739" y="33915"/>
                </a:cubicBezTo>
                <a:cubicBezTo>
                  <a:pt x="1155" y="33915"/>
                  <a:pt x="1405" y="33593"/>
                  <a:pt x="1441" y="33212"/>
                </a:cubicBezTo>
                <a:cubicBezTo>
                  <a:pt x="1905" y="28938"/>
                  <a:pt x="2191" y="24640"/>
                  <a:pt x="2298" y="20342"/>
                </a:cubicBezTo>
                <a:cubicBezTo>
                  <a:pt x="2406" y="16056"/>
                  <a:pt x="2572" y="11781"/>
                  <a:pt x="2644" y="7495"/>
                </a:cubicBezTo>
                <a:cubicBezTo>
                  <a:pt x="2679" y="5066"/>
                  <a:pt x="2703" y="2625"/>
                  <a:pt x="2727" y="196"/>
                </a:cubicBezTo>
                <a:cubicBezTo>
                  <a:pt x="2733" y="66"/>
                  <a:pt x="2629" y="0"/>
                  <a:pt x="252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p49"/>
          <p:cNvPicPr preferRelativeResize="0"/>
          <p:nvPr/>
        </p:nvPicPr>
        <p:blipFill rotWithShape="1">
          <a:blip r:embed="rId3">
            <a:alphaModFix amt="65000"/>
          </a:blip>
          <a:srcRect b="43378" l="25942" r="32449" t="30366"/>
          <a:stretch/>
        </p:blipFill>
        <p:spPr>
          <a:xfrm flipH="1">
            <a:off x="-1039625" y="-126575"/>
            <a:ext cx="3804773" cy="135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49"/>
          <p:cNvPicPr preferRelativeResize="0"/>
          <p:nvPr/>
        </p:nvPicPr>
        <p:blipFill rotWithShape="1">
          <a:blip r:embed="rId4">
            <a:alphaModFix amt="71000"/>
          </a:blip>
          <a:srcRect b="15069" l="31073" r="39512" t="28762"/>
          <a:stretch/>
        </p:blipFill>
        <p:spPr>
          <a:xfrm rot="10800000">
            <a:off x="-960987" y="-609412"/>
            <a:ext cx="2689651" cy="288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3" name="Google Shape;403;p49"/>
          <p:cNvGrpSpPr/>
          <p:nvPr/>
        </p:nvGrpSpPr>
        <p:grpSpPr>
          <a:xfrm flipH="1" rot="-2040092">
            <a:off x="7195222" y="-90830"/>
            <a:ext cx="1291464" cy="2050323"/>
            <a:chOff x="7367875" y="1269475"/>
            <a:chExt cx="1291500" cy="2050379"/>
          </a:xfrm>
        </p:grpSpPr>
        <p:sp>
          <p:nvSpPr>
            <p:cNvPr id="404" name="Google Shape;404;p49"/>
            <p:cNvSpPr/>
            <p:nvPr/>
          </p:nvSpPr>
          <p:spPr>
            <a:xfrm flipH="1" rot="10800000">
              <a:off x="7594242" y="1338923"/>
              <a:ext cx="73405" cy="57581"/>
            </a:xfrm>
            <a:custGeom>
              <a:rect b="b" l="l" r="r" t="t"/>
              <a:pathLst>
                <a:path extrusionOk="0" h="524" w="668">
                  <a:moveTo>
                    <a:pt x="334" y="0"/>
                  </a:moveTo>
                  <a:cubicBezTo>
                    <a:pt x="0" y="0"/>
                    <a:pt x="0" y="524"/>
                    <a:pt x="334" y="524"/>
                  </a:cubicBezTo>
                  <a:cubicBezTo>
                    <a:pt x="667" y="524"/>
                    <a:pt x="667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49"/>
            <p:cNvSpPr/>
            <p:nvPr/>
          </p:nvSpPr>
          <p:spPr>
            <a:xfrm flipH="1" rot="10800000">
              <a:off x="7663580" y="1558697"/>
              <a:ext cx="57691" cy="44614"/>
            </a:xfrm>
            <a:custGeom>
              <a:rect b="b" l="l" r="r" t="t"/>
              <a:pathLst>
                <a:path extrusionOk="0" h="406" w="525">
                  <a:moveTo>
                    <a:pt x="262" y="1"/>
                  </a:moveTo>
                  <a:cubicBezTo>
                    <a:pt x="0" y="1"/>
                    <a:pt x="0" y="406"/>
                    <a:pt x="262" y="406"/>
                  </a:cubicBezTo>
                  <a:cubicBezTo>
                    <a:pt x="524" y="406"/>
                    <a:pt x="524" y="1"/>
                    <a:pt x="26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49"/>
            <p:cNvSpPr/>
            <p:nvPr/>
          </p:nvSpPr>
          <p:spPr>
            <a:xfrm flipH="1" rot="10800000">
              <a:off x="7519629" y="1491996"/>
              <a:ext cx="70768" cy="53735"/>
            </a:xfrm>
            <a:custGeom>
              <a:rect b="b" l="l" r="r" t="t"/>
              <a:pathLst>
                <a:path extrusionOk="0" h="489" w="644">
                  <a:moveTo>
                    <a:pt x="322" y="1"/>
                  </a:moveTo>
                  <a:cubicBezTo>
                    <a:pt x="1" y="1"/>
                    <a:pt x="1" y="489"/>
                    <a:pt x="322" y="489"/>
                  </a:cubicBezTo>
                  <a:cubicBezTo>
                    <a:pt x="644" y="489"/>
                    <a:pt x="644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49"/>
            <p:cNvSpPr/>
            <p:nvPr/>
          </p:nvSpPr>
          <p:spPr>
            <a:xfrm flipH="1" rot="10800000">
              <a:off x="7765665" y="1448810"/>
              <a:ext cx="74614" cy="57691"/>
            </a:xfrm>
            <a:custGeom>
              <a:rect b="b" l="l" r="r" t="t"/>
              <a:pathLst>
                <a:path extrusionOk="0" h="525" w="679">
                  <a:moveTo>
                    <a:pt x="345" y="1"/>
                  </a:moveTo>
                  <a:cubicBezTo>
                    <a:pt x="0" y="1"/>
                    <a:pt x="0" y="525"/>
                    <a:pt x="345" y="525"/>
                  </a:cubicBezTo>
                  <a:cubicBezTo>
                    <a:pt x="679" y="525"/>
                    <a:pt x="679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49"/>
            <p:cNvSpPr/>
            <p:nvPr/>
          </p:nvSpPr>
          <p:spPr>
            <a:xfrm flipH="1" rot="10800000">
              <a:off x="7646548" y="1736604"/>
              <a:ext cx="78679" cy="60328"/>
            </a:xfrm>
            <a:custGeom>
              <a:rect b="b" l="l" r="r" t="t"/>
              <a:pathLst>
                <a:path extrusionOk="0" h="549" w="716">
                  <a:moveTo>
                    <a:pt x="358" y="1"/>
                  </a:moveTo>
                  <a:cubicBezTo>
                    <a:pt x="1" y="1"/>
                    <a:pt x="1" y="549"/>
                    <a:pt x="358" y="549"/>
                  </a:cubicBezTo>
                  <a:cubicBezTo>
                    <a:pt x="715" y="549"/>
                    <a:pt x="715" y="1"/>
                    <a:pt x="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49"/>
            <p:cNvSpPr/>
            <p:nvPr/>
          </p:nvSpPr>
          <p:spPr>
            <a:xfrm flipH="1" rot="10800000">
              <a:off x="7553694" y="1705177"/>
              <a:ext cx="17142" cy="13187"/>
            </a:xfrm>
            <a:custGeom>
              <a:rect b="b" l="l" r="r" t="t"/>
              <a:pathLst>
                <a:path extrusionOk="0" h="120" w="156">
                  <a:moveTo>
                    <a:pt x="72" y="0"/>
                  </a:moveTo>
                  <a:cubicBezTo>
                    <a:pt x="0" y="0"/>
                    <a:pt x="0" y="119"/>
                    <a:pt x="72" y="119"/>
                  </a:cubicBezTo>
                  <a:cubicBezTo>
                    <a:pt x="155" y="119"/>
                    <a:pt x="155" y="0"/>
                    <a:pt x="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49"/>
            <p:cNvSpPr/>
            <p:nvPr/>
          </p:nvSpPr>
          <p:spPr>
            <a:xfrm flipH="1" rot="10800000">
              <a:off x="7807532" y="1682979"/>
              <a:ext cx="73295" cy="56372"/>
            </a:xfrm>
            <a:custGeom>
              <a:rect b="b" l="l" r="r" t="t"/>
              <a:pathLst>
                <a:path extrusionOk="0" h="513" w="667">
                  <a:moveTo>
                    <a:pt x="334" y="1"/>
                  </a:moveTo>
                  <a:cubicBezTo>
                    <a:pt x="0" y="1"/>
                    <a:pt x="0" y="513"/>
                    <a:pt x="334" y="513"/>
                  </a:cubicBezTo>
                  <a:cubicBezTo>
                    <a:pt x="667" y="513"/>
                    <a:pt x="667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49"/>
            <p:cNvSpPr/>
            <p:nvPr/>
          </p:nvSpPr>
          <p:spPr>
            <a:xfrm flipH="1" rot="10800000">
              <a:off x="7480399" y="1820338"/>
              <a:ext cx="108679" cy="85163"/>
            </a:xfrm>
            <a:custGeom>
              <a:rect b="b" l="l" r="r" t="t"/>
              <a:pathLst>
                <a:path extrusionOk="0" h="775" w="989">
                  <a:moveTo>
                    <a:pt x="489" y="1"/>
                  </a:moveTo>
                  <a:cubicBezTo>
                    <a:pt x="1" y="1"/>
                    <a:pt x="1" y="775"/>
                    <a:pt x="489" y="775"/>
                  </a:cubicBezTo>
                  <a:cubicBezTo>
                    <a:pt x="989" y="775"/>
                    <a:pt x="989" y="1"/>
                    <a:pt x="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49"/>
            <p:cNvSpPr/>
            <p:nvPr/>
          </p:nvSpPr>
          <p:spPr>
            <a:xfrm flipH="1" rot="10800000">
              <a:off x="7747314" y="1936818"/>
              <a:ext cx="111316" cy="86372"/>
            </a:xfrm>
            <a:custGeom>
              <a:rect b="b" l="l" r="r" t="t"/>
              <a:pathLst>
                <a:path extrusionOk="0" h="786" w="1013">
                  <a:moveTo>
                    <a:pt x="512" y="0"/>
                  </a:moveTo>
                  <a:cubicBezTo>
                    <a:pt x="0" y="0"/>
                    <a:pt x="0" y="786"/>
                    <a:pt x="512" y="786"/>
                  </a:cubicBezTo>
                  <a:cubicBezTo>
                    <a:pt x="1013" y="786"/>
                    <a:pt x="1013" y="0"/>
                    <a:pt x="51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49"/>
            <p:cNvSpPr/>
            <p:nvPr/>
          </p:nvSpPr>
          <p:spPr>
            <a:xfrm flipH="1" rot="10800000">
              <a:off x="7411061" y="1673859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1"/>
                  </a:moveTo>
                  <a:cubicBezTo>
                    <a:pt x="1" y="1"/>
                    <a:pt x="1" y="572"/>
                    <a:pt x="370" y="572"/>
                  </a:cubicBezTo>
                  <a:cubicBezTo>
                    <a:pt x="739" y="572"/>
                    <a:pt x="739" y="1"/>
                    <a:pt x="3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49"/>
            <p:cNvSpPr/>
            <p:nvPr/>
          </p:nvSpPr>
          <p:spPr>
            <a:xfrm flipH="1" rot="10800000">
              <a:off x="7367875" y="1379472"/>
              <a:ext cx="57691" cy="44504"/>
            </a:xfrm>
            <a:custGeom>
              <a:rect b="b" l="l" r="r" t="t"/>
              <a:pathLst>
                <a:path extrusionOk="0" h="405" w="525">
                  <a:moveTo>
                    <a:pt x="263" y="0"/>
                  </a:moveTo>
                  <a:cubicBezTo>
                    <a:pt x="1" y="0"/>
                    <a:pt x="1" y="405"/>
                    <a:pt x="263" y="405"/>
                  </a:cubicBezTo>
                  <a:cubicBezTo>
                    <a:pt x="525" y="405"/>
                    <a:pt x="525" y="0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49"/>
            <p:cNvSpPr/>
            <p:nvPr/>
          </p:nvSpPr>
          <p:spPr>
            <a:xfrm flipH="1" rot="10800000">
              <a:off x="7844125" y="1545621"/>
              <a:ext cx="59010" cy="56372"/>
            </a:xfrm>
            <a:custGeom>
              <a:rect b="b" l="l" r="r" t="t"/>
              <a:pathLst>
                <a:path extrusionOk="0" h="513" w="537">
                  <a:moveTo>
                    <a:pt x="251" y="1"/>
                  </a:moveTo>
                  <a:cubicBezTo>
                    <a:pt x="203" y="1"/>
                    <a:pt x="167" y="13"/>
                    <a:pt x="120" y="37"/>
                  </a:cubicBezTo>
                  <a:cubicBezTo>
                    <a:pt x="84" y="60"/>
                    <a:pt x="60" y="84"/>
                    <a:pt x="36" y="132"/>
                  </a:cubicBezTo>
                  <a:cubicBezTo>
                    <a:pt x="12" y="168"/>
                    <a:pt x="1" y="215"/>
                    <a:pt x="1" y="251"/>
                  </a:cubicBezTo>
                  <a:cubicBezTo>
                    <a:pt x="1" y="298"/>
                    <a:pt x="12" y="346"/>
                    <a:pt x="36" y="382"/>
                  </a:cubicBezTo>
                  <a:cubicBezTo>
                    <a:pt x="60" y="418"/>
                    <a:pt x="84" y="453"/>
                    <a:pt x="120" y="477"/>
                  </a:cubicBezTo>
                  <a:cubicBezTo>
                    <a:pt x="167" y="501"/>
                    <a:pt x="203" y="513"/>
                    <a:pt x="251" y="513"/>
                  </a:cubicBezTo>
                  <a:cubicBezTo>
                    <a:pt x="298" y="513"/>
                    <a:pt x="334" y="501"/>
                    <a:pt x="382" y="477"/>
                  </a:cubicBezTo>
                  <a:cubicBezTo>
                    <a:pt x="393" y="465"/>
                    <a:pt x="417" y="453"/>
                    <a:pt x="429" y="453"/>
                  </a:cubicBezTo>
                  <a:cubicBezTo>
                    <a:pt x="465" y="429"/>
                    <a:pt x="489" y="406"/>
                    <a:pt x="513" y="370"/>
                  </a:cubicBezTo>
                  <a:cubicBezTo>
                    <a:pt x="524" y="334"/>
                    <a:pt x="536" y="298"/>
                    <a:pt x="536" y="263"/>
                  </a:cubicBezTo>
                  <a:cubicBezTo>
                    <a:pt x="536" y="215"/>
                    <a:pt x="524" y="179"/>
                    <a:pt x="513" y="144"/>
                  </a:cubicBezTo>
                  <a:cubicBezTo>
                    <a:pt x="489" y="108"/>
                    <a:pt x="465" y="84"/>
                    <a:pt x="429" y="60"/>
                  </a:cubicBezTo>
                  <a:cubicBezTo>
                    <a:pt x="417" y="48"/>
                    <a:pt x="393" y="48"/>
                    <a:pt x="382" y="37"/>
                  </a:cubicBez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49"/>
            <p:cNvSpPr/>
            <p:nvPr/>
          </p:nvSpPr>
          <p:spPr>
            <a:xfrm flipH="1" rot="10800000">
              <a:off x="7925221" y="1761438"/>
              <a:ext cx="85163" cy="65603"/>
            </a:xfrm>
            <a:custGeom>
              <a:rect b="b" l="l" r="r" t="t"/>
              <a:pathLst>
                <a:path extrusionOk="0" h="597" w="775">
                  <a:moveTo>
                    <a:pt x="394" y="1"/>
                  </a:moveTo>
                  <a:cubicBezTo>
                    <a:pt x="1" y="1"/>
                    <a:pt x="1" y="596"/>
                    <a:pt x="394" y="596"/>
                  </a:cubicBezTo>
                  <a:cubicBezTo>
                    <a:pt x="775" y="596"/>
                    <a:pt x="775" y="1"/>
                    <a:pt x="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49"/>
            <p:cNvSpPr/>
            <p:nvPr/>
          </p:nvSpPr>
          <p:spPr>
            <a:xfrm flipH="1" rot="10800000">
              <a:off x="8045657" y="1425185"/>
              <a:ext cx="79888" cy="62966"/>
            </a:xfrm>
            <a:custGeom>
              <a:rect b="b" l="l" r="r" t="t"/>
              <a:pathLst>
                <a:path extrusionOk="0" h="573" w="727">
                  <a:moveTo>
                    <a:pt x="357" y="1"/>
                  </a:moveTo>
                  <a:cubicBezTo>
                    <a:pt x="0" y="1"/>
                    <a:pt x="0" y="572"/>
                    <a:pt x="357" y="572"/>
                  </a:cubicBezTo>
                  <a:cubicBezTo>
                    <a:pt x="726" y="572"/>
                    <a:pt x="726" y="1"/>
                    <a:pt x="3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49"/>
            <p:cNvSpPr/>
            <p:nvPr/>
          </p:nvSpPr>
          <p:spPr>
            <a:xfrm flipH="1" rot="10800000">
              <a:off x="7812697" y="1269475"/>
              <a:ext cx="76042" cy="59010"/>
            </a:xfrm>
            <a:custGeom>
              <a:rect b="b" l="l" r="r" t="t"/>
              <a:pathLst>
                <a:path extrusionOk="0" h="537" w="692">
                  <a:moveTo>
                    <a:pt x="346" y="0"/>
                  </a:moveTo>
                  <a:cubicBezTo>
                    <a:pt x="13" y="12"/>
                    <a:pt x="1" y="536"/>
                    <a:pt x="346" y="536"/>
                  </a:cubicBezTo>
                  <a:cubicBezTo>
                    <a:pt x="691" y="536"/>
                    <a:pt x="691" y="0"/>
                    <a:pt x="3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49"/>
            <p:cNvSpPr/>
            <p:nvPr/>
          </p:nvSpPr>
          <p:spPr>
            <a:xfrm flipH="1" rot="10800000">
              <a:off x="8001153" y="1573092"/>
              <a:ext cx="70768" cy="77251"/>
            </a:xfrm>
            <a:custGeom>
              <a:rect b="b" l="l" r="r" t="t"/>
              <a:pathLst>
                <a:path extrusionOk="0" h="703" w="644">
                  <a:moveTo>
                    <a:pt x="322" y="0"/>
                  </a:moveTo>
                  <a:cubicBezTo>
                    <a:pt x="298" y="12"/>
                    <a:pt x="262" y="12"/>
                    <a:pt x="238" y="12"/>
                  </a:cubicBezTo>
                  <a:cubicBezTo>
                    <a:pt x="191" y="36"/>
                    <a:pt x="143" y="60"/>
                    <a:pt x="107" y="96"/>
                  </a:cubicBezTo>
                  <a:cubicBezTo>
                    <a:pt x="84" y="119"/>
                    <a:pt x="72" y="143"/>
                    <a:pt x="48" y="167"/>
                  </a:cubicBezTo>
                  <a:cubicBezTo>
                    <a:pt x="24" y="215"/>
                    <a:pt x="12" y="262"/>
                    <a:pt x="12" y="322"/>
                  </a:cubicBezTo>
                  <a:cubicBezTo>
                    <a:pt x="12" y="346"/>
                    <a:pt x="12" y="358"/>
                    <a:pt x="0" y="381"/>
                  </a:cubicBezTo>
                  <a:cubicBezTo>
                    <a:pt x="0" y="429"/>
                    <a:pt x="12" y="465"/>
                    <a:pt x="36" y="500"/>
                  </a:cubicBezTo>
                  <a:cubicBezTo>
                    <a:pt x="48" y="548"/>
                    <a:pt x="72" y="584"/>
                    <a:pt x="96" y="608"/>
                  </a:cubicBezTo>
                  <a:cubicBezTo>
                    <a:pt x="131" y="643"/>
                    <a:pt x="167" y="667"/>
                    <a:pt x="203" y="679"/>
                  </a:cubicBezTo>
                  <a:cubicBezTo>
                    <a:pt x="238" y="691"/>
                    <a:pt x="286" y="703"/>
                    <a:pt x="322" y="703"/>
                  </a:cubicBezTo>
                  <a:cubicBezTo>
                    <a:pt x="357" y="703"/>
                    <a:pt x="381" y="691"/>
                    <a:pt x="417" y="691"/>
                  </a:cubicBezTo>
                  <a:cubicBezTo>
                    <a:pt x="465" y="679"/>
                    <a:pt x="512" y="643"/>
                    <a:pt x="548" y="608"/>
                  </a:cubicBezTo>
                  <a:cubicBezTo>
                    <a:pt x="572" y="584"/>
                    <a:pt x="584" y="572"/>
                    <a:pt x="608" y="548"/>
                  </a:cubicBezTo>
                  <a:cubicBezTo>
                    <a:pt x="631" y="488"/>
                    <a:pt x="643" y="441"/>
                    <a:pt x="643" y="381"/>
                  </a:cubicBezTo>
                  <a:cubicBezTo>
                    <a:pt x="643" y="358"/>
                    <a:pt x="643" y="346"/>
                    <a:pt x="643" y="322"/>
                  </a:cubicBezTo>
                  <a:cubicBezTo>
                    <a:pt x="643" y="274"/>
                    <a:pt x="631" y="238"/>
                    <a:pt x="619" y="203"/>
                  </a:cubicBezTo>
                  <a:cubicBezTo>
                    <a:pt x="596" y="155"/>
                    <a:pt x="584" y="119"/>
                    <a:pt x="548" y="96"/>
                  </a:cubicBezTo>
                  <a:cubicBezTo>
                    <a:pt x="524" y="60"/>
                    <a:pt x="488" y="48"/>
                    <a:pt x="453" y="36"/>
                  </a:cubicBezTo>
                  <a:cubicBezTo>
                    <a:pt x="405" y="12"/>
                    <a:pt x="369" y="0"/>
                    <a:pt x="3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49"/>
            <p:cNvSpPr/>
            <p:nvPr/>
          </p:nvSpPr>
          <p:spPr>
            <a:xfrm flipH="1" rot="10800000">
              <a:off x="8278507" y="1346726"/>
              <a:ext cx="53735" cy="41977"/>
            </a:xfrm>
            <a:custGeom>
              <a:rect b="b" l="l" r="r" t="t"/>
              <a:pathLst>
                <a:path extrusionOk="0" h="382" w="489">
                  <a:moveTo>
                    <a:pt x="250" y="1"/>
                  </a:moveTo>
                  <a:cubicBezTo>
                    <a:pt x="0" y="1"/>
                    <a:pt x="0" y="382"/>
                    <a:pt x="250" y="382"/>
                  </a:cubicBezTo>
                  <a:cubicBezTo>
                    <a:pt x="489" y="382"/>
                    <a:pt x="489" y="1"/>
                    <a:pt x="2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49"/>
            <p:cNvSpPr/>
            <p:nvPr/>
          </p:nvSpPr>
          <p:spPr>
            <a:xfrm flipH="1" rot="10800000">
              <a:off x="8163346" y="1571774"/>
              <a:ext cx="78679" cy="60218"/>
            </a:xfrm>
            <a:custGeom>
              <a:rect b="b" l="l" r="r" t="t"/>
              <a:pathLst>
                <a:path extrusionOk="0" h="548" w="716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15" y="548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49"/>
            <p:cNvSpPr/>
            <p:nvPr/>
          </p:nvSpPr>
          <p:spPr>
            <a:xfrm flipH="1" rot="10800000">
              <a:off x="8162027" y="186616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70" y="0"/>
                  </a:moveTo>
                  <a:cubicBezTo>
                    <a:pt x="1" y="0"/>
                    <a:pt x="1" y="572"/>
                    <a:pt x="370" y="572"/>
                  </a:cubicBezTo>
                  <a:cubicBezTo>
                    <a:pt x="739" y="572"/>
                    <a:pt x="739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49"/>
            <p:cNvSpPr/>
            <p:nvPr/>
          </p:nvSpPr>
          <p:spPr>
            <a:xfrm flipH="1" rot="10800000">
              <a:off x="7885991" y="1892314"/>
              <a:ext cx="68130" cy="52416"/>
            </a:xfrm>
            <a:custGeom>
              <a:rect b="b" l="l" r="r" t="t"/>
              <a:pathLst>
                <a:path extrusionOk="0" h="477" w="620">
                  <a:moveTo>
                    <a:pt x="310" y="0"/>
                  </a:moveTo>
                  <a:cubicBezTo>
                    <a:pt x="1" y="0"/>
                    <a:pt x="1" y="477"/>
                    <a:pt x="310" y="477"/>
                  </a:cubicBezTo>
                  <a:cubicBezTo>
                    <a:pt x="620" y="477"/>
                    <a:pt x="620" y="0"/>
                    <a:pt x="31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49"/>
            <p:cNvSpPr/>
            <p:nvPr/>
          </p:nvSpPr>
          <p:spPr>
            <a:xfrm flipH="1" rot="10800000">
              <a:off x="8049503" y="2084616"/>
              <a:ext cx="85163" cy="65493"/>
            </a:xfrm>
            <a:custGeom>
              <a:rect b="b" l="l" r="r" t="t"/>
              <a:pathLst>
                <a:path extrusionOk="0" h="596" w="775">
                  <a:moveTo>
                    <a:pt x="394" y="0"/>
                  </a:moveTo>
                  <a:cubicBezTo>
                    <a:pt x="13" y="0"/>
                    <a:pt x="1" y="595"/>
                    <a:pt x="394" y="595"/>
                  </a:cubicBezTo>
                  <a:cubicBezTo>
                    <a:pt x="775" y="595"/>
                    <a:pt x="775" y="0"/>
                    <a:pt x="3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49"/>
            <p:cNvSpPr/>
            <p:nvPr/>
          </p:nvSpPr>
          <p:spPr>
            <a:xfrm flipH="1" rot="10800000">
              <a:off x="8086205" y="2301752"/>
              <a:ext cx="95602" cy="73405"/>
            </a:xfrm>
            <a:custGeom>
              <a:rect b="b" l="l" r="r" t="t"/>
              <a:pathLst>
                <a:path extrusionOk="0" h="668" w="870">
                  <a:moveTo>
                    <a:pt x="429" y="0"/>
                  </a:moveTo>
                  <a:cubicBezTo>
                    <a:pt x="0" y="0"/>
                    <a:pt x="0" y="667"/>
                    <a:pt x="429" y="667"/>
                  </a:cubicBezTo>
                  <a:cubicBezTo>
                    <a:pt x="869" y="667"/>
                    <a:pt x="869" y="0"/>
                    <a:pt x="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49"/>
            <p:cNvSpPr/>
            <p:nvPr/>
          </p:nvSpPr>
          <p:spPr>
            <a:xfrm flipH="1" rot="10800000">
              <a:off x="7670174" y="2181426"/>
              <a:ext cx="86372" cy="65493"/>
            </a:xfrm>
            <a:custGeom>
              <a:rect b="b" l="l" r="r" t="t"/>
              <a:pathLst>
                <a:path extrusionOk="0" h="596" w="786">
                  <a:moveTo>
                    <a:pt x="393" y="0"/>
                  </a:moveTo>
                  <a:cubicBezTo>
                    <a:pt x="0" y="0"/>
                    <a:pt x="0" y="595"/>
                    <a:pt x="393" y="595"/>
                  </a:cubicBezTo>
                  <a:cubicBezTo>
                    <a:pt x="786" y="595"/>
                    <a:pt x="786" y="0"/>
                    <a:pt x="3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49"/>
            <p:cNvSpPr/>
            <p:nvPr/>
          </p:nvSpPr>
          <p:spPr>
            <a:xfrm flipH="1" rot="10800000">
              <a:off x="7484355" y="2085934"/>
              <a:ext cx="45933" cy="35494"/>
            </a:xfrm>
            <a:custGeom>
              <a:rect b="b" l="l" r="r" t="t"/>
              <a:pathLst>
                <a:path extrusionOk="0" h="323" w="418">
                  <a:moveTo>
                    <a:pt x="192" y="1"/>
                  </a:moveTo>
                  <a:cubicBezTo>
                    <a:pt x="0" y="1"/>
                    <a:pt x="4" y="323"/>
                    <a:pt x="203" y="323"/>
                  </a:cubicBezTo>
                  <a:cubicBezTo>
                    <a:pt x="417" y="323"/>
                    <a:pt x="417" y="1"/>
                    <a:pt x="203" y="1"/>
                  </a:cubicBezTo>
                  <a:cubicBezTo>
                    <a:pt x="199" y="1"/>
                    <a:pt x="196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49"/>
            <p:cNvSpPr/>
            <p:nvPr/>
          </p:nvSpPr>
          <p:spPr>
            <a:xfrm flipH="1" rot="10800000">
              <a:off x="7791818" y="2617127"/>
              <a:ext cx="64174" cy="48460"/>
            </a:xfrm>
            <a:custGeom>
              <a:rect b="b" l="l" r="r" t="t"/>
              <a:pathLst>
                <a:path extrusionOk="0" h="441" w="584">
                  <a:moveTo>
                    <a:pt x="286" y="0"/>
                  </a:moveTo>
                  <a:cubicBezTo>
                    <a:pt x="0" y="0"/>
                    <a:pt x="0" y="441"/>
                    <a:pt x="286" y="441"/>
                  </a:cubicBezTo>
                  <a:cubicBezTo>
                    <a:pt x="584" y="441"/>
                    <a:pt x="584" y="0"/>
                    <a:pt x="2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49"/>
            <p:cNvSpPr/>
            <p:nvPr/>
          </p:nvSpPr>
          <p:spPr>
            <a:xfrm flipH="1" rot="10800000">
              <a:off x="7484355" y="2516361"/>
              <a:ext cx="72086" cy="56372"/>
            </a:xfrm>
            <a:custGeom>
              <a:rect b="b" l="l" r="r" t="t"/>
              <a:pathLst>
                <a:path extrusionOk="0" h="513" w="656">
                  <a:moveTo>
                    <a:pt x="334" y="0"/>
                  </a:moveTo>
                  <a:cubicBezTo>
                    <a:pt x="0" y="0"/>
                    <a:pt x="0" y="512"/>
                    <a:pt x="334" y="512"/>
                  </a:cubicBezTo>
                  <a:cubicBezTo>
                    <a:pt x="655" y="512"/>
                    <a:pt x="655" y="0"/>
                    <a:pt x="3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49"/>
            <p:cNvSpPr/>
            <p:nvPr/>
          </p:nvSpPr>
          <p:spPr>
            <a:xfrm flipH="1" rot="10800000">
              <a:off x="7619076" y="2822506"/>
              <a:ext cx="65493" cy="72086"/>
            </a:xfrm>
            <a:custGeom>
              <a:rect b="b" l="l" r="r" t="t"/>
              <a:pathLst>
                <a:path extrusionOk="0" h="656" w="596">
                  <a:moveTo>
                    <a:pt x="298" y="0"/>
                  </a:moveTo>
                  <a:cubicBezTo>
                    <a:pt x="263" y="0"/>
                    <a:pt x="239" y="12"/>
                    <a:pt x="215" y="12"/>
                  </a:cubicBezTo>
                  <a:cubicBezTo>
                    <a:pt x="167" y="24"/>
                    <a:pt x="120" y="48"/>
                    <a:pt x="84" y="96"/>
                  </a:cubicBezTo>
                  <a:cubicBezTo>
                    <a:pt x="72" y="108"/>
                    <a:pt x="48" y="131"/>
                    <a:pt x="36" y="155"/>
                  </a:cubicBezTo>
                  <a:cubicBezTo>
                    <a:pt x="13" y="203"/>
                    <a:pt x="1" y="251"/>
                    <a:pt x="1" y="298"/>
                  </a:cubicBezTo>
                  <a:cubicBezTo>
                    <a:pt x="1" y="322"/>
                    <a:pt x="1" y="346"/>
                    <a:pt x="1" y="370"/>
                  </a:cubicBezTo>
                  <a:cubicBezTo>
                    <a:pt x="1" y="405"/>
                    <a:pt x="13" y="441"/>
                    <a:pt x="24" y="477"/>
                  </a:cubicBezTo>
                  <a:cubicBezTo>
                    <a:pt x="36" y="512"/>
                    <a:pt x="60" y="548"/>
                    <a:pt x="84" y="572"/>
                  </a:cubicBezTo>
                  <a:cubicBezTo>
                    <a:pt x="120" y="596"/>
                    <a:pt x="144" y="620"/>
                    <a:pt x="179" y="632"/>
                  </a:cubicBezTo>
                  <a:cubicBezTo>
                    <a:pt x="215" y="655"/>
                    <a:pt x="263" y="655"/>
                    <a:pt x="298" y="655"/>
                  </a:cubicBezTo>
                  <a:cubicBezTo>
                    <a:pt x="322" y="655"/>
                    <a:pt x="346" y="655"/>
                    <a:pt x="382" y="643"/>
                  </a:cubicBezTo>
                  <a:cubicBezTo>
                    <a:pt x="429" y="632"/>
                    <a:pt x="465" y="608"/>
                    <a:pt x="501" y="572"/>
                  </a:cubicBezTo>
                  <a:cubicBezTo>
                    <a:pt x="525" y="548"/>
                    <a:pt x="536" y="536"/>
                    <a:pt x="548" y="512"/>
                  </a:cubicBezTo>
                  <a:cubicBezTo>
                    <a:pt x="572" y="465"/>
                    <a:pt x="584" y="417"/>
                    <a:pt x="584" y="358"/>
                  </a:cubicBezTo>
                  <a:cubicBezTo>
                    <a:pt x="596" y="346"/>
                    <a:pt x="596" y="322"/>
                    <a:pt x="596" y="298"/>
                  </a:cubicBezTo>
                  <a:cubicBezTo>
                    <a:pt x="596" y="262"/>
                    <a:pt x="584" y="227"/>
                    <a:pt x="572" y="191"/>
                  </a:cubicBezTo>
                  <a:cubicBezTo>
                    <a:pt x="560" y="143"/>
                    <a:pt x="536" y="120"/>
                    <a:pt x="501" y="84"/>
                  </a:cubicBezTo>
                  <a:cubicBezTo>
                    <a:pt x="477" y="60"/>
                    <a:pt x="441" y="36"/>
                    <a:pt x="405" y="24"/>
                  </a:cubicBezTo>
                  <a:cubicBezTo>
                    <a:pt x="370" y="12"/>
                    <a:pt x="334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49"/>
            <p:cNvSpPr/>
            <p:nvPr/>
          </p:nvSpPr>
          <p:spPr>
            <a:xfrm flipH="1" rot="10800000">
              <a:off x="7435895" y="2839538"/>
              <a:ext cx="73405" cy="57691"/>
            </a:xfrm>
            <a:custGeom>
              <a:rect b="b" l="l" r="r" t="t"/>
              <a:pathLst>
                <a:path extrusionOk="0" h="525" w="668">
                  <a:moveTo>
                    <a:pt x="334" y="1"/>
                  </a:moveTo>
                  <a:cubicBezTo>
                    <a:pt x="1" y="1"/>
                    <a:pt x="1" y="525"/>
                    <a:pt x="334" y="525"/>
                  </a:cubicBezTo>
                  <a:cubicBezTo>
                    <a:pt x="668" y="525"/>
                    <a:pt x="668" y="1"/>
                    <a:pt x="3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49"/>
            <p:cNvSpPr/>
            <p:nvPr/>
          </p:nvSpPr>
          <p:spPr>
            <a:xfrm flipH="1" rot="10800000">
              <a:off x="7541936" y="3050191"/>
              <a:ext cx="81207" cy="62856"/>
            </a:xfrm>
            <a:custGeom>
              <a:rect b="b" l="l" r="r" t="t"/>
              <a:pathLst>
                <a:path extrusionOk="0" h="572" w="739">
                  <a:moveTo>
                    <a:pt x="369" y="0"/>
                  </a:moveTo>
                  <a:cubicBezTo>
                    <a:pt x="0" y="0"/>
                    <a:pt x="0" y="572"/>
                    <a:pt x="369" y="572"/>
                  </a:cubicBezTo>
                  <a:cubicBezTo>
                    <a:pt x="738" y="572"/>
                    <a:pt x="738" y="0"/>
                    <a:pt x="3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49"/>
            <p:cNvSpPr/>
            <p:nvPr/>
          </p:nvSpPr>
          <p:spPr>
            <a:xfrm flipH="1" rot="10800000">
              <a:off x="7496113" y="3269965"/>
              <a:ext cx="62856" cy="49889"/>
            </a:xfrm>
            <a:custGeom>
              <a:rect b="b" l="l" r="r" t="t"/>
              <a:pathLst>
                <a:path extrusionOk="0" h="454" w="572">
                  <a:moveTo>
                    <a:pt x="286" y="1"/>
                  </a:moveTo>
                  <a:cubicBezTo>
                    <a:pt x="0" y="1"/>
                    <a:pt x="0" y="453"/>
                    <a:pt x="286" y="453"/>
                  </a:cubicBezTo>
                  <a:cubicBezTo>
                    <a:pt x="572" y="453"/>
                    <a:pt x="572" y="1"/>
                    <a:pt x="2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49"/>
            <p:cNvSpPr/>
            <p:nvPr/>
          </p:nvSpPr>
          <p:spPr>
            <a:xfrm flipH="1" rot="10800000">
              <a:off x="7728963" y="2465373"/>
              <a:ext cx="78679" cy="61537"/>
            </a:xfrm>
            <a:custGeom>
              <a:rect b="b" l="l" r="r" t="t"/>
              <a:pathLst>
                <a:path extrusionOk="0" h="560" w="716">
                  <a:moveTo>
                    <a:pt x="358" y="0"/>
                  </a:moveTo>
                  <a:cubicBezTo>
                    <a:pt x="1" y="0"/>
                    <a:pt x="1" y="560"/>
                    <a:pt x="358" y="560"/>
                  </a:cubicBezTo>
                  <a:cubicBezTo>
                    <a:pt x="715" y="560"/>
                    <a:pt x="715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49"/>
            <p:cNvSpPr/>
            <p:nvPr/>
          </p:nvSpPr>
          <p:spPr>
            <a:xfrm flipH="1" rot="10800000">
              <a:off x="8571575" y="1430459"/>
              <a:ext cx="87800" cy="66812"/>
            </a:xfrm>
            <a:custGeom>
              <a:rect b="b" l="l" r="r" t="t"/>
              <a:pathLst>
                <a:path extrusionOk="0" h="608" w="799">
                  <a:moveTo>
                    <a:pt x="405" y="0"/>
                  </a:moveTo>
                  <a:cubicBezTo>
                    <a:pt x="0" y="0"/>
                    <a:pt x="0" y="608"/>
                    <a:pt x="405" y="608"/>
                  </a:cubicBezTo>
                  <a:cubicBezTo>
                    <a:pt x="798" y="608"/>
                    <a:pt x="798" y="0"/>
                    <a:pt x="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6" name="Google Shape;436;p49"/>
          <p:cNvGrpSpPr/>
          <p:nvPr/>
        </p:nvGrpSpPr>
        <p:grpSpPr>
          <a:xfrm flipH="1" rot="10800000">
            <a:off x="412176" y="1382105"/>
            <a:ext cx="805494" cy="989529"/>
            <a:chOff x="2199075" y="2670475"/>
            <a:chExt cx="141700" cy="174075"/>
          </a:xfrm>
        </p:grpSpPr>
        <p:sp>
          <p:nvSpPr>
            <p:cNvPr id="437" name="Google Shape;437;p49"/>
            <p:cNvSpPr/>
            <p:nvPr/>
          </p:nvSpPr>
          <p:spPr>
            <a:xfrm>
              <a:off x="2291650" y="2670475"/>
              <a:ext cx="16100" cy="14750"/>
            </a:xfrm>
            <a:custGeom>
              <a:rect b="b" l="l" r="r" t="t"/>
              <a:pathLst>
                <a:path extrusionOk="0" h="590" w="644">
                  <a:moveTo>
                    <a:pt x="296" y="0"/>
                  </a:moveTo>
                  <a:cubicBezTo>
                    <a:pt x="271" y="0"/>
                    <a:pt x="244" y="3"/>
                    <a:pt x="215" y="9"/>
                  </a:cubicBezTo>
                  <a:cubicBezTo>
                    <a:pt x="167" y="21"/>
                    <a:pt x="119" y="45"/>
                    <a:pt x="84" y="81"/>
                  </a:cubicBezTo>
                  <a:cubicBezTo>
                    <a:pt x="72" y="105"/>
                    <a:pt x="60" y="128"/>
                    <a:pt x="36" y="140"/>
                  </a:cubicBezTo>
                  <a:cubicBezTo>
                    <a:pt x="12" y="188"/>
                    <a:pt x="0" y="247"/>
                    <a:pt x="0" y="295"/>
                  </a:cubicBezTo>
                  <a:cubicBezTo>
                    <a:pt x="0" y="331"/>
                    <a:pt x="12" y="378"/>
                    <a:pt x="24" y="414"/>
                  </a:cubicBezTo>
                  <a:cubicBezTo>
                    <a:pt x="36" y="450"/>
                    <a:pt x="60" y="474"/>
                    <a:pt x="84" y="509"/>
                  </a:cubicBezTo>
                  <a:cubicBezTo>
                    <a:pt x="119" y="545"/>
                    <a:pt x="167" y="569"/>
                    <a:pt x="215" y="581"/>
                  </a:cubicBezTo>
                  <a:cubicBezTo>
                    <a:pt x="244" y="587"/>
                    <a:pt x="271" y="590"/>
                    <a:pt x="296" y="590"/>
                  </a:cubicBezTo>
                  <a:cubicBezTo>
                    <a:pt x="322" y="590"/>
                    <a:pt x="346" y="587"/>
                    <a:pt x="369" y="581"/>
                  </a:cubicBezTo>
                  <a:lnTo>
                    <a:pt x="381" y="581"/>
                  </a:lnTo>
                  <a:cubicBezTo>
                    <a:pt x="385" y="581"/>
                    <a:pt x="387" y="580"/>
                    <a:pt x="389" y="578"/>
                  </a:cubicBezTo>
                  <a:lnTo>
                    <a:pt x="389" y="578"/>
                  </a:lnTo>
                  <a:cubicBezTo>
                    <a:pt x="418" y="574"/>
                    <a:pt x="447" y="566"/>
                    <a:pt x="465" y="557"/>
                  </a:cubicBezTo>
                  <a:cubicBezTo>
                    <a:pt x="500" y="545"/>
                    <a:pt x="536" y="521"/>
                    <a:pt x="560" y="498"/>
                  </a:cubicBezTo>
                  <a:cubicBezTo>
                    <a:pt x="584" y="474"/>
                    <a:pt x="607" y="438"/>
                    <a:pt x="619" y="402"/>
                  </a:cubicBezTo>
                  <a:cubicBezTo>
                    <a:pt x="631" y="367"/>
                    <a:pt x="643" y="331"/>
                    <a:pt x="643" y="295"/>
                  </a:cubicBezTo>
                  <a:cubicBezTo>
                    <a:pt x="643" y="271"/>
                    <a:pt x="631" y="247"/>
                    <a:pt x="631" y="224"/>
                  </a:cubicBezTo>
                  <a:cubicBezTo>
                    <a:pt x="619" y="176"/>
                    <a:pt x="596" y="128"/>
                    <a:pt x="560" y="93"/>
                  </a:cubicBezTo>
                  <a:cubicBezTo>
                    <a:pt x="536" y="81"/>
                    <a:pt x="524" y="69"/>
                    <a:pt x="500" y="57"/>
                  </a:cubicBezTo>
                  <a:cubicBezTo>
                    <a:pt x="461" y="27"/>
                    <a:pt x="422" y="14"/>
                    <a:pt x="382" y="11"/>
                  </a:cubicBezTo>
                  <a:lnTo>
                    <a:pt x="382" y="11"/>
                  </a:lnTo>
                  <a:cubicBezTo>
                    <a:pt x="382" y="10"/>
                    <a:pt x="382" y="10"/>
                    <a:pt x="381" y="9"/>
                  </a:cubicBezTo>
                  <a:lnTo>
                    <a:pt x="369" y="9"/>
                  </a:lnTo>
                  <a:cubicBezTo>
                    <a:pt x="346" y="3"/>
                    <a:pt x="322" y="0"/>
                    <a:pt x="29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49"/>
            <p:cNvSpPr/>
            <p:nvPr/>
          </p:nvSpPr>
          <p:spPr>
            <a:xfrm>
              <a:off x="2276175" y="2712675"/>
              <a:ext cx="11325" cy="8650"/>
            </a:xfrm>
            <a:custGeom>
              <a:rect b="b" l="l" r="r" t="t"/>
              <a:pathLst>
                <a:path extrusionOk="0" h="346" w="453">
                  <a:moveTo>
                    <a:pt x="226" y="0"/>
                  </a:moveTo>
                  <a:cubicBezTo>
                    <a:pt x="0" y="0"/>
                    <a:pt x="0" y="345"/>
                    <a:pt x="226" y="345"/>
                  </a:cubicBezTo>
                  <a:cubicBezTo>
                    <a:pt x="453" y="345"/>
                    <a:pt x="453" y="0"/>
                    <a:pt x="2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49"/>
            <p:cNvSpPr/>
            <p:nvPr/>
          </p:nvSpPr>
          <p:spPr>
            <a:xfrm>
              <a:off x="2316650" y="2711175"/>
              <a:ext cx="14900" cy="11625"/>
            </a:xfrm>
            <a:custGeom>
              <a:rect b="b" l="l" r="r" t="t"/>
              <a:pathLst>
                <a:path extrusionOk="0" h="465" w="596">
                  <a:moveTo>
                    <a:pt x="298" y="1"/>
                  </a:moveTo>
                  <a:cubicBezTo>
                    <a:pt x="0" y="1"/>
                    <a:pt x="0" y="465"/>
                    <a:pt x="298" y="465"/>
                  </a:cubicBezTo>
                  <a:cubicBezTo>
                    <a:pt x="596" y="465"/>
                    <a:pt x="596" y="1"/>
                    <a:pt x="2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49"/>
            <p:cNvSpPr/>
            <p:nvPr/>
          </p:nvSpPr>
          <p:spPr>
            <a:xfrm>
              <a:off x="2287775" y="2770000"/>
              <a:ext cx="14600" cy="13225"/>
            </a:xfrm>
            <a:custGeom>
              <a:rect b="b" l="l" r="r" t="t"/>
              <a:pathLst>
                <a:path extrusionOk="0" h="529" w="584">
                  <a:moveTo>
                    <a:pt x="231" y="0"/>
                  </a:moveTo>
                  <a:cubicBezTo>
                    <a:pt x="207" y="0"/>
                    <a:pt x="184" y="9"/>
                    <a:pt x="167" y="17"/>
                  </a:cubicBezTo>
                  <a:cubicBezTo>
                    <a:pt x="131" y="29"/>
                    <a:pt x="108" y="53"/>
                    <a:pt x="84" y="76"/>
                  </a:cubicBezTo>
                  <a:cubicBezTo>
                    <a:pt x="48" y="100"/>
                    <a:pt x="36" y="124"/>
                    <a:pt x="24" y="160"/>
                  </a:cubicBezTo>
                  <a:cubicBezTo>
                    <a:pt x="12" y="196"/>
                    <a:pt x="0" y="231"/>
                    <a:pt x="0" y="267"/>
                  </a:cubicBezTo>
                  <a:cubicBezTo>
                    <a:pt x="0" y="291"/>
                    <a:pt x="12" y="303"/>
                    <a:pt x="12" y="326"/>
                  </a:cubicBezTo>
                  <a:cubicBezTo>
                    <a:pt x="24" y="374"/>
                    <a:pt x="48" y="410"/>
                    <a:pt x="84" y="446"/>
                  </a:cubicBezTo>
                  <a:lnTo>
                    <a:pt x="131" y="493"/>
                  </a:lnTo>
                  <a:cubicBezTo>
                    <a:pt x="167" y="517"/>
                    <a:pt x="215" y="529"/>
                    <a:pt x="262" y="529"/>
                  </a:cubicBezTo>
                  <a:cubicBezTo>
                    <a:pt x="286" y="517"/>
                    <a:pt x="310" y="517"/>
                    <a:pt x="322" y="517"/>
                  </a:cubicBezTo>
                  <a:cubicBezTo>
                    <a:pt x="358" y="517"/>
                    <a:pt x="393" y="517"/>
                    <a:pt x="429" y="493"/>
                  </a:cubicBezTo>
                  <a:cubicBezTo>
                    <a:pt x="453" y="481"/>
                    <a:pt x="489" y="469"/>
                    <a:pt x="512" y="446"/>
                  </a:cubicBezTo>
                  <a:cubicBezTo>
                    <a:pt x="536" y="422"/>
                    <a:pt x="548" y="386"/>
                    <a:pt x="560" y="362"/>
                  </a:cubicBezTo>
                  <a:cubicBezTo>
                    <a:pt x="572" y="326"/>
                    <a:pt x="584" y="291"/>
                    <a:pt x="584" y="267"/>
                  </a:cubicBezTo>
                  <a:cubicBezTo>
                    <a:pt x="584" y="243"/>
                    <a:pt x="572" y="219"/>
                    <a:pt x="572" y="196"/>
                  </a:cubicBezTo>
                  <a:cubicBezTo>
                    <a:pt x="560" y="148"/>
                    <a:pt x="536" y="112"/>
                    <a:pt x="512" y="76"/>
                  </a:cubicBezTo>
                  <a:cubicBezTo>
                    <a:pt x="489" y="65"/>
                    <a:pt x="477" y="53"/>
                    <a:pt x="453" y="41"/>
                  </a:cubicBezTo>
                  <a:cubicBezTo>
                    <a:pt x="417" y="17"/>
                    <a:pt x="370" y="5"/>
                    <a:pt x="322" y="5"/>
                  </a:cubicBezTo>
                  <a:lnTo>
                    <a:pt x="262" y="5"/>
                  </a:lnTo>
                  <a:cubicBezTo>
                    <a:pt x="252" y="2"/>
                    <a:pt x="241" y="0"/>
                    <a:pt x="2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49"/>
            <p:cNvSpPr/>
            <p:nvPr/>
          </p:nvSpPr>
          <p:spPr>
            <a:xfrm>
              <a:off x="2237475" y="2779825"/>
              <a:ext cx="13700" cy="14425"/>
            </a:xfrm>
            <a:custGeom>
              <a:rect b="b" l="l" r="r" t="t"/>
              <a:pathLst>
                <a:path extrusionOk="0" h="577" w="548">
                  <a:moveTo>
                    <a:pt x="298" y="0"/>
                  </a:moveTo>
                  <a:cubicBezTo>
                    <a:pt x="289" y="0"/>
                    <a:pt x="281" y="1"/>
                    <a:pt x="274" y="5"/>
                  </a:cubicBezTo>
                  <a:lnTo>
                    <a:pt x="203" y="5"/>
                  </a:lnTo>
                  <a:cubicBezTo>
                    <a:pt x="179" y="17"/>
                    <a:pt x="167" y="29"/>
                    <a:pt x="143" y="29"/>
                  </a:cubicBezTo>
                  <a:cubicBezTo>
                    <a:pt x="119" y="53"/>
                    <a:pt x="96" y="76"/>
                    <a:pt x="72" y="100"/>
                  </a:cubicBezTo>
                  <a:cubicBezTo>
                    <a:pt x="60" y="124"/>
                    <a:pt x="36" y="148"/>
                    <a:pt x="36" y="184"/>
                  </a:cubicBezTo>
                  <a:cubicBezTo>
                    <a:pt x="24" y="195"/>
                    <a:pt x="24" y="219"/>
                    <a:pt x="12" y="231"/>
                  </a:cubicBezTo>
                  <a:cubicBezTo>
                    <a:pt x="0" y="279"/>
                    <a:pt x="0" y="326"/>
                    <a:pt x="12" y="374"/>
                  </a:cubicBezTo>
                  <a:cubicBezTo>
                    <a:pt x="24" y="422"/>
                    <a:pt x="48" y="469"/>
                    <a:pt x="84" y="493"/>
                  </a:cubicBezTo>
                  <a:cubicBezTo>
                    <a:pt x="96" y="517"/>
                    <a:pt x="119" y="529"/>
                    <a:pt x="131" y="541"/>
                  </a:cubicBezTo>
                  <a:cubicBezTo>
                    <a:pt x="179" y="565"/>
                    <a:pt x="227" y="576"/>
                    <a:pt x="274" y="576"/>
                  </a:cubicBezTo>
                  <a:cubicBezTo>
                    <a:pt x="310" y="576"/>
                    <a:pt x="346" y="576"/>
                    <a:pt x="369" y="553"/>
                  </a:cubicBezTo>
                  <a:cubicBezTo>
                    <a:pt x="405" y="541"/>
                    <a:pt x="441" y="517"/>
                    <a:pt x="465" y="493"/>
                  </a:cubicBezTo>
                  <a:cubicBezTo>
                    <a:pt x="488" y="457"/>
                    <a:pt x="512" y="422"/>
                    <a:pt x="524" y="374"/>
                  </a:cubicBezTo>
                  <a:cubicBezTo>
                    <a:pt x="548" y="326"/>
                    <a:pt x="548" y="279"/>
                    <a:pt x="524" y="231"/>
                  </a:cubicBezTo>
                  <a:cubicBezTo>
                    <a:pt x="524" y="219"/>
                    <a:pt x="512" y="195"/>
                    <a:pt x="512" y="184"/>
                  </a:cubicBezTo>
                  <a:cubicBezTo>
                    <a:pt x="500" y="160"/>
                    <a:pt x="488" y="136"/>
                    <a:pt x="477" y="124"/>
                  </a:cubicBezTo>
                  <a:cubicBezTo>
                    <a:pt x="465" y="88"/>
                    <a:pt x="441" y="64"/>
                    <a:pt x="417" y="53"/>
                  </a:cubicBezTo>
                  <a:cubicBezTo>
                    <a:pt x="405" y="41"/>
                    <a:pt x="381" y="29"/>
                    <a:pt x="369" y="17"/>
                  </a:cubicBezTo>
                  <a:cubicBezTo>
                    <a:pt x="344" y="8"/>
                    <a:pt x="319" y="0"/>
                    <a:pt x="2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49"/>
            <p:cNvSpPr/>
            <p:nvPr/>
          </p:nvSpPr>
          <p:spPr>
            <a:xfrm>
              <a:off x="2276750" y="2743325"/>
              <a:ext cx="14625" cy="13125"/>
            </a:xfrm>
            <a:custGeom>
              <a:rect b="b" l="l" r="r" t="t"/>
              <a:pathLst>
                <a:path extrusionOk="0" h="525" w="585">
                  <a:moveTo>
                    <a:pt x="263" y="0"/>
                  </a:moveTo>
                  <a:cubicBezTo>
                    <a:pt x="227" y="0"/>
                    <a:pt x="203" y="12"/>
                    <a:pt x="168" y="24"/>
                  </a:cubicBezTo>
                  <a:cubicBezTo>
                    <a:pt x="132" y="36"/>
                    <a:pt x="108" y="48"/>
                    <a:pt x="84" y="84"/>
                  </a:cubicBezTo>
                  <a:cubicBezTo>
                    <a:pt x="60" y="108"/>
                    <a:pt x="37" y="131"/>
                    <a:pt x="25" y="167"/>
                  </a:cubicBezTo>
                  <a:cubicBezTo>
                    <a:pt x="13" y="191"/>
                    <a:pt x="1" y="227"/>
                    <a:pt x="13" y="262"/>
                  </a:cubicBezTo>
                  <a:cubicBezTo>
                    <a:pt x="13" y="286"/>
                    <a:pt x="13" y="310"/>
                    <a:pt x="13" y="334"/>
                  </a:cubicBezTo>
                  <a:cubicBezTo>
                    <a:pt x="25" y="381"/>
                    <a:pt x="49" y="417"/>
                    <a:pt x="84" y="441"/>
                  </a:cubicBezTo>
                  <a:cubicBezTo>
                    <a:pt x="96" y="465"/>
                    <a:pt x="120" y="477"/>
                    <a:pt x="132" y="489"/>
                  </a:cubicBezTo>
                  <a:cubicBezTo>
                    <a:pt x="180" y="512"/>
                    <a:pt x="215" y="524"/>
                    <a:pt x="263" y="524"/>
                  </a:cubicBezTo>
                  <a:cubicBezTo>
                    <a:pt x="287" y="524"/>
                    <a:pt x="310" y="524"/>
                    <a:pt x="334" y="512"/>
                  </a:cubicBezTo>
                  <a:cubicBezTo>
                    <a:pt x="370" y="512"/>
                    <a:pt x="394" y="512"/>
                    <a:pt x="430" y="489"/>
                  </a:cubicBezTo>
                  <a:cubicBezTo>
                    <a:pt x="453" y="489"/>
                    <a:pt x="489" y="465"/>
                    <a:pt x="513" y="441"/>
                  </a:cubicBezTo>
                  <a:cubicBezTo>
                    <a:pt x="537" y="417"/>
                    <a:pt x="549" y="393"/>
                    <a:pt x="561" y="358"/>
                  </a:cubicBezTo>
                  <a:cubicBezTo>
                    <a:pt x="572" y="334"/>
                    <a:pt x="584" y="298"/>
                    <a:pt x="584" y="262"/>
                  </a:cubicBezTo>
                  <a:lnTo>
                    <a:pt x="572" y="191"/>
                  </a:lnTo>
                  <a:cubicBezTo>
                    <a:pt x="561" y="155"/>
                    <a:pt x="537" y="120"/>
                    <a:pt x="513" y="84"/>
                  </a:cubicBezTo>
                  <a:cubicBezTo>
                    <a:pt x="489" y="72"/>
                    <a:pt x="477" y="60"/>
                    <a:pt x="453" y="36"/>
                  </a:cubicBezTo>
                  <a:cubicBezTo>
                    <a:pt x="418" y="24"/>
                    <a:pt x="370" y="12"/>
                    <a:pt x="334" y="12"/>
                  </a:cubicBezTo>
                  <a:cubicBezTo>
                    <a:pt x="310" y="12"/>
                    <a:pt x="287" y="12"/>
                    <a:pt x="26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49"/>
            <p:cNvSpPr/>
            <p:nvPr/>
          </p:nvSpPr>
          <p:spPr>
            <a:xfrm>
              <a:off x="2235975" y="2760000"/>
              <a:ext cx="10150" cy="8050"/>
            </a:xfrm>
            <a:custGeom>
              <a:rect b="b" l="l" r="r" t="t"/>
              <a:pathLst>
                <a:path extrusionOk="0" h="322" w="406">
                  <a:moveTo>
                    <a:pt x="203" y="0"/>
                  </a:moveTo>
                  <a:cubicBezTo>
                    <a:pt x="1" y="0"/>
                    <a:pt x="1" y="322"/>
                    <a:pt x="203" y="322"/>
                  </a:cubicBezTo>
                  <a:cubicBezTo>
                    <a:pt x="406" y="322"/>
                    <a:pt x="406" y="0"/>
                    <a:pt x="2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49"/>
            <p:cNvSpPr/>
            <p:nvPr/>
          </p:nvSpPr>
          <p:spPr>
            <a:xfrm>
              <a:off x="2238650" y="2711475"/>
              <a:ext cx="14325" cy="11050"/>
            </a:xfrm>
            <a:custGeom>
              <a:rect b="b" l="l" r="r" t="t"/>
              <a:pathLst>
                <a:path extrusionOk="0" h="442" w="573">
                  <a:moveTo>
                    <a:pt x="287" y="1"/>
                  </a:moveTo>
                  <a:cubicBezTo>
                    <a:pt x="1" y="1"/>
                    <a:pt x="1" y="441"/>
                    <a:pt x="287" y="441"/>
                  </a:cubicBezTo>
                  <a:cubicBezTo>
                    <a:pt x="572" y="441"/>
                    <a:pt x="572" y="1"/>
                    <a:pt x="2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49"/>
            <p:cNvSpPr/>
            <p:nvPr/>
          </p:nvSpPr>
          <p:spPr>
            <a:xfrm>
              <a:off x="2216625" y="2671000"/>
              <a:ext cx="17600" cy="13700"/>
            </a:xfrm>
            <a:custGeom>
              <a:rect b="b" l="l" r="r" t="t"/>
              <a:pathLst>
                <a:path extrusionOk="0" h="548" w="704">
                  <a:moveTo>
                    <a:pt x="358" y="0"/>
                  </a:moveTo>
                  <a:cubicBezTo>
                    <a:pt x="1" y="0"/>
                    <a:pt x="1" y="548"/>
                    <a:pt x="358" y="548"/>
                  </a:cubicBezTo>
                  <a:cubicBezTo>
                    <a:pt x="703" y="548"/>
                    <a:pt x="703" y="0"/>
                    <a:pt x="3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49"/>
            <p:cNvSpPr/>
            <p:nvPr/>
          </p:nvSpPr>
          <p:spPr>
            <a:xfrm>
              <a:off x="2199075" y="2721675"/>
              <a:ext cx="14000" cy="12675"/>
            </a:xfrm>
            <a:custGeom>
              <a:rect b="b" l="l" r="r" t="t"/>
              <a:pathLst>
                <a:path extrusionOk="0" h="507" w="560">
                  <a:moveTo>
                    <a:pt x="300" y="0"/>
                  </a:moveTo>
                  <a:cubicBezTo>
                    <a:pt x="277" y="0"/>
                    <a:pt x="256" y="3"/>
                    <a:pt x="239" y="9"/>
                  </a:cubicBezTo>
                  <a:cubicBezTo>
                    <a:pt x="227" y="9"/>
                    <a:pt x="215" y="9"/>
                    <a:pt x="203" y="21"/>
                  </a:cubicBezTo>
                  <a:lnTo>
                    <a:pt x="191" y="21"/>
                  </a:lnTo>
                  <a:cubicBezTo>
                    <a:pt x="155" y="21"/>
                    <a:pt x="119" y="57"/>
                    <a:pt x="84" y="81"/>
                  </a:cubicBezTo>
                  <a:cubicBezTo>
                    <a:pt x="84" y="81"/>
                    <a:pt x="72" y="93"/>
                    <a:pt x="72" y="93"/>
                  </a:cubicBezTo>
                  <a:cubicBezTo>
                    <a:pt x="48" y="104"/>
                    <a:pt x="36" y="140"/>
                    <a:pt x="24" y="164"/>
                  </a:cubicBezTo>
                  <a:cubicBezTo>
                    <a:pt x="12" y="188"/>
                    <a:pt x="0" y="224"/>
                    <a:pt x="12" y="247"/>
                  </a:cubicBezTo>
                  <a:cubicBezTo>
                    <a:pt x="12" y="271"/>
                    <a:pt x="12" y="295"/>
                    <a:pt x="12" y="319"/>
                  </a:cubicBezTo>
                  <a:cubicBezTo>
                    <a:pt x="24" y="354"/>
                    <a:pt x="48" y="390"/>
                    <a:pt x="72" y="414"/>
                  </a:cubicBezTo>
                  <a:cubicBezTo>
                    <a:pt x="72" y="426"/>
                    <a:pt x="84" y="426"/>
                    <a:pt x="84" y="426"/>
                  </a:cubicBezTo>
                  <a:cubicBezTo>
                    <a:pt x="96" y="438"/>
                    <a:pt x="119" y="450"/>
                    <a:pt x="131" y="462"/>
                  </a:cubicBezTo>
                  <a:cubicBezTo>
                    <a:pt x="155" y="474"/>
                    <a:pt x="167" y="485"/>
                    <a:pt x="191" y="485"/>
                  </a:cubicBezTo>
                  <a:cubicBezTo>
                    <a:pt x="203" y="485"/>
                    <a:pt x="203" y="497"/>
                    <a:pt x="203" y="497"/>
                  </a:cubicBezTo>
                  <a:lnTo>
                    <a:pt x="239" y="497"/>
                  </a:lnTo>
                  <a:cubicBezTo>
                    <a:pt x="256" y="503"/>
                    <a:pt x="277" y="506"/>
                    <a:pt x="300" y="506"/>
                  </a:cubicBezTo>
                  <a:cubicBezTo>
                    <a:pt x="322" y="506"/>
                    <a:pt x="346" y="503"/>
                    <a:pt x="369" y="497"/>
                  </a:cubicBezTo>
                  <a:cubicBezTo>
                    <a:pt x="417" y="485"/>
                    <a:pt x="453" y="462"/>
                    <a:pt x="477" y="438"/>
                  </a:cubicBezTo>
                  <a:cubicBezTo>
                    <a:pt x="500" y="414"/>
                    <a:pt x="512" y="402"/>
                    <a:pt x="524" y="378"/>
                  </a:cubicBezTo>
                  <a:cubicBezTo>
                    <a:pt x="548" y="343"/>
                    <a:pt x="560" y="295"/>
                    <a:pt x="560" y="259"/>
                  </a:cubicBezTo>
                  <a:cubicBezTo>
                    <a:pt x="560" y="224"/>
                    <a:pt x="548" y="188"/>
                    <a:pt x="536" y="152"/>
                  </a:cubicBezTo>
                  <a:cubicBezTo>
                    <a:pt x="524" y="128"/>
                    <a:pt x="500" y="93"/>
                    <a:pt x="477" y="69"/>
                  </a:cubicBezTo>
                  <a:cubicBezTo>
                    <a:pt x="453" y="45"/>
                    <a:pt x="417" y="21"/>
                    <a:pt x="369" y="9"/>
                  </a:cubicBezTo>
                  <a:cubicBezTo>
                    <a:pt x="346" y="3"/>
                    <a:pt x="322" y="0"/>
                    <a:pt x="3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49"/>
            <p:cNvSpPr/>
            <p:nvPr/>
          </p:nvSpPr>
          <p:spPr>
            <a:xfrm>
              <a:off x="2252650" y="2684100"/>
              <a:ext cx="20575" cy="15800"/>
            </a:xfrm>
            <a:custGeom>
              <a:rect b="b" l="l" r="r" t="t"/>
              <a:pathLst>
                <a:path extrusionOk="0" h="632" w="823">
                  <a:moveTo>
                    <a:pt x="417" y="0"/>
                  </a:moveTo>
                  <a:cubicBezTo>
                    <a:pt x="12" y="0"/>
                    <a:pt x="1" y="631"/>
                    <a:pt x="417" y="631"/>
                  </a:cubicBezTo>
                  <a:cubicBezTo>
                    <a:pt x="822" y="631"/>
                    <a:pt x="822" y="0"/>
                    <a:pt x="4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49"/>
            <p:cNvSpPr/>
            <p:nvPr/>
          </p:nvSpPr>
          <p:spPr>
            <a:xfrm>
              <a:off x="2323200" y="2758800"/>
              <a:ext cx="17575" cy="13425"/>
            </a:xfrm>
            <a:custGeom>
              <a:rect b="b" l="l" r="r" t="t"/>
              <a:pathLst>
                <a:path extrusionOk="0" h="537" w="703">
                  <a:moveTo>
                    <a:pt x="346" y="1"/>
                  </a:moveTo>
                  <a:cubicBezTo>
                    <a:pt x="0" y="1"/>
                    <a:pt x="0" y="536"/>
                    <a:pt x="346" y="536"/>
                  </a:cubicBezTo>
                  <a:cubicBezTo>
                    <a:pt x="691" y="536"/>
                    <a:pt x="703" y="1"/>
                    <a:pt x="3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9"/>
            <p:cNvSpPr/>
            <p:nvPr/>
          </p:nvSpPr>
          <p:spPr>
            <a:xfrm>
              <a:off x="2286000" y="2833800"/>
              <a:ext cx="13700" cy="10750"/>
            </a:xfrm>
            <a:custGeom>
              <a:rect b="b" l="l" r="r" t="t"/>
              <a:pathLst>
                <a:path extrusionOk="0" h="430" w="548">
                  <a:moveTo>
                    <a:pt x="274" y="1"/>
                  </a:moveTo>
                  <a:cubicBezTo>
                    <a:pt x="0" y="1"/>
                    <a:pt x="0" y="430"/>
                    <a:pt x="274" y="430"/>
                  </a:cubicBezTo>
                  <a:cubicBezTo>
                    <a:pt x="548" y="430"/>
                    <a:pt x="548" y="1"/>
                    <a:pt x="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0" name="Google Shape;450;p49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 b="0">
                <a:latin typeface="Chivo Black"/>
                <a:ea typeface="Chivo Black"/>
                <a:cs typeface="Chivo Black"/>
                <a:sym typeface="Chivo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CF64"/>
              </a:buClr>
              <a:buSzPts val="3200"/>
              <a:buNone/>
              <a:defRPr>
                <a:solidFill>
                  <a:srgbClr val="64CF64"/>
                </a:solidFill>
              </a:defRPr>
            </a:lvl9pPr>
          </a:lstStyle>
          <a:p/>
        </p:txBody>
      </p:sp>
      <p:sp>
        <p:nvSpPr>
          <p:cNvPr id="451" name="Google Shape;451;p49"/>
          <p:cNvSpPr txBox="1"/>
          <p:nvPr>
            <p:ph idx="2" type="title"/>
          </p:nvPr>
        </p:nvSpPr>
        <p:spPr>
          <a:xfrm rot="-9165">
            <a:off x="1146022" y="2559773"/>
            <a:ext cx="2700610" cy="493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452" name="Google Shape;452;p49"/>
          <p:cNvSpPr txBox="1"/>
          <p:nvPr>
            <p:ph idx="1" type="subTitle"/>
          </p:nvPr>
        </p:nvSpPr>
        <p:spPr>
          <a:xfrm rot="-8800">
            <a:off x="1148418" y="3011695"/>
            <a:ext cx="2695509" cy="7893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3" name="Google Shape;453;p49"/>
          <p:cNvSpPr txBox="1"/>
          <p:nvPr>
            <p:ph idx="3" type="title"/>
          </p:nvPr>
        </p:nvSpPr>
        <p:spPr>
          <a:xfrm rot="-8788">
            <a:off x="5298725" y="2559323"/>
            <a:ext cx="2699109" cy="49380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454" name="Google Shape;454;p49"/>
          <p:cNvSpPr txBox="1"/>
          <p:nvPr>
            <p:ph idx="4" type="subTitle"/>
          </p:nvPr>
        </p:nvSpPr>
        <p:spPr>
          <a:xfrm rot="-9170">
            <a:off x="5297770" y="3011675"/>
            <a:ext cx="2699110" cy="7893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  <a:defRPr b="0" i="0" sz="32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defRPr>
            </a:lvl9pPr>
          </a:lstStyle>
          <a:p/>
        </p:txBody>
      </p:sp>
      <p:sp>
        <p:nvSpPr>
          <p:cNvPr id="7" name="Google Shape;7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5.png"/><Relationship Id="rId4" Type="http://schemas.openxmlformats.org/officeDocument/2006/relationships/image" Target="../media/image4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drive.google.com/file/d/12GQFLG26H1yeKux37hw0sasyJtg3I_aC/view" TargetMode="External"/><Relationship Id="rId4" Type="http://schemas.openxmlformats.org/officeDocument/2006/relationships/image" Target="../media/image3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3.png"/><Relationship Id="rId4" Type="http://schemas.openxmlformats.org/officeDocument/2006/relationships/image" Target="../media/image2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7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p1"/>
          <p:cNvSpPr txBox="1"/>
          <p:nvPr>
            <p:ph type="ctrTitle"/>
          </p:nvPr>
        </p:nvSpPr>
        <p:spPr>
          <a:xfrm>
            <a:off x="1237321" y="982383"/>
            <a:ext cx="66693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ROMO</a:t>
            </a:r>
            <a:endParaRPr/>
          </a:p>
        </p:txBody>
      </p:sp>
      <p:sp>
        <p:nvSpPr>
          <p:cNvPr id="1429" name="Google Shape;1429;p1"/>
          <p:cNvSpPr txBox="1"/>
          <p:nvPr>
            <p:ph idx="1" type="subTitle"/>
          </p:nvPr>
        </p:nvSpPr>
        <p:spPr>
          <a:xfrm>
            <a:off x="1698117" y="2969318"/>
            <a:ext cx="5747700" cy="4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(The robotic mop)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8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p10"/>
          <p:cNvSpPr txBox="1"/>
          <p:nvPr>
            <p:ph type="title"/>
          </p:nvPr>
        </p:nvSpPr>
        <p:spPr>
          <a:xfrm>
            <a:off x="1534321" y="405363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HC-05 Bluetooth</a:t>
            </a:r>
            <a:endParaRPr/>
          </a:p>
        </p:txBody>
      </p:sp>
      <p:pic>
        <p:nvPicPr>
          <p:cNvPr id="1520" name="Google Shape;152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23792" y="1615140"/>
            <a:ext cx="2635385" cy="1085906"/>
          </a:xfrm>
          <a:prstGeom prst="rect">
            <a:avLst/>
          </a:prstGeom>
          <a:noFill/>
          <a:ln>
            <a:noFill/>
          </a:ln>
        </p:spPr>
      </p:pic>
      <p:sp>
        <p:nvSpPr>
          <p:cNvPr id="1521" name="Google Shape;1521;p10"/>
          <p:cNvSpPr txBox="1"/>
          <p:nvPr>
            <p:ph idx="1" type="subTitle"/>
          </p:nvPr>
        </p:nvSpPr>
        <p:spPr>
          <a:xfrm flipH="1">
            <a:off x="4661400" y="2701040"/>
            <a:ext cx="4426200" cy="14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HC-05 is a </a:t>
            </a:r>
            <a:r>
              <a:rPr b="1" lang="en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class 2</a:t>
            </a:r>
            <a:r>
              <a:rPr lang="en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Bluetooth module designed for transparent wireless serial communication, It makes an easy way to interface with controller.</a:t>
            </a:r>
            <a:endParaRPr b="1" sz="19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b="1" lang="en" sz="1700"/>
            </a:br>
            <a:endParaRPr b="1" sz="1700"/>
          </a:p>
        </p:txBody>
      </p:sp>
      <p:sp>
        <p:nvSpPr>
          <p:cNvPr id="1522" name="Google Shape;1522;p10"/>
          <p:cNvSpPr txBox="1"/>
          <p:nvPr/>
        </p:nvSpPr>
        <p:spPr>
          <a:xfrm>
            <a:off x="2668200" y="2701050"/>
            <a:ext cx="199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4: HC-05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p11"/>
          <p:cNvSpPr txBox="1"/>
          <p:nvPr>
            <p:ph type="title"/>
          </p:nvPr>
        </p:nvSpPr>
        <p:spPr>
          <a:xfrm>
            <a:off x="1656846" y="833536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/>
              <a:t>Ultrasonic  and Servo motor</a:t>
            </a:r>
            <a:endParaRPr/>
          </a:p>
        </p:txBody>
      </p:sp>
      <p:pic>
        <p:nvPicPr>
          <p:cNvPr id="1528" name="Google Shape;152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7589" y="2270340"/>
            <a:ext cx="2311519" cy="146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9" name="Google Shape;1529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63018" y="2107254"/>
            <a:ext cx="2349621" cy="1524078"/>
          </a:xfrm>
          <a:prstGeom prst="rect">
            <a:avLst/>
          </a:prstGeom>
          <a:noFill/>
          <a:ln>
            <a:noFill/>
          </a:ln>
        </p:spPr>
      </p:pic>
      <p:sp>
        <p:nvSpPr>
          <p:cNvPr id="1530" name="Google Shape;1530;p11"/>
          <p:cNvSpPr txBox="1"/>
          <p:nvPr/>
        </p:nvSpPr>
        <p:spPr>
          <a:xfrm>
            <a:off x="2475900" y="3683700"/>
            <a:ext cx="199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5: Ultrasonic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1" name="Google Shape;1531;p11"/>
          <p:cNvSpPr txBox="1"/>
          <p:nvPr/>
        </p:nvSpPr>
        <p:spPr>
          <a:xfrm>
            <a:off x="6035275" y="3683700"/>
            <a:ext cx="199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6: Servo motor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5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Google Shape;1536;p12"/>
          <p:cNvSpPr txBox="1"/>
          <p:nvPr>
            <p:ph type="title"/>
          </p:nvPr>
        </p:nvSpPr>
        <p:spPr>
          <a:xfrm>
            <a:off x="1534321" y="405363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Pump</a:t>
            </a:r>
            <a:endParaRPr/>
          </a:p>
        </p:txBody>
      </p:sp>
      <p:sp>
        <p:nvSpPr>
          <p:cNvPr id="1537" name="Google Shape;1537;p12"/>
          <p:cNvSpPr txBox="1"/>
          <p:nvPr>
            <p:ph idx="1" type="subTitle"/>
          </p:nvPr>
        </p:nvSpPr>
        <p:spPr>
          <a:xfrm flipH="1">
            <a:off x="5414971" y="2285406"/>
            <a:ext cx="4426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/>
              <a:t>5v motor.</a:t>
            </a:r>
            <a:endParaRPr b="1"/>
          </a:p>
        </p:txBody>
      </p:sp>
      <p:pic>
        <p:nvPicPr>
          <p:cNvPr id="1538" name="Google Shape;153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4399" y="1209924"/>
            <a:ext cx="2673487" cy="2076557"/>
          </a:xfrm>
          <a:prstGeom prst="rect">
            <a:avLst/>
          </a:prstGeom>
          <a:noFill/>
          <a:ln>
            <a:noFill/>
          </a:ln>
        </p:spPr>
      </p:pic>
      <p:sp>
        <p:nvSpPr>
          <p:cNvPr id="1539" name="Google Shape;1539;p12"/>
          <p:cNvSpPr txBox="1"/>
          <p:nvPr/>
        </p:nvSpPr>
        <p:spPr>
          <a:xfrm>
            <a:off x="3044675" y="3286475"/>
            <a:ext cx="199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7: pump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3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p13"/>
          <p:cNvSpPr txBox="1"/>
          <p:nvPr>
            <p:ph type="title"/>
          </p:nvPr>
        </p:nvSpPr>
        <p:spPr>
          <a:xfrm>
            <a:off x="1278879" y="397205"/>
            <a:ext cx="38382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Relay</a:t>
            </a:r>
            <a:endParaRPr/>
          </a:p>
        </p:txBody>
      </p:sp>
      <p:pic>
        <p:nvPicPr>
          <p:cNvPr id="1545" name="Google Shape;154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1813" y="2246183"/>
            <a:ext cx="1873346" cy="1492327"/>
          </a:xfrm>
          <a:prstGeom prst="rect">
            <a:avLst/>
          </a:prstGeom>
          <a:noFill/>
          <a:ln>
            <a:noFill/>
          </a:ln>
        </p:spPr>
      </p:pic>
      <p:sp>
        <p:nvSpPr>
          <p:cNvPr id="1546" name="Google Shape;1546;p13"/>
          <p:cNvSpPr txBox="1"/>
          <p:nvPr/>
        </p:nvSpPr>
        <p:spPr>
          <a:xfrm>
            <a:off x="1278875" y="1821680"/>
            <a:ext cx="38382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381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</a:pPr>
            <a:r>
              <a:t/>
            </a:r>
            <a:endParaRPr sz="1500"/>
          </a:p>
        </p:txBody>
      </p:sp>
      <p:sp>
        <p:nvSpPr>
          <p:cNvPr id="1547" name="Google Shape;1547;p13"/>
          <p:cNvSpPr txBox="1"/>
          <p:nvPr/>
        </p:nvSpPr>
        <p:spPr>
          <a:xfrm>
            <a:off x="2201363" y="3856375"/>
            <a:ext cx="199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8: Relay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p14"/>
          <p:cNvSpPr txBox="1"/>
          <p:nvPr>
            <p:ph type="title"/>
          </p:nvPr>
        </p:nvSpPr>
        <p:spPr>
          <a:xfrm>
            <a:off x="2175833" y="269788"/>
            <a:ext cx="38382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Ultraviolet</a:t>
            </a:r>
            <a:endParaRPr/>
          </a:p>
        </p:txBody>
      </p:sp>
      <p:sp>
        <p:nvSpPr>
          <p:cNvPr id="1553" name="Google Shape;1553;p14"/>
          <p:cNvSpPr txBox="1"/>
          <p:nvPr>
            <p:ph idx="1" type="subTitle"/>
          </p:nvPr>
        </p:nvSpPr>
        <p:spPr>
          <a:xfrm>
            <a:off x="841669" y="1596031"/>
            <a:ext cx="3858900" cy="139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ultraviolet rays is used for sterilization.</a:t>
            </a:r>
            <a:endParaRPr/>
          </a:p>
        </p:txBody>
      </p:sp>
      <p:pic>
        <p:nvPicPr>
          <p:cNvPr id="1554" name="Google Shape;155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25633" y="1475103"/>
            <a:ext cx="2876698" cy="3035456"/>
          </a:xfrm>
          <a:prstGeom prst="rect">
            <a:avLst/>
          </a:prstGeom>
          <a:noFill/>
          <a:ln>
            <a:noFill/>
          </a:ln>
        </p:spPr>
      </p:pic>
      <p:sp>
        <p:nvSpPr>
          <p:cNvPr id="1555" name="Google Shape;1555;p14"/>
          <p:cNvSpPr txBox="1"/>
          <p:nvPr/>
        </p:nvSpPr>
        <p:spPr>
          <a:xfrm>
            <a:off x="5936475" y="4510550"/>
            <a:ext cx="199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9: </a:t>
            </a:r>
            <a:r>
              <a:rPr lang="en" sz="12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Ultraviolet</a:t>
            </a:r>
            <a:endParaRPr sz="12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9" name="Shape 1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" name="Google Shape;1560;p15"/>
          <p:cNvSpPr txBox="1"/>
          <p:nvPr>
            <p:ph type="title"/>
          </p:nvPr>
        </p:nvSpPr>
        <p:spPr>
          <a:xfrm>
            <a:off x="1889920" y="47067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/>
              <a:t>Power bank</a:t>
            </a:r>
            <a:endParaRPr/>
          </a:p>
        </p:txBody>
      </p:sp>
      <p:pic>
        <p:nvPicPr>
          <p:cNvPr id="1561" name="Google Shape;156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5657" y="1745472"/>
            <a:ext cx="2521080" cy="1892397"/>
          </a:xfrm>
          <a:prstGeom prst="rect">
            <a:avLst/>
          </a:prstGeom>
          <a:noFill/>
          <a:ln>
            <a:noFill/>
          </a:ln>
        </p:spPr>
      </p:pic>
      <p:sp>
        <p:nvSpPr>
          <p:cNvPr id="1562" name="Google Shape;1562;p15"/>
          <p:cNvSpPr txBox="1"/>
          <p:nvPr>
            <p:ph idx="1" type="subTitle"/>
          </p:nvPr>
        </p:nvSpPr>
        <p:spPr>
          <a:xfrm>
            <a:off x="4143827" y="1993269"/>
            <a:ext cx="4107543" cy="15845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The power bank was used to operate the robot to reduce the weight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because its size is small, in addition it’s easy to charge and preserves the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environment.</a:t>
            </a:r>
            <a:endParaRPr/>
          </a:p>
        </p:txBody>
      </p:sp>
      <p:sp>
        <p:nvSpPr>
          <p:cNvPr id="1563" name="Google Shape;1563;p15"/>
          <p:cNvSpPr txBox="1"/>
          <p:nvPr/>
        </p:nvSpPr>
        <p:spPr>
          <a:xfrm>
            <a:off x="1167800" y="3637875"/>
            <a:ext cx="199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10: </a:t>
            </a:r>
            <a:r>
              <a:rPr lang="en" sz="12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rPr>
              <a:t>Power bank</a:t>
            </a:r>
            <a:endParaRPr sz="1200">
              <a:solidFill>
                <a:schemeClr val="dk1"/>
              </a:solidFill>
              <a:latin typeface="Chivo"/>
              <a:ea typeface="Chivo"/>
              <a:cs typeface="Chivo"/>
              <a:sym typeface="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7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Google Shape;1568;g138d28fdf75_0_0"/>
          <p:cNvSpPr txBox="1"/>
          <p:nvPr>
            <p:ph type="title"/>
          </p:nvPr>
        </p:nvSpPr>
        <p:spPr>
          <a:xfrm>
            <a:off x="1889920" y="47067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/>
              <a:t>Diodes</a:t>
            </a:r>
            <a:endParaRPr/>
          </a:p>
        </p:txBody>
      </p:sp>
      <p:sp>
        <p:nvSpPr>
          <p:cNvPr id="1569" name="Google Shape;1569;g138d28fdf75_0_0"/>
          <p:cNvSpPr txBox="1"/>
          <p:nvPr>
            <p:ph idx="1" type="subTitle"/>
          </p:nvPr>
        </p:nvSpPr>
        <p:spPr>
          <a:xfrm>
            <a:off x="4272400" y="1564472"/>
            <a:ext cx="4107600" cy="84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highlight>
                  <a:schemeClr val="accent6"/>
                </a:highlight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" sz="21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o avoid collision</a:t>
            </a:r>
            <a:endParaRPr sz="2100"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1570" name="Google Shape;1570;g138d28fdf7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250" y="1296575"/>
            <a:ext cx="3144250" cy="3236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4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16"/>
          <p:cNvSpPr txBox="1"/>
          <p:nvPr>
            <p:ph type="title"/>
          </p:nvPr>
        </p:nvSpPr>
        <p:spPr>
          <a:xfrm>
            <a:off x="2506525" y="886175"/>
            <a:ext cx="40452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576" name="Google Shape;1576;p16"/>
          <p:cNvSpPr txBox="1"/>
          <p:nvPr>
            <p:ph idx="1" type="subTitle"/>
          </p:nvPr>
        </p:nvSpPr>
        <p:spPr>
          <a:xfrm>
            <a:off x="985284" y="2374910"/>
            <a:ext cx="6046380" cy="22044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1. </a:t>
            </a:r>
            <a:r>
              <a:rPr lang="en"/>
              <a:t>  the lack of time for the summer semester</a:t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2.   the lack  hardware available in Palestine, which is imported at a low cost, is not completely reliable, resulting in numerous problems</a:t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3.   we wanted to use Raspberry Pi but couldn't find it in the market.</a:t>
            </a:r>
            <a:endParaRPr/>
          </a:p>
        </p:txBody>
      </p:sp>
      <p:pic>
        <p:nvPicPr>
          <p:cNvPr id="1577" name="Google Shape;1577;p16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6753601" y="285244"/>
            <a:ext cx="1830417" cy="1770383"/>
          </a:xfrm>
          <a:prstGeom prst="rect">
            <a:avLst/>
          </a:prstGeom>
          <a:noFill/>
          <a:ln>
            <a:noFill/>
          </a:ln>
        </p:spPr>
      </p:pic>
      <p:sp>
        <p:nvSpPr>
          <p:cNvPr id="1578" name="Google Shape;1578;p16"/>
          <p:cNvSpPr txBox="1"/>
          <p:nvPr/>
        </p:nvSpPr>
        <p:spPr>
          <a:xfrm flipH="1">
            <a:off x="6855589" y="598768"/>
            <a:ext cx="1478700" cy="103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900"/>
              <a:buFont typeface="Chivo Black"/>
              <a:buNone/>
            </a:pPr>
            <a:r>
              <a:rPr b="0" i="0" lang="en" sz="7900" u="none" cap="none" strike="noStrike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rPr>
              <a:t>04</a:t>
            </a:r>
            <a:endParaRPr/>
          </a:p>
        </p:txBody>
      </p:sp>
      <p:pic>
        <p:nvPicPr>
          <p:cNvPr id="1579" name="Google Shape;1579;p16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>
            <a:off x="985276" y="2453213"/>
            <a:ext cx="400138" cy="387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0" name="Google Shape;1580;p16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>
            <a:off x="985276" y="2916363"/>
            <a:ext cx="400138" cy="387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1" name="Google Shape;1581;p16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>
            <a:off x="985276" y="3893863"/>
            <a:ext cx="400138" cy="387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5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17"/>
          <p:cNvSpPr txBox="1"/>
          <p:nvPr>
            <p:ph type="title"/>
          </p:nvPr>
        </p:nvSpPr>
        <p:spPr>
          <a:xfrm>
            <a:off x="2549400" y="1208025"/>
            <a:ext cx="40452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587" name="Google Shape;1587;p17"/>
          <p:cNvSpPr txBox="1"/>
          <p:nvPr>
            <p:ph idx="1" type="subTitle"/>
          </p:nvPr>
        </p:nvSpPr>
        <p:spPr>
          <a:xfrm>
            <a:off x="1034903" y="2907751"/>
            <a:ext cx="6046380" cy="10078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1-  Make the robort respond to voice commands. </a:t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2-  Using camara to more accurately identify obstacles.</a:t>
            </a:r>
            <a:endParaRPr/>
          </a:p>
        </p:txBody>
      </p:sp>
      <p:pic>
        <p:nvPicPr>
          <p:cNvPr id="1588" name="Google Shape;1588;p17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6753601" y="285244"/>
            <a:ext cx="1830417" cy="1770383"/>
          </a:xfrm>
          <a:prstGeom prst="rect">
            <a:avLst/>
          </a:prstGeom>
          <a:noFill/>
          <a:ln>
            <a:noFill/>
          </a:ln>
        </p:spPr>
      </p:pic>
      <p:sp>
        <p:nvSpPr>
          <p:cNvPr id="1589" name="Google Shape;1589;p17"/>
          <p:cNvSpPr txBox="1"/>
          <p:nvPr/>
        </p:nvSpPr>
        <p:spPr>
          <a:xfrm flipH="1">
            <a:off x="6855589" y="598768"/>
            <a:ext cx="1478700" cy="103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900"/>
              <a:buFont typeface="Chivo Black"/>
              <a:buNone/>
            </a:pPr>
            <a:r>
              <a:rPr b="0" i="0" lang="en" sz="7900" u="none" cap="none" strike="noStrike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rPr>
              <a:t>05</a:t>
            </a:r>
            <a:endParaRPr/>
          </a:p>
        </p:txBody>
      </p:sp>
      <p:pic>
        <p:nvPicPr>
          <p:cNvPr id="1590" name="Google Shape;1590;p17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>
            <a:off x="1034907" y="3007250"/>
            <a:ext cx="259416" cy="25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1" name="Google Shape;1591;p17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 flipH="1" rot="10800000">
            <a:off x="1034901" y="3498324"/>
            <a:ext cx="283123" cy="273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5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p18"/>
          <p:cNvSpPr txBox="1"/>
          <p:nvPr>
            <p:ph type="title"/>
          </p:nvPr>
        </p:nvSpPr>
        <p:spPr>
          <a:xfrm>
            <a:off x="2239575" y="321475"/>
            <a:ext cx="4476600" cy="174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DEMO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3" name="Shape 1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" name="Google Shape;1434;p2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727543" y="3205684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5" name="Google Shape;1435;p2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3333055" y="3196967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6" name="Google Shape;1436;p2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4980274" y="1350958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7" name="Google Shape;1437;p2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2672373" y="1346601"/>
            <a:ext cx="805502" cy="796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8" name="Google Shape;1438;p2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713225" y="1383881"/>
            <a:ext cx="805502" cy="796381"/>
          </a:xfrm>
          <a:prstGeom prst="rect">
            <a:avLst/>
          </a:prstGeom>
          <a:noFill/>
          <a:ln>
            <a:noFill/>
          </a:ln>
        </p:spPr>
      </p:pic>
      <p:sp>
        <p:nvSpPr>
          <p:cNvPr id="1439" name="Google Shape;1439;p2"/>
          <p:cNvSpPr txBox="1"/>
          <p:nvPr>
            <p:ph type="title"/>
          </p:nvPr>
        </p:nvSpPr>
        <p:spPr>
          <a:xfrm>
            <a:off x="713250" y="54865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OUTLINE :</a:t>
            </a:r>
            <a:endParaRPr/>
          </a:p>
        </p:txBody>
      </p:sp>
      <p:sp>
        <p:nvSpPr>
          <p:cNvPr id="1440" name="Google Shape;1440;p2"/>
          <p:cNvSpPr txBox="1"/>
          <p:nvPr>
            <p:ph idx="2" type="title"/>
          </p:nvPr>
        </p:nvSpPr>
        <p:spPr>
          <a:xfrm rot="-14480">
            <a:off x="1579762" y="1353073"/>
            <a:ext cx="2991327" cy="8580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 sz="2400"/>
              <a:t>Idea</a:t>
            </a:r>
            <a:endParaRPr/>
          </a:p>
        </p:txBody>
      </p:sp>
      <p:sp>
        <p:nvSpPr>
          <p:cNvPr id="1441" name="Google Shape;1441;p2"/>
          <p:cNvSpPr txBox="1"/>
          <p:nvPr>
            <p:ph idx="3" type="title"/>
          </p:nvPr>
        </p:nvSpPr>
        <p:spPr>
          <a:xfrm rot="-13468">
            <a:off x="3484788" y="1316273"/>
            <a:ext cx="2986523" cy="8580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 sz="2400"/>
              <a:t>Features</a:t>
            </a:r>
            <a:endParaRPr/>
          </a:p>
        </p:txBody>
      </p:sp>
      <p:sp>
        <p:nvSpPr>
          <p:cNvPr id="1442" name="Google Shape;1442;p2"/>
          <p:cNvSpPr txBox="1"/>
          <p:nvPr>
            <p:ph idx="5" type="title"/>
          </p:nvPr>
        </p:nvSpPr>
        <p:spPr>
          <a:xfrm rot="-15173">
            <a:off x="5847052" y="1313502"/>
            <a:ext cx="2990729" cy="8574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 sz="2400"/>
              <a:t>Hardware Components</a:t>
            </a:r>
            <a:endParaRPr/>
          </a:p>
        </p:txBody>
      </p:sp>
      <p:sp>
        <p:nvSpPr>
          <p:cNvPr id="1443" name="Google Shape;1443;p2"/>
          <p:cNvSpPr txBox="1"/>
          <p:nvPr>
            <p:ph idx="7" type="title"/>
          </p:nvPr>
        </p:nvSpPr>
        <p:spPr>
          <a:xfrm rot="-16651">
            <a:off x="726623" y="1530200"/>
            <a:ext cx="8052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444" name="Google Shape;1444;p2"/>
          <p:cNvSpPr txBox="1"/>
          <p:nvPr>
            <p:ph idx="8" type="title"/>
          </p:nvPr>
        </p:nvSpPr>
        <p:spPr>
          <a:xfrm rot="-16651">
            <a:off x="4925739" y="1496924"/>
            <a:ext cx="8052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445" name="Google Shape;1445;p2"/>
          <p:cNvSpPr txBox="1"/>
          <p:nvPr>
            <p:ph idx="9" type="title"/>
          </p:nvPr>
        </p:nvSpPr>
        <p:spPr>
          <a:xfrm rot="-16657">
            <a:off x="2668342" y="1496925"/>
            <a:ext cx="8049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446" name="Google Shape;1446;p2"/>
          <p:cNvSpPr txBox="1"/>
          <p:nvPr>
            <p:ph idx="13" type="title"/>
          </p:nvPr>
        </p:nvSpPr>
        <p:spPr>
          <a:xfrm rot="-14154">
            <a:off x="1457155" y="3012378"/>
            <a:ext cx="1824745" cy="8574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1447" name="Google Shape;1447;p2"/>
          <p:cNvSpPr txBox="1"/>
          <p:nvPr>
            <p:ph idx="15" type="title"/>
          </p:nvPr>
        </p:nvSpPr>
        <p:spPr>
          <a:xfrm rot="-16657">
            <a:off x="662574" y="3343908"/>
            <a:ext cx="8049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448" name="Google Shape;1448;p2"/>
          <p:cNvSpPr txBox="1"/>
          <p:nvPr/>
        </p:nvSpPr>
        <p:spPr>
          <a:xfrm rot="-16657">
            <a:off x="3299157" y="3352624"/>
            <a:ext cx="8049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ivo Black"/>
              <a:buNone/>
            </a:pPr>
            <a:r>
              <a:rPr b="0" i="0" lang="en" sz="2800" u="none" cap="none" strike="noStrike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rPr>
              <a:t>05</a:t>
            </a:r>
            <a:endParaRPr/>
          </a:p>
        </p:txBody>
      </p:sp>
      <p:sp>
        <p:nvSpPr>
          <p:cNvPr id="1449" name="Google Shape;1449;p2"/>
          <p:cNvSpPr txBox="1"/>
          <p:nvPr/>
        </p:nvSpPr>
        <p:spPr>
          <a:xfrm rot="-14154">
            <a:off x="4140312" y="3013309"/>
            <a:ext cx="2276931" cy="8574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hivo Black"/>
              <a:buNone/>
            </a:pPr>
            <a:r>
              <a:rPr b="0" i="0" lang="en" sz="2200" u="none" cap="none" strike="noStrike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rPr>
              <a:t>Future work</a:t>
            </a:r>
            <a:endParaRPr/>
          </a:p>
        </p:txBody>
      </p:sp>
      <p:pic>
        <p:nvPicPr>
          <p:cNvPr id="1450" name="Google Shape;1450;p2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6183163" y="3196966"/>
            <a:ext cx="805502" cy="796381"/>
          </a:xfrm>
          <a:prstGeom prst="rect">
            <a:avLst/>
          </a:prstGeom>
          <a:noFill/>
          <a:ln>
            <a:noFill/>
          </a:ln>
        </p:spPr>
      </p:pic>
      <p:sp>
        <p:nvSpPr>
          <p:cNvPr id="1451" name="Google Shape;1451;p2"/>
          <p:cNvSpPr txBox="1"/>
          <p:nvPr/>
        </p:nvSpPr>
        <p:spPr>
          <a:xfrm rot="-16657">
            <a:off x="6184377" y="3352624"/>
            <a:ext cx="804909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hivo Black"/>
              <a:buNone/>
            </a:pPr>
            <a:r>
              <a:rPr b="0" i="0" lang="en" sz="2800" u="none" cap="none" strike="noStrike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rPr>
              <a:t>06</a:t>
            </a:r>
            <a:endParaRPr/>
          </a:p>
        </p:txBody>
      </p:sp>
      <p:sp>
        <p:nvSpPr>
          <p:cNvPr id="1452" name="Google Shape;1452;p2"/>
          <p:cNvSpPr txBox="1"/>
          <p:nvPr/>
        </p:nvSpPr>
        <p:spPr>
          <a:xfrm rot="-14154">
            <a:off x="6990421" y="3016688"/>
            <a:ext cx="2276931" cy="8574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hivo Black"/>
              <a:buNone/>
            </a:pPr>
            <a:r>
              <a:rPr b="0" i="0" lang="en" sz="2200" u="none" cap="none" strike="noStrike">
                <a:solidFill>
                  <a:schemeClr val="dk2"/>
                </a:solidFill>
                <a:latin typeface="Chivo Black"/>
                <a:ea typeface="Chivo Black"/>
                <a:cs typeface="Chivo Black"/>
                <a:sym typeface="Chivo Black"/>
              </a:rPr>
              <a:t>DEMO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0" name="Shape 1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1" name="Google Shape;1601;g138cfa1ef33_0_1" title="demo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Google Shape;1457;p3"/>
          <p:cNvSpPr txBox="1"/>
          <p:nvPr>
            <p:ph type="title"/>
          </p:nvPr>
        </p:nvSpPr>
        <p:spPr>
          <a:xfrm>
            <a:off x="2549400" y="1486650"/>
            <a:ext cx="40452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Idea</a:t>
            </a:r>
            <a:endParaRPr/>
          </a:p>
        </p:txBody>
      </p:sp>
      <p:sp>
        <p:nvSpPr>
          <p:cNvPr id="1458" name="Google Shape;1458;p3"/>
          <p:cNvSpPr txBox="1"/>
          <p:nvPr>
            <p:ph idx="1" type="subTitle"/>
          </p:nvPr>
        </p:nvSpPr>
        <p:spPr>
          <a:xfrm>
            <a:off x="1267325" y="2893200"/>
            <a:ext cx="6046500" cy="11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ROMO is a special floor cleaning robot , the user</a:t>
            </a:r>
            <a:endParaRPr/>
          </a:p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can control its movement and pump water. </a:t>
            </a:r>
            <a:endParaRPr/>
          </a:p>
        </p:txBody>
      </p:sp>
      <p:pic>
        <p:nvPicPr>
          <p:cNvPr id="1459" name="Google Shape;1459;p3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6753602" y="285245"/>
            <a:ext cx="1682674" cy="1663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0" name="Google Shape;146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17165" y="285244"/>
            <a:ext cx="2329244" cy="2021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4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Google Shape;1465;p4"/>
          <p:cNvSpPr txBox="1"/>
          <p:nvPr>
            <p:ph type="title"/>
          </p:nvPr>
        </p:nvSpPr>
        <p:spPr>
          <a:xfrm>
            <a:off x="2549400" y="972300"/>
            <a:ext cx="40452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4400"/>
              <a:t>Features</a:t>
            </a:r>
            <a:endParaRPr/>
          </a:p>
        </p:txBody>
      </p:sp>
      <p:sp>
        <p:nvSpPr>
          <p:cNvPr id="1466" name="Google Shape;1466;p4"/>
          <p:cNvSpPr txBox="1"/>
          <p:nvPr>
            <p:ph idx="1" type="subTitle"/>
          </p:nvPr>
        </p:nvSpPr>
        <p:spPr>
          <a:xfrm>
            <a:off x="1203025" y="2387825"/>
            <a:ext cx="6405000" cy="24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-361950" lvl="0" marL="45720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The user can control the robot's movement and water pumping.</a:t>
            </a:r>
            <a:endParaRPr/>
          </a:p>
          <a:p>
            <a:pPr indent="-361950" lvl="0" marL="45720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The user can </a:t>
            </a:r>
            <a:r>
              <a:rPr lang="en"/>
              <a:t>make it work automatically through the mobile phone.</a:t>
            </a:r>
            <a:endParaRPr/>
          </a:p>
          <a:p>
            <a:pPr indent="-361950" lvl="0" marL="457200" marR="381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the robot senses obstacles and pumps water every certain period of time.</a:t>
            </a:r>
            <a:endParaRPr/>
          </a:p>
          <a:p>
            <a:pPr indent="-361950" lvl="0" marL="45720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Sterilization process by ultraviolet rays.</a:t>
            </a:r>
            <a:endParaRPr/>
          </a:p>
        </p:txBody>
      </p:sp>
      <p:pic>
        <p:nvPicPr>
          <p:cNvPr id="1467" name="Google Shape;1467;p4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6753601" y="285244"/>
            <a:ext cx="1830417" cy="1770383"/>
          </a:xfrm>
          <a:prstGeom prst="rect">
            <a:avLst/>
          </a:prstGeom>
          <a:noFill/>
          <a:ln>
            <a:noFill/>
          </a:ln>
        </p:spPr>
      </p:pic>
      <p:sp>
        <p:nvSpPr>
          <p:cNvPr id="1468" name="Google Shape;1468;p4"/>
          <p:cNvSpPr txBox="1"/>
          <p:nvPr/>
        </p:nvSpPr>
        <p:spPr>
          <a:xfrm flipH="1">
            <a:off x="6855589" y="598768"/>
            <a:ext cx="1478700" cy="103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900"/>
              <a:buFont typeface="Chivo Black"/>
              <a:buNone/>
            </a:pPr>
            <a:r>
              <a:rPr b="0" i="0" lang="en" sz="7900" u="none" cap="none" strike="noStrike">
                <a:solidFill>
                  <a:schemeClr val="lt2"/>
                </a:solidFill>
                <a:latin typeface="Chivo Black"/>
                <a:ea typeface="Chivo Black"/>
                <a:cs typeface="Chivo Black"/>
                <a:sym typeface="Chivo Black"/>
              </a:rPr>
              <a:t>02</a:t>
            </a:r>
            <a:endParaRPr/>
          </a:p>
        </p:txBody>
      </p:sp>
      <p:pic>
        <p:nvPicPr>
          <p:cNvPr id="1469" name="Google Shape;1469;p4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 flipH="1">
            <a:off x="1203024" y="2721776"/>
            <a:ext cx="421627" cy="4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0" name="Google Shape;1470;p4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 flipH="1">
            <a:off x="1203024" y="3292101"/>
            <a:ext cx="421627" cy="4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1" name="Google Shape;1471;p4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 flipH="1">
            <a:off x="1203024" y="3862426"/>
            <a:ext cx="421627" cy="4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2" name="Google Shape;1472;p4"/>
          <p:cNvPicPr preferRelativeResize="0"/>
          <p:nvPr/>
        </p:nvPicPr>
        <p:blipFill rotWithShape="1">
          <a:blip r:embed="rId3">
            <a:alphaModFix/>
          </a:blip>
          <a:srcRect b="21689" l="34290" r="31677" t="18495"/>
          <a:stretch/>
        </p:blipFill>
        <p:spPr>
          <a:xfrm flipH="1">
            <a:off x="1203024" y="4432751"/>
            <a:ext cx="421627" cy="4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6" name="Shape 1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7" name="Google Shape;1477;p5"/>
          <p:cNvPicPr preferRelativeResize="0"/>
          <p:nvPr/>
        </p:nvPicPr>
        <p:blipFill rotWithShape="1">
          <a:blip r:embed="rId3">
            <a:alphaModFix/>
          </a:blip>
          <a:srcRect b="21689" l="34289" r="31678" t="18494"/>
          <a:stretch/>
        </p:blipFill>
        <p:spPr>
          <a:xfrm>
            <a:off x="6575347" y="839775"/>
            <a:ext cx="1682674" cy="1663546"/>
          </a:xfrm>
          <a:prstGeom prst="rect">
            <a:avLst/>
          </a:prstGeom>
          <a:noFill/>
          <a:ln>
            <a:noFill/>
          </a:ln>
        </p:spPr>
      </p:pic>
      <p:sp>
        <p:nvSpPr>
          <p:cNvPr id="1478" name="Google Shape;1478;p5"/>
          <p:cNvSpPr txBox="1"/>
          <p:nvPr>
            <p:ph type="title"/>
          </p:nvPr>
        </p:nvSpPr>
        <p:spPr>
          <a:xfrm flipH="1">
            <a:off x="3148353" y="2976873"/>
            <a:ext cx="53424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400"/>
              <a:t>Hardware Components</a:t>
            </a:r>
            <a:endParaRPr/>
          </a:p>
        </p:txBody>
      </p:sp>
      <p:sp>
        <p:nvSpPr>
          <p:cNvPr id="1479" name="Google Shape;1479;p5"/>
          <p:cNvSpPr txBox="1"/>
          <p:nvPr>
            <p:ph idx="2" type="title"/>
          </p:nvPr>
        </p:nvSpPr>
        <p:spPr>
          <a:xfrm flipH="1">
            <a:off x="6677334" y="1153298"/>
            <a:ext cx="1478700" cy="103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900"/>
              <a:buNone/>
            </a:pPr>
            <a:r>
              <a:rPr lang="en"/>
              <a:t>03</a:t>
            </a:r>
            <a:endParaRPr/>
          </a:p>
        </p:txBody>
      </p:sp>
      <p:grpSp>
        <p:nvGrpSpPr>
          <p:cNvPr id="1480" name="Google Shape;1480;p5"/>
          <p:cNvGrpSpPr/>
          <p:nvPr/>
        </p:nvGrpSpPr>
        <p:grpSpPr>
          <a:xfrm flipH="1" rot="10800000">
            <a:off x="3793894" y="-294465"/>
            <a:ext cx="1329321" cy="4968138"/>
            <a:chOff x="2819688" y="916634"/>
            <a:chExt cx="1329321" cy="4449743"/>
          </a:xfrm>
        </p:grpSpPr>
        <p:sp>
          <p:nvSpPr>
            <p:cNvPr id="1481" name="Google Shape;1481;p5"/>
            <p:cNvSpPr/>
            <p:nvPr/>
          </p:nvSpPr>
          <p:spPr>
            <a:xfrm flipH="1" rot="10258010">
              <a:off x="3143616" y="944209"/>
              <a:ext cx="681465" cy="4180141"/>
            </a:xfrm>
            <a:custGeom>
              <a:rect b="b" l="l" r="r" t="t"/>
              <a:pathLst>
                <a:path extrusionOk="0" h="31848" w="5192">
                  <a:moveTo>
                    <a:pt x="881" y="31139"/>
                  </a:moveTo>
                  <a:lnTo>
                    <a:pt x="881" y="31139"/>
                  </a:lnTo>
                  <a:cubicBezTo>
                    <a:pt x="877" y="31320"/>
                    <a:pt x="874" y="31501"/>
                    <a:pt x="871" y="31682"/>
                  </a:cubicBezTo>
                  <a:lnTo>
                    <a:pt x="871" y="31682"/>
                  </a:lnTo>
                  <a:cubicBezTo>
                    <a:pt x="561" y="31671"/>
                    <a:pt x="288" y="31484"/>
                    <a:pt x="170" y="31195"/>
                  </a:cubicBezTo>
                  <a:lnTo>
                    <a:pt x="170" y="31195"/>
                  </a:lnTo>
                  <a:cubicBezTo>
                    <a:pt x="406" y="31172"/>
                    <a:pt x="643" y="31154"/>
                    <a:pt x="881" y="31139"/>
                  </a:cubicBezTo>
                  <a:close/>
                  <a:moveTo>
                    <a:pt x="1352" y="1"/>
                  </a:moveTo>
                  <a:cubicBezTo>
                    <a:pt x="1325" y="1"/>
                    <a:pt x="1298" y="16"/>
                    <a:pt x="1298" y="46"/>
                  </a:cubicBezTo>
                  <a:cubicBezTo>
                    <a:pt x="1322" y="4189"/>
                    <a:pt x="1310" y="8320"/>
                    <a:pt x="1275" y="12464"/>
                  </a:cubicBezTo>
                  <a:cubicBezTo>
                    <a:pt x="1227" y="16571"/>
                    <a:pt x="1156" y="20691"/>
                    <a:pt x="1048" y="24811"/>
                  </a:cubicBezTo>
                  <a:cubicBezTo>
                    <a:pt x="1006" y="26885"/>
                    <a:pt x="925" y="28959"/>
                    <a:pt x="883" y="31024"/>
                  </a:cubicBezTo>
                  <a:lnTo>
                    <a:pt x="883" y="31024"/>
                  </a:lnTo>
                  <a:cubicBezTo>
                    <a:pt x="613" y="31038"/>
                    <a:pt x="342" y="31054"/>
                    <a:pt x="72" y="31073"/>
                  </a:cubicBezTo>
                  <a:cubicBezTo>
                    <a:pt x="36" y="31085"/>
                    <a:pt x="1" y="31121"/>
                    <a:pt x="13" y="31157"/>
                  </a:cubicBezTo>
                  <a:cubicBezTo>
                    <a:pt x="129" y="31565"/>
                    <a:pt x="509" y="31847"/>
                    <a:pt x="927" y="31847"/>
                  </a:cubicBezTo>
                  <a:cubicBezTo>
                    <a:pt x="936" y="31847"/>
                    <a:pt x="944" y="31847"/>
                    <a:pt x="953" y="31847"/>
                  </a:cubicBezTo>
                  <a:cubicBezTo>
                    <a:pt x="1001" y="31847"/>
                    <a:pt x="1036" y="31811"/>
                    <a:pt x="1036" y="31764"/>
                  </a:cubicBezTo>
                  <a:cubicBezTo>
                    <a:pt x="1046" y="31552"/>
                    <a:pt x="1055" y="31340"/>
                    <a:pt x="1064" y="31129"/>
                  </a:cubicBezTo>
                  <a:lnTo>
                    <a:pt x="1064" y="31129"/>
                  </a:lnTo>
                  <a:cubicBezTo>
                    <a:pt x="1482" y="31106"/>
                    <a:pt x="1902" y="31096"/>
                    <a:pt x="2321" y="31096"/>
                  </a:cubicBezTo>
                  <a:cubicBezTo>
                    <a:pt x="3252" y="31096"/>
                    <a:pt x="4181" y="31148"/>
                    <a:pt x="5096" y="31240"/>
                  </a:cubicBezTo>
                  <a:cubicBezTo>
                    <a:pt x="5100" y="31240"/>
                    <a:pt x="5104" y="31241"/>
                    <a:pt x="5107" y="31241"/>
                  </a:cubicBezTo>
                  <a:cubicBezTo>
                    <a:pt x="5192" y="31241"/>
                    <a:pt x="5188" y="31109"/>
                    <a:pt x="5096" y="31109"/>
                  </a:cubicBezTo>
                  <a:cubicBezTo>
                    <a:pt x="4228" y="31022"/>
                    <a:pt x="3357" y="30984"/>
                    <a:pt x="2483" y="30984"/>
                  </a:cubicBezTo>
                  <a:cubicBezTo>
                    <a:pt x="2012" y="30984"/>
                    <a:pt x="1540" y="30995"/>
                    <a:pt x="1069" y="31016"/>
                  </a:cubicBezTo>
                  <a:lnTo>
                    <a:pt x="1069" y="31016"/>
                  </a:lnTo>
                  <a:cubicBezTo>
                    <a:pt x="1141" y="29203"/>
                    <a:pt x="1173" y="27382"/>
                    <a:pt x="1215" y="25561"/>
                  </a:cubicBezTo>
                  <a:cubicBezTo>
                    <a:pt x="1263" y="23489"/>
                    <a:pt x="1298" y="21429"/>
                    <a:pt x="1334" y="19357"/>
                  </a:cubicBezTo>
                  <a:cubicBezTo>
                    <a:pt x="1394" y="15238"/>
                    <a:pt x="1429" y="11130"/>
                    <a:pt x="1429" y="7011"/>
                  </a:cubicBezTo>
                  <a:cubicBezTo>
                    <a:pt x="1429" y="4689"/>
                    <a:pt x="1417" y="2367"/>
                    <a:pt x="1406" y="46"/>
                  </a:cubicBezTo>
                  <a:cubicBezTo>
                    <a:pt x="1406" y="16"/>
                    <a:pt x="1379" y="1"/>
                    <a:pt x="13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5"/>
            <p:cNvSpPr/>
            <p:nvPr/>
          </p:nvSpPr>
          <p:spPr>
            <a:xfrm flipH="1" rot="10061610">
              <a:off x="3303259" y="2895523"/>
              <a:ext cx="226277" cy="2475177"/>
            </a:xfrm>
            <a:custGeom>
              <a:rect b="b" l="l" r="r" t="t"/>
              <a:pathLst>
                <a:path extrusionOk="0" h="18858" w="1724">
                  <a:moveTo>
                    <a:pt x="1266" y="0"/>
                  </a:moveTo>
                  <a:cubicBezTo>
                    <a:pt x="1092" y="0"/>
                    <a:pt x="925" y="91"/>
                    <a:pt x="894" y="290"/>
                  </a:cubicBezTo>
                  <a:cubicBezTo>
                    <a:pt x="679" y="1492"/>
                    <a:pt x="572" y="2707"/>
                    <a:pt x="441" y="3909"/>
                  </a:cubicBezTo>
                  <a:cubicBezTo>
                    <a:pt x="322" y="5100"/>
                    <a:pt x="239" y="6302"/>
                    <a:pt x="156" y="7493"/>
                  </a:cubicBezTo>
                  <a:cubicBezTo>
                    <a:pt x="1" y="9886"/>
                    <a:pt x="60" y="12291"/>
                    <a:pt x="120" y="14684"/>
                  </a:cubicBezTo>
                  <a:cubicBezTo>
                    <a:pt x="156" y="16030"/>
                    <a:pt x="179" y="17387"/>
                    <a:pt x="239" y="18732"/>
                  </a:cubicBezTo>
                  <a:cubicBezTo>
                    <a:pt x="245" y="18816"/>
                    <a:pt x="313" y="18857"/>
                    <a:pt x="380" y="18857"/>
                  </a:cubicBezTo>
                  <a:cubicBezTo>
                    <a:pt x="447" y="18857"/>
                    <a:pt x="513" y="18816"/>
                    <a:pt x="513" y="18732"/>
                  </a:cubicBezTo>
                  <a:cubicBezTo>
                    <a:pt x="465" y="16327"/>
                    <a:pt x="513" y="13922"/>
                    <a:pt x="703" y="11529"/>
                  </a:cubicBezTo>
                  <a:cubicBezTo>
                    <a:pt x="894" y="9160"/>
                    <a:pt x="1048" y="6790"/>
                    <a:pt x="1275" y="4421"/>
                  </a:cubicBezTo>
                  <a:cubicBezTo>
                    <a:pt x="1406" y="3076"/>
                    <a:pt x="1584" y="1742"/>
                    <a:pt x="1703" y="409"/>
                  </a:cubicBezTo>
                  <a:cubicBezTo>
                    <a:pt x="1723" y="148"/>
                    <a:pt x="1489" y="0"/>
                    <a:pt x="12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6" name="Shape 1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7" name="Google Shape;1487;p6"/>
          <p:cNvSpPr txBox="1"/>
          <p:nvPr>
            <p:ph type="title"/>
          </p:nvPr>
        </p:nvSpPr>
        <p:spPr>
          <a:xfrm>
            <a:off x="1889920" y="47067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/>
              <a:t>Robot Body</a:t>
            </a:r>
            <a:br>
              <a:rPr b="1" lang="en"/>
            </a:br>
            <a:endParaRPr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488" name="Google Shape;148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6050" y="1553775"/>
            <a:ext cx="3926300" cy="246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9" name="Google Shape;1489;p6"/>
          <p:cNvSpPr txBox="1"/>
          <p:nvPr/>
        </p:nvSpPr>
        <p:spPr>
          <a:xfrm>
            <a:off x="4800600" y="4014600"/>
            <a:ext cx="2357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1: cart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3" name="Shape 1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4" name="Google Shape;1494;p7"/>
          <p:cNvSpPr txBox="1"/>
          <p:nvPr>
            <p:ph type="title"/>
          </p:nvPr>
        </p:nvSpPr>
        <p:spPr>
          <a:xfrm>
            <a:off x="2573073" y="-149936"/>
            <a:ext cx="38382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 DC Motors</a:t>
            </a:r>
            <a:endParaRPr/>
          </a:p>
        </p:txBody>
      </p:sp>
      <p:sp>
        <p:nvSpPr>
          <p:cNvPr id="1495" name="Google Shape;1495;p7"/>
          <p:cNvSpPr txBox="1"/>
          <p:nvPr>
            <p:ph idx="1" type="subTitle"/>
          </p:nvPr>
        </p:nvSpPr>
        <p:spPr>
          <a:xfrm>
            <a:off x="841675" y="2228853"/>
            <a:ext cx="3858900" cy="76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Used in order to accurately steer the car in the four directions needed.</a:t>
            </a:r>
            <a:endParaRPr/>
          </a:p>
        </p:txBody>
      </p:sp>
      <p:pic>
        <p:nvPicPr>
          <p:cNvPr id="1496" name="Google Shape;149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27850" y="1252825"/>
            <a:ext cx="2534000" cy="1976057"/>
          </a:xfrm>
          <a:prstGeom prst="rect">
            <a:avLst/>
          </a:prstGeom>
          <a:noFill/>
          <a:ln>
            <a:noFill/>
          </a:ln>
        </p:spPr>
      </p:pic>
      <p:sp>
        <p:nvSpPr>
          <p:cNvPr id="1497" name="Google Shape;1497;p7"/>
          <p:cNvSpPr txBox="1"/>
          <p:nvPr/>
        </p:nvSpPr>
        <p:spPr>
          <a:xfrm>
            <a:off x="7322375" y="3135925"/>
            <a:ext cx="2357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2: DC motor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8"/>
          <p:cNvSpPr txBox="1"/>
          <p:nvPr>
            <p:ph idx="1" type="subTitle"/>
          </p:nvPr>
        </p:nvSpPr>
        <p:spPr>
          <a:xfrm flipH="1">
            <a:off x="2059900" y="1973575"/>
            <a:ext cx="4444500" cy="14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“H-Bridge” is simply an arrangement of switching the polarity of the voltage applied to a DC motor, thus controlling its direction of rotation. Using transistors also allows you to control the motor speed with PWM.</a:t>
            </a:r>
            <a:endParaRPr sz="2500"/>
          </a:p>
        </p:txBody>
      </p:sp>
      <p:sp>
        <p:nvSpPr>
          <p:cNvPr id="1503" name="Google Shape;1503;p8"/>
          <p:cNvSpPr txBox="1"/>
          <p:nvPr/>
        </p:nvSpPr>
        <p:spPr>
          <a:xfrm>
            <a:off x="660146" y="377823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hivo Black"/>
              <a:buNone/>
            </a:pPr>
            <a:r>
              <a:rPr b="1" i="0" lang="en" sz="19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rPr>
              <a:t>H-Bridge Motor Drivers</a:t>
            </a:r>
            <a:endParaRPr b="0" i="0" sz="1900" u="none" cap="none" strike="noStrike">
              <a:solidFill>
                <a:schemeClr val="dk1"/>
              </a:solidFill>
              <a:latin typeface="Chivo Black"/>
              <a:ea typeface="Chivo Black"/>
              <a:cs typeface="Chivo Black"/>
              <a:sym typeface="Chivo Black"/>
            </a:endParaRPr>
          </a:p>
        </p:txBody>
      </p:sp>
      <p:pic>
        <p:nvPicPr>
          <p:cNvPr id="1504" name="Google Shape;150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04406" y="2184665"/>
            <a:ext cx="2159111" cy="1701887"/>
          </a:xfrm>
          <a:prstGeom prst="rect">
            <a:avLst/>
          </a:prstGeom>
          <a:noFill/>
          <a:ln>
            <a:noFill/>
          </a:ln>
        </p:spPr>
      </p:pic>
      <p:sp>
        <p:nvSpPr>
          <p:cNvPr id="1505" name="Google Shape;1505;p8"/>
          <p:cNvSpPr txBox="1"/>
          <p:nvPr/>
        </p:nvSpPr>
        <p:spPr>
          <a:xfrm>
            <a:off x="6933025" y="3975525"/>
            <a:ext cx="199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3: H-bridge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9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Google Shape;1510;p9"/>
          <p:cNvSpPr txBox="1"/>
          <p:nvPr>
            <p:ph type="title"/>
          </p:nvPr>
        </p:nvSpPr>
        <p:spPr>
          <a:xfrm>
            <a:off x="1278879" y="397205"/>
            <a:ext cx="3838200" cy="110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microcontrollers</a:t>
            </a:r>
            <a:endParaRPr/>
          </a:p>
        </p:txBody>
      </p:sp>
      <p:pic>
        <p:nvPicPr>
          <p:cNvPr id="1511" name="Google Shape;151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8923" y="2094466"/>
            <a:ext cx="3801185" cy="2863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2" name="Google Shape;151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3893" y="1863665"/>
            <a:ext cx="3930852" cy="2330570"/>
          </a:xfrm>
          <a:prstGeom prst="rect">
            <a:avLst/>
          </a:prstGeom>
          <a:noFill/>
          <a:ln>
            <a:noFill/>
          </a:ln>
        </p:spPr>
      </p:pic>
      <p:sp>
        <p:nvSpPr>
          <p:cNvPr id="1513" name="Google Shape;1513;p9"/>
          <p:cNvSpPr txBox="1"/>
          <p:nvPr/>
        </p:nvSpPr>
        <p:spPr>
          <a:xfrm flipH="1">
            <a:off x="5993759" y="1961541"/>
            <a:ext cx="4087500" cy="4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rPr>
              <a:t>Arduino UNO</a:t>
            </a:r>
            <a:endParaRPr/>
          </a:p>
        </p:txBody>
      </p:sp>
      <p:sp>
        <p:nvSpPr>
          <p:cNvPr id="1514" name="Google Shape;1514;p9"/>
          <p:cNvSpPr txBox="1"/>
          <p:nvPr/>
        </p:nvSpPr>
        <p:spPr>
          <a:xfrm flipH="1">
            <a:off x="1348739" y="4142761"/>
            <a:ext cx="4087500" cy="4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hivo Black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Chivo Black"/>
                <a:ea typeface="Chivo Black"/>
                <a:cs typeface="Chivo Black"/>
                <a:sym typeface="Chivo Black"/>
              </a:rPr>
              <a:t>Arduino Nano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eerwasser Pitch Deck by Slidesgo">
  <a:themeElements>
    <a:clrScheme name="Simple Light">
      <a:dk1>
        <a:srgbClr val="154D58"/>
      </a:dk1>
      <a:lt1>
        <a:srgbClr val="FFFFFF"/>
      </a:lt1>
      <a:dk2>
        <a:srgbClr val="168B91"/>
      </a:dk2>
      <a:lt2>
        <a:srgbClr val="6FA8DC"/>
      </a:lt2>
      <a:accent1>
        <a:srgbClr val="9FC5E8"/>
      </a:accent1>
      <a:accent2>
        <a:srgbClr val="9EDCD9"/>
      </a:accent2>
      <a:accent3>
        <a:srgbClr val="93C47D"/>
      </a:accent3>
      <a:accent4>
        <a:srgbClr val="B6D7A8"/>
      </a:accent4>
      <a:accent5>
        <a:srgbClr val="FFFFFF"/>
      </a:accent5>
      <a:accent6>
        <a:srgbClr val="FFFFFF"/>
      </a:accent6>
      <a:hlink>
        <a:srgbClr val="07376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HP</dc:creator>
</cp:coreProperties>
</file>