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8" r:id="rId3"/>
    <p:sldId id="257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6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2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763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67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1366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60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55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7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34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6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9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10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56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56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17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5152E-3CF0-4F8F-94C4-1F68E60D4350}" type="datetimeFigureOut">
              <a:rPr lang="en-US" smtClean="0"/>
              <a:t>10-Dec-18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AF6E22A-847A-436A-8954-22EF980D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167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SARTAWI GYM SYSTEM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600" dirty="0" smtClean="0"/>
              <a:t>Prepared By:</a:t>
            </a:r>
          </a:p>
          <a:p>
            <a:pPr algn="ctr"/>
            <a:r>
              <a:rPr lang="en-US" sz="1600" dirty="0" smtClean="0"/>
              <a:t>ASEEM ABU ASSEDEH</a:t>
            </a:r>
          </a:p>
          <a:p>
            <a:pPr algn="ctr"/>
            <a:r>
              <a:rPr lang="en-US" sz="1600" dirty="0" smtClean="0"/>
              <a:t>AHMED AL_AKHRAS</a:t>
            </a:r>
          </a:p>
          <a:p>
            <a:r>
              <a:rPr lang="en-US" sz="1600" dirty="0"/>
              <a:t>Supervisor</a:t>
            </a:r>
          </a:p>
          <a:p>
            <a:r>
              <a:rPr lang="en-US" sz="1600" dirty="0" err="1"/>
              <a:t>Dr.ahmad</a:t>
            </a:r>
            <a:r>
              <a:rPr lang="en-US" sz="1600" dirty="0"/>
              <a:t> </a:t>
            </a:r>
            <a:r>
              <a:rPr lang="en-US" sz="1600" dirty="0" err="1"/>
              <a:t>shraideh</a:t>
            </a:r>
            <a:endParaRPr lang="en-US" sz="1600" dirty="0"/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</p:txBody>
      </p:sp>
      <p:pic>
        <p:nvPicPr>
          <p:cNvPr id="4" name="Picture 3" descr="شعار_الجامعة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38379" y="744172"/>
            <a:ext cx="1807210" cy="179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0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first sports center in Nablus opened in 1992 under the name of the Olympic </a:t>
            </a:r>
            <a:r>
              <a:rPr lang="en-US" sz="2400" dirty="0" smtClean="0"/>
              <a:t>Sports </a:t>
            </a:r>
            <a:r>
              <a:rPr lang="en-US" sz="2400" dirty="0"/>
              <a:t>Center and was led by the center founded by Captain </a:t>
            </a:r>
            <a:r>
              <a:rPr lang="en-US" sz="2400" dirty="0" err="1"/>
              <a:t>Adham</a:t>
            </a:r>
            <a:r>
              <a:rPr lang="en-US" sz="2400" dirty="0"/>
              <a:t> </a:t>
            </a:r>
            <a:r>
              <a:rPr lang="en-US" sz="2400" dirty="0" err="1"/>
              <a:t>Sartawi</a:t>
            </a:r>
            <a:r>
              <a:rPr lang="en-US" sz="2400" dirty="0"/>
              <a:t>. Then we opened our second center in 1999 under the name of Sports Palace in </a:t>
            </a:r>
            <a:r>
              <a:rPr lang="en-US" sz="2400" dirty="0" err="1"/>
              <a:t>Rafidia</a:t>
            </a:r>
            <a:r>
              <a:rPr lang="en-US" sz="2400" dirty="0"/>
              <a:t> and was the updated version of the Olympic Center. In 2006 we opened the Fitness One Center, which was updated under the name </a:t>
            </a:r>
            <a:r>
              <a:rPr lang="en-US" sz="2400" dirty="0" err="1"/>
              <a:t>Sartawi</a:t>
            </a:r>
            <a:r>
              <a:rPr lang="en-US" sz="2400" dirty="0"/>
              <a:t> C in 2013 at the </a:t>
            </a:r>
            <a:r>
              <a:rPr lang="en-US" sz="2400" dirty="0" smtClean="0"/>
              <a:t>park </a:t>
            </a:r>
            <a:r>
              <a:rPr lang="en-US" sz="2400" dirty="0"/>
              <a:t>Tower building on the 8th floor of Captain </a:t>
            </a:r>
            <a:r>
              <a:rPr lang="en-US" sz="2400" dirty="0" err="1"/>
              <a:t>Adham</a:t>
            </a:r>
            <a:r>
              <a:rPr lang="en-US" sz="2400" dirty="0"/>
              <a:t> </a:t>
            </a:r>
            <a:r>
              <a:rPr lang="en-US" sz="2400" dirty="0" err="1"/>
              <a:t>Sartawi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0319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Subscription </a:t>
            </a:r>
            <a:r>
              <a:rPr lang="en-US" sz="3200" smtClean="0"/>
              <a:t>and </a:t>
            </a:r>
            <a:r>
              <a:rPr lang="en-US" sz="3200" smtClean="0"/>
              <a:t>register</a:t>
            </a:r>
            <a:endParaRPr lang="en-US" sz="3200" dirty="0" smtClean="0"/>
          </a:p>
          <a:p>
            <a:r>
              <a:rPr lang="en-US" sz="3200" dirty="0" smtClean="0"/>
              <a:t>Shopping</a:t>
            </a:r>
          </a:p>
          <a:p>
            <a:r>
              <a:rPr lang="en-US" sz="3200" dirty="0"/>
              <a:t>Difficulty getting </a:t>
            </a:r>
            <a:r>
              <a:rPr lang="en-US" sz="3200" dirty="0" smtClean="0"/>
              <a:t>reports</a:t>
            </a:r>
          </a:p>
          <a:p>
            <a:r>
              <a:rPr lang="en-US" sz="3200" dirty="0"/>
              <a:t>The difficulty of presenting courses, programs and trainers</a:t>
            </a:r>
            <a:endParaRPr lang="ar-SA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60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86469"/>
            <a:ext cx="8596668" cy="3880773"/>
          </a:xfrm>
        </p:spPr>
        <p:txBody>
          <a:bodyPr/>
          <a:lstStyle/>
          <a:p>
            <a:r>
              <a:rPr lang="en-US" sz="2400" dirty="0"/>
              <a:t>Any business that does not have a website is missing out on one of the most powerful marketing tools available to them. The main reason that it is important for businesses to have a website is how people are likely to find you. These days most people will go online and research products and companies before they make a purchase</a:t>
            </a:r>
          </a:p>
          <a:p>
            <a:r>
              <a:rPr lang="en-US" sz="2400" dirty="0"/>
              <a:t>For this reason of dependency on online, we develop a website for a gym in which customer can get all information about the gymnasium and he/she can access or enroll at the gym via online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742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en-US" dirty="0" err="1" smtClean="0"/>
              <a:t>cont,d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proposed “SARTAWI Gym Management System” is for those who run a gym business. Before doing anything we did a decent research on major difficulties for gym owners. We examined carefully about how to make a huge registering system without failure as well as different functions for different kind of user depending on their privilege. </a:t>
            </a:r>
          </a:p>
          <a:p>
            <a:r>
              <a:rPr lang="en-US" dirty="0"/>
              <a:t>Subscription and </a:t>
            </a:r>
            <a:r>
              <a:rPr lang="en-US" dirty="0" smtClean="0"/>
              <a:t>register</a:t>
            </a:r>
            <a:endParaRPr lang="en-US" dirty="0"/>
          </a:p>
          <a:p>
            <a:r>
              <a:rPr lang="en-US" dirty="0"/>
              <a:t>Shopping</a:t>
            </a:r>
          </a:p>
          <a:p>
            <a:r>
              <a:rPr lang="en-US" dirty="0" smtClean="0"/>
              <a:t>Reports(ADD VALUE)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09654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</TotalTime>
  <Words>288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Tahoma</vt:lpstr>
      <vt:lpstr>Trebuchet MS</vt:lpstr>
      <vt:lpstr>Wingdings 3</vt:lpstr>
      <vt:lpstr>Facet</vt:lpstr>
      <vt:lpstr>SARTAWI GYM SYSTEM</vt:lpstr>
      <vt:lpstr>introduction</vt:lpstr>
      <vt:lpstr>proplems</vt:lpstr>
      <vt:lpstr>solution</vt:lpstr>
      <vt:lpstr>Solution cont,d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SARTAWI GYM SYSTEM</dc:title>
  <dc:creator>USER</dc:creator>
  <cp:lastModifiedBy>USER</cp:lastModifiedBy>
  <cp:revision>12</cp:revision>
  <dcterms:created xsi:type="dcterms:W3CDTF">2018-12-09T09:29:38Z</dcterms:created>
  <dcterms:modified xsi:type="dcterms:W3CDTF">2018-12-10T08:05:48Z</dcterms:modified>
</cp:coreProperties>
</file>