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7" r:id="rId3"/>
    <p:sldId id="258" r:id="rId4"/>
    <p:sldId id="267" r:id="rId5"/>
    <p:sldId id="259" r:id="rId6"/>
    <p:sldId id="264" r:id="rId7"/>
    <p:sldId id="265" r:id="rId8"/>
    <p:sldId id="262" r:id="rId9"/>
    <p:sldId id="276" r:id="rId10"/>
    <p:sldId id="277" r:id="rId11"/>
    <p:sldId id="279" r:id="rId12"/>
    <p:sldId id="280" r:id="rId13"/>
    <p:sldId id="278" r:id="rId14"/>
    <p:sldId id="284" r:id="rId15"/>
    <p:sldId id="281" r:id="rId16"/>
    <p:sldId id="282" r:id="rId17"/>
    <p:sldId id="256" r:id="rId18"/>
    <p:sldId id="288" r:id="rId19"/>
    <p:sldId id="285" r:id="rId20"/>
    <p:sldId id="283" r:id="rId21"/>
    <p:sldId id="287" r:id="rId22"/>
    <p:sldId id="28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946" y="1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503BE-FECA-6D7E-1956-90459BA40A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5B1C70-2CD0-87A3-2201-C32410619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9A72E8-091B-E1A8-51EA-989D79CEBC21}"/>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7AB017BE-8EBE-2651-9B88-E3A3F7872B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259DC3-4BAB-0734-B984-F6F609865EE3}"/>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493467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5F5B3-22EE-A77B-7618-A961321578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1207E3-7087-3729-992C-FA7820D5EE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AB9A1F-2971-8844-6A2D-A5A180A6F98E}"/>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C7B66379-DC3C-5788-61EF-02F4680363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0A503E-2936-08C3-0CAA-B0DC688B158A}"/>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2387036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6818A8-04A9-1DEC-C7E2-21EF22358F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E83CAC-7941-B5D8-217A-04BC77A30C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C73E5C-5EEB-59C5-3A3D-B1FBA9E8FD9D}"/>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7EC36828-7726-C5A0-3536-E174250FC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3BA68-EE3A-ABD9-60A3-7F3FF434D0E3}"/>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3793976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0667" b="0" i="0">
                <a:solidFill>
                  <a:srgbClr val="3A3A5B"/>
                </a:solidFill>
                <a:latin typeface="Trebuchet MS"/>
                <a:cs typeface="Trebuchet MS"/>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5774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7D66D-F9F8-1D61-7E9A-791E6D83A2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EBCB1-7E86-6489-B4FF-6718C2CCF8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275335-EF6A-313F-1CFF-90CBE9CDC790}"/>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26D96D93-030C-D745-2813-817C8C2EAC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D542E8-9017-0DD6-EA4F-3EB5876AB957}"/>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262337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B05D-8A9D-FEC6-2F17-9E4D9D1A13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47CA15-F422-6702-4E74-FA58A004A6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8B437D-E119-1241-0BB1-BE1745A4EEA3}"/>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F329D7C5-2DBC-AB72-BE75-62ACC53A86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8CAFD-AE65-6C89-8B18-1719B1656CFF}"/>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78977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FDCD-66C6-EB38-31CA-5314958AFB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5E6715-D82B-2FA8-5A48-339C30ED78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AF08D5-7CBE-355F-6EAF-484482D225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D4E73C-5176-EC88-8A44-7490A7F96B73}"/>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6" name="Footer Placeholder 5">
            <a:extLst>
              <a:ext uri="{FF2B5EF4-FFF2-40B4-BE49-F238E27FC236}">
                <a16:creationId xmlns:a16="http://schemas.microsoft.com/office/drawing/2014/main" id="{502AD461-D716-E416-AB97-1B1FED9E7C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8E3CD-04C1-C9D7-211B-CB2EBB9088C0}"/>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2398654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243B-F3D5-C75F-0E8C-7A5F38C5DB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4F1738-1EE9-3DDA-73C9-EE577E182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9D1E32-13AE-2B7D-617C-1F8C4AEF89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8DE137-8A0B-B5A7-9187-7563FB260A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DFFF50-5AF5-A93D-2A4A-60BEDFC148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DC1176-43D7-6E4D-D647-1458AB5277F0}"/>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8" name="Footer Placeholder 7">
            <a:extLst>
              <a:ext uri="{FF2B5EF4-FFF2-40B4-BE49-F238E27FC236}">
                <a16:creationId xmlns:a16="http://schemas.microsoft.com/office/drawing/2014/main" id="{FD278E04-AF52-697A-FF34-DC14810701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2135A6-D8A1-AD97-2841-5422D47EED85}"/>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69824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895C5-D79C-7DBF-6C76-C548945E6D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DB9114-6C01-148F-E27E-36F4EED685D1}"/>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4" name="Footer Placeholder 3">
            <a:extLst>
              <a:ext uri="{FF2B5EF4-FFF2-40B4-BE49-F238E27FC236}">
                <a16:creationId xmlns:a16="http://schemas.microsoft.com/office/drawing/2014/main" id="{208CFDFC-1FC3-A606-E95E-5FD2B3B10B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DBDC69-AF8B-DA64-4698-FD4672D131D6}"/>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4065858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EA2B69-C0A8-42D0-5435-0A45332B9A00}"/>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3" name="Footer Placeholder 2">
            <a:extLst>
              <a:ext uri="{FF2B5EF4-FFF2-40B4-BE49-F238E27FC236}">
                <a16:creationId xmlns:a16="http://schemas.microsoft.com/office/drawing/2014/main" id="{46968D61-1E92-63F9-EADD-74C8DCE9C8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23C220-D985-F25E-1DB1-2190830343A5}"/>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135583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64EE-9881-FBED-41B8-76E14B3928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3880E0-198D-8308-2077-24EE45694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B84253-0049-54BD-5262-274B5459BF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EB083-F640-15D5-ACB8-D10618728656}"/>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6" name="Footer Placeholder 5">
            <a:extLst>
              <a:ext uri="{FF2B5EF4-FFF2-40B4-BE49-F238E27FC236}">
                <a16:creationId xmlns:a16="http://schemas.microsoft.com/office/drawing/2014/main" id="{95CA60D5-E409-291A-1700-1908225C06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F7D270-3AE8-0423-8FCF-AA83324EECE6}"/>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4036039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D6B5-3FA3-202C-D835-F46C0C9B88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C49120-96ED-D5E7-D160-1930B08ADD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D603E7-7040-197A-2659-695F888F1C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4DE09-1031-FD7E-9A70-892CD433E096}"/>
              </a:ext>
            </a:extLst>
          </p:cNvPr>
          <p:cNvSpPr>
            <a:spLocks noGrp="1"/>
          </p:cNvSpPr>
          <p:nvPr>
            <p:ph type="dt" sz="half" idx="10"/>
          </p:nvPr>
        </p:nvSpPr>
        <p:spPr/>
        <p:txBody>
          <a:bodyPr/>
          <a:lstStyle/>
          <a:p>
            <a:fld id="{92DA4E51-FC80-46E0-9DCC-5693DEFFD34A}" type="datetimeFigureOut">
              <a:rPr lang="en-US" smtClean="0"/>
              <a:t>6/29/2024</a:t>
            </a:fld>
            <a:endParaRPr lang="en-US"/>
          </a:p>
        </p:txBody>
      </p:sp>
      <p:sp>
        <p:nvSpPr>
          <p:cNvPr id="6" name="Footer Placeholder 5">
            <a:extLst>
              <a:ext uri="{FF2B5EF4-FFF2-40B4-BE49-F238E27FC236}">
                <a16:creationId xmlns:a16="http://schemas.microsoft.com/office/drawing/2014/main" id="{C77A8780-CEBC-483E-1908-224110145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7BBDD-3A3A-24D7-33C7-AFB155D80AF7}"/>
              </a:ext>
            </a:extLst>
          </p:cNvPr>
          <p:cNvSpPr>
            <a:spLocks noGrp="1"/>
          </p:cNvSpPr>
          <p:nvPr>
            <p:ph type="sldNum" sz="quarter" idx="12"/>
          </p:nvPr>
        </p:nvSpPr>
        <p:spPr/>
        <p:txBody>
          <a:bodyPr/>
          <a:lstStyle/>
          <a:p>
            <a:fld id="{5735E372-B2A2-4F62-BD5A-5CB0C7B8E3BF}" type="slidenum">
              <a:rPr lang="en-US" smtClean="0"/>
              <a:t>‹#›</a:t>
            </a:fld>
            <a:endParaRPr lang="en-US"/>
          </a:p>
        </p:txBody>
      </p:sp>
    </p:spTree>
    <p:extLst>
      <p:ext uri="{BB962C8B-B14F-4D97-AF65-F5344CB8AC3E}">
        <p14:creationId xmlns:p14="http://schemas.microsoft.com/office/powerpoint/2010/main" val="169451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22B2D2-F8B7-3B46-2CD3-6CEDB3D68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F5D1BC-3D9D-6FDD-464E-7B6F924261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B276E-3B0E-6C52-AA1E-7320716FB0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DA4E51-FC80-46E0-9DCC-5693DEFFD34A}" type="datetimeFigureOut">
              <a:rPr lang="en-US" smtClean="0"/>
              <a:t>6/29/2024</a:t>
            </a:fld>
            <a:endParaRPr lang="en-US"/>
          </a:p>
        </p:txBody>
      </p:sp>
      <p:sp>
        <p:nvSpPr>
          <p:cNvPr id="5" name="Footer Placeholder 4">
            <a:extLst>
              <a:ext uri="{FF2B5EF4-FFF2-40B4-BE49-F238E27FC236}">
                <a16:creationId xmlns:a16="http://schemas.microsoft.com/office/drawing/2014/main" id="{C2BEF61A-FD09-85FC-F789-4D1AF4DC9D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6EFC51-43AC-6DC2-78F6-E8A3516E5E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35E372-B2A2-4F62-BD5A-5CB0C7B8E3BF}" type="slidenum">
              <a:rPr lang="en-US" smtClean="0"/>
              <a:t>‹#›</a:t>
            </a:fld>
            <a:endParaRPr lang="en-US"/>
          </a:p>
        </p:txBody>
      </p:sp>
    </p:spTree>
    <p:extLst>
      <p:ext uri="{BB962C8B-B14F-4D97-AF65-F5344CB8AC3E}">
        <p14:creationId xmlns:p14="http://schemas.microsoft.com/office/powerpoint/2010/main" val="69781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048610-461E-4EFC-FBB4-E0C22CAAA1E0}"/>
              </a:ext>
            </a:extLst>
          </p:cNvPr>
          <p:cNvPicPr>
            <a:picLocks noChangeAspect="1"/>
          </p:cNvPicPr>
          <p:nvPr/>
        </p:nvPicPr>
        <p:blipFill>
          <a:blip r:embed="rId2" cstate="print">
            <a:duotone>
              <a:prstClr val="black"/>
              <a:srgbClr val="FFFF00">
                <a:tint val="45000"/>
                <a:satMod val="400000"/>
              </a:srgb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515084" y="2123083"/>
            <a:ext cx="857034" cy="1625600"/>
          </a:xfrm>
          <a:prstGeom prst="rect">
            <a:avLst/>
          </a:prstGeom>
        </p:spPr>
      </p:pic>
      <p:sp>
        <p:nvSpPr>
          <p:cNvPr id="3" name="Text Placeholder 2">
            <a:extLst>
              <a:ext uri="{FF2B5EF4-FFF2-40B4-BE49-F238E27FC236}">
                <a16:creationId xmlns:a16="http://schemas.microsoft.com/office/drawing/2014/main" id="{0574201C-BCDE-BF5C-2D4A-EA10220B525A}"/>
              </a:ext>
            </a:extLst>
          </p:cNvPr>
          <p:cNvSpPr>
            <a:spLocks noGrp="1"/>
          </p:cNvSpPr>
          <p:nvPr>
            <p:ph type="body" idx="1"/>
          </p:nvPr>
        </p:nvSpPr>
        <p:spPr>
          <a:xfrm>
            <a:off x="427938" y="650637"/>
            <a:ext cx="8491325" cy="1016000"/>
          </a:xfr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marL="0" indent="0" algn="l">
              <a:buNone/>
            </a:pPr>
            <a:r>
              <a:rPr lang="en-US" sz="5400" b="1" dirty="0">
                <a:solidFill>
                  <a:srgbClr val="00B0F0"/>
                </a:solidFill>
              </a:rPr>
              <a:t>P</a:t>
            </a:r>
            <a:r>
              <a:rPr lang="en-US" sz="5400" b="1" dirty="0">
                <a:solidFill>
                  <a:schemeClr val="tx1"/>
                </a:solidFill>
              </a:rPr>
              <a:t>ortable </a:t>
            </a:r>
            <a:r>
              <a:rPr lang="en-US" sz="5400" b="1" dirty="0">
                <a:solidFill>
                  <a:srgbClr val="00B0F0"/>
                </a:solidFill>
              </a:rPr>
              <a:t>P</a:t>
            </a:r>
            <a:r>
              <a:rPr lang="en-US" sz="5400" b="1" dirty="0">
                <a:solidFill>
                  <a:schemeClr val="tx1"/>
                </a:solidFill>
              </a:rPr>
              <a:t>ower </a:t>
            </a:r>
            <a:r>
              <a:rPr lang="en-US" sz="5400" b="1" dirty="0">
                <a:solidFill>
                  <a:srgbClr val="00B0F0"/>
                </a:solidFill>
              </a:rPr>
              <a:t>P</a:t>
            </a:r>
            <a:r>
              <a:rPr lang="en-US" sz="5400" b="1" dirty="0">
                <a:solidFill>
                  <a:schemeClr val="tx1"/>
                </a:solidFill>
              </a:rPr>
              <a:t>orts </a:t>
            </a:r>
          </a:p>
        </p:txBody>
      </p:sp>
      <p:pic>
        <p:nvPicPr>
          <p:cNvPr id="5" name="Picture 4">
            <a:extLst>
              <a:ext uri="{FF2B5EF4-FFF2-40B4-BE49-F238E27FC236}">
                <a16:creationId xmlns:a16="http://schemas.microsoft.com/office/drawing/2014/main" id="{7414D7CB-D8FD-0E79-5794-52CED4FCB6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787400"/>
            <a:ext cx="6502400" cy="6502400"/>
          </a:xfrm>
          <a:prstGeom prst="rect">
            <a:avLst/>
          </a:prstGeom>
        </p:spPr>
      </p:pic>
      <p:sp>
        <p:nvSpPr>
          <p:cNvPr id="6" name="TextBox 5">
            <a:extLst>
              <a:ext uri="{FF2B5EF4-FFF2-40B4-BE49-F238E27FC236}">
                <a16:creationId xmlns:a16="http://schemas.microsoft.com/office/drawing/2014/main" id="{62D9BD5F-826E-4242-7E8F-34099E15B49E}"/>
              </a:ext>
            </a:extLst>
          </p:cNvPr>
          <p:cNvSpPr txBox="1"/>
          <p:nvPr/>
        </p:nvSpPr>
        <p:spPr>
          <a:xfrm>
            <a:off x="279921" y="5191363"/>
            <a:ext cx="2844800" cy="954300"/>
          </a:xfrm>
          <a:prstGeom prst="rect">
            <a:avLst/>
          </a:prstGeom>
          <a:noFill/>
        </p:spPr>
        <p:txBody>
          <a:bodyPr wrap="square" rtlCol="0">
            <a:spAutoFit/>
          </a:bodyPr>
          <a:lstStyle/>
          <a:p>
            <a:r>
              <a:rPr lang="en-US" sz="1867" b="1" dirty="0">
                <a:solidFill>
                  <a:schemeClr val="accent1">
                    <a:lumMod val="60000"/>
                    <a:lumOff val="40000"/>
                  </a:schemeClr>
                </a:solidFill>
              </a:rPr>
              <a:t>Ahmad Ashour</a:t>
            </a:r>
          </a:p>
          <a:p>
            <a:r>
              <a:rPr lang="en-US" sz="1867" b="1" dirty="0">
                <a:solidFill>
                  <a:schemeClr val="accent1">
                    <a:lumMod val="60000"/>
                    <a:lumOff val="40000"/>
                  </a:schemeClr>
                </a:solidFill>
              </a:rPr>
              <a:t>Sabeeh Ashour</a:t>
            </a:r>
            <a:br>
              <a:rPr lang="en-US" sz="1867" b="1" dirty="0">
                <a:solidFill>
                  <a:schemeClr val="accent1">
                    <a:lumMod val="60000"/>
                    <a:lumOff val="40000"/>
                  </a:schemeClr>
                </a:solidFill>
              </a:rPr>
            </a:br>
            <a:r>
              <a:rPr lang="en-US" sz="1867" b="1" dirty="0" err="1">
                <a:solidFill>
                  <a:schemeClr val="accent1">
                    <a:lumMod val="60000"/>
                    <a:lumOff val="40000"/>
                  </a:schemeClr>
                </a:solidFill>
              </a:rPr>
              <a:t>Majde</a:t>
            </a:r>
            <a:r>
              <a:rPr lang="en-US" sz="1867" b="1" dirty="0">
                <a:solidFill>
                  <a:schemeClr val="accent1">
                    <a:lumMod val="60000"/>
                    <a:lumOff val="40000"/>
                  </a:schemeClr>
                </a:solidFill>
              </a:rPr>
              <a:t> Hammad</a:t>
            </a:r>
          </a:p>
        </p:txBody>
      </p:sp>
      <p:sp>
        <p:nvSpPr>
          <p:cNvPr id="7" name="TextBox 6">
            <a:extLst>
              <a:ext uri="{FF2B5EF4-FFF2-40B4-BE49-F238E27FC236}">
                <a16:creationId xmlns:a16="http://schemas.microsoft.com/office/drawing/2014/main" id="{E8295524-3C83-15C1-4BB3-8655E8DC775E}"/>
              </a:ext>
            </a:extLst>
          </p:cNvPr>
          <p:cNvSpPr txBox="1"/>
          <p:nvPr/>
        </p:nvSpPr>
        <p:spPr>
          <a:xfrm>
            <a:off x="250825" y="6324600"/>
            <a:ext cx="2389629" cy="502766"/>
          </a:xfrm>
          <a:prstGeom prst="rect">
            <a:avLst/>
          </a:prstGeom>
          <a:noFill/>
        </p:spPr>
        <p:txBody>
          <a:bodyPr wrap="none" rtlCol="0">
            <a:spAutoFit/>
          </a:bodyPr>
          <a:lstStyle/>
          <a:p>
            <a:r>
              <a:rPr lang="en-US" sz="2667" b="1" dirty="0">
                <a:solidFill>
                  <a:schemeClr val="bg2">
                    <a:lumMod val="75000"/>
                  </a:schemeClr>
                </a:solidFill>
              </a:rPr>
              <a:t>Dr. Kamel Saleh</a:t>
            </a:r>
          </a:p>
        </p:txBody>
      </p:sp>
      <p:pic>
        <p:nvPicPr>
          <p:cNvPr id="10" name="Picture 9">
            <a:extLst>
              <a:ext uri="{FF2B5EF4-FFF2-40B4-BE49-F238E27FC236}">
                <a16:creationId xmlns:a16="http://schemas.microsoft.com/office/drawing/2014/main" id="{573E4640-0E45-0849-9A91-589C46DDA18A}"/>
              </a:ext>
            </a:extLst>
          </p:cNvPr>
          <p:cNvPicPr>
            <a:picLocks noChangeAspect="1"/>
          </p:cNvPicPr>
          <p:nvPr/>
        </p:nvPicPr>
        <p:blipFill>
          <a:blip r:embed="rId2" cstate="print">
            <a:duotone>
              <a:prstClr val="black"/>
              <a:srgbClr val="FFFF00">
                <a:tint val="45000"/>
                <a:satMod val="400000"/>
              </a:srgb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17988" y="3748683"/>
            <a:ext cx="857034" cy="1625600"/>
          </a:xfrm>
          <a:prstGeom prst="rect">
            <a:avLst/>
          </a:prstGeom>
        </p:spPr>
      </p:pic>
      <p:pic>
        <p:nvPicPr>
          <p:cNvPr id="11" name="Picture 10">
            <a:extLst>
              <a:ext uri="{FF2B5EF4-FFF2-40B4-BE49-F238E27FC236}">
                <a16:creationId xmlns:a16="http://schemas.microsoft.com/office/drawing/2014/main" id="{81536C3A-4C89-A183-5AD8-C43540420AD8}"/>
              </a:ext>
            </a:extLst>
          </p:cNvPr>
          <p:cNvPicPr>
            <a:picLocks noChangeAspect="1"/>
          </p:cNvPicPr>
          <p:nvPr/>
        </p:nvPicPr>
        <p:blipFill>
          <a:blip r:embed="rId2" cstate="print">
            <a:duotone>
              <a:prstClr val="black"/>
              <a:srgbClr val="FFFF00">
                <a:tint val="45000"/>
                <a:satMod val="400000"/>
              </a:srgb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333143" y="4038600"/>
            <a:ext cx="857034" cy="1625600"/>
          </a:xfrm>
          <a:prstGeom prst="rect">
            <a:avLst/>
          </a:prstGeom>
        </p:spPr>
      </p:pic>
      <p:sp>
        <p:nvSpPr>
          <p:cNvPr id="2" name="TextBox 1">
            <a:extLst>
              <a:ext uri="{FF2B5EF4-FFF2-40B4-BE49-F238E27FC236}">
                <a16:creationId xmlns:a16="http://schemas.microsoft.com/office/drawing/2014/main" id="{49B17523-3E25-90CC-4F23-A6BD3CE92462}"/>
              </a:ext>
            </a:extLst>
          </p:cNvPr>
          <p:cNvSpPr txBox="1"/>
          <p:nvPr/>
        </p:nvSpPr>
        <p:spPr>
          <a:xfrm>
            <a:off x="1418184" y="1666637"/>
            <a:ext cx="2061205" cy="1272208"/>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7667" b="1" dirty="0">
                <a:solidFill>
                  <a:srgbClr val="00B0F0"/>
                </a:solidFill>
              </a:rPr>
              <a:t>P</a:t>
            </a:r>
            <a:r>
              <a:rPr lang="en-US" sz="7667" b="1" dirty="0">
                <a:solidFill>
                  <a:schemeClr val="tx1"/>
                </a:solidFill>
              </a:rPr>
              <a:t>.</a:t>
            </a:r>
            <a:r>
              <a:rPr lang="en-US" sz="7667" b="1" dirty="0">
                <a:solidFill>
                  <a:srgbClr val="00B0F0"/>
                </a:solidFill>
              </a:rPr>
              <a:t>P</a:t>
            </a:r>
            <a:r>
              <a:rPr lang="en-US" sz="7667" b="1" dirty="0">
                <a:solidFill>
                  <a:schemeClr val="tx1"/>
                </a:solidFill>
              </a:rPr>
              <a:t>.</a:t>
            </a:r>
            <a:r>
              <a:rPr lang="en-US" sz="7667" b="1" dirty="0">
                <a:solidFill>
                  <a:srgbClr val="00B0F0"/>
                </a:solidFill>
              </a:rPr>
              <a:t>P</a:t>
            </a:r>
            <a:endParaRPr lang="en-US" sz="1333" dirty="0">
              <a:solidFill>
                <a:srgbClr val="00B0F0"/>
              </a:solidFill>
            </a:endParaRPr>
          </a:p>
        </p:txBody>
      </p:sp>
    </p:spTree>
    <p:extLst>
      <p:ext uri="{BB962C8B-B14F-4D97-AF65-F5344CB8AC3E}">
        <p14:creationId xmlns:p14="http://schemas.microsoft.com/office/powerpoint/2010/main" val="2103703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917D49-89BB-13D5-0F14-79A19A343B82}"/>
              </a:ext>
            </a:extLst>
          </p:cNvPr>
          <p:cNvSpPr txBox="1"/>
          <p:nvPr/>
        </p:nvSpPr>
        <p:spPr>
          <a:xfrm>
            <a:off x="567159" y="694480"/>
            <a:ext cx="4219681" cy="707886"/>
          </a:xfrm>
          <a:prstGeom prst="rect">
            <a:avLst/>
          </a:prstGeom>
          <a:noFill/>
        </p:spPr>
        <p:txBody>
          <a:bodyPr wrap="none" rtlCol="0">
            <a:spAutoFit/>
          </a:bodyPr>
          <a:lstStyle/>
          <a:p>
            <a:r>
              <a:rPr lang="en-US" sz="4000" b="1" dirty="0"/>
              <a:t>BMS and Batteries </a:t>
            </a:r>
          </a:p>
        </p:txBody>
      </p:sp>
      <p:pic>
        <p:nvPicPr>
          <p:cNvPr id="5" name="Picture 4">
            <a:extLst>
              <a:ext uri="{FF2B5EF4-FFF2-40B4-BE49-F238E27FC236}">
                <a16:creationId xmlns:a16="http://schemas.microsoft.com/office/drawing/2014/main" id="{97677245-3403-DE72-9F14-69D26ACEA8F0}"/>
              </a:ext>
            </a:extLst>
          </p:cNvPr>
          <p:cNvPicPr>
            <a:picLocks noChangeAspect="1"/>
          </p:cNvPicPr>
          <p:nvPr/>
        </p:nvPicPr>
        <p:blipFill rotWithShape="1">
          <a:blip r:embed="rId2">
            <a:extLst>
              <a:ext uri="{28A0092B-C50C-407E-A947-70E740481C1C}">
                <a14:useLocalDpi xmlns:a14="http://schemas.microsoft.com/office/drawing/2010/main" val="0"/>
              </a:ext>
            </a:extLst>
          </a:blip>
          <a:srcRect l="9595" t="9283" r="9655" b="16287"/>
          <a:stretch/>
        </p:blipFill>
        <p:spPr>
          <a:xfrm>
            <a:off x="1039404" y="2624604"/>
            <a:ext cx="1616088" cy="1608792"/>
          </a:xfrm>
          <a:prstGeom prst="rect">
            <a:avLst/>
          </a:prstGeom>
        </p:spPr>
      </p:pic>
      <p:pic>
        <p:nvPicPr>
          <p:cNvPr id="7" name="Picture 6">
            <a:extLst>
              <a:ext uri="{FF2B5EF4-FFF2-40B4-BE49-F238E27FC236}">
                <a16:creationId xmlns:a16="http://schemas.microsoft.com/office/drawing/2014/main" id="{63D46402-401B-A866-780B-91FCDB5B20C7}"/>
              </a:ext>
            </a:extLst>
          </p:cNvPr>
          <p:cNvPicPr>
            <a:picLocks noChangeAspect="1"/>
          </p:cNvPicPr>
          <p:nvPr/>
        </p:nvPicPr>
        <p:blipFill rotWithShape="1">
          <a:blip r:embed="rId3">
            <a:extLst>
              <a:ext uri="{28A0092B-C50C-407E-A947-70E740481C1C}">
                <a14:useLocalDpi xmlns:a14="http://schemas.microsoft.com/office/drawing/2010/main" val="0"/>
              </a:ext>
            </a:extLst>
          </a:blip>
          <a:srcRect t="14852" b="31308"/>
          <a:stretch/>
        </p:blipFill>
        <p:spPr>
          <a:xfrm>
            <a:off x="104172" y="4797492"/>
            <a:ext cx="4346284" cy="1551436"/>
          </a:xfrm>
          <a:prstGeom prst="rect">
            <a:avLst/>
          </a:prstGeom>
        </p:spPr>
      </p:pic>
      <p:pic>
        <p:nvPicPr>
          <p:cNvPr id="2050" name="Picture 2">
            <a:extLst>
              <a:ext uri="{FF2B5EF4-FFF2-40B4-BE49-F238E27FC236}">
                <a16:creationId xmlns:a16="http://schemas.microsoft.com/office/drawing/2014/main" id="{CA69E9FD-A48F-3748-8332-3C15B17886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7737" y="879676"/>
            <a:ext cx="9064263" cy="50986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242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1075B5-70A2-57C2-E4E7-024895B007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2516" y="543863"/>
            <a:ext cx="5470910" cy="3640531"/>
          </a:xfrm>
          <a:prstGeom prst="rect">
            <a:avLst/>
          </a:prstGeom>
        </p:spPr>
      </p:pic>
      <p:sp>
        <p:nvSpPr>
          <p:cNvPr id="6" name="TextBox 5">
            <a:extLst>
              <a:ext uri="{FF2B5EF4-FFF2-40B4-BE49-F238E27FC236}">
                <a16:creationId xmlns:a16="http://schemas.microsoft.com/office/drawing/2014/main" id="{8234517F-943F-70F0-7679-4BAD077E4DB5}"/>
              </a:ext>
            </a:extLst>
          </p:cNvPr>
          <p:cNvSpPr txBox="1"/>
          <p:nvPr/>
        </p:nvSpPr>
        <p:spPr>
          <a:xfrm>
            <a:off x="243069" y="312516"/>
            <a:ext cx="5615576" cy="707886"/>
          </a:xfrm>
          <a:prstGeom prst="rect">
            <a:avLst/>
          </a:prstGeom>
          <a:noFill/>
        </p:spPr>
        <p:txBody>
          <a:bodyPr wrap="none" rtlCol="0">
            <a:spAutoFit/>
          </a:bodyPr>
          <a:lstStyle/>
          <a:p>
            <a:r>
              <a:rPr lang="en-US" sz="4000" b="1" dirty="0"/>
              <a:t>Lack Information sources </a:t>
            </a:r>
          </a:p>
        </p:txBody>
      </p:sp>
      <p:pic>
        <p:nvPicPr>
          <p:cNvPr id="8" name="Picture 7">
            <a:extLst>
              <a:ext uri="{FF2B5EF4-FFF2-40B4-BE49-F238E27FC236}">
                <a16:creationId xmlns:a16="http://schemas.microsoft.com/office/drawing/2014/main" id="{EF0175FA-B440-E5CE-43B9-3B5309A1A875}"/>
              </a:ext>
            </a:extLst>
          </p:cNvPr>
          <p:cNvPicPr>
            <a:picLocks noChangeAspect="1"/>
          </p:cNvPicPr>
          <p:nvPr/>
        </p:nvPicPr>
        <p:blipFill rotWithShape="1">
          <a:blip r:embed="rId3">
            <a:extLst>
              <a:ext uri="{28A0092B-C50C-407E-A947-70E740481C1C}">
                <a14:useLocalDpi xmlns:a14="http://schemas.microsoft.com/office/drawing/2010/main" val="0"/>
              </a:ext>
            </a:extLst>
          </a:blip>
          <a:srcRect b="7996"/>
          <a:stretch/>
        </p:blipFill>
        <p:spPr>
          <a:xfrm>
            <a:off x="1463386" y="3309138"/>
            <a:ext cx="2503545" cy="2466629"/>
          </a:xfrm>
          <a:prstGeom prst="rect">
            <a:avLst/>
          </a:prstGeom>
        </p:spPr>
      </p:pic>
      <p:pic>
        <p:nvPicPr>
          <p:cNvPr id="10" name="Picture 9">
            <a:extLst>
              <a:ext uri="{FF2B5EF4-FFF2-40B4-BE49-F238E27FC236}">
                <a16:creationId xmlns:a16="http://schemas.microsoft.com/office/drawing/2014/main" id="{BECF9917-6A1C-7CFE-9371-30A1EC765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3755" y="3899447"/>
            <a:ext cx="2901853" cy="2901853"/>
          </a:xfrm>
          <a:prstGeom prst="rect">
            <a:avLst/>
          </a:prstGeom>
        </p:spPr>
      </p:pic>
    </p:spTree>
    <p:extLst>
      <p:ext uri="{BB962C8B-B14F-4D97-AF65-F5344CB8AC3E}">
        <p14:creationId xmlns:p14="http://schemas.microsoft.com/office/powerpoint/2010/main" val="337563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4C400B-0C16-AFAC-FEA1-9F45AECE0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9874" y="162046"/>
            <a:ext cx="7148010" cy="4002886"/>
          </a:xfrm>
          <a:prstGeom prst="rect">
            <a:avLst/>
          </a:prstGeom>
          <a:ln>
            <a:noFill/>
          </a:ln>
          <a:effectLst>
            <a:softEdge rad="112500"/>
          </a:effectLst>
        </p:spPr>
      </p:pic>
      <p:pic>
        <p:nvPicPr>
          <p:cNvPr id="7" name="Picture 6">
            <a:extLst>
              <a:ext uri="{FF2B5EF4-FFF2-40B4-BE49-F238E27FC236}">
                <a16:creationId xmlns:a16="http://schemas.microsoft.com/office/drawing/2014/main" id="{91D42940-0DF7-2E0A-31B8-F33A0FD372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134" y="3632641"/>
            <a:ext cx="5589930" cy="3144336"/>
          </a:xfrm>
          <a:prstGeom prst="rect">
            <a:avLst/>
          </a:prstGeom>
          <a:ln>
            <a:noFill/>
          </a:ln>
          <a:effectLst>
            <a:softEdge rad="112500"/>
          </a:effectLst>
        </p:spPr>
      </p:pic>
      <p:sp>
        <p:nvSpPr>
          <p:cNvPr id="8" name="TextBox 7">
            <a:extLst>
              <a:ext uri="{FF2B5EF4-FFF2-40B4-BE49-F238E27FC236}">
                <a16:creationId xmlns:a16="http://schemas.microsoft.com/office/drawing/2014/main" id="{EA6213E8-617B-7C1F-D887-F27D049CAEE5}"/>
              </a:ext>
            </a:extLst>
          </p:cNvPr>
          <p:cNvSpPr txBox="1"/>
          <p:nvPr/>
        </p:nvSpPr>
        <p:spPr>
          <a:xfrm>
            <a:off x="414116" y="835515"/>
            <a:ext cx="4065344" cy="707886"/>
          </a:xfrm>
          <a:prstGeom prst="rect">
            <a:avLst/>
          </a:prstGeom>
          <a:noFill/>
        </p:spPr>
        <p:txBody>
          <a:bodyPr wrap="none" rtlCol="0">
            <a:spAutoFit/>
          </a:bodyPr>
          <a:lstStyle/>
          <a:p>
            <a:r>
              <a:rPr lang="en-US" sz="4000" b="1" dirty="0"/>
              <a:t>Politics Situations </a:t>
            </a:r>
          </a:p>
        </p:txBody>
      </p:sp>
    </p:spTree>
    <p:extLst>
      <p:ext uri="{BB962C8B-B14F-4D97-AF65-F5344CB8AC3E}">
        <p14:creationId xmlns:p14="http://schemas.microsoft.com/office/powerpoint/2010/main" val="2859920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94472A-1663-155E-B3C0-0254BF470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7684" y="2016695"/>
            <a:ext cx="3141946" cy="2824609"/>
          </a:xfrm>
          <a:prstGeom prst="rect">
            <a:avLst/>
          </a:prstGeom>
        </p:spPr>
      </p:pic>
      <p:pic>
        <p:nvPicPr>
          <p:cNvPr id="9" name="Picture 8">
            <a:extLst>
              <a:ext uri="{FF2B5EF4-FFF2-40B4-BE49-F238E27FC236}">
                <a16:creationId xmlns:a16="http://schemas.microsoft.com/office/drawing/2014/main" id="{54816290-91CF-58B7-F3D6-4AEB46D6A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5143" y="28428"/>
            <a:ext cx="2069553" cy="2777924"/>
          </a:xfrm>
          <a:prstGeom prst="rect">
            <a:avLst/>
          </a:prstGeom>
        </p:spPr>
      </p:pic>
      <p:sp>
        <p:nvSpPr>
          <p:cNvPr id="10" name="TextBox 9">
            <a:extLst>
              <a:ext uri="{FF2B5EF4-FFF2-40B4-BE49-F238E27FC236}">
                <a16:creationId xmlns:a16="http://schemas.microsoft.com/office/drawing/2014/main" id="{06E95A71-0776-9F21-25A3-3E25A6CCF797}"/>
              </a:ext>
            </a:extLst>
          </p:cNvPr>
          <p:cNvSpPr txBox="1"/>
          <p:nvPr/>
        </p:nvSpPr>
        <p:spPr>
          <a:xfrm>
            <a:off x="1041722" y="709504"/>
            <a:ext cx="2138021" cy="707886"/>
          </a:xfrm>
          <a:prstGeom prst="rect">
            <a:avLst/>
          </a:prstGeom>
          <a:noFill/>
        </p:spPr>
        <p:txBody>
          <a:bodyPr wrap="none" rtlCol="0">
            <a:spAutoFit/>
          </a:bodyPr>
          <a:lstStyle/>
          <a:p>
            <a:r>
              <a:rPr lang="en-US" sz="4000" b="1" dirty="0"/>
              <a:t>H-bridge </a:t>
            </a:r>
          </a:p>
        </p:txBody>
      </p:sp>
      <p:pic>
        <p:nvPicPr>
          <p:cNvPr id="11" name="Picture 10">
            <a:extLst>
              <a:ext uri="{FF2B5EF4-FFF2-40B4-BE49-F238E27FC236}">
                <a16:creationId xmlns:a16="http://schemas.microsoft.com/office/drawing/2014/main" id="{244FBDE6-FC80-C64E-D5A6-439D81649D91}"/>
              </a:ext>
            </a:extLst>
          </p:cNvPr>
          <p:cNvPicPr>
            <a:picLocks noChangeAspect="1"/>
          </p:cNvPicPr>
          <p:nvPr/>
        </p:nvPicPr>
        <p:blipFill rotWithShape="1">
          <a:blip r:embed="rId4">
            <a:extLst>
              <a:ext uri="{28A0092B-C50C-407E-A947-70E740481C1C}">
                <a14:useLocalDpi xmlns:a14="http://schemas.microsoft.com/office/drawing/2010/main" val="0"/>
              </a:ext>
            </a:extLst>
          </a:blip>
          <a:srcRect t="14852" b="31308"/>
          <a:stretch/>
        </p:blipFill>
        <p:spPr>
          <a:xfrm>
            <a:off x="101207" y="1807900"/>
            <a:ext cx="4346284" cy="1551436"/>
          </a:xfrm>
          <a:prstGeom prst="rect">
            <a:avLst/>
          </a:prstGeom>
        </p:spPr>
      </p:pic>
      <p:pic>
        <p:nvPicPr>
          <p:cNvPr id="12" name="Content Placeholder 4">
            <a:extLst>
              <a:ext uri="{FF2B5EF4-FFF2-40B4-BE49-F238E27FC236}">
                <a16:creationId xmlns:a16="http://schemas.microsoft.com/office/drawing/2014/main" id="{0A4B079C-5B94-13BA-5395-0B7558361150}"/>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274349" y="3428999"/>
            <a:ext cx="5655980" cy="3007174"/>
          </a:xfrm>
        </p:spPr>
      </p:pic>
      <p:sp>
        <p:nvSpPr>
          <p:cNvPr id="13" name="TextBox 12">
            <a:extLst>
              <a:ext uri="{FF2B5EF4-FFF2-40B4-BE49-F238E27FC236}">
                <a16:creationId xmlns:a16="http://schemas.microsoft.com/office/drawing/2014/main" id="{6189CA8F-A971-3C68-DE3A-E93C0C2B3FDE}"/>
              </a:ext>
            </a:extLst>
          </p:cNvPr>
          <p:cNvSpPr txBox="1"/>
          <p:nvPr/>
        </p:nvSpPr>
        <p:spPr>
          <a:xfrm>
            <a:off x="7931335" y="5912953"/>
            <a:ext cx="1473480" cy="523220"/>
          </a:xfrm>
          <a:prstGeom prst="rect">
            <a:avLst/>
          </a:prstGeom>
          <a:noFill/>
        </p:spPr>
        <p:txBody>
          <a:bodyPr wrap="none" rtlCol="0">
            <a:spAutoFit/>
          </a:bodyPr>
          <a:lstStyle/>
          <a:p>
            <a:r>
              <a:rPr lang="en-US" sz="2800" b="1" dirty="0"/>
              <a:t>LM 298n</a:t>
            </a:r>
          </a:p>
        </p:txBody>
      </p:sp>
    </p:spTree>
    <p:extLst>
      <p:ext uri="{BB962C8B-B14F-4D97-AF65-F5344CB8AC3E}">
        <p14:creationId xmlns:p14="http://schemas.microsoft.com/office/powerpoint/2010/main" val="61292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8F0B71-D8E8-9446-F504-0CC40C6AF084}"/>
              </a:ext>
            </a:extLst>
          </p:cNvPr>
          <p:cNvSpPr txBox="1"/>
          <p:nvPr/>
        </p:nvSpPr>
        <p:spPr>
          <a:xfrm>
            <a:off x="589280" y="528320"/>
            <a:ext cx="3129190" cy="707886"/>
          </a:xfrm>
          <a:prstGeom prst="rect">
            <a:avLst/>
          </a:prstGeom>
          <a:noFill/>
        </p:spPr>
        <p:txBody>
          <a:bodyPr wrap="none" rtlCol="0">
            <a:spAutoFit/>
          </a:bodyPr>
          <a:lstStyle/>
          <a:p>
            <a:r>
              <a:rPr lang="en-US" sz="4000" b="1" dirty="0"/>
              <a:t>Lookup Table:</a:t>
            </a:r>
          </a:p>
        </p:txBody>
      </p:sp>
      <p:sp>
        <p:nvSpPr>
          <p:cNvPr id="5" name="TextBox 4">
            <a:extLst>
              <a:ext uri="{FF2B5EF4-FFF2-40B4-BE49-F238E27FC236}">
                <a16:creationId xmlns:a16="http://schemas.microsoft.com/office/drawing/2014/main" id="{5866081E-5894-8594-FE55-5F38E5F77563}"/>
              </a:ext>
            </a:extLst>
          </p:cNvPr>
          <p:cNvSpPr txBox="1"/>
          <p:nvPr/>
        </p:nvSpPr>
        <p:spPr>
          <a:xfrm>
            <a:off x="589280" y="1676400"/>
            <a:ext cx="5506720" cy="2554545"/>
          </a:xfrm>
          <a:prstGeom prst="rect">
            <a:avLst/>
          </a:prstGeom>
          <a:noFill/>
        </p:spPr>
        <p:txBody>
          <a:bodyPr wrap="square" rtlCol="0">
            <a:spAutoFit/>
          </a:bodyPr>
          <a:lstStyle/>
          <a:p>
            <a:r>
              <a:rPr lang="en-US" sz="2000" dirty="0"/>
              <a:t>A lookup table is an array of data that maps input values to output values, thereby approximating a mathematical function. Given a set of input values, a lookup operation retrieves the corresponding output values from the table.</a:t>
            </a:r>
          </a:p>
          <a:p>
            <a:endParaRPr lang="en-US" sz="2000" dirty="0"/>
          </a:p>
          <a:p>
            <a:r>
              <a:rPr lang="en-US" sz="2000" dirty="0"/>
              <a:t>Used to transform the input data into a more desirable output format</a:t>
            </a:r>
          </a:p>
        </p:txBody>
      </p:sp>
      <p:graphicFrame>
        <p:nvGraphicFramePr>
          <p:cNvPr id="6" name="Table 5">
            <a:extLst>
              <a:ext uri="{FF2B5EF4-FFF2-40B4-BE49-F238E27FC236}">
                <a16:creationId xmlns:a16="http://schemas.microsoft.com/office/drawing/2014/main" id="{3163D5E9-1D58-95A3-4DEC-9DC8D003D2C4}"/>
              </a:ext>
            </a:extLst>
          </p:cNvPr>
          <p:cNvGraphicFramePr>
            <a:graphicFrameLocks noGrp="1"/>
          </p:cNvGraphicFramePr>
          <p:nvPr>
            <p:extLst>
              <p:ext uri="{D42A27DB-BD31-4B8C-83A1-F6EECF244321}">
                <p14:modId xmlns:p14="http://schemas.microsoft.com/office/powerpoint/2010/main" val="680805667"/>
              </p:ext>
            </p:extLst>
          </p:nvPr>
        </p:nvGraphicFramePr>
        <p:xfrm>
          <a:off x="7313436" y="375920"/>
          <a:ext cx="3505200" cy="3053080"/>
        </p:xfrm>
        <a:graphic>
          <a:graphicData uri="http://schemas.openxmlformats.org/drawingml/2006/table">
            <a:tbl>
              <a:tblPr firstRow="1" bandRow="1">
                <a:tableStyleId>{5940675A-B579-460E-94D1-54222C63F5DA}</a:tableStyleId>
              </a:tblPr>
              <a:tblGrid>
                <a:gridCol w="1752600">
                  <a:extLst>
                    <a:ext uri="{9D8B030D-6E8A-4147-A177-3AD203B41FA5}">
                      <a16:colId xmlns:a16="http://schemas.microsoft.com/office/drawing/2014/main" val="3717605435"/>
                    </a:ext>
                  </a:extLst>
                </a:gridCol>
                <a:gridCol w="1752600">
                  <a:extLst>
                    <a:ext uri="{9D8B030D-6E8A-4147-A177-3AD203B41FA5}">
                      <a16:colId xmlns:a16="http://schemas.microsoft.com/office/drawing/2014/main" val="713200545"/>
                    </a:ext>
                  </a:extLst>
                </a:gridCol>
              </a:tblGrid>
              <a:tr h="370840">
                <a:tc>
                  <a:txBody>
                    <a:bodyPr/>
                    <a:lstStyle/>
                    <a:p>
                      <a:pPr algn="ct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Value</a:t>
                      </a:r>
                    </a:p>
                  </a:txBody>
                  <a:tcPr/>
                </a:tc>
                <a:tc>
                  <a:txBody>
                    <a:bodyPr/>
                    <a:lstStyle/>
                    <a:p>
                      <a:pPr algn="ct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Square</a:t>
                      </a:r>
                    </a:p>
                  </a:txBody>
                  <a:tcPr/>
                </a:tc>
                <a:extLst>
                  <a:ext uri="{0D108BD9-81ED-4DB2-BD59-A6C34878D82A}">
                    <a16:rowId xmlns:a16="http://schemas.microsoft.com/office/drawing/2014/main" val="3158877636"/>
                  </a:ext>
                </a:extLst>
              </a:tr>
              <a:tr h="370840">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398105156"/>
                  </a:ext>
                </a:extLst>
              </a:tr>
              <a:tr h="370840">
                <a:tc>
                  <a:txBody>
                    <a:bodyPr/>
                    <a:lstStyle/>
                    <a:p>
                      <a:pPr algn="ctr"/>
                      <a:r>
                        <a:rPr lang="en-US" dirty="0"/>
                        <a:t>2</a:t>
                      </a:r>
                    </a:p>
                  </a:txBody>
                  <a:tcPr/>
                </a:tc>
                <a:tc>
                  <a:txBody>
                    <a:bodyPr/>
                    <a:lstStyle/>
                    <a:p>
                      <a:pPr algn="ctr"/>
                      <a:r>
                        <a:rPr lang="en-US" dirty="0"/>
                        <a:t>4</a:t>
                      </a:r>
                    </a:p>
                  </a:txBody>
                  <a:tcPr/>
                </a:tc>
                <a:extLst>
                  <a:ext uri="{0D108BD9-81ED-4DB2-BD59-A6C34878D82A}">
                    <a16:rowId xmlns:a16="http://schemas.microsoft.com/office/drawing/2014/main" val="2289256586"/>
                  </a:ext>
                </a:extLst>
              </a:tr>
              <a:tr h="370840">
                <a:tc>
                  <a:txBody>
                    <a:bodyPr/>
                    <a:lstStyle/>
                    <a:p>
                      <a:pPr algn="ctr"/>
                      <a:r>
                        <a:rPr lang="en-US" dirty="0"/>
                        <a:t>3</a:t>
                      </a:r>
                    </a:p>
                  </a:txBody>
                  <a:tcPr/>
                </a:tc>
                <a:tc>
                  <a:txBody>
                    <a:bodyPr/>
                    <a:lstStyle/>
                    <a:p>
                      <a:pPr algn="ctr"/>
                      <a:r>
                        <a:rPr lang="en-US" dirty="0"/>
                        <a:t>9</a:t>
                      </a:r>
                    </a:p>
                  </a:txBody>
                  <a:tcPr/>
                </a:tc>
                <a:extLst>
                  <a:ext uri="{0D108BD9-81ED-4DB2-BD59-A6C34878D82A}">
                    <a16:rowId xmlns:a16="http://schemas.microsoft.com/office/drawing/2014/main" val="234353981"/>
                  </a:ext>
                </a:extLst>
              </a:tr>
              <a:tr h="370840">
                <a:tc>
                  <a:txBody>
                    <a:bodyPr/>
                    <a:lstStyle/>
                    <a:p>
                      <a:pPr algn="ctr"/>
                      <a:r>
                        <a:rPr lang="en-US" dirty="0"/>
                        <a:t>4</a:t>
                      </a:r>
                    </a:p>
                  </a:txBody>
                  <a:tcPr/>
                </a:tc>
                <a:tc>
                  <a:txBody>
                    <a:bodyPr/>
                    <a:lstStyle/>
                    <a:p>
                      <a:pPr algn="ctr"/>
                      <a:r>
                        <a:rPr lang="en-US" dirty="0"/>
                        <a:t>16</a:t>
                      </a:r>
                    </a:p>
                  </a:txBody>
                  <a:tcPr/>
                </a:tc>
                <a:extLst>
                  <a:ext uri="{0D108BD9-81ED-4DB2-BD59-A6C34878D82A}">
                    <a16:rowId xmlns:a16="http://schemas.microsoft.com/office/drawing/2014/main" val="2836032040"/>
                  </a:ext>
                </a:extLst>
              </a:tr>
              <a:tr h="370840">
                <a:tc>
                  <a:txBody>
                    <a:bodyPr/>
                    <a:lstStyle/>
                    <a:p>
                      <a:pPr algn="ctr"/>
                      <a:r>
                        <a:rPr lang="en-US" dirty="0"/>
                        <a:t>5</a:t>
                      </a:r>
                    </a:p>
                  </a:txBody>
                  <a:tcPr/>
                </a:tc>
                <a:tc>
                  <a:txBody>
                    <a:bodyPr/>
                    <a:lstStyle/>
                    <a:p>
                      <a:pPr algn="ctr"/>
                      <a:r>
                        <a:rPr lang="en-US" dirty="0"/>
                        <a:t>25</a:t>
                      </a:r>
                    </a:p>
                  </a:txBody>
                  <a:tcPr/>
                </a:tc>
                <a:extLst>
                  <a:ext uri="{0D108BD9-81ED-4DB2-BD59-A6C34878D82A}">
                    <a16:rowId xmlns:a16="http://schemas.microsoft.com/office/drawing/2014/main" val="3602337287"/>
                  </a:ext>
                </a:extLst>
              </a:tr>
              <a:tr h="370840">
                <a:tc>
                  <a:txBody>
                    <a:bodyPr/>
                    <a:lstStyle/>
                    <a:p>
                      <a:pPr algn="ctr"/>
                      <a:r>
                        <a:rPr lang="en-US" dirty="0"/>
                        <a:t>6</a:t>
                      </a:r>
                    </a:p>
                  </a:txBody>
                  <a:tcPr/>
                </a:tc>
                <a:tc>
                  <a:txBody>
                    <a:bodyPr/>
                    <a:lstStyle/>
                    <a:p>
                      <a:pPr algn="ctr"/>
                      <a:r>
                        <a:rPr lang="en-US" dirty="0"/>
                        <a:t>36</a:t>
                      </a:r>
                    </a:p>
                  </a:txBody>
                  <a:tcPr/>
                </a:tc>
                <a:extLst>
                  <a:ext uri="{0D108BD9-81ED-4DB2-BD59-A6C34878D82A}">
                    <a16:rowId xmlns:a16="http://schemas.microsoft.com/office/drawing/2014/main" val="2090569465"/>
                  </a:ext>
                </a:extLst>
              </a:tr>
              <a:tr h="370840">
                <a:tc>
                  <a:txBody>
                    <a:bodyPr/>
                    <a:lstStyle/>
                    <a:p>
                      <a:pPr algn="ctr"/>
                      <a:r>
                        <a:rPr lang="en-US" dirty="0"/>
                        <a:t>7</a:t>
                      </a:r>
                    </a:p>
                  </a:txBody>
                  <a:tcPr/>
                </a:tc>
                <a:tc>
                  <a:txBody>
                    <a:bodyPr/>
                    <a:lstStyle/>
                    <a:p>
                      <a:pPr algn="ctr"/>
                      <a:r>
                        <a:rPr lang="en-US" dirty="0"/>
                        <a:t>49</a:t>
                      </a:r>
                    </a:p>
                  </a:txBody>
                  <a:tcPr/>
                </a:tc>
                <a:extLst>
                  <a:ext uri="{0D108BD9-81ED-4DB2-BD59-A6C34878D82A}">
                    <a16:rowId xmlns:a16="http://schemas.microsoft.com/office/drawing/2014/main" val="3389286097"/>
                  </a:ext>
                </a:extLst>
              </a:tr>
            </a:tbl>
          </a:graphicData>
        </a:graphic>
      </p:graphicFrame>
      <p:pic>
        <p:nvPicPr>
          <p:cNvPr id="8" name="Picture 7">
            <a:extLst>
              <a:ext uri="{FF2B5EF4-FFF2-40B4-BE49-F238E27FC236}">
                <a16:creationId xmlns:a16="http://schemas.microsoft.com/office/drawing/2014/main" id="{910176CB-7C19-FF0F-EF35-75544B04141F}"/>
              </a:ext>
            </a:extLst>
          </p:cNvPr>
          <p:cNvPicPr>
            <a:picLocks noChangeAspect="1"/>
          </p:cNvPicPr>
          <p:nvPr/>
        </p:nvPicPr>
        <p:blipFill>
          <a:blip r:embed="rId2"/>
          <a:stretch>
            <a:fillRect/>
          </a:stretch>
        </p:blipFill>
        <p:spPr>
          <a:xfrm>
            <a:off x="5520407" y="3616960"/>
            <a:ext cx="6515665" cy="29796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0355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C09E06-FBFD-3527-9CBA-CB359C7B1F2A}"/>
              </a:ext>
            </a:extLst>
          </p:cNvPr>
          <p:cNvSpPr/>
          <p:nvPr/>
        </p:nvSpPr>
        <p:spPr>
          <a:xfrm>
            <a:off x="2496273" y="1905506"/>
            <a:ext cx="7199453" cy="3046988"/>
          </a:xfrm>
          <a:prstGeom prst="rect">
            <a:avLst/>
          </a:prstGeom>
          <a:noFill/>
        </p:spPr>
        <p:txBody>
          <a:bodyPr wrap="square" lIns="91440" tIns="45720" rIns="91440" bIns="45720">
            <a:spAutoFit/>
          </a:bodyPr>
          <a:lstStyle/>
          <a:p>
            <a:pPr algn="ctr"/>
            <a:r>
              <a:rPr lang="en-US" sz="9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Finally </a:t>
            </a:r>
            <a:br>
              <a:rPr lang="en-US" sz="9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br>
            <a:r>
              <a:rPr lang="en-US" sz="9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The Results </a:t>
            </a:r>
          </a:p>
        </p:txBody>
      </p:sp>
    </p:spTree>
    <p:extLst>
      <p:ext uri="{BB962C8B-B14F-4D97-AF65-F5344CB8AC3E}">
        <p14:creationId xmlns:p14="http://schemas.microsoft.com/office/powerpoint/2010/main" val="2342772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BB77B2-9B26-689A-EDD8-97BB981054DE}"/>
              </a:ext>
            </a:extLst>
          </p:cNvPr>
          <p:cNvPicPr>
            <a:picLocks noChangeAspect="1"/>
          </p:cNvPicPr>
          <p:nvPr/>
        </p:nvPicPr>
        <p:blipFill rotWithShape="1">
          <a:blip r:embed="rId2">
            <a:extLst>
              <a:ext uri="{28A0092B-C50C-407E-A947-70E740481C1C}">
                <a14:useLocalDpi xmlns:a14="http://schemas.microsoft.com/office/drawing/2010/main" val="0"/>
              </a:ext>
            </a:extLst>
          </a:blip>
          <a:srcRect t="33754" b="25570"/>
          <a:stretch/>
        </p:blipFill>
        <p:spPr>
          <a:xfrm>
            <a:off x="1331090" y="1907738"/>
            <a:ext cx="3455144" cy="3042521"/>
          </a:xfrm>
          <a:prstGeom prst="rect">
            <a:avLst/>
          </a:prstGeom>
          <a:ln>
            <a:noFill/>
          </a:ln>
          <a:effectLst>
            <a:softEdge rad="112500"/>
          </a:effectLst>
        </p:spPr>
      </p:pic>
      <p:pic>
        <p:nvPicPr>
          <p:cNvPr id="9" name="Picture 8">
            <a:extLst>
              <a:ext uri="{FF2B5EF4-FFF2-40B4-BE49-F238E27FC236}">
                <a16:creationId xmlns:a16="http://schemas.microsoft.com/office/drawing/2014/main" id="{0DE6200E-7D58-BF01-C30B-10B47A435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3802" y="926971"/>
            <a:ext cx="6459878" cy="5004057"/>
          </a:xfrm>
          <a:prstGeom prst="rect">
            <a:avLst/>
          </a:prstGeom>
          <a:ln>
            <a:noFill/>
          </a:ln>
          <a:effectLst>
            <a:softEdge rad="112500"/>
          </a:effectLst>
        </p:spPr>
      </p:pic>
      <p:sp>
        <p:nvSpPr>
          <p:cNvPr id="10" name="TextBox 9">
            <a:extLst>
              <a:ext uri="{FF2B5EF4-FFF2-40B4-BE49-F238E27FC236}">
                <a16:creationId xmlns:a16="http://schemas.microsoft.com/office/drawing/2014/main" id="{B99F4FA5-E6B5-11CF-A276-B70DBF9961B5}"/>
              </a:ext>
            </a:extLst>
          </p:cNvPr>
          <p:cNvSpPr txBox="1"/>
          <p:nvPr/>
        </p:nvSpPr>
        <p:spPr>
          <a:xfrm>
            <a:off x="6979920" y="5797296"/>
            <a:ext cx="3185429" cy="707886"/>
          </a:xfrm>
          <a:prstGeom prst="rect">
            <a:avLst/>
          </a:prstGeom>
          <a:noFill/>
        </p:spPr>
        <p:txBody>
          <a:bodyPr wrap="square" rtlCol="0">
            <a:spAutoFit/>
          </a:bodyPr>
          <a:lstStyle/>
          <a:p>
            <a:r>
              <a:rPr lang="en-US" sz="2000" b="1" dirty="0"/>
              <a:t>PWM : 2.5 RMS</a:t>
            </a:r>
          </a:p>
          <a:p>
            <a:r>
              <a:rPr lang="en-US" sz="2000" b="1" dirty="0"/>
              <a:t>Transformer : 104 RMS</a:t>
            </a:r>
          </a:p>
        </p:txBody>
      </p:sp>
      <p:sp>
        <p:nvSpPr>
          <p:cNvPr id="11" name="TextBox 10">
            <a:extLst>
              <a:ext uri="{FF2B5EF4-FFF2-40B4-BE49-F238E27FC236}">
                <a16:creationId xmlns:a16="http://schemas.microsoft.com/office/drawing/2014/main" id="{69C3D53B-8C97-942E-2F79-BE96BD88182D}"/>
              </a:ext>
            </a:extLst>
          </p:cNvPr>
          <p:cNvSpPr txBox="1"/>
          <p:nvPr/>
        </p:nvSpPr>
        <p:spPr>
          <a:xfrm>
            <a:off x="7101840" y="465306"/>
            <a:ext cx="3820160" cy="461665"/>
          </a:xfrm>
          <a:prstGeom prst="rect">
            <a:avLst/>
          </a:prstGeom>
          <a:noFill/>
        </p:spPr>
        <p:txBody>
          <a:bodyPr wrap="square" rtlCol="0">
            <a:spAutoFit/>
          </a:bodyPr>
          <a:lstStyle/>
          <a:p>
            <a:r>
              <a:rPr lang="en-US" sz="2400" b="1" dirty="0"/>
              <a:t>LVDAC-EMS program</a:t>
            </a:r>
          </a:p>
        </p:txBody>
      </p:sp>
    </p:spTree>
    <p:extLst>
      <p:ext uri="{BB962C8B-B14F-4D97-AF65-F5344CB8AC3E}">
        <p14:creationId xmlns:p14="http://schemas.microsoft.com/office/powerpoint/2010/main" val="1415782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AA97B7-CE1F-1DE0-75D4-15FDC3517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9888" y="627926"/>
            <a:ext cx="7747322" cy="5810492"/>
          </a:xfrm>
          <a:prstGeom prst="ellipse">
            <a:avLst/>
          </a:prstGeom>
          <a:ln>
            <a:noFill/>
          </a:ln>
          <a:effectLst>
            <a:softEdge rad="112500"/>
          </a:effectLst>
        </p:spPr>
      </p:pic>
      <p:sp>
        <p:nvSpPr>
          <p:cNvPr id="7" name="TextBox 6">
            <a:extLst>
              <a:ext uri="{FF2B5EF4-FFF2-40B4-BE49-F238E27FC236}">
                <a16:creationId xmlns:a16="http://schemas.microsoft.com/office/drawing/2014/main" id="{E0C88249-A5D7-C423-3840-10B838DF870A}"/>
              </a:ext>
            </a:extLst>
          </p:cNvPr>
          <p:cNvSpPr txBox="1"/>
          <p:nvPr/>
        </p:nvSpPr>
        <p:spPr>
          <a:xfrm>
            <a:off x="844952" y="1011329"/>
            <a:ext cx="3646025" cy="1015663"/>
          </a:xfrm>
          <a:prstGeom prst="rect">
            <a:avLst/>
          </a:prstGeom>
          <a:noFill/>
        </p:spPr>
        <p:txBody>
          <a:bodyPr wrap="square" rtlCol="0">
            <a:spAutoFit/>
          </a:bodyPr>
          <a:lstStyle/>
          <a:p>
            <a:r>
              <a:rPr lang="en-US" sz="6000" b="1" dirty="0"/>
              <a:t>First run !</a:t>
            </a:r>
          </a:p>
        </p:txBody>
      </p:sp>
    </p:spTree>
    <p:extLst>
      <p:ext uri="{BB962C8B-B14F-4D97-AF65-F5344CB8AC3E}">
        <p14:creationId xmlns:p14="http://schemas.microsoft.com/office/powerpoint/2010/main" val="3856757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B67452-3F1F-5E5F-DE11-AB6CD2FC7091}"/>
              </a:ext>
            </a:extLst>
          </p:cNvPr>
          <p:cNvSpPr txBox="1"/>
          <p:nvPr/>
        </p:nvSpPr>
        <p:spPr>
          <a:xfrm>
            <a:off x="650240" y="426720"/>
            <a:ext cx="10586720" cy="4708981"/>
          </a:xfrm>
          <a:prstGeom prst="rect">
            <a:avLst/>
          </a:prstGeom>
          <a:noFill/>
        </p:spPr>
        <p:txBody>
          <a:bodyPr wrap="square" rtlCol="0">
            <a:spAutoFit/>
          </a:bodyPr>
          <a:lstStyle/>
          <a:p>
            <a:r>
              <a:rPr lang="en-US" sz="8800" b="1" dirty="0"/>
              <a:t>Rated Capacity = 60 W</a:t>
            </a:r>
          </a:p>
          <a:p>
            <a:r>
              <a:rPr lang="en-US" sz="8800" b="1" dirty="0"/>
              <a:t>H-bridge Eff. = 95%</a:t>
            </a:r>
          </a:p>
          <a:p>
            <a:r>
              <a:rPr lang="en-US" sz="8800" b="1" dirty="0"/>
              <a:t>Cost = 125$</a:t>
            </a:r>
          </a:p>
          <a:p>
            <a:br>
              <a:rPr lang="en-US" dirty="0"/>
            </a:br>
            <a:endParaRPr lang="en-US" dirty="0"/>
          </a:p>
        </p:txBody>
      </p:sp>
    </p:spTree>
    <p:extLst>
      <p:ext uri="{BB962C8B-B14F-4D97-AF65-F5344CB8AC3E}">
        <p14:creationId xmlns:p14="http://schemas.microsoft.com/office/powerpoint/2010/main" val="742869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FDDACB-4481-C21D-5EF0-A684416FBCDF}"/>
              </a:ext>
            </a:extLst>
          </p:cNvPr>
          <p:cNvPicPr>
            <a:picLocks noChangeAspect="1"/>
          </p:cNvPicPr>
          <p:nvPr/>
        </p:nvPicPr>
        <p:blipFill rotWithShape="1">
          <a:blip r:embed="rId2">
            <a:extLst>
              <a:ext uri="{28A0092B-C50C-407E-A947-70E740481C1C}">
                <a14:useLocalDpi xmlns:a14="http://schemas.microsoft.com/office/drawing/2010/main" val="0"/>
              </a:ext>
            </a:extLst>
          </a:blip>
          <a:srcRect l="1074" t="2687" r="1557" b="1801"/>
          <a:stretch/>
        </p:blipFill>
        <p:spPr>
          <a:xfrm>
            <a:off x="6096000" y="1442720"/>
            <a:ext cx="5720080" cy="3972560"/>
          </a:xfrm>
          <a:prstGeom prst="rect">
            <a:avLst/>
          </a:prstGeom>
          <a:ln>
            <a:noFill/>
          </a:ln>
          <a:effectLst>
            <a:softEdge rad="112500"/>
          </a:effectLst>
        </p:spPr>
      </p:pic>
      <p:pic>
        <p:nvPicPr>
          <p:cNvPr id="8" name="Picture 7">
            <a:extLst>
              <a:ext uri="{FF2B5EF4-FFF2-40B4-BE49-F238E27FC236}">
                <a16:creationId xmlns:a16="http://schemas.microsoft.com/office/drawing/2014/main" id="{F38E54EB-EF1C-BB95-61F1-DEAF3B38738B}"/>
              </a:ext>
            </a:extLst>
          </p:cNvPr>
          <p:cNvPicPr>
            <a:picLocks noChangeAspect="1"/>
          </p:cNvPicPr>
          <p:nvPr/>
        </p:nvPicPr>
        <p:blipFill rotWithShape="1">
          <a:blip r:embed="rId3">
            <a:extLst>
              <a:ext uri="{28A0092B-C50C-407E-A947-70E740481C1C}">
                <a14:useLocalDpi xmlns:a14="http://schemas.microsoft.com/office/drawing/2010/main" val="0"/>
              </a:ext>
            </a:extLst>
          </a:blip>
          <a:srcRect t="5185" b="9334"/>
          <a:stretch/>
        </p:blipFill>
        <p:spPr>
          <a:xfrm>
            <a:off x="416560" y="477520"/>
            <a:ext cx="5143500" cy="5862320"/>
          </a:xfrm>
          <a:prstGeom prst="rect">
            <a:avLst/>
          </a:prstGeom>
          <a:ln>
            <a:noFill/>
          </a:ln>
          <a:effectLst>
            <a:softEdge rad="112500"/>
          </a:effectLst>
        </p:spPr>
      </p:pic>
    </p:spTree>
    <p:extLst>
      <p:ext uri="{BB962C8B-B14F-4D97-AF65-F5344CB8AC3E}">
        <p14:creationId xmlns:p14="http://schemas.microsoft.com/office/powerpoint/2010/main" val="1865732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290872" y="476828"/>
            <a:ext cx="11647128" cy="829415"/>
          </a:xfrm>
          <a:prstGeom prst="rect">
            <a:avLst/>
          </a:prstGeom>
        </p:spPr>
        <p:txBody>
          <a:bodyPr vert="horz" wrap="square" lIns="0" tIns="8467" rIns="0" bIns="0" rtlCol="0" anchor="ctr">
            <a:spAutoFit/>
          </a:bodyPr>
          <a:lstStyle/>
          <a:p>
            <a:pPr marL="8467">
              <a:lnSpc>
                <a:spcPct val="100000"/>
              </a:lnSpc>
              <a:spcBef>
                <a:spcPts val="67"/>
              </a:spcBef>
            </a:pPr>
            <a:r>
              <a:rPr sz="5334" b="1" spc="-173" dirty="0">
                <a:solidFill>
                  <a:srgbClr val="000000"/>
                </a:solidFill>
                <a:latin typeface="Trebuchet MS"/>
                <a:cs typeface="Trebuchet MS"/>
              </a:rPr>
              <a:t>We</a:t>
            </a:r>
            <a:r>
              <a:rPr lang="en-US" sz="5334" b="1" spc="-173" dirty="0">
                <a:solidFill>
                  <a:srgbClr val="000000"/>
                </a:solidFill>
              </a:rPr>
              <a:t> </a:t>
            </a:r>
            <a:r>
              <a:rPr sz="5334" b="1" spc="-173" dirty="0">
                <a:solidFill>
                  <a:srgbClr val="000000"/>
                </a:solidFill>
                <a:latin typeface="Trebuchet MS"/>
                <a:cs typeface="Trebuchet MS"/>
              </a:rPr>
              <a:t>will</a:t>
            </a:r>
            <a:r>
              <a:rPr lang="en-US" sz="5334" b="1" spc="-173" dirty="0">
                <a:solidFill>
                  <a:srgbClr val="000000"/>
                </a:solidFill>
                <a:latin typeface="Trebuchet MS"/>
                <a:cs typeface="Trebuchet MS"/>
              </a:rPr>
              <a:t> </a:t>
            </a:r>
            <a:r>
              <a:rPr sz="5334" b="1" spc="-173" dirty="0">
                <a:solidFill>
                  <a:srgbClr val="000000"/>
                </a:solidFill>
                <a:latin typeface="Trebuchet MS"/>
                <a:cs typeface="Trebuchet MS"/>
              </a:rPr>
              <a:t>discuss</a:t>
            </a:r>
            <a:r>
              <a:rPr lang="en-US" sz="5334" b="1" spc="-173" dirty="0">
                <a:solidFill>
                  <a:srgbClr val="000000"/>
                </a:solidFill>
                <a:latin typeface="Trebuchet MS"/>
                <a:cs typeface="Trebuchet MS"/>
              </a:rPr>
              <a:t> </a:t>
            </a:r>
            <a:r>
              <a:rPr sz="5334" b="1" spc="-173" dirty="0">
                <a:solidFill>
                  <a:srgbClr val="000000"/>
                </a:solidFill>
                <a:latin typeface="Trebuchet MS"/>
                <a:cs typeface="Trebuchet MS"/>
              </a:rPr>
              <a:t>the</a:t>
            </a:r>
            <a:r>
              <a:rPr lang="en-US" sz="5334" b="1" spc="-173" dirty="0">
                <a:solidFill>
                  <a:srgbClr val="000000"/>
                </a:solidFill>
                <a:latin typeface="Trebuchet MS"/>
                <a:cs typeface="Trebuchet MS"/>
              </a:rPr>
              <a:t> </a:t>
            </a:r>
            <a:r>
              <a:rPr sz="5334" b="1" spc="-173" dirty="0">
                <a:solidFill>
                  <a:srgbClr val="000000"/>
                </a:solidFill>
                <a:latin typeface="Trebuchet MS"/>
                <a:cs typeface="Trebuchet MS"/>
              </a:rPr>
              <a:t>following</a:t>
            </a:r>
            <a:r>
              <a:rPr lang="en-US" sz="5334" b="1" spc="-173" dirty="0">
                <a:solidFill>
                  <a:srgbClr val="000000"/>
                </a:solidFill>
                <a:latin typeface="Trebuchet MS"/>
                <a:cs typeface="Trebuchet MS"/>
              </a:rPr>
              <a:t> </a:t>
            </a:r>
            <a:r>
              <a:rPr sz="5334" b="1" spc="-173" dirty="0">
                <a:solidFill>
                  <a:srgbClr val="000000"/>
                </a:solidFill>
                <a:latin typeface="Trebuchet MS"/>
                <a:cs typeface="Trebuchet MS"/>
              </a:rPr>
              <a:t>topics</a:t>
            </a:r>
            <a:endParaRPr sz="5334" dirty="0">
              <a:latin typeface="Trebuchet MS"/>
              <a:cs typeface="Trebuchet MS"/>
            </a:endParaRPr>
          </a:p>
        </p:txBody>
      </p:sp>
      <p:pic>
        <p:nvPicPr>
          <p:cNvPr id="5" name="object 5"/>
          <p:cNvPicPr/>
          <p:nvPr/>
        </p:nvPicPr>
        <p:blipFill>
          <a:blip r:embed="rId2" cstate="print"/>
          <a:stretch>
            <a:fillRect/>
          </a:stretch>
        </p:blipFill>
        <p:spPr>
          <a:xfrm>
            <a:off x="1105923" y="1750172"/>
            <a:ext cx="135732" cy="135732"/>
          </a:xfrm>
          <a:prstGeom prst="rect">
            <a:avLst/>
          </a:prstGeom>
        </p:spPr>
      </p:pic>
      <p:pic>
        <p:nvPicPr>
          <p:cNvPr id="6" name="object 6"/>
          <p:cNvPicPr/>
          <p:nvPr/>
        </p:nvPicPr>
        <p:blipFill>
          <a:blip r:embed="rId2" cstate="print"/>
          <a:stretch>
            <a:fillRect/>
          </a:stretch>
        </p:blipFill>
        <p:spPr>
          <a:xfrm>
            <a:off x="1105923" y="2351271"/>
            <a:ext cx="135732" cy="135732"/>
          </a:xfrm>
          <a:prstGeom prst="rect">
            <a:avLst/>
          </a:prstGeom>
        </p:spPr>
      </p:pic>
      <p:pic>
        <p:nvPicPr>
          <p:cNvPr id="7" name="object 7"/>
          <p:cNvPicPr/>
          <p:nvPr/>
        </p:nvPicPr>
        <p:blipFill>
          <a:blip r:embed="rId2" cstate="print"/>
          <a:stretch>
            <a:fillRect/>
          </a:stretch>
        </p:blipFill>
        <p:spPr>
          <a:xfrm>
            <a:off x="1105923" y="2952371"/>
            <a:ext cx="135732" cy="135731"/>
          </a:xfrm>
          <a:prstGeom prst="rect">
            <a:avLst/>
          </a:prstGeom>
        </p:spPr>
      </p:pic>
      <p:pic>
        <p:nvPicPr>
          <p:cNvPr id="8" name="object 8"/>
          <p:cNvPicPr/>
          <p:nvPr/>
        </p:nvPicPr>
        <p:blipFill>
          <a:blip r:embed="rId2" cstate="print"/>
          <a:stretch>
            <a:fillRect/>
          </a:stretch>
        </p:blipFill>
        <p:spPr>
          <a:xfrm>
            <a:off x="1105923" y="3553471"/>
            <a:ext cx="135732" cy="135731"/>
          </a:xfrm>
          <a:prstGeom prst="rect">
            <a:avLst/>
          </a:prstGeom>
        </p:spPr>
      </p:pic>
      <p:pic>
        <p:nvPicPr>
          <p:cNvPr id="9" name="object 9"/>
          <p:cNvPicPr/>
          <p:nvPr/>
        </p:nvPicPr>
        <p:blipFill>
          <a:blip r:embed="rId2" cstate="print"/>
          <a:stretch>
            <a:fillRect/>
          </a:stretch>
        </p:blipFill>
        <p:spPr>
          <a:xfrm>
            <a:off x="1105923" y="4154569"/>
            <a:ext cx="135732" cy="135732"/>
          </a:xfrm>
          <a:prstGeom prst="rect">
            <a:avLst/>
          </a:prstGeom>
        </p:spPr>
      </p:pic>
      <p:pic>
        <p:nvPicPr>
          <p:cNvPr id="10" name="object 10"/>
          <p:cNvPicPr/>
          <p:nvPr/>
        </p:nvPicPr>
        <p:blipFill>
          <a:blip r:embed="rId3" cstate="print"/>
          <a:stretch>
            <a:fillRect/>
          </a:stretch>
        </p:blipFill>
        <p:spPr>
          <a:xfrm>
            <a:off x="1105923" y="4755669"/>
            <a:ext cx="135732" cy="135731"/>
          </a:xfrm>
          <a:prstGeom prst="rect">
            <a:avLst/>
          </a:prstGeom>
        </p:spPr>
      </p:pic>
      <p:sp>
        <p:nvSpPr>
          <p:cNvPr id="13" name="object 13"/>
          <p:cNvSpPr txBox="1"/>
          <p:nvPr/>
        </p:nvSpPr>
        <p:spPr>
          <a:xfrm>
            <a:off x="1413053" y="1433995"/>
            <a:ext cx="9000947" cy="3623983"/>
          </a:xfrm>
          <a:prstGeom prst="rect">
            <a:avLst/>
          </a:prstGeom>
        </p:spPr>
        <p:txBody>
          <a:bodyPr vert="horz" wrap="square" lIns="0" tIns="8043" rIns="0" bIns="0" rtlCol="0">
            <a:spAutoFit/>
          </a:bodyPr>
          <a:lstStyle/>
          <a:p>
            <a:pPr marL="8467" marR="3387">
              <a:lnSpc>
                <a:spcPct val="115999"/>
              </a:lnSpc>
              <a:spcBef>
                <a:spcPts val="63"/>
              </a:spcBef>
            </a:pPr>
            <a:r>
              <a:rPr lang="en-US" sz="3400" spc="-150" dirty="0">
                <a:latin typeface="Trebuchet MS"/>
                <a:cs typeface="Trebuchet MS"/>
              </a:rPr>
              <a:t>Introduction to Portable </a:t>
            </a:r>
            <a:r>
              <a:rPr lang="en-US" sz="3400" spc="-800" dirty="0">
                <a:latin typeface="Trebuchet MS"/>
                <a:cs typeface="Trebuchet MS"/>
              </a:rPr>
              <a:t> </a:t>
            </a:r>
            <a:r>
              <a:rPr lang="en-US" sz="3400" spc="-110" dirty="0">
                <a:latin typeface="Trebuchet MS"/>
                <a:cs typeface="Trebuchet MS"/>
              </a:rPr>
              <a:t>Power </a:t>
            </a:r>
            <a:r>
              <a:rPr lang="en-US" sz="3400" spc="-157" dirty="0">
                <a:latin typeface="Trebuchet MS"/>
                <a:cs typeface="Trebuchet MS"/>
              </a:rPr>
              <a:t>Ports.</a:t>
            </a:r>
          </a:p>
          <a:p>
            <a:pPr marL="8467" marR="3387">
              <a:lnSpc>
                <a:spcPct val="115999"/>
              </a:lnSpc>
              <a:spcBef>
                <a:spcPts val="63"/>
              </a:spcBef>
            </a:pPr>
            <a:r>
              <a:rPr lang="en-US" sz="3400" spc="133" dirty="0">
                <a:latin typeface="Trebuchet MS"/>
                <a:cs typeface="Trebuchet MS"/>
              </a:rPr>
              <a:t>A</a:t>
            </a:r>
            <a:r>
              <a:rPr lang="en-US" sz="3400" spc="-150" dirty="0">
                <a:latin typeface="Trebuchet MS"/>
                <a:cs typeface="Trebuchet MS"/>
              </a:rPr>
              <a:t>pp</a:t>
            </a:r>
            <a:r>
              <a:rPr lang="en-US" sz="3400" spc="-270" dirty="0">
                <a:latin typeface="Trebuchet MS"/>
                <a:cs typeface="Trebuchet MS"/>
              </a:rPr>
              <a:t>l</a:t>
            </a:r>
            <a:r>
              <a:rPr lang="en-US" sz="3400" spc="-357" dirty="0">
                <a:latin typeface="Trebuchet MS"/>
                <a:cs typeface="Trebuchet MS"/>
              </a:rPr>
              <a:t>i</a:t>
            </a:r>
            <a:r>
              <a:rPr lang="en-US" sz="3400" spc="-127" dirty="0">
                <a:latin typeface="Trebuchet MS"/>
                <a:cs typeface="Trebuchet MS"/>
              </a:rPr>
              <a:t>c</a:t>
            </a:r>
            <a:r>
              <a:rPr lang="en-US" sz="3400" spc="-143" dirty="0">
                <a:latin typeface="Trebuchet MS"/>
                <a:cs typeface="Trebuchet MS"/>
              </a:rPr>
              <a:t>a</a:t>
            </a:r>
            <a:r>
              <a:rPr lang="en-US" sz="3400" spc="-257" dirty="0">
                <a:latin typeface="Trebuchet MS"/>
                <a:cs typeface="Trebuchet MS"/>
              </a:rPr>
              <a:t>t</a:t>
            </a:r>
            <a:r>
              <a:rPr lang="en-US" sz="3400" spc="-357" dirty="0">
                <a:latin typeface="Trebuchet MS"/>
                <a:cs typeface="Trebuchet MS"/>
              </a:rPr>
              <a:t>i</a:t>
            </a:r>
            <a:r>
              <a:rPr lang="en-US" sz="3400" spc="-190" dirty="0">
                <a:latin typeface="Trebuchet MS"/>
                <a:cs typeface="Trebuchet MS"/>
              </a:rPr>
              <a:t>o</a:t>
            </a:r>
            <a:r>
              <a:rPr lang="en-US" sz="3400" spc="-173" dirty="0">
                <a:latin typeface="Trebuchet MS"/>
                <a:cs typeface="Trebuchet MS"/>
              </a:rPr>
              <a:t>n</a:t>
            </a:r>
            <a:r>
              <a:rPr lang="en-US" sz="3400" spc="590" dirty="0">
                <a:latin typeface="Trebuchet MS"/>
                <a:cs typeface="Trebuchet MS"/>
              </a:rPr>
              <a:t>s </a:t>
            </a:r>
            <a:r>
              <a:rPr lang="en-US" sz="3400" spc="-143" dirty="0">
                <a:latin typeface="Trebuchet MS"/>
                <a:cs typeface="Trebuchet MS"/>
              </a:rPr>
              <a:t>a</a:t>
            </a:r>
            <a:r>
              <a:rPr lang="en-US" sz="3400" spc="-173" dirty="0">
                <a:latin typeface="Trebuchet MS"/>
                <a:cs typeface="Trebuchet MS"/>
              </a:rPr>
              <a:t>n</a:t>
            </a:r>
            <a:r>
              <a:rPr lang="en-US" sz="3400" spc="357" dirty="0">
                <a:latin typeface="Trebuchet MS"/>
                <a:cs typeface="Trebuchet MS"/>
              </a:rPr>
              <a:t>d </a:t>
            </a:r>
            <a:r>
              <a:rPr lang="en-US" sz="3400" spc="-100" dirty="0">
                <a:latin typeface="Trebuchet MS"/>
                <a:cs typeface="Trebuchet MS"/>
              </a:rPr>
              <a:t>U</a:t>
            </a:r>
            <a:r>
              <a:rPr lang="en-US" sz="3400" spc="87" dirty="0">
                <a:latin typeface="Trebuchet MS"/>
                <a:cs typeface="Trebuchet MS"/>
              </a:rPr>
              <a:t>s</a:t>
            </a:r>
            <a:r>
              <a:rPr lang="en-US" sz="3400" spc="63" dirty="0">
                <a:latin typeface="Trebuchet MS"/>
                <a:cs typeface="Trebuchet MS"/>
              </a:rPr>
              <a:t>e</a:t>
            </a:r>
            <a:r>
              <a:rPr lang="en-US" sz="3400" spc="-800" dirty="0">
                <a:latin typeface="Trebuchet MS"/>
                <a:cs typeface="Trebuchet MS"/>
              </a:rPr>
              <a:t>  </a:t>
            </a:r>
            <a:r>
              <a:rPr lang="en-US" sz="3400" spc="30" dirty="0">
                <a:latin typeface="Trebuchet MS"/>
                <a:cs typeface="Trebuchet MS"/>
              </a:rPr>
              <a:t>C</a:t>
            </a:r>
            <a:r>
              <a:rPr lang="en-US" sz="3400" spc="-143" dirty="0">
                <a:latin typeface="Trebuchet MS"/>
                <a:cs typeface="Trebuchet MS"/>
              </a:rPr>
              <a:t>a</a:t>
            </a:r>
            <a:r>
              <a:rPr lang="en-US" sz="3400" spc="87" dirty="0">
                <a:latin typeface="Trebuchet MS"/>
                <a:cs typeface="Trebuchet MS"/>
              </a:rPr>
              <a:t>s</a:t>
            </a:r>
            <a:r>
              <a:rPr lang="en-US" sz="3400" spc="-217" dirty="0">
                <a:latin typeface="Trebuchet MS"/>
                <a:cs typeface="Trebuchet MS"/>
              </a:rPr>
              <a:t>e</a:t>
            </a:r>
            <a:r>
              <a:rPr lang="en-US" sz="3400" spc="87" dirty="0">
                <a:latin typeface="Trebuchet MS"/>
                <a:cs typeface="Trebuchet MS"/>
              </a:rPr>
              <a:t>s</a:t>
            </a:r>
            <a:r>
              <a:rPr lang="en-US" sz="3400" spc="-423" dirty="0">
                <a:latin typeface="Trebuchet MS"/>
                <a:cs typeface="Trebuchet MS"/>
              </a:rPr>
              <a:t>.</a:t>
            </a:r>
            <a:endParaRPr lang="en-US" sz="3400" spc="-157" dirty="0">
              <a:latin typeface="Trebuchet MS"/>
              <a:cs typeface="Trebuchet MS"/>
            </a:endParaRPr>
          </a:p>
          <a:p>
            <a:pPr marL="8467" marR="3387">
              <a:lnSpc>
                <a:spcPct val="115999"/>
              </a:lnSpc>
              <a:spcBef>
                <a:spcPts val="63"/>
              </a:spcBef>
            </a:pPr>
            <a:r>
              <a:rPr lang="en-US" sz="3400" spc="-797" dirty="0">
                <a:latin typeface="Trebuchet MS"/>
                <a:cs typeface="Trebuchet MS"/>
              </a:rPr>
              <a:t> </a:t>
            </a:r>
            <a:r>
              <a:rPr lang="en-US" sz="3400" spc="-117" dirty="0">
                <a:latin typeface="Trebuchet MS"/>
                <a:cs typeface="Trebuchet MS"/>
              </a:rPr>
              <a:t>Components .</a:t>
            </a:r>
            <a:endParaRPr lang="en-US" sz="3400" dirty="0">
              <a:latin typeface="Trebuchet MS"/>
              <a:cs typeface="Trebuchet MS"/>
            </a:endParaRPr>
          </a:p>
          <a:p>
            <a:pPr marL="8467" marR="1770892">
              <a:lnSpc>
                <a:spcPct val="115999"/>
              </a:lnSpc>
            </a:pPr>
            <a:r>
              <a:rPr sz="3400" spc="-100" dirty="0">
                <a:latin typeface="Trebuchet MS"/>
                <a:cs typeface="Trebuchet MS"/>
              </a:rPr>
              <a:t>Challenges</a:t>
            </a:r>
            <a:r>
              <a:rPr lang="en-US" sz="3400" spc="-100" dirty="0">
                <a:latin typeface="Trebuchet MS"/>
                <a:cs typeface="Trebuchet MS"/>
              </a:rPr>
              <a:t> </a:t>
            </a:r>
            <a:r>
              <a:rPr sz="3400" spc="-100" dirty="0">
                <a:latin typeface="Trebuchet MS"/>
                <a:cs typeface="Trebuchet MS"/>
              </a:rPr>
              <a:t>and</a:t>
            </a:r>
            <a:r>
              <a:rPr lang="en-US" sz="3400" spc="-100" dirty="0">
                <a:latin typeface="Trebuchet MS"/>
                <a:cs typeface="Trebuchet MS"/>
              </a:rPr>
              <a:t> </a:t>
            </a:r>
            <a:r>
              <a:rPr sz="3400" spc="-100" dirty="0">
                <a:latin typeface="Trebuchet MS"/>
                <a:cs typeface="Trebuchet MS"/>
              </a:rPr>
              <a:t>Solutions.</a:t>
            </a:r>
            <a:endParaRPr sz="3400" dirty="0">
              <a:latin typeface="Trebuchet MS"/>
              <a:cs typeface="Trebuchet MS"/>
            </a:endParaRPr>
          </a:p>
          <a:p>
            <a:pPr marL="8467" marR="3721286">
              <a:lnSpc>
                <a:spcPct val="115999"/>
              </a:lnSpc>
              <a:spcBef>
                <a:spcPts val="3"/>
              </a:spcBef>
            </a:pPr>
            <a:r>
              <a:rPr sz="3400" spc="-43" dirty="0">
                <a:latin typeface="Trebuchet MS"/>
                <a:cs typeface="Trebuchet MS"/>
              </a:rPr>
              <a:t>F</a:t>
            </a:r>
            <a:r>
              <a:rPr sz="3400" spc="-190" dirty="0">
                <a:latin typeface="Trebuchet MS"/>
                <a:cs typeface="Trebuchet MS"/>
              </a:rPr>
              <a:t>u</a:t>
            </a:r>
            <a:r>
              <a:rPr sz="3400" spc="-257" dirty="0">
                <a:latin typeface="Trebuchet MS"/>
                <a:cs typeface="Trebuchet MS"/>
              </a:rPr>
              <a:t>t</a:t>
            </a:r>
            <a:r>
              <a:rPr sz="3400" spc="-190" dirty="0">
                <a:latin typeface="Trebuchet MS"/>
                <a:cs typeface="Trebuchet MS"/>
              </a:rPr>
              <a:t>u</a:t>
            </a:r>
            <a:r>
              <a:rPr sz="3400" spc="-283" dirty="0">
                <a:latin typeface="Trebuchet MS"/>
                <a:cs typeface="Trebuchet MS"/>
              </a:rPr>
              <a:t>r</a:t>
            </a:r>
            <a:r>
              <a:rPr lang="en-US" sz="3400" spc="63" dirty="0">
                <a:latin typeface="Trebuchet MS"/>
                <a:cs typeface="Trebuchet MS"/>
              </a:rPr>
              <a:t>e </a:t>
            </a:r>
            <a:r>
              <a:rPr sz="3400" spc="-10" dirty="0">
                <a:latin typeface="Trebuchet MS"/>
                <a:cs typeface="Trebuchet MS"/>
              </a:rPr>
              <a:t>P</a:t>
            </a:r>
            <a:r>
              <a:rPr lang="en-US" sz="3400" spc="-283" dirty="0">
                <a:latin typeface="Trebuchet MS"/>
                <a:cs typeface="Trebuchet MS"/>
              </a:rPr>
              <a:t>lan</a:t>
            </a:r>
            <a:r>
              <a:rPr sz="3400" spc="87" dirty="0">
                <a:latin typeface="Trebuchet MS"/>
                <a:cs typeface="Trebuchet MS"/>
              </a:rPr>
              <a:t>s</a:t>
            </a:r>
            <a:r>
              <a:rPr sz="3400" spc="-423" dirty="0">
                <a:latin typeface="Trebuchet MS"/>
                <a:cs typeface="Trebuchet MS"/>
              </a:rPr>
              <a:t>. </a:t>
            </a:r>
            <a:endParaRPr lang="en-US" sz="3400" spc="-423" dirty="0">
              <a:latin typeface="Trebuchet MS"/>
              <a:cs typeface="Trebuchet MS"/>
            </a:endParaRPr>
          </a:p>
          <a:p>
            <a:pPr marL="8467" marR="3721286">
              <a:lnSpc>
                <a:spcPct val="115999"/>
              </a:lnSpc>
              <a:spcBef>
                <a:spcPts val="3"/>
              </a:spcBef>
            </a:pPr>
            <a:r>
              <a:rPr sz="3400" spc="-187" dirty="0">
                <a:latin typeface="Trebuchet MS"/>
                <a:cs typeface="Trebuchet MS"/>
              </a:rPr>
              <a:t>Conclusion.</a:t>
            </a:r>
            <a:endParaRPr sz="3400" dirty="0">
              <a:latin typeface="Trebuchet MS"/>
              <a:cs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roject video">
            <a:hlinkClick r:id="" action="ppaction://media"/>
            <a:extLst>
              <a:ext uri="{FF2B5EF4-FFF2-40B4-BE49-F238E27FC236}">
                <a16:creationId xmlns:a16="http://schemas.microsoft.com/office/drawing/2014/main" id="{E519D93A-0356-4227-DDBF-5AEE09E9C00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0826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6A723-340F-A23E-7FA0-9504D229773D}"/>
              </a:ext>
            </a:extLst>
          </p:cNvPr>
          <p:cNvSpPr>
            <a:spLocks noGrp="1"/>
          </p:cNvSpPr>
          <p:nvPr>
            <p:ph type="title"/>
          </p:nvPr>
        </p:nvSpPr>
        <p:spPr/>
        <p:txBody>
          <a:bodyPr/>
          <a:lstStyle/>
          <a:p>
            <a:r>
              <a:rPr lang="en-US" b="1" dirty="0"/>
              <a:t>Future Plans </a:t>
            </a:r>
          </a:p>
        </p:txBody>
      </p:sp>
      <p:sp>
        <p:nvSpPr>
          <p:cNvPr id="3" name="Content Placeholder 2">
            <a:extLst>
              <a:ext uri="{FF2B5EF4-FFF2-40B4-BE49-F238E27FC236}">
                <a16:creationId xmlns:a16="http://schemas.microsoft.com/office/drawing/2014/main" id="{CCE170A8-D9F6-DECB-0751-7EE8B1F6CA86}"/>
              </a:ext>
            </a:extLst>
          </p:cNvPr>
          <p:cNvSpPr>
            <a:spLocks noGrp="1"/>
          </p:cNvSpPr>
          <p:nvPr>
            <p:ph idx="1"/>
          </p:nvPr>
        </p:nvSpPr>
        <p:spPr/>
        <p:txBody>
          <a:bodyPr/>
          <a:lstStyle/>
          <a:p>
            <a:r>
              <a:rPr lang="en-US" dirty="0"/>
              <a:t>Replace the H-bridge </a:t>
            </a:r>
          </a:p>
          <a:p>
            <a:r>
              <a:rPr lang="en-US" dirty="0"/>
              <a:t>Make a BMS and make it run by batteries </a:t>
            </a:r>
          </a:p>
          <a:p>
            <a:r>
              <a:rPr lang="en-US" dirty="0"/>
              <a:t>Use solar system to run it </a:t>
            </a:r>
          </a:p>
          <a:p>
            <a:r>
              <a:rPr lang="en-US" dirty="0"/>
              <a:t>Make the output more stable with better values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630707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00489F-99B4-EE19-D170-12A5532D7E66}"/>
              </a:ext>
            </a:extLst>
          </p:cNvPr>
          <p:cNvSpPr txBox="1"/>
          <p:nvPr/>
        </p:nvSpPr>
        <p:spPr>
          <a:xfrm>
            <a:off x="3817620" y="2828835"/>
            <a:ext cx="4556760" cy="1200329"/>
          </a:xfrm>
          <a:prstGeom prst="rect">
            <a:avLst/>
          </a:prstGeom>
          <a:noFill/>
        </p:spPr>
        <p:txBody>
          <a:bodyPr wrap="square" rtlCol="0">
            <a:spAutoFit/>
          </a:bodyPr>
          <a:lstStyle/>
          <a:p>
            <a:r>
              <a:rPr lang="en-US" sz="7200" b="1" dirty="0"/>
              <a:t>Conclusion </a:t>
            </a:r>
          </a:p>
        </p:txBody>
      </p:sp>
    </p:spTree>
    <p:extLst>
      <p:ext uri="{BB962C8B-B14F-4D97-AF65-F5344CB8AC3E}">
        <p14:creationId xmlns:p14="http://schemas.microsoft.com/office/powerpoint/2010/main" val="80479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6400" y="294574"/>
            <a:ext cx="6350000" cy="1024212"/>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8467" rIns="0" bIns="0" rtlCol="0" anchor="ctr">
            <a:spAutoFit/>
          </a:bodyPr>
          <a:lstStyle/>
          <a:p>
            <a:pPr marL="8467">
              <a:lnSpc>
                <a:spcPct val="100000"/>
              </a:lnSpc>
              <a:spcBef>
                <a:spcPts val="67"/>
              </a:spcBef>
            </a:pPr>
            <a:r>
              <a:rPr sz="6400" b="1" spc="-150" dirty="0">
                <a:solidFill>
                  <a:schemeClr val="tx1"/>
                </a:solidFill>
                <a:latin typeface="Trebuchet MS"/>
                <a:cs typeface="Trebuchet MS"/>
              </a:rPr>
              <a:t>What</a:t>
            </a:r>
            <a:r>
              <a:rPr lang="en-US" sz="6400" b="1" spc="-150" dirty="0">
                <a:solidFill>
                  <a:schemeClr val="tx1"/>
                </a:solidFill>
                <a:latin typeface="Trebuchet MS"/>
                <a:cs typeface="Trebuchet MS"/>
              </a:rPr>
              <a:t> </a:t>
            </a:r>
            <a:r>
              <a:rPr sz="6400" b="1" spc="-150" dirty="0">
                <a:solidFill>
                  <a:schemeClr val="tx1"/>
                </a:solidFill>
                <a:latin typeface="Trebuchet MS"/>
                <a:cs typeface="Trebuchet MS"/>
              </a:rPr>
              <a:t>is</a:t>
            </a:r>
            <a:r>
              <a:rPr lang="en-US" sz="6400" b="1" spc="-150" dirty="0">
                <a:solidFill>
                  <a:schemeClr val="tx1"/>
                </a:solidFill>
                <a:latin typeface="Trebuchet MS"/>
                <a:cs typeface="Trebuchet MS"/>
              </a:rPr>
              <a:t> </a:t>
            </a:r>
            <a:r>
              <a:rPr lang="en-US" sz="6600" b="1" dirty="0">
                <a:solidFill>
                  <a:srgbClr val="00B0F0"/>
                </a:solidFill>
              </a:rPr>
              <a:t>P</a:t>
            </a:r>
            <a:r>
              <a:rPr lang="en-US" sz="6600" b="1" dirty="0">
                <a:solidFill>
                  <a:schemeClr val="tx1"/>
                </a:solidFill>
              </a:rPr>
              <a:t>.</a:t>
            </a:r>
            <a:r>
              <a:rPr lang="en-US" sz="6600" b="1" dirty="0">
                <a:solidFill>
                  <a:srgbClr val="00B0F0"/>
                </a:solidFill>
              </a:rPr>
              <a:t>P</a:t>
            </a:r>
            <a:r>
              <a:rPr lang="en-US" sz="6600" b="1" dirty="0">
                <a:solidFill>
                  <a:schemeClr val="tx1"/>
                </a:solidFill>
              </a:rPr>
              <a:t>.</a:t>
            </a:r>
            <a:r>
              <a:rPr lang="en-US" sz="6600" b="1" dirty="0">
                <a:solidFill>
                  <a:srgbClr val="00B0F0"/>
                </a:solidFill>
              </a:rPr>
              <a:t>P </a:t>
            </a:r>
            <a:r>
              <a:rPr sz="6400" b="1" spc="-150" dirty="0">
                <a:solidFill>
                  <a:schemeClr val="tx1"/>
                </a:solidFill>
                <a:latin typeface="Trebuchet MS"/>
                <a:cs typeface="Trebuchet MS"/>
              </a:rPr>
              <a:t>?</a:t>
            </a:r>
            <a:endParaRPr sz="6400" dirty="0">
              <a:solidFill>
                <a:schemeClr val="tx1"/>
              </a:solidFill>
              <a:latin typeface="Trebuchet MS"/>
              <a:cs typeface="Trebuchet MS"/>
            </a:endParaRPr>
          </a:p>
        </p:txBody>
      </p:sp>
      <p:sp>
        <p:nvSpPr>
          <p:cNvPr id="3" name="object 3"/>
          <p:cNvSpPr txBox="1"/>
          <p:nvPr/>
        </p:nvSpPr>
        <p:spPr>
          <a:xfrm>
            <a:off x="406400" y="1899406"/>
            <a:ext cx="8178800" cy="3956490"/>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52917" rIns="0" bIns="0" rtlCol="0">
            <a:spAutoFit/>
          </a:bodyPr>
          <a:lstStyle/>
          <a:p>
            <a:pPr marL="8467">
              <a:spcBef>
                <a:spcPts val="417"/>
              </a:spcBef>
            </a:pPr>
            <a:r>
              <a:rPr sz="2400" spc="289" dirty="0">
                <a:solidFill>
                  <a:schemeClr val="tx1"/>
                </a:solidFill>
                <a:latin typeface="Trebuchet MS"/>
                <a:cs typeface="Trebuchet MS"/>
              </a:rPr>
              <a:t>A</a:t>
            </a:r>
            <a:r>
              <a:rPr sz="2400" spc="103" dirty="0">
                <a:solidFill>
                  <a:schemeClr val="tx1"/>
                </a:solidFill>
                <a:latin typeface="Trebuchet MS"/>
                <a:cs typeface="Trebuchet MS"/>
              </a:rPr>
              <a:t> </a:t>
            </a:r>
            <a:r>
              <a:rPr sz="2400" spc="173" dirty="0">
                <a:solidFill>
                  <a:schemeClr val="tx1"/>
                </a:solidFill>
                <a:latin typeface="Trebuchet MS"/>
                <a:cs typeface="Trebuchet MS"/>
              </a:rPr>
              <a:t>portable</a:t>
            </a:r>
            <a:r>
              <a:rPr sz="2400" spc="103" dirty="0">
                <a:solidFill>
                  <a:schemeClr val="tx1"/>
                </a:solidFill>
                <a:latin typeface="Trebuchet MS"/>
                <a:cs typeface="Trebuchet MS"/>
              </a:rPr>
              <a:t> </a:t>
            </a:r>
            <a:r>
              <a:rPr sz="2400" spc="169" dirty="0">
                <a:solidFill>
                  <a:schemeClr val="tx1"/>
                </a:solidFill>
                <a:latin typeface="Trebuchet MS"/>
                <a:cs typeface="Trebuchet MS"/>
              </a:rPr>
              <a:t>power</a:t>
            </a:r>
            <a:r>
              <a:rPr sz="2400" spc="103" dirty="0">
                <a:solidFill>
                  <a:schemeClr val="tx1"/>
                </a:solidFill>
                <a:latin typeface="Trebuchet MS"/>
                <a:cs typeface="Trebuchet MS"/>
              </a:rPr>
              <a:t> </a:t>
            </a:r>
            <a:r>
              <a:rPr sz="2400" spc="197" dirty="0">
                <a:solidFill>
                  <a:schemeClr val="tx1"/>
                </a:solidFill>
                <a:latin typeface="Trebuchet MS"/>
                <a:cs typeface="Trebuchet MS"/>
              </a:rPr>
              <a:t>ports</a:t>
            </a:r>
            <a:r>
              <a:rPr sz="2400" spc="107" dirty="0">
                <a:solidFill>
                  <a:schemeClr val="tx1"/>
                </a:solidFill>
                <a:latin typeface="Trebuchet MS"/>
                <a:cs typeface="Trebuchet MS"/>
              </a:rPr>
              <a:t> </a:t>
            </a:r>
            <a:r>
              <a:rPr sz="2400" spc="173" dirty="0">
                <a:solidFill>
                  <a:schemeClr val="tx1"/>
                </a:solidFill>
                <a:latin typeface="Trebuchet MS"/>
                <a:cs typeface="Trebuchet MS"/>
              </a:rPr>
              <a:t>is</a:t>
            </a:r>
            <a:r>
              <a:rPr sz="2400" spc="103" dirty="0">
                <a:solidFill>
                  <a:schemeClr val="tx1"/>
                </a:solidFill>
                <a:latin typeface="Trebuchet MS"/>
                <a:cs typeface="Trebuchet MS"/>
              </a:rPr>
              <a:t> </a:t>
            </a:r>
            <a:r>
              <a:rPr sz="2400" spc="97" dirty="0">
                <a:solidFill>
                  <a:schemeClr val="tx1"/>
                </a:solidFill>
                <a:latin typeface="Trebuchet MS"/>
                <a:cs typeface="Trebuchet MS"/>
              </a:rPr>
              <a:t>a</a:t>
            </a:r>
            <a:r>
              <a:rPr sz="2400" spc="103" dirty="0">
                <a:solidFill>
                  <a:schemeClr val="tx1"/>
                </a:solidFill>
                <a:latin typeface="Trebuchet MS"/>
                <a:cs typeface="Trebuchet MS"/>
              </a:rPr>
              <a:t> </a:t>
            </a:r>
            <a:r>
              <a:rPr sz="2400" spc="200" dirty="0">
                <a:solidFill>
                  <a:schemeClr val="tx1"/>
                </a:solidFill>
                <a:latin typeface="Trebuchet MS"/>
                <a:cs typeface="Trebuchet MS"/>
              </a:rPr>
              <a:t>rechargeable</a:t>
            </a:r>
            <a:r>
              <a:rPr sz="2400" spc="103" dirty="0">
                <a:solidFill>
                  <a:schemeClr val="tx1"/>
                </a:solidFill>
                <a:latin typeface="Trebuchet MS"/>
                <a:cs typeface="Trebuchet MS"/>
              </a:rPr>
              <a:t> </a:t>
            </a:r>
            <a:r>
              <a:rPr sz="2400" spc="173" dirty="0">
                <a:solidFill>
                  <a:schemeClr val="tx1"/>
                </a:solidFill>
                <a:latin typeface="Trebuchet MS"/>
                <a:cs typeface="Trebuchet MS"/>
              </a:rPr>
              <a:t>battery</a:t>
            </a:r>
            <a:r>
              <a:rPr lang="en-US" sz="2400" spc="173" dirty="0">
                <a:solidFill>
                  <a:schemeClr val="tx1"/>
                </a:solidFill>
                <a:latin typeface="Trebuchet MS"/>
                <a:cs typeface="Trebuchet MS"/>
              </a:rPr>
              <a:t>-</a:t>
            </a:r>
            <a:r>
              <a:rPr lang="en-US" sz="2400" dirty="0">
                <a:solidFill>
                  <a:schemeClr val="tx1"/>
                </a:solidFill>
                <a:latin typeface="Trebuchet MS"/>
                <a:cs typeface="Trebuchet MS"/>
              </a:rPr>
              <a:t> </a:t>
            </a:r>
            <a:r>
              <a:rPr lang="en-US" sz="2400" spc="180" dirty="0">
                <a:solidFill>
                  <a:schemeClr val="tx1"/>
                </a:solidFill>
                <a:latin typeface="Trebuchet MS"/>
                <a:cs typeface="Trebuchet MS"/>
              </a:rPr>
              <a:t>powered</a:t>
            </a:r>
            <a:r>
              <a:rPr lang="en-US" sz="2400" spc="97" dirty="0">
                <a:solidFill>
                  <a:schemeClr val="tx1"/>
                </a:solidFill>
                <a:latin typeface="Trebuchet MS"/>
                <a:cs typeface="Trebuchet MS"/>
              </a:rPr>
              <a:t> </a:t>
            </a:r>
            <a:r>
              <a:rPr lang="en-US" sz="2400" spc="193" dirty="0">
                <a:solidFill>
                  <a:schemeClr val="tx1"/>
                </a:solidFill>
                <a:latin typeface="Trebuchet MS"/>
                <a:cs typeface="Trebuchet MS"/>
              </a:rPr>
              <a:t>generator</a:t>
            </a:r>
            <a:r>
              <a:rPr lang="en-US" sz="2400" spc="97" dirty="0">
                <a:solidFill>
                  <a:schemeClr val="tx1"/>
                </a:solidFill>
                <a:latin typeface="Trebuchet MS"/>
                <a:cs typeface="Trebuchet MS"/>
              </a:rPr>
              <a:t> </a:t>
            </a:r>
            <a:r>
              <a:rPr lang="en-US" sz="2400" spc="160" dirty="0">
                <a:solidFill>
                  <a:schemeClr val="tx1"/>
                </a:solidFill>
                <a:latin typeface="Trebuchet MS"/>
                <a:cs typeface="Trebuchet MS"/>
              </a:rPr>
              <a:t>that</a:t>
            </a:r>
            <a:r>
              <a:rPr lang="en-US" sz="2400" spc="97" dirty="0">
                <a:solidFill>
                  <a:schemeClr val="tx1"/>
                </a:solidFill>
                <a:latin typeface="Trebuchet MS"/>
                <a:cs typeface="Trebuchet MS"/>
              </a:rPr>
              <a:t> </a:t>
            </a:r>
            <a:r>
              <a:rPr lang="en-US" sz="2400" spc="183" dirty="0">
                <a:solidFill>
                  <a:schemeClr val="tx1"/>
                </a:solidFill>
                <a:latin typeface="Trebuchet MS"/>
                <a:cs typeface="Trebuchet MS"/>
              </a:rPr>
              <a:t>can</a:t>
            </a:r>
            <a:r>
              <a:rPr lang="en-US" sz="2400" spc="97" dirty="0">
                <a:solidFill>
                  <a:schemeClr val="tx1"/>
                </a:solidFill>
                <a:latin typeface="Trebuchet MS"/>
                <a:cs typeface="Trebuchet MS"/>
              </a:rPr>
              <a:t> </a:t>
            </a:r>
            <a:r>
              <a:rPr lang="en-US" sz="2400" spc="217" dirty="0">
                <a:solidFill>
                  <a:schemeClr val="tx1"/>
                </a:solidFill>
                <a:latin typeface="Trebuchet MS"/>
                <a:cs typeface="Trebuchet MS"/>
              </a:rPr>
              <a:t>charge</a:t>
            </a:r>
            <a:r>
              <a:rPr lang="en-US" sz="2400" spc="100" dirty="0">
                <a:solidFill>
                  <a:schemeClr val="tx1"/>
                </a:solidFill>
                <a:latin typeface="Trebuchet MS"/>
                <a:cs typeface="Trebuchet MS"/>
              </a:rPr>
              <a:t> </a:t>
            </a:r>
            <a:r>
              <a:rPr lang="en-US" sz="2400" spc="180" dirty="0">
                <a:solidFill>
                  <a:schemeClr val="tx1"/>
                </a:solidFill>
                <a:latin typeface="Trebuchet MS"/>
                <a:cs typeface="Trebuchet MS"/>
              </a:rPr>
              <a:t>and</a:t>
            </a:r>
            <a:r>
              <a:rPr lang="en-US" sz="2400" spc="97" dirty="0">
                <a:solidFill>
                  <a:schemeClr val="tx1"/>
                </a:solidFill>
                <a:latin typeface="Trebuchet MS"/>
                <a:cs typeface="Trebuchet MS"/>
              </a:rPr>
              <a:t> </a:t>
            </a:r>
            <a:r>
              <a:rPr lang="en-US" sz="2400" spc="169" dirty="0">
                <a:solidFill>
                  <a:schemeClr val="tx1"/>
                </a:solidFill>
                <a:latin typeface="Trebuchet MS"/>
                <a:cs typeface="Trebuchet MS"/>
              </a:rPr>
              <a:t>power</a:t>
            </a:r>
            <a:r>
              <a:rPr lang="en-US" sz="2400" spc="97" dirty="0">
                <a:solidFill>
                  <a:schemeClr val="tx1"/>
                </a:solidFill>
                <a:latin typeface="Trebuchet MS"/>
                <a:cs typeface="Trebuchet MS"/>
              </a:rPr>
              <a:t> </a:t>
            </a:r>
            <a:r>
              <a:rPr lang="en-US" sz="2400" spc="200" dirty="0">
                <a:solidFill>
                  <a:schemeClr val="tx1"/>
                </a:solidFill>
                <a:latin typeface="Trebuchet MS"/>
                <a:cs typeface="Trebuchet MS"/>
              </a:rPr>
              <a:t>many</a:t>
            </a:r>
            <a:r>
              <a:rPr lang="en-US" sz="2400" dirty="0">
                <a:solidFill>
                  <a:schemeClr val="tx1"/>
                </a:solidFill>
                <a:latin typeface="Trebuchet MS"/>
                <a:cs typeface="Trebuchet MS"/>
              </a:rPr>
              <a:t> </a:t>
            </a:r>
            <a:r>
              <a:rPr sz="2400" spc="193" dirty="0">
                <a:solidFill>
                  <a:schemeClr val="tx1"/>
                </a:solidFill>
                <a:latin typeface="Trebuchet MS"/>
                <a:cs typeface="Trebuchet MS"/>
              </a:rPr>
              <a:t>devices</a:t>
            </a:r>
            <a:r>
              <a:rPr sz="2400" spc="100" dirty="0">
                <a:solidFill>
                  <a:schemeClr val="tx1"/>
                </a:solidFill>
                <a:latin typeface="Trebuchet MS"/>
                <a:cs typeface="Trebuchet MS"/>
              </a:rPr>
              <a:t> </a:t>
            </a:r>
            <a:r>
              <a:rPr sz="2400" spc="180" dirty="0">
                <a:solidFill>
                  <a:schemeClr val="tx1"/>
                </a:solidFill>
                <a:latin typeface="Trebuchet MS"/>
                <a:cs typeface="Trebuchet MS"/>
              </a:rPr>
              <a:t>and</a:t>
            </a:r>
            <a:r>
              <a:rPr lang="en-US" sz="2400" spc="100" dirty="0">
                <a:solidFill>
                  <a:schemeClr val="tx1"/>
                </a:solidFill>
                <a:latin typeface="Trebuchet MS"/>
                <a:cs typeface="Trebuchet MS"/>
              </a:rPr>
              <a:t> </a:t>
            </a:r>
            <a:r>
              <a:rPr sz="2400" spc="207" dirty="0">
                <a:solidFill>
                  <a:schemeClr val="tx1"/>
                </a:solidFill>
                <a:latin typeface="Trebuchet MS"/>
                <a:cs typeface="Trebuchet MS"/>
              </a:rPr>
              <a:t>appliances</a:t>
            </a:r>
            <a:r>
              <a:rPr sz="2400" spc="103" dirty="0">
                <a:solidFill>
                  <a:schemeClr val="tx1"/>
                </a:solidFill>
                <a:latin typeface="Trebuchet MS"/>
                <a:cs typeface="Trebuchet MS"/>
              </a:rPr>
              <a:t> </a:t>
            </a:r>
            <a:r>
              <a:rPr sz="2400" spc="120" dirty="0">
                <a:solidFill>
                  <a:schemeClr val="tx1"/>
                </a:solidFill>
                <a:latin typeface="Trebuchet MS"/>
                <a:cs typeface="Trebuchet MS"/>
              </a:rPr>
              <a:t>via</a:t>
            </a:r>
            <a:r>
              <a:rPr sz="2400" spc="100" dirty="0">
                <a:solidFill>
                  <a:schemeClr val="tx1"/>
                </a:solidFill>
                <a:latin typeface="Trebuchet MS"/>
                <a:cs typeface="Trebuchet MS"/>
              </a:rPr>
              <a:t> </a:t>
            </a:r>
            <a:r>
              <a:rPr sz="2400" spc="167" dirty="0">
                <a:solidFill>
                  <a:schemeClr val="tx1"/>
                </a:solidFill>
                <a:latin typeface="Trebuchet MS"/>
                <a:cs typeface="Trebuchet MS"/>
              </a:rPr>
              <a:t>different</a:t>
            </a:r>
            <a:r>
              <a:rPr sz="2400" spc="100" dirty="0">
                <a:solidFill>
                  <a:schemeClr val="tx1"/>
                </a:solidFill>
                <a:latin typeface="Trebuchet MS"/>
                <a:cs typeface="Trebuchet MS"/>
              </a:rPr>
              <a:t> </a:t>
            </a:r>
            <a:r>
              <a:rPr sz="2400" spc="160" dirty="0">
                <a:solidFill>
                  <a:schemeClr val="tx1"/>
                </a:solidFill>
                <a:latin typeface="Trebuchet MS"/>
                <a:cs typeface="Trebuchet MS"/>
              </a:rPr>
              <a:t>outputs,</a:t>
            </a:r>
            <a:r>
              <a:rPr sz="2400" spc="103" dirty="0">
                <a:solidFill>
                  <a:schemeClr val="tx1"/>
                </a:solidFill>
                <a:latin typeface="Trebuchet MS"/>
                <a:cs typeface="Trebuchet MS"/>
              </a:rPr>
              <a:t> </a:t>
            </a:r>
            <a:r>
              <a:rPr sz="2400" spc="230" dirty="0">
                <a:solidFill>
                  <a:schemeClr val="tx1"/>
                </a:solidFill>
                <a:latin typeface="Trebuchet MS"/>
                <a:cs typeface="Trebuchet MS"/>
              </a:rPr>
              <a:t>such</a:t>
            </a:r>
            <a:r>
              <a:rPr sz="2400" spc="100" dirty="0">
                <a:solidFill>
                  <a:schemeClr val="tx1"/>
                </a:solidFill>
                <a:latin typeface="Trebuchet MS"/>
                <a:cs typeface="Trebuchet MS"/>
              </a:rPr>
              <a:t> </a:t>
            </a:r>
            <a:r>
              <a:rPr sz="2400" spc="243" dirty="0">
                <a:solidFill>
                  <a:schemeClr val="tx1"/>
                </a:solidFill>
                <a:latin typeface="Trebuchet MS"/>
                <a:cs typeface="Trebuchet MS"/>
              </a:rPr>
              <a:t>as</a:t>
            </a:r>
            <a:r>
              <a:rPr sz="2400" spc="100" dirty="0">
                <a:solidFill>
                  <a:schemeClr val="tx1"/>
                </a:solidFill>
                <a:latin typeface="Trebuchet MS"/>
                <a:cs typeface="Trebuchet MS"/>
              </a:rPr>
              <a:t> </a:t>
            </a:r>
            <a:r>
              <a:rPr sz="2400" spc="173" dirty="0">
                <a:solidFill>
                  <a:schemeClr val="tx1"/>
                </a:solidFill>
                <a:latin typeface="Trebuchet MS"/>
                <a:cs typeface="Trebuchet MS"/>
              </a:rPr>
              <a:t>AC, </a:t>
            </a:r>
            <a:r>
              <a:rPr sz="2400" spc="-693" dirty="0">
                <a:solidFill>
                  <a:schemeClr val="tx1"/>
                </a:solidFill>
                <a:latin typeface="Trebuchet MS"/>
                <a:cs typeface="Trebuchet MS"/>
              </a:rPr>
              <a:t> </a:t>
            </a:r>
            <a:r>
              <a:rPr sz="2400" spc="143" dirty="0">
                <a:solidFill>
                  <a:schemeClr val="tx1"/>
                </a:solidFill>
                <a:latin typeface="Trebuchet MS"/>
                <a:cs typeface="Trebuchet MS"/>
              </a:rPr>
              <a:t>DC, </a:t>
            </a:r>
            <a:r>
              <a:rPr sz="2400" spc="247" dirty="0">
                <a:solidFill>
                  <a:schemeClr val="tx1"/>
                </a:solidFill>
                <a:latin typeface="Trebuchet MS"/>
                <a:cs typeface="Trebuchet MS"/>
              </a:rPr>
              <a:t>USB, </a:t>
            </a:r>
            <a:r>
              <a:rPr sz="2400" spc="180" dirty="0">
                <a:solidFill>
                  <a:schemeClr val="tx1"/>
                </a:solidFill>
                <a:latin typeface="Trebuchet MS"/>
                <a:cs typeface="Trebuchet MS"/>
              </a:rPr>
              <a:t>and </a:t>
            </a:r>
            <a:r>
              <a:rPr sz="2400" spc="153" dirty="0">
                <a:solidFill>
                  <a:schemeClr val="tx1"/>
                </a:solidFill>
                <a:latin typeface="Trebuchet MS"/>
                <a:cs typeface="Trebuchet MS"/>
              </a:rPr>
              <a:t>Type</a:t>
            </a:r>
            <a:r>
              <a:rPr lang="en-US" sz="2400" spc="153" dirty="0">
                <a:solidFill>
                  <a:schemeClr val="tx1"/>
                </a:solidFill>
                <a:latin typeface="Trebuchet MS"/>
                <a:cs typeface="Trebuchet MS"/>
              </a:rPr>
              <a:t> </a:t>
            </a:r>
            <a:r>
              <a:rPr sz="2400" spc="153" dirty="0">
                <a:solidFill>
                  <a:schemeClr val="tx1"/>
                </a:solidFill>
                <a:latin typeface="Trebuchet MS"/>
                <a:cs typeface="Trebuchet MS"/>
              </a:rPr>
              <a:t>C.</a:t>
            </a:r>
            <a:endParaRPr lang="en-US" sz="2400" spc="153" dirty="0">
              <a:solidFill>
                <a:schemeClr val="tx1"/>
              </a:solidFill>
              <a:latin typeface="Trebuchet MS"/>
              <a:cs typeface="Trebuchet MS"/>
            </a:endParaRPr>
          </a:p>
          <a:p>
            <a:pPr marL="8467">
              <a:spcBef>
                <a:spcPts val="417"/>
              </a:spcBef>
            </a:pPr>
            <a:r>
              <a:rPr sz="2400" spc="93" dirty="0">
                <a:solidFill>
                  <a:schemeClr val="tx1"/>
                </a:solidFill>
                <a:latin typeface="Trebuchet MS"/>
                <a:cs typeface="Trebuchet MS"/>
              </a:rPr>
              <a:t>It </a:t>
            </a:r>
            <a:r>
              <a:rPr sz="2400" spc="183" dirty="0">
                <a:solidFill>
                  <a:schemeClr val="tx1"/>
                </a:solidFill>
                <a:latin typeface="Trebuchet MS"/>
                <a:cs typeface="Trebuchet MS"/>
              </a:rPr>
              <a:t>can </a:t>
            </a:r>
            <a:r>
              <a:rPr sz="2400" spc="136" dirty="0">
                <a:solidFill>
                  <a:schemeClr val="tx1"/>
                </a:solidFill>
                <a:latin typeface="Trebuchet MS"/>
                <a:cs typeface="Trebuchet MS"/>
              </a:rPr>
              <a:t>be </a:t>
            </a:r>
            <a:r>
              <a:rPr sz="2400" spc="217" dirty="0">
                <a:solidFill>
                  <a:schemeClr val="tx1"/>
                </a:solidFill>
                <a:latin typeface="Trebuchet MS"/>
                <a:cs typeface="Trebuchet MS"/>
              </a:rPr>
              <a:t>charged </a:t>
            </a:r>
            <a:r>
              <a:rPr sz="2400" spc="87" dirty="0">
                <a:solidFill>
                  <a:schemeClr val="tx1"/>
                </a:solidFill>
                <a:latin typeface="Trebuchet MS"/>
                <a:cs typeface="Trebuchet MS"/>
              </a:rPr>
              <a:t>in </a:t>
            </a:r>
            <a:r>
              <a:rPr sz="2400" spc="190" dirty="0">
                <a:solidFill>
                  <a:schemeClr val="tx1"/>
                </a:solidFill>
                <a:latin typeface="Trebuchet MS"/>
                <a:cs typeface="Trebuchet MS"/>
              </a:rPr>
              <a:t>several </a:t>
            </a:r>
            <a:r>
              <a:rPr sz="2400" spc="167" dirty="0">
                <a:solidFill>
                  <a:schemeClr val="tx1"/>
                </a:solidFill>
                <a:latin typeface="Trebuchet MS"/>
                <a:cs typeface="Trebuchet MS"/>
              </a:rPr>
              <a:t>ways</a:t>
            </a:r>
            <a:r>
              <a:rPr lang="en-US" sz="2400" spc="167" dirty="0">
                <a:solidFill>
                  <a:schemeClr val="tx1"/>
                </a:solidFill>
                <a:latin typeface="Trebuchet MS"/>
                <a:cs typeface="Trebuchet MS"/>
              </a:rPr>
              <a:t>, </a:t>
            </a:r>
            <a:r>
              <a:rPr sz="2400" spc="230" dirty="0">
                <a:solidFill>
                  <a:schemeClr val="tx1"/>
                </a:solidFill>
                <a:latin typeface="Trebuchet MS"/>
                <a:cs typeface="Trebuchet MS"/>
              </a:rPr>
              <a:t>such</a:t>
            </a:r>
            <a:r>
              <a:rPr sz="2400" spc="97" dirty="0">
                <a:solidFill>
                  <a:schemeClr val="tx1"/>
                </a:solidFill>
                <a:latin typeface="Trebuchet MS"/>
                <a:cs typeface="Trebuchet MS"/>
              </a:rPr>
              <a:t> </a:t>
            </a:r>
            <a:r>
              <a:rPr sz="2400" spc="243" dirty="0">
                <a:solidFill>
                  <a:schemeClr val="tx1"/>
                </a:solidFill>
                <a:latin typeface="Trebuchet MS"/>
                <a:cs typeface="Trebuchet MS"/>
              </a:rPr>
              <a:t>as</a:t>
            </a:r>
            <a:r>
              <a:rPr sz="2400" spc="100" dirty="0">
                <a:solidFill>
                  <a:schemeClr val="tx1"/>
                </a:solidFill>
                <a:latin typeface="Trebuchet MS"/>
                <a:cs typeface="Trebuchet MS"/>
              </a:rPr>
              <a:t> </a:t>
            </a:r>
            <a:r>
              <a:rPr sz="2400" spc="143" dirty="0">
                <a:solidFill>
                  <a:schemeClr val="tx1"/>
                </a:solidFill>
                <a:latin typeface="Trebuchet MS"/>
                <a:cs typeface="Trebuchet MS"/>
              </a:rPr>
              <a:t>with</a:t>
            </a:r>
            <a:r>
              <a:rPr sz="2400" spc="100" dirty="0">
                <a:solidFill>
                  <a:schemeClr val="tx1"/>
                </a:solidFill>
                <a:latin typeface="Trebuchet MS"/>
                <a:cs typeface="Trebuchet MS"/>
              </a:rPr>
              <a:t> </a:t>
            </a:r>
            <a:r>
              <a:rPr sz="2400" spc="97" dirty="0">
                <a:solidFill>
                  <a:schemeClr val="tx1"/>
                </a:solidFill>
                <a:latin typeface="Trebuchet MS"/>
                <a:cs typeface="Trebuchet MS"/>
              </a:rPr>
              <a:t>a </a:t>
            </a:r>
            <a:r>
              <a:rPr sz="2400" spc="207" dirty="0">
                <a:solidFill>
                  <a:schemeClr val="tx1"/>
                </a:solidFill>
                <a:latin typeface="Trebuchet MS"/>
                <a:cs typeface="Trebuchet MS"/>
              </a:rPr>
              <a:t>mains</a:t>
            </a:r>
            <a:r>
              <a:rPr sz="2400" spc="100" dirty="0">
                <a:solidFill>
                  <a:schemeClr val="tx1"/>
                </a:solidFill>
                <a:latin typeface="Trebuchet MS"/>
                <a:cs typeface="Trebuchet MS"/>
              </a:rPr>
              <a:t> </a:t>
            </a:r>
            <a:r>
              <a:rPr sz="2400" spc="143" dirty="0">
                <a:solidFill>
                  <a:schemeClr val="tx1"/>
                </a:solidFill>
                <a:latin typeface="Trebuchet MS"/>
                <a:cs typeface="Trebuchet MS"/>
              </a:rPr>
              <a:t>adapter,</a:t>
            </a:r>
            <a:r>
              <a:rPr lang="ar-SA" sz="2400" spc="143" dirty="0">
                <a:solidFill>
                  <a:schemeClr val="tx1"/>
                </a:solidFill>
                <a:latin typeface="Trebuchet MS"/>
                <a:cs typeface="Trebuchet MS"/>
              </a:rPr>
              <a:t> </a:t>
            </a:r>
            <a:r>
              <a:rPr sz="2400" spc="97" dirty="0">
                <a:solidFill>
                  <a:schemeClr val="tx1"/>
                </a:solidFill>
                <a:latin typeface="Trebuchet MS"/>
                <a:cs typeface="Trebuchet MS"/>
              </a:rPr>
              <a:t>a </a:t>
            </a:r>
            <a:r>
              <a:rPr sz="2400" spc="160" dirty="0">
                <a:solidFill>
                  <a:schemeClr val="tx1"/>
                </a:solidFill>
                <a:latin typeface="Trebuchet MS"/>
                <a:cs typeface="Trebuchet MS"/>
              </a:rPr>
              <a:t>car</a:t>
            </a:r>
            <a:r>
              <a:rPr sz="2400" spc="100" dirty="0">
                <a:solidFill>
                  <a:schemeClr val="tx1"/>
                </a:solidFill>
                <a:latin typeface="Trebuchet MS"/>
                <a:cs typeface="Trebuchet MS"/>
              </a:rPr>
              <a:t> </a:t>
            </a:r>
            <a:r>
              <a:rPr sz="2400" spc="163" dirty="0">
                <a:solidFill>
                  <a:schemeClr val="tx1"/>
                </a:solidFill>
                <a:latin typeface="Trebuchet MS"/>
                <a:cs typeface="Trebuchet MS"/>
              </a:rPr>
              <a:t>charge,</a:t>
            </a:r>
            <a:r>
              <a:rPr sz="2400" spc="100" dirty="0">
                <a:solidFill>
                  <a:schemeClr val="tx1"/>
                </a:solidFill>
                <a:latin typeface="Trebuchet MS"/>
                <a:cs typeface="Trebuchet MS"/>
              </a:rPr>
              <a:t> </a:t>
            </a:r>
            <a:r>
              <a:rPr sz="2400" spc="103" dirty="0">
                <a:solidFill>
                  <a:schemeClr val="tx1"/>
                </a:solidFill>
                <a:latin typeface="Trebuchet MS"/>
                <a:cs typeface="Trebuchet MS"/>
              </a:rPr>
              <a:t>or</a:t>
            </a:r>
            <a:r>
              <a:rPr sz="2400" spc="97" dirty="0">
                <a:solidFill>
                  <a:schemeClr val="tx1"/>
                </a:solidFill>
                <a:latin typeface="Trebuchet MS"/>
                <a:cs typeface="Trebuchet MS"/>
              </a:rPr>
              <a:t> </a:t>
            </a:r>
            <a:r>
              <a:rPr sz="2400" spc="197" dirty="0">
                <a:solidFill>
                  <a:schemeClr val="tx1"/>
                </a:solidFill>
                <a:latin typeface="Trebuchet MS"/>
                <a:cs typeface="Trebuchet MS"/>
              </a:rPr>
              <a:t>solar</a:t>
            </a:r>
            <a:r>
              <a:rPr lang="en-US" sz="2400" dirty="0">
                <a:solidFill>
                  <a:schemeClr val="tx1"/>
                </a:solidFill>
                <a:latin typeface="Trebuchet MS"/>
                <a:cs typeface="Trebuchet MS"/>
              </a:rPr>
              <a:t> </a:t>
            </a:r>
            <a:r>
              <a:rPr sz="2400" spc="157" dirty="0">
                <a:solidFill>
                  <a:schemeClr val="tx1"/>
                </a:solidFill>
                <a:latin typeface="Trebuchet MS"/>
                <a:cs typeface="Trebuchet MS"/>
              </a:rPr>
              <a:t>panels.</a:t>
            </a:r>
            <a:endParaRPr sz="2400" dirty="0">
              <a:solidFill>
                <a:schemeClr val="tx1"/>
              </a:solidFill>
              <a:latin typeface="Trebuchet MS"/>
              <a:cs typeface="Trebuchet MS"/>
            </a:endParaRPr>
          </a:p>
          <a:p>
            <a:pPr marL="8467" marR="438595">
              <a:lnSpc>
                <a:spcPct val="112500"/>
              </a:lnSpc>
            </a:pPr>
            <a:r>
              <a:rPr sz="2400" spc="93" dirty="0">
                <a:solidFill>
                  <a:schemeClr val="tx1"/>
                </a:solidFill>
                <a:latin typeface="Trebuchet MS"/>
                <a:cs typeface="Trebuchet MS"/>
              </a:rPr>
              <a:t>It</a:t>
            </a:r>
            <a:r>
              <a:rPr sz="2400" spc="103" dirty="0">
                <a:solidFill>
                  <a:schemeClr val="tx1"/>
                </a:solidFill>
                <a:latin typeface="Trebuchet MS"/>
                <a:cs typeface="Trebuchet MS"/>
              </a:rPr>
              <a:t> </a:t>
            </a:r>
            <a:r>
              <a:rPr sz="2400" spc="173" dirty="0">
                <a:solidFill>
                  <a:schemeClr val="tx1"/>
                </a:solidFill>
                <a:latin typeface="Trebuchet MS"/>
                <a:cs typeface="Trebuchet MS"/>
              </a:rPr>
              <a:t>is</a:t>
            </a:r>
            <a:r>
              <a:rPr sz="2400" spc="107" dirty="0">
                <a:solidFill>
                  <a:schemeClr val="tx1"/>
                </a:solidFill>
                <a:latin typeface="Trebuchet MS"/>
                <a:cs typeface="Trebuchet MS"/>
              </a:rPr>
              <a:t> </a:t>
            </a:r>
            <a:r>
              <a:rPr sz="2400" spc="150" dirty="0">
                <a:solidFill>
                  <a:schemeClr val="tx1"/>
                </a:solidFill>
                <a:latin typeface="Trebuchet MS"/>
                <a:cs typeface="Trebuchet MS"/>
              </a:rPr>
              <a:t>ideal</a:t>
            </a:r>
            <a:r>
              <a:rPr sz="2400" spc="107" dirty="0">
                <a:solidFill>
                  <a:schemeClr val="tx1"/>
                </a:solidFill>
                <a:latin typeface="Trebuchet MS"/>
                <a:cs typeface="Trebuchet MS"/>
              </a:rPr>
              <a:t> </a:t>
            </a:r>
            <a:r>
              <a:rPr sz="2400" spc="140" dirty="0">
                <a:solidFill>
                  <a:schemeClr val="tx1"/>
                </a:solidFill>
                <a:latin typeface="Trebuchet MS"/>
                <a:cs typeface="Trebuchet MS"/>
              </a:rPr>
              <a:t>for</a:t>
            </a:r>
            <a:r>
              <a:rPr sz="2400" spc="107" dirty="0">
                <a:solidFill>
                  <a:schemeClr val="tx1"/>
                </a:solidFill>
                <a:latin typeface="Trebuchet MS"/>
                <a:cs typeface="Trebuchet MS"/>
              </a:rPr>
              <a:t> </a:t>
            </a:r>
            <a:r>
              <a:rPr sz="2400" spc="173" dirty="0">
                <a:solidFill>
                  <a:schemeClr val="tx1"/>
                </a:solidFill>
                <a:latin typeface="Trebuchet MS"/>
                <a:cs typeface="Trebuchet MS"/>
              </a:rPr>
              <a:t>outdoor</a:t>
            </a:r>
            <a:r>
              <a:rPr sz="2400" spc="103" dirty="0">
                <a:solidFill>
                  <a:schemeClr val="tx1"/>
                </a:solidFill>
                <a:latin typeface="Trebuchet MS"/>
                <a:cs typeface="Trebuchet MS"/>
              </a:rPr>
              <a:t> </a:t>
            </a:r>
            <a:r>
              <a:rPr sz="2400" spc="140" dirty="0">
                <a:solidFill>
                  <a:schemeClr val="tx1"/>
                </a:solidFill>
                <a:latin typeface="Trebuchet MS"/>
                <a:cs typeface="Trebuchet MS"/>
              </a:rPr>
              <a:t>activities,</a:t>
            </a:r>
            <a:r>
              <a:rPr sz="2400" spc="107" dirty="0">
                <a:solidFill>
                  <a:schemeClr val="tx1"/>
                </a:solidFill>
                <a:latin typeface="Trebuchet MS"/>
                <a:cs typeface="Trebuchet MS"/>
              </a:rPr>
              <a:t> </a:t>
            </a:r>
            <a:r>
              <a:rPr sz="2400" spc="210" dirty="0">
                <a:solidFill>
                  <a:schemeClr val="tx1"/>
                </a:solidFill>
                <a:latin typeface="Trebuchet MS"/>
                <a:cs typeface="Trebuchet MS"/>
              </a:rPr>
              <a:t>emergency</a:t>
            </a:r>
            <a:r>
              <a:rPr lang="ar-SA" sz="2400" spc="107" dirty="0">
                <a:solidFill>
                  <a:schemeClr val="tx1"/>
                </a:solidFill>
                <a:latin typeface="Trebuchet MS"/>
                <a:cs typeface="Trebuchet MS"/>
              </a:rPr>
              <a:t> </a:t>
            </a:r>
            <a:r>
              <a:rPr sz="2400" spc="169" dirty="0">
                <a:solidFill>
                  <a:schemeClr val="tx1"/>
                </a:solidFill>
                <a:latin typeface="Trebuchet MS"/>
                <a:cs typeface="Trebuchet MS"/>
              </a:rPr>
              <a:t>situations, </a:t>
            </a:r>
            <a:r>
              <a:rPr sz="2400" spc="-693" dirty="0">
                <a:solidFill>
                  <a:schemeClr val="tx1"/>
                </a:solidFill>
                <a:latin typeface="Trebuchet MS"/>
                <a:cs typeface="Trebuchet MS"/>
              </a:rPr>
              <a:t> </a:t>
            </a:r>
            <a:r>
              <a:rPr sz="2400" spc="180" dirty="0">
                <a:solidFill>
                  <a:schemeClr val="tx1"/>
                </a:solidFill>
                <a:latin typeface="Trebuchet MS"/>
                <a:cs typeface="Trebuchet MS"/>
              </a:rPr>
              <a:t>and</a:t>
            </a:r>
            <a:r>
              <a:rPr lang="en-US" sz="2400" spc="100" dirty="0">
                <a:solidFill>
                  <a:schemeClr val="tx1"/>
                </a:solidFill>
                <a:latin typeface="Trebuchet MS"/>
                <a:cs typeface="Trebuchet MS"/>
              </a:rPr>
              <a:t> </a:t>
            </a:r>
            <a:r>
              <a:rPr sz="2400" spc="213" dirty="0">
                <a:solidFill>
                  <a:schemeClr val="tx1"/>
                </a:solidFill>
                <a:latin typeface="Trebuchet MS"/>
                <a:cs typeface="Trebuchet MS"/>
              </a:rPr>
              <a:t>backup</a:t>
            </a:r>
            <a:r>
              <a:rPr sz="2400" spc="103" dirty="0">
                <a:solidFill>
                  <a:schemeClr val="tx1"/>
                </a:solidFill>
                <a:latin typeface="Trebuchet MS"/>
                <a:cs typeface="Trebuchet MS"/>
              </a:rPr>
              <a:t> </a:t>
            </a:r>
            <a:r>
              <a:rPr sz="2400" spc="113" dirty="0">
                <a:solidFill>
                  <a:schemeClr val="tx1"/>
                </a:solidFill>
                <a:latin typeface="Trebuchet MS"/>
                <a:cs typeface="Trebuchet MS"/>
              </a:rPr>
              <a:t>power.</a:t>
            </a:r>
            <a:r>
              <a:rPr sz="2400" spc="100" dirty="0">
                <a:solidFill>
                  <a:schemeClr val="tx1"/>
                </a:solidFill>
                <a:latin typeface="Trebuchet MS"/>
                <a:cs typeface="Trebuchet MS"/>
              </a:rPr>
              <a:t> </a:t>
            </a:r>
            <a:r>
              <a:rPr sz="2400" spc="93" dirty="0">
                <a:solidFill>
                  <a:schemeClr val="tx1"/>
                </a:solidFill>
                <a:latin typeface="Trebuchet MS"/>
                <a:cs typeface="Trebuchet MS"/>
              </a:rPr>
              <a:t>It</a:t>
            </a:r>
            <a:r>
              <a:rPr sz="2400" spc="103" dirty="0">
                <a:solidFill>
                  <a:schemeClr val="tx1"/>
                </a:solidFill>
                <a:latin typeface="Trebuchet MS"/>
                <a:cs typeface="Trebuchet MS"/>
              </a:rPr>
              <a:t> </a:t>
            </a:r>
            <a:r>
              <a:rPr sz="2400" spc="260" dirty="0">
                <a:solidFill>
                  <a:schemeClr val="tx1"/>
                </a:solidFill>
                <a:latin typeface="Trebuchet MS"/>
                <a:cs typeface="Trebuchet MS"/>
              </a:rPr>
              <a:t>uses</a:t>
            </a:r>
            <a:r>
              <a:rPr sz="2400" spc="100" dirty="0">
                <a:solidFill>
                  <a:schemeClr val="tx1"/>
                </a:solidFill>
                <a:latin typeface="Trebuchet MS"/>
                <a:cs typeface="Trebuchet MS"/>
              </a:rPr>
              <a:t> </a:t>
            </a:r>
            <a:r>
              <a:rPr lang="ar-SA" sz="2400" spc="100" dirty="0">
                <a:solidFill>
                  <a:schemeClr val="tx1"/>
                </a:solidFill>
                <a:latin typeface="Trebuchet MS"/>
                <a:cs typeface="Trebuchet MS"/>
              </a:rPr>
              <a:t>	</a:t>
            </a:r>
          </a:p>
          <a:p>
            <a:pPr marL="8467" marR="438595">
              <a:lnSpc>
                <a:spcPct val="112500"/>
              </a:lnSpc>
            </a:pPr>
            <a:r>
              <a:rPr sz="2400" spc="153" dirty="0">
                <a:solidFill>
                  <a:schemeClr val="tx1"/>
                </a:solidFill>
                <a:latin typeface="Trebuchet MS"/>
                <a:cs typeface="Trebuchet MS"/>
              </a:rPr>
              <a:t>lithium</a:t>
            </a:r>
            <a:r>
              <a:rPr lang="ar-SA" sz="2400" spc="153" dirty="0">
                <a:solidFill>
                  <a:schemeClr val="tx1"/>
                </a:solidFill>
                <a:latin typeface="Trebuchet MS"/>
                <a:cs typeface="Trebuchet MS"/>
              </a:rPr>
              <a:t>-</a:t>
            </a:r>
            <a:r>
              <a:rPr sz="2400" spc="153" dirty="0">
                <a:solidFill>
                  <a:schemeClr val="tx1"/>
                </a:solidFill>
                <a:latin typeface="Trebuchet MS"/>
                <a:cs typeface="Trebuchet MS"/>
              </a:rPr>
              <a:t>ion</a:t>
            </a:r>
            <a:r>
              <a:rPr lang="ar-SA" sz="2400" spc="103" dirty="0">
                <a:solidFill>
                  <a:schemeClr val="tx1"/>
                </a:solidFill>
                <a:latin typeface="Trebuchet MS"/>
                <a:cs typeface="Trebuchet MS"/>
              </a:rPr>
              <a:t> </a:t>
            </a:r>
            <a:r>
              <a:rPr sz="2400" spc="183" dirty="0">
                <a:solidFill>
                  <a:schemeClr val="tx1"/>
                </a:solidFill>
                <a:latin typeface="Trebuchet MS"/>
                <a:cs typeface="Trebuchet MS"/>
              </a:rPr>
              <a:t>batteries</a:t>
            </a:r>
            <a:r>
              <a:rPr lang="en-US" sz="2400" spc="183" dirty="0">
                <a:solidFill>
                  <a:schemeClr val="tx1"/>
                </a:solidFill>
                <a:latin typeface="Trebuchet MS"/>
                <a:cs typeface="Trebuchet MS"/>
              </a:rPr>
              <a:t>.</a:t>
            </a:r>
          </a:p>
          <a:p>
            <a:pPr marL="8467" marR="438595">
              <a:lnSpc>
                <a:spcPct val="112500"/>
              </a:lnSpc>
            </a:pPr>
            <a:endParaRPr sz="2400" dirty="0">
              <a:solidFill>
                <a:schemeClr val="tx1"/>
              </a:solidFill>
              <a:latin typeface="Trebuchet MS"/>
              <a:cs typeface="Trebuchet MS"/>
            </a:endParaRPr>
          </a:p>
        </p:txBody>
      </p:sp>
      <p:pic>
        <p:nvPicPr>
          <p:cNvPr id="5" name="Picture 4">
            <a:extLst>
              <a:ext uri="{FF2B5EF4-FFF2-40B4-BE49-F238E27FC236}">
                <a16:creationId xmlns:a16="http://schemas.microsoft.com/office/drawing/2014/main" id="{127BABF2-0F34-558F-4E1D-71C50FED80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340057"/>
            <a:ext cx="6502400" cy="6502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66525" y="260625"/>
            <a:ext cx="8267875" cy="726760"/>
          </a:xfrm>
          <a:prstGeom prst="rect">
            <a:avLst/>
          </a:prstGeom>
        </p:spPr>
        <p:txBody>
          <a:bodyPr vert="horz" wrap="square" lIns="0" tIns="8467" rIns="0" bIns="0" rtlCol="0" anchor="ctr">
            <a:spAutoFit/>
          </a:bodyPr>
          <a:lstStyle/>
          <a:p>
            <a:pPr marL="8467">
              <a:lnSpc>
                <a:spcPct val="100000"/>
              </a:lnSpc>
              <a:spcBef>
                <a:spcPts val="67"/>
              </a:spcBef>
            </a:pPr>
            <a:r>
              <a:rPr sz="4667" b="1" spc="-147" dirty="0">
                <a:solidFill>
                  <a:schemeClr val="tx1"/>
                </a:solidFill>
              </a:rPr>
              <a:t>Applications</a:t>
            </a:r>
            <a:r>
              <a:rPr lang="en-US" sz="4667" b="1" spc="-147" dirty="0">
                <a:solidFill>
                  <a:schemeClr val="tx1"/>
                </a:solidFill>
              </a:rPr>
              <a:t> </a:t>
            </a:r>
            <a:r>
              <a:rPr sz="4667" b="1" spc="-147" dirty="0">
                <a:solidFill>
                  <a:schemeClr val="tx1"/>
                </a:solidFill>
              </a:rPr>
              <a:t>and</a:t>
            </a:r>
            <a:r>
              <a:rPr lang="en-US" sz="4667" b="1" spc="-147" dirty="0">
                <a:solidFill>
                  <a:schemeClr val="tx1"/>
                </a:solidFill>
              </a:rPr>
              <a:t> </a:t>
            </a:r>
            <a:r>
              <a:rPr sz="4667" b="1" spc="-147" dirty="0">
                <a:solidFill>
                  <a:schemeClr val="tx1"/>
                </a:solidFill>
              </a:rPr>
              <a:t>Use</a:t>
            </a:r>
            <a:r>
              <a:rPr lang="en-US" sz="4667" b="1" spc="-147" dirty="0">
                <a:solidFill>
                  <a:schemeClr val="tx1"/>
                </a:solidFill>
              </a:rPr>
              <a:t> </a:t>
            </a:r>
            <a:r>
              <a:rPr sz="4667" b="1" spc="-147" dirty="0">
                <a:solidFill>
                  <a:schemeClr val="tx1"/>
                </a:solidFill>
              </a:rPr>
              <a:t>Cases.</a:t>
            </a:r>
            <a:endParaRPr sz="4667" dirty="0">
              <a:solidFill>
                <a:schemeClr val="tx1"/>
              </a:solidFill>
            </a:endParaRPr>
          </a:p>
        </p:txBody>
      </p:sp>
      <p:pic>
        <p:nvPicPr>
          <p:cNvPr id="8" name="Picture 7">
            <a:extLst>
              <a:ext uri="{FF2B5EF4-FFF2-40B4-BE49-F238E27FC236}">
                <a16:creationId xmlns:a16="http://schemas.microsoft.com/office/drawing/2014/main" id="{71874FD2-95A4-212F-8762-7CF9EF76BC58}"/>
              </a:ext>
            </a:extLst>
          </p:cNvPr>
          <p:cNvPicPr>
            <a:picLocks noChangeAspect="1"/>
          </p:cNvPicPr>
          <p:nvPr/>
        </p:nvPicPr>
        <p:blipFill>
          <a:blip r:embed="rId2"/>
          <a:stretch>
            <a:fillRect/>
          </a:stretch>
        </p:blipFill>
        <p:spPr>
          <a:xfrm>
            <a:off x="406400" y="1255530"/>
            <a:ext cx="4893162" cy="2031325"/>
          </a:xfrm>
          <a:prstGeom prst="rect">
            <a:avLst/>
          </a:prstGeom>
        </p:spPr>
      </p:pic>
      <p:sp>
        <p:nvSpPr>
          <p:cNvPr id="9" name="TextBox 8">
            <a:extLst>
              <a:ext uri="{FF2B5EF4-FFF2-40B4-BE49-F238E27FC236}">
                <a16:creationId xmlns:a16="http://schemas.microsoft.com/office/drawing/2014/main" id="{4A8247A9-2E2E-C0C3-BE7B-BFA201325151}"/>
              </a:ext>
            </a:extLst>
          </p:cNvPr>
          <p:cNvSpPr txBox="1"/>
          <p:nvPr/>
        </p:nvSpPr>
        <p:spPr>
          <a:xfrm>
            <a:off x="406400" y="1257023"/>
            <a:ext cx="4893162" cy="238995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133" b="1" dirty="0">
                <a:solidFill>
                  <a:schemeClr val="bg1"/>
                </a:solidFill>
                <a:latin typeface="Tahoma" panose="020B0604030504040204" pitchFamily="34" charset="0"/>
                <a:ea typeface="Tahoma" panose="020B0604030504040204" pitchFamily="34" charset="0"/>
                <a:cs typeface="Tahoma" panose="020B0604030504040204" pitchFamily="34" charset="0"/>
              </a:rPr>
              <a:t>Emergency Power Backup:</a:t>
            </a:r>
          </a:p>
          <a:p>
            <a:r>
              <a:rPr lang="en-US" sz="2133" b="1" dirty="0">
                <a:solidFill>
                  <a:schemeClr val="bg1"/>
                </a:solidFill>
                <a:latin typeface="Tahoma" panose="020B0604030504040204" pitchFamily="34" charset="0"/>
                <a:ea typeface="Tahoma" panose="020B0604030504040204" pitchFamily="34" charset="0"/>
                <a:cs typeface="Tahoma" panose="020B0604030504040204" pitchFamily="34" charset="0"/>
              </a:rPr>
              <a:t>Providing a backup power source</a:t>
            </a:r>
          </a:p>
          <a:p>
            <a:r>
              <a:rPr lang="en-US" sz="2133" b="1" dirty="0">
                <a:solidFill>
                  <a:schemeClr val="bg1"/>
                </a:solidFill>
                <a:latin typeface="Tahoma" panose="020B0604030504040204" pitchFamily="34" charset="0"/>
                <a:ea typeface="Tahoma" panose="020B0604030504040204" pitchFamily="34" charset="0"/>
                <a:cs typeface="Tahoma" panose="020B0604030504040204" pitchFamily="34" charset="0"/>
              </a:rPr>
              <a:t>during power outages for essential devices such as lights, and medical  devices, As is the case in Gaza.</a:t>
            </a:r>
          </a:p>
          <a:p>
            <a:endParaRPr lang="en-US" sz="2133"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0AD46802-8674-D708-3ABE-BCF432968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7632" y="1258390"/>
            <a:ext cx="4893161" cy="2028465"/>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6557632" y="1255530"/>
            <a:ext cx="4893161" cy="1902338"/>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258657" rIns="0" bIns="0" rtlCol="0">
            <a:spAutoFit/>
          </a:bodyPr>
          <a:lstStyle/>
          <a:p>
            <a:pPr marL="231575">
              <a:spcBef>
                <a:spcPts val="2037"/>
              </a:spcBef>
            </a:pPr>
            <a:r>
              <a:rPr lang="en-US" sz="2133" b="1" dirty="0">
                <a:solidFill>
                  <a:schemeClr val="bg1"/>
                </a:solidFill>
                <a:latin typeface="Tahoma"/>
                <a:cs typeface="Tahoma"/>
              </a:rPr>
              <a:t>Backpacking:                      Charging essential electronic devices  and communication  equipment during extended hikes or  backpacking trips.</a:t>
            </a:r>
          </a:p>
        </p:txBody>
      </p:sp>
      <p:pic>
        <p:nvPicPr>
          <p:cNvPr id="1028" name="Picture 4" descr="12 Reasons Camping is Good for You | Benefits of Camping | KOA Camping Blog">
            <a:extLst>
              <a:ext uri="{FF2B5EF4-FFF2-40B4-BE49-F238E27FC236}">
                <a16:creationId xmlns:a16="http://schemas.microsoft.com/office/drawing/2014/main" id="{A7CB7C2E-4CED-00DB-570E-BFD8B7C320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400" y="4050765"/>
            <a:ext cx="4893161" cy="2032819"/>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5"/>
          <p:cNvSpPr txBox="1"/>
          <p:nvPr/>
        </p:nvSpPr>
        <p:spPr>
          <a:xfrm>
            <a:off x="406399" y="4049271"/>
            <a:ext cx="4893162" cy="172957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3810" rIns="0" bIns="0" rtlCol="0">
            <a:spAutoFit/>
          </a:bodyPr>
          <a:lstStyle/>
          <a:p>
            <a:pPr>
              <a:spcBef>
                <a:spcPts val="30"/>
              </a:spcBef>
            </a:pPr>
            <a:endParaRPr sz="2133" dirty="0">
              <a:solidFill>
                <a:schemeClr val="bg1"/>
              </a:solidFill>
              <a:latin typeface="Times New Roman"/>
              <a:cs typeface="Times New Roman"/>
            </a:endParaRPr>
          </a:p>
          <a:p>
            <a:pPr marL="266290"/>
            <a:r>
              <a:rPr sz="2133" b="1" spc="27" dirty="0">
                <a:solidFill>
                  <a:schemeClr val="bg1"/>
                </a:solidFill>
                <a:latin typeface="Tahoma"/>
                <a:cs typeface="Tahoma"/>
              </a:rPr>
              <a:t>Camping</a:t>
            </a:r>
            <a:r>
              <a:rPr sz="2133" b="1" spc="-83" dirty="0">
                <a:solidFill>
                  <a:schemeClr val="bg1"/>
                </a:solidFill>
                <a:latin typeface="Tahoma"/>
                <a:cs typeface="Tahoma"/>
              </a:rPr>
              <a:t> </a:t>
            </a:r>
            <a:r>
              <a:rPr sz="2133" b="1" spc="33" dirty="0">
                <a:solidFill>
                  <a:schemeClr val="bg1"/>
                </a:solidFill>
                <a:latin typeface="Tahoma"/>
                <a:cs typeface="Tahoma"/>
              </a:rPr>
              <a:t>&amp;</a:t>
            </a:r>
            <a:r>
              <a:rPr sz="2133" b="1" spc="-80" dirty="0">
                <a:solidFill>
                  <a:schemeClr val="bg1"/>
                </a:solidFill>
                <a:latin typeface="Tahoma"/>
                <a:cs typeface="Tahoma"/>
              </a:rPr>
              <a:t> </a:t>
            </a:r>
            <a:r>
              <a:rPr sz="2133" b="1" spc="53" dirty="0">
                <a:solidFill>
                  <a:schemeClr val="bg1"/>
                </a:solidFill>
                <a:latin typeface="Tahoma"/>
                <a:cs typeface="Tahoma"/>
              </a:rPr>
              <a:t>Outdoor</a:t>
            </a:r>
            <a:r>
              <a:rPr sz="2133" b="1" spc="-80" dirty="0">
                <a:solidFill>
                  <a:schemeClr val="bg1"/>
                </a:solidFill>
                <a:latin typeface="Tahoma"/>
                <a:cs typeface="Tahoma"/>
              </a:rPr>
              <a:t> </a:t>
            </a:r>
            <a:r>
              <a:rPr sz="2133" b="1" spc="20" dirty="0">
                <a:solidFill>
                  <a:schemeClr val="bg1"/>
                </a:solidFill>
                <a:latin typeface="Tahoma"/>
                <a:cs typeface="Tahoma"/>
              </a:rPr>
              <a:t>Recreation:</a:t>
            </a:r>
            <a:endParaRPr sz="2133" dirty="0">
              <a:solidFill>
                <a:schemeClr val="bg1"/>
              </a:solidFill>
              <a:latin typeface="Tahoma"/>
              <a:cs typeface="Tahoma"/>
            </a:endParaRPr>
          </a:p>
          <a:p>
            <a:pPr marL="266290" marR="520303">
              <a:lnSpc>
                <a:spcPts val="2800"/>
              </a:lnSpc>
              <a:spcBef>
                <a:spcPts val="160"/>
              </a:spcBef>
            </a:pPr>
            <a:r>
              <a:rPr sz="2133" b="1" spc="23" dirty="0">
                <a:solidFill>
                  <a:schemeClr val="bg1"/>
                </a:solidFill>
                <a:latin typeface="Tahoma"/>
                <a:cs typeface="Tahoma"/>
              </a:rPr>
              <a:t>Powering</a:t>
            </a:r>
            <a:r>
              <a:rPr sz="2133" b="1" spc="-70" dirty="0">
                <a:solidFill>
                  <a:schemeClr val="bg1"/>
                </a:solidFill>
                <a:latin typeface="Tahoma"/>
                <a:cs typeface="Tahoma"/>
              </a:rPr>
              <a:t> </a:t>
            </a:r>
            <a:r>
              <a:rPr sz="2133" b="1" spc="33" dirty="0">
                <a:solidFill>
                  <a:schemeClr val="bg1"/>
                </a:solidFill>
                <a:latin typeface="Tahoma"/>
                <a:cs typeface="Tahoma"/>
              </a:rPr>
              <a:t>camping</a:t>
            </a:r>
            <a:r>
              <a:rPr sz="2133" b="1" spc="-70" dirty="0">
                <a:solidFill>
                  <a:schemeClr val="bg1"/>
                </a:solidFill>
                <a:latin typeface="Tahoma"/>
                <a:cs typeface="Tahoma"/>
              </a:rPr>
              <a:t> </a:t>
            </a:r>
            <a:r>
              <a:rPr sz="2133" b="1" spc="30" dirty="0">
                <a:solidFill>
                  <a:schemeClr val="bg1"/>
                </a:solidFill>
                <a:latin typeface="Tahoma"/>
                <a:cs typeface="Tahoma"/>
              </a:rPr>
              <a:t>lights,</a:t>
            </a:r>
            <a:r>
              <a:rPr sz="2133" b="1" spc="-67" dirty="0">
                <a:solidFill>
                  <a:schemeClr val="bg1"/>
                </a:solidFill>
                <a:latin typeface="Tahoma"/>
                <a:cs typeface="Tahoma"/>
              </a:rPr>
              <a:t> </a:t>
            </a:r>
            <a:r>
              <a:rPr sz="2133" b="1" spc="40" dirty="0">
                <a:solidFill>
                  <a:schemeClr val="bg1"/>
                </a:solidFill>
                <a:latin typeface="Tahoma"/>
                <a:cs typeface="Tahoma"/>
              </a:rPr>
              <a:t>fans,</a:t>
            </a:r>
            <a:r>
              <a:rPr sz="2133" b="1" spc="-70" dirty="0">
                <a:solidFill>
                  <a:schemeClr val="bg1"/>
                </a:solidFill>
                <a:latin typeface="Tahoma"/>
                <a:cs typeface="Tahoma"/>
              </a:rPr>
              <a:t> </a:t>
            </a:r>
            <a:r>
              <a:rPr sz="2133" b="1" spc="43" dirty="0">
                <a:solidFill>
                  <a:schemeClr val="bg1"/>
                </a:solidFill>
                <a:latin typeface="Tahoma"/>
                <a:cs typeface="Tahoma"/>
              </a:rPr>
              <a:t>and </a:t>
            </a:r>
            <a:r>
              <a:rPr sz="2133" b="1" spc="-573" dirty="0">
                <a:solidFill>
                  <a:schemeClr val="bg1"/>
                </a:solidFill>
                <a:latin typeface="Tahoma"/>
                <a:cs typeface="Tahoma"/>
              </a:rPr>
              <a:t> </a:t>
            </a:r>
            <a:r>
              <a:rPr sz="2133" b="1" spc="27" dirty="0">
                <a:solidFill>
                  <a:schemeClr val="bg1"/>
                </a:solidFill>
                <a:latin typeface="Tahoma"/>
                <a:cs typeface="Tahoma"/>
              </a:rPr>
              <a:t>charging</a:t>
            </a:r>
            <a:r>
              <a:rPr sz="2133" b="1" spc="-70" dirty="0">
                <a:solidFill>
                  <a:schemeClr val="bg1"/>
                </a:solidFill>
                <a:latin typeface="Tahoma"/>
                <a:cs typeface="Tahoma"/>
              </a:rPr>
              <a:t> </a:t>
            </a:r>
            <a:r>
              <a:rPr sz="2133" b="1" spc="47" dirty="0">
                <a:solidFill>
                  <a:schemeClr val="bg1"/>
                </a:solidFill>
                <a:latin typeface="Tahoma"/>
                <a:cs typeface="Tahoma"/>
              </a:rPr>
              <a:t>electronic</a:t>
            </a:r>
            <a:r>
              <a:rPr sz="2133" b="1" spc="-67" dirty="0">
                <a:solidFill>
                  <a:schemeClr val="bg1"/>
                </a:solidFill>
                <a:latin typeface="Tahoma"/>
                <a:cs typeface="Tahoma"/>
              </a:rPr>
              <a:t> </a:t>
            </a:r>
            <a:r>
              <a:rPr sz="2133" b="1" spc="40" dirty="0">
                <a:solidFill>
                  <a:schemeClr val="bg1"/>
                </a:solidFill>
                <a:latin typeface="Tahoma"/>
                <a:cs typeface="Tahoma"/>
              </a:rPr>
              <a:t>devices</a:t>
            </a:r>
            <a:r>
              <a:rPr sz="2133" b="1" spc="-67" dirty="0">
                <a:solidFill>
                  <a:schemeClr val="bg1"/>
                </a:solidFill>
                <a:latin typeface="Tahoma"/>
                <a:cs typeface="Tahoma"/>
              </a:rPr>
              <a:t> </a:t>
            </a:r>
            <a:r>
              <a:rPr sz="2133" b="1" spc="60" dirty="0">
                <a:solidFill>
                  <a:schemeClr val="bg1"/>
                </a:solidFill>
                <a:latin typeface="Tahoma"/>
                <a:cs typeface="Tahoma"/>
              </a:rPr>
              <a:t>like</a:t>
            </a:r>
            <a:r>
              <a:rPr lang="en-US" sz="2133" dirty="0">
                <a:solidFill>
                  <a:schemeClr val="bg1"/>
                </a:solidFill>
                <a:latin typeface="Tahoma"/>
                <a:cs typeface="Tahoma"/>
              </a:rPr>
              <a:t> </a:t>
            </a:r>
            <a:r>
              <a:rPr sz="2133" b="1" spc="47" dirty="0">
                <a:solidFill>
                  <a:schemeClr val="bg1"/>
                </a:solidFill>
                <a:latin typeface="Tahoma"/>
                <a:cs typeface="Tahoma"/>
              </a:rPr>
              <a:t>smartphones.</a:t>
            </a:r>
            <a:endParaRPr sz="2133" dirty="0">
              <a:solidFill>
                <a:schemeClr val="bg1"/>
              </a:solidFill>
              <a:latin typeface="Tahoma"/>
              <a:cs typeface="Tahoma"/>
            </a:endParaRPr>
          </a:p>
        </p:txBody>
      </p:sp>
      <p:pic>
        <p:nvPicPr>
          <p:cNvPr id="1030" name="Picture 6">
            <a:extLst>
              <a:ext uri="{FF2B5EF4-FFF2-40B4-BE49-F238E27FC236}">
                <a16:creationId xmlns:a16="http://schemas.microsoft.com/office/drawing/2014/main" id="{37070F7C-C145-D6A5-BE74-6A392A272FB5}"/>
              </a:ext>
            </a:extLst>
          </p:cNvPr>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557632" y="4049271"/>
            <a:ext cx="4893161" cy="2034313"/>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7"/>
          <p:cNvSpPr txBox="1"/>
          <p:nvPr/>
        </p:nvSpPr>
        <p:spPr>
          <a:xfrm>
            <a:off x="6908801" y="3923039"/>
            <a:ext cx="4409191" cy="1973232"/>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3810" rIns="0" bIns="0" rtlCol="0">
            <a:spAutoFit/>
          </a:bodyPr>
          <a:lstStyle/>
          <a:p>
            <a:pPr>
              <a:spcBef>
                <a:spcPts val="30"/>
              </a:spcBef>
            </a:pPr>
            <a:endParaRPr lang="en-US" sz="2133" b="1" dirty="0">
              <a:solidFill>
                <a:schemeClr val="bg1"/>
              </a:solidFill>
              <a:latin typeface="Tahoma"/>
              <a:cs typeface="Tahoma"/>
            </a:endParaRPr>
          </a:p>
          <a:p>
            <a:pPr>
              <a:spcBef>
                <a:spcPts val="30"/>
              </a:spcBef>
            </a:pPr>
            <a:r>
              <a:rPr lang="en-US" sz="2133" b="1" dirty="0">
                <a:solidFill>
                  <a:schemeClr val="bg1"/>
                </a:solidFill>
                <a:latin typeface="Tahoma"/>
                <a:cs typeface="Tahoma"/>
              </a:rPr>
              <a:t>Home Office Backup:</a:t>
            </a:r>
          </a:p>
          <a:p>
            <a:pPr>
              <a:spcBef>
                <a:spcPts val="30"/>
              </a:spcBef>
            </a:pPr>
            <a:r>
              <a:rPr lang="en-US" sz="2133" b="1" dirty="0">
                <a:solidFill>
                  <a:schemeClr val="bg1"/>
                </a:solidFill>
                <a:latin typeface="Tahoma"/>
                <a:cs typeface="Tahoma"/>
              </a:rPr>
              <a:t>Providing backup power for essential  devices during power outages when  working from a home office.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F76D25-9AE8-C106-9778-38762813D952}"/>
              </a:ext>
            </a:extLst>
          </p:cNvPr>
          <p:cNvSpPr txBox="1"/>
          <p:nvPr/>
        </p:nvSpPr>
        <p:spPr>
          <a:xfrm>
            <a:off x="601271" y="1408159"/>
            <a:ext cx="2728410" cy="4955908"/>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381019" indent="-381019">
              <a:lnSpc>
                <a:spcPct val="150000"/>
              </a:lnSpc>
              <a:buFont typeface="Arial" panose="020B0604020202020204" pitchFamily="34" charset="0"/>
              <a:buChar char="•"/>
            </a:pPr>
            <a:r>
              <a:rPr lang="en-US" sz="2133" spc="43" dirty="0">
                <a:solidFill>
                  <a:schemeClr val="tx1"/>
                </a:solidFill>
                <a:latin typeface="Trebuchet MS" panose="020B0603020202020204" pitchFamily="34" charset="0"/>
                <a:cs typeface="Tahoma"/>
              </a:rPr>
              <a:t>H-bridge</a:t>
            </a:r>
            <a:r>
              <a:rPr lang="en-US" sz="2133" spc="-76" dirty="0">
                <a:solidFill>
                  <a:schemeClr val="tx1"/>
                </a:solidFill>
                <a:latin typeface="Trebuchet MS" panose="020B0603020202020204" pitchFamily="34" charset="0"/>
                <a:cs typeface="Tahoma"/>
              </a:rPr>
              <a:t> </a:t>
            </a:r>
            <a:endParaRPr lang="en-US" sz="2133" spc="33" dirty="0">
              <a:solidFill>
                <a:schemeClr val="tx1"/>
              </a:solidFill>
              <a:latin typeface="Trebuchet MS" panose="020B0603020202020204" pitchFamily="34" charset="0"/>
              <a:cs typeface="Tahoma"/>
            </a:endParaRPr>
          </a:p>
          <a:p>
            <a:pPr marL="381019" indent="-381019">
              <a:lnSpc>
                <a:spcPct val="150000"/>
              </a:lnSpc>
              <a:buFont typeface="Arial" panose="020B0604020202020204" pitchFamily="34" charset="0"/>
              <a:buChar char="•"/>
            </a:pPr>
            <a:r>
              <a:rPr lang="en-US" sz="2133" spc="33" dirty="0">
                <a:solidFill>
                  <a:schemeClr val="tx1"/>
                </a:solidFill>
                <a:latin typeface="Trebuchet MS" panose="020B0603020202020204" pitchFamily="34" charset="0"/>
                <a:cs typeface="Tahoma"/>
              </a:rPr>
              <a:t>Buck</a:t>
            </a:r>
            <a:r>
              <a:rPr lang="en-US" sz="2133" spc="-76" dirty="0">
                <a:solidFill>
                  <a:schemeClr val="tx1"/>
                </a:solidFill>
                <a:latin typeface="Trebuchet MS" panose="020B0603020202020204" pitchFamily="34" charset="0"/>
                <a:cs typeface="Tahoma"/>
              </a:rPr>
              <a:t>-</a:t>
            </a:r>
            <a:r>
              <a:rPr lang="en-US" sz="2133" spc="33" dirty="0">
                <a:solidFill>
                  <a:schemeClr val="tx1"/>
                </a:solidFill>
                <a:latin typeface="Trebuchet MS" panose="020B0603020202020204" pitchFamily="34" charset="0"/>
                <a:cs typeface="Tahoma"/>
              </a:rPr>
              <a:t>converter</a:t>
            </a:r>
          </a:p>
          <a:p>
            <a:pPr marL="381019" indent="-381019">
              <a:lnSpc>
                <a:spcPct val="150000"/>
              </a:lnSpc>
              <a:buFont typeface="Arial" panose="020B0604020202020204" pitchFamily="34" charset="0"/>
              <a:buChar char="•"/>
            </a:pPr>
            <a:r>
              <a:rPr lang="en-US" sz="2133" spc="27" dirty="0">
                <a:solidFill>
                  <a:schemeClr val="tx1"/>
                </a:solidFill>
                <a:latin typeface="Trebuchet MS" panose="020B0603020202020204" pitchFamily="34" charset="0"/>
                <a:cs typeface="Tahoma"/>
              </a:rPr>
              <a:t>Boost</a:t>
            </a:r>
            <a:r>
              <a:rPr lang="en-US" sz="2133" spc="-73" dirty="0">
                <a:solidFill>
                  <a:schemeClr val="tx1"/>
                </a:solidFill>
                <a:latin typeface="Trebuchet MS" panose="020B0603020202020204" pitchFamily="34" charset="0"/>
                <a:cs typeface="Tahoma"/>
              </a:rPr>
              <a:t>-</a:t>
            </a:r>
            <a:r>
              <a:rPr lang="en-US" sz="2133" spc="33" dirty="0">
                <a:solidFill>
                  <a:schemeClr val="tx1"/>
                </a:solidFill>
                <a:latin typeface="Trebuchet MS" panose="020B0603020202020204" pitchFamily="34" charset="0"/>
                <a:cs typeface="Tahoma"/>
              </a:rPr>
              <a:t>converter</a:t>
            </a:r>
          </a:p>
          <a:p>
            <a:pPr marL="381019" indent="-381019">
              <a:lnSpc>
                <a:spcPct val="150000"/>
              </a:lnSpc>
              <a:buFont typeface="Arial" panose="020B0604020202020204" pitchFamily="34" charset="0"/>
              <a:buChar char="•"/>
            </a:pPr>
            <a:r>
              <a:rPr lang="en-US" sz="2133" spc="30" dirty="0">
                <a:solidFill>
                  <a:schemeClr val="tx1"/>
                </a:solidFill>
                <a:latin typeface="Trebuchet MS" panose="020B0603020202020204" pitchFamily="34" charset="0"/>
                <a:cs typeface="Tahoma"/>
              </a:rPr>
              <a:t>Transformer</a:t>
            </a:r>
          </a:p>
          <a:p>
            <a:pPr marL="381019" indent="-381019">
              <a:lnSpc>
                <a:spcPct val="150000"/>
              </a:lnSpc>
              <a:buFont typeface="Arial" panose="020B0604020202020204" pitchFamily="34" charset="0"/>
              <a:buChar char="•"/>
            </a:pPr>
            <a:r>
              <a:rPr lang="en-US" sz="2133" spc="10" dirty="0">
                <a:solidFill>
                  <a:schemeClr val="tx1"/>
                </a:solidFill>
                <a:latin typeface="Trebuchet MS" panose="020B0603020202020204" pitchFamily="34" charset="0"/>
                <a:cs typeface="Tahoma"/>
              </a:rPr>
              <a:t>Fans</a:t>
            </a:r>
            <a:r>
              <a:rPr lang="en-US" sz="2133" spc="-73" dirty="0">
                <a:solidFill>
                  <a:schemeClr val="tx1"/>
                </a:solidFill>
                <a:latin typeface="Trebuchet MS" panose="020B0603020202020204" pitchFamily="34" charset="0"/>
                <a:cs typeface="Tahoma"/>
              </a:rPr>
              <a:t> </a:t>
            </a:r>
            <a:r>
              <a:rPr lang="en-US" sz="2133" spc="43" dirty="0">
                <a:solidFill>
                  <a:schemeClr val="tx1"/>
                </a:solidFill>
                <a:latin typeface="Trebuchet MS" panose="020B0603020202020204" pitchFamily="34" charset="0"/>
                <a:cs typeface="Tahoma"/>
              </a:rPr>
              <a:t>for</a:t>
            </a:r>
            <a:r>
              <a:rPr lang="en-US" sz="2133" spc="-70" dirty="0">
                <a:solidFill>
                  <a:schemeClr val="tx1"/>
                </a:solidFill>
                <a:latin typeface="Trebuchet MS" panose="020B0603020202020204" pitchFamily="34" charset="0"/>
                <a:cs typeface="Tahoma"/>
              </a:rPr>
              <a:t> </a:t>
            </a:r>
            <a:r>
              <a:rPr lang="en-US" sz="2133" spc="13" dirty="0">
                <a:solidFill>
                  <a:schemeClr val="tx1"/>
                </a:solidFill>
                <a:latin typeface="Trebuchet MS" panose="020B0603020202020204" pitchFamily="34" charset="0"/>
                <a:cs typeface="Tahoma"/>
              </a:rPr>
              <a:t>cooling</a:t>
            </a:r>
          </a:p>
          <a:p>
            <a:pPr marL="381019" indent="-381019">
              <a:lnSpc>
                <a:spcPct val="150000"/>
              </a:lnSpc>
              <a:buFont typeface="Arial" panose="020B0604020202020204" pitchFamily="34" charset="0"/>
              <a:buChar char="•"/>
            </a:pPr>
            <a:r>
              <a:rPr lang="en-US" sz="2133" spc="43" dirty="0">
                <a:solidFill>
                  <a:schemeClr val="tx1"/>
                </a:solidFill>
                <a:latin typeface="Trebuchet MS" panose="020B0603020202020204" pitchFamily="34" charset="0"/>
                <a:cs typeface="Tahoma"/>
              </a:rPr>
              <a:t>Arduino</a:t>
            </a:r>
            <a:r>
              <a:rPr lang="en-US" sz="2133" spc="-83" dirty="0">
                <a:solidFill>
                  <a:schemeClr val="tx1"/>
                </a:solidFill>
                <a:latin typeface="Trebuchet MS" panose="020B0603020202020204" pitchFamily="34" charset="0"/>
                <a:cs typeface="Tahoma"/>
              </a:rPr>
              <a:t> </a:t>
            </a:r>
            <a:r>
              <a:rPr lang="en-US" sz="2133" spc="20" dirty="0">
                <a:solidFill>
                  <a:schemeClr val="tx1"/>
                </a:solidFill>
                <a:latin typeface="Trebuchet MS" panose="020B0603020202020204" pitchFamily="34" charset="0"/>
                <a:cs typeface="Tahoma"/>
              </a:rPr>
              <a:t>uno</a:t>
            </a:r>
          </a:p>
          <a:p>
            <a:pPr marL="381019" indent="-381019">
              <a:lnSpc>
                <a:spcPct val="150000"/>
              </a:lnSpc>
              <a:buFont typeface="Arial" panose="020B0604020202020204" pitchFamily="34" charset="0"/>
              <a:buChar char="•"/>
            </a:pPr>
            <a:r>
              <a:rPr lang="en-US" sz="2133" spc="20" dirty="0">
                <a:solidFill>
                  <a:schemeClr val="tx1"/>
                </a:solidFill>
                <a:latin typeface="Trebuchet MS" panose="020B0603020202020204" pitchFamily="34" charset="0"/>
                <a:cs typeface="Tahoma"/>
              </a:rPr>
              <a:t>Thermistor</a:t>
            </a:r>
            <a:endParaRPr lang="en-US" sz="2133" dirty="0">
              <a:solidFill>
                <a:schemeClr val="tx1"/>
              </a:solidFill>
              <a:latin typeface="Trebuchet MS" panose="020B0603020202020204" pitchFamily="34" charset="0"/>
              <a:cs typeface="Tahoma"/>
            </a:endParaRPr>
          </a:p>
          <a:p>
            <a:pPr marL="381019" indent="-381019">
              <a:lnSpc>
                <a:spcPct val="150000"/>
              </a:lnSpc>
              <a:spcBef>
                <a:spcPts val="13"/>
              </a:spcBef>
              <a:buFont typeface="Arial" panose="020B0604020202020204" pitchFamily="34" charset="0"/>
              <a:buChar char="•"/>
            </a:pPr>
            <a:r>
              <a:rPr lang="en-US" sz="2133" spc="13" dirty="0">
                <a:solidFill>
                  <a:schemeClr val="tx1"/>
                </a:solidFill>
                <a:latin typeface="Trebuchet MS" panose="020B0603020202020204" pitchFamily="34" charset="0"/>
                <a:cs typeface="Tahoma"/>
              </a:rPr>
              <a:t>Box </a:t>
            </a:r>
          </a:p>
          <a:p>
            <a:pPr marL="381019" indent="-381019">
              <a:lnSpc>
                <a:spcPct val="150000"/>
              </a:lnSpc>
              <a:spcBef>
                <a:spcPts val="13"/>
              </a:spcBef>
              <a:buFont typeface="Arial" panose="020B0604020202020204" pitchFamily="34" charset="0"/>
              <a:buChar char="•"/>
            </a:pPr>
            <a:r>
              <a:rPr lang="en-US" sz="2133" spc="20" dirty="0">
                <a:solidFill>
                  <a:schemeClr val="tx1"/>
                </a:solidFill>
                <a:latin typeface="Trebuchet MS" panose="020B0603020202020204" pitchFamily="34" charset="0"/>
                <a:cs typeface="Tahoma"/>
              </a:rPr>
              <a:t>Wires</a:t>
            </a:r>
            <a:endParaRPr lang="en-US" sz="2133" dirty="0">
              <a:solidFill>
                <a:schemeClr val="tx1"/>
              </a:solidFill>
              <a:latin typeface="Trebuchet MS" panose="020B0603020202020204" pitchFamily="34" charset="0"/>
              <a:cs typeface="Tahoma"/>
            </a:endParaRPr>
          </a:p>
          <a:p>
            <a:pPr>
              <a:lnSpc>
                <a:spcPct val="150000"/>
              </a:lnSpc>
              <a:spcBef>
                <a:spcPts val="13"/>
              </a:spcBef>
            </a:pPr>
            <a:endParaRPr lang="en-US" sz="2133" dirty="0">
              <a:solidFill>
                <a:schemeClr val="tx1"/>
              </a:solidFill>
              <a:latin typeface="Trebuchet MS" panose="020B0603020202020204" pitchFamily="34" charset="0"/>
              <a:cs typeface="Tahoma"/>
            </a:endParaRPr>
          </a:p>
        </p:txBody>
      </p:sp>
      <p:sp>
        <p:nvSpPr>
          <p:cNvPr id="3" name="object 3"/>
          <p:cNvSpPr txBox="1">
            <a:spLocks noGrp="1"/>
          </p:cNvSpPr>
          <p:nvPr>
            <p:ph type="title"/>
          </p:nvPr>
        </p:nvSpPr>
        <p:spPr>
          <a:xfrm>
            <a:off x="304801" y="228600"/>
            <a:ext cx="6096000" cy="624103"/>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8467" rIns="0" bIns="0" rtlCol="0" anchor="ctr">
            <a:spAutoFit/>
          </a:bodyPr>
          <a:lstStyle/>
          <a:p>
            <a:pPr marL="8467">
              <a:lnSpc>
                <a:spcPct val="100000"/>
              </a:lnSpc>
              <a:spcBef>
                <a:spcPts val="67"/>
              </a:spcBef>
            </a:pPr>
            <a:r>
              <a:rPr lang="en-US" sz="4000" b="1" spc="-163" dirty="0">
                <a:solidFill>
                  <a:schemeClr val="tx1"/>
                </a:solidFill>
                <a:uFill>
                  <a:solidFill>
                    <a:srgbClr val="ECF1EF"/>
                  </a:solidFill>
                </a:uFill>
                <a:latin typeface="Trebuchet MS"/>
                <a:cs typeface="Trebuchet MS"/>
              </a:rPr>
              <a:t>What inside the box </a:t>
            </a:r>
            <a:endParaRPr sz="4000" dirty="0">
              <a:solidFill>
                <a:schemeClr val="tx1"/>
              </a:solidFill>
              <a:latin typeface="Trebuchet MS"/>
              <a:cs typeface="Trebuchet MS"/>
            </a:endParaRPr>
          </a:p>
        </p:txBody>
      </p:sp>
      <p:pic>
        <p:nvPicPr>
          <p:cNvPr id="5" name="Picture 4">
            <a:extLst>
              <a:ext uri="{FF2B5EF4-FFF2-40B4-BE49-F238E27FC236}">
                <a16:creationId xmlns:a16="http://schemas.microsoft.com/office/drawing/2014/main" id="{30619035-8FBB-CFF3-BD5D-5E0B70AA4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973" y="852703"/>
            <a:ext cx="2400300" cy="2095500"/>
          </a:xfrm>
          <a:prstGeom prst="rect">
            <a:avLst/>
          </a:prstGeom>
        </p:spPr>
      </p:pic>
      <p:pic>
        <p:nvPicPr>
          <p:cNvPr id="6" name="Picture 5">
            <a:extLst>
              <a:ext uri="{FF2B5EF4-FFF2-40B4-BE49-F238E27FC236}">
                <a16:creationId xmlns:a16="http://schemas.microsoft.com/office/drawing/2014/main" id="{A3DE1095-E724-8949-ADC1-204FEE096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1859" y="1072936"/>
            <a:ext cx="2777613" cy="2566988"/>
          </a:xfrm>
          <a:prstGeom prst="rect">
            <a:avLst/>
          </a:prstGeom>
        </p:spPr>
      </p:pic>
      <p:pic>
        <p:nvPicPr>
          <p:cNvPr id="7" name="Picture 6">
            <a:extLst>
              <a:ext uri="{FF2B5EF4-FFF2-40B4-BE49-F238E27FC236}">
                <a16:creationId xmlns:a16="http://schemas.microsoft.com/office/drawing/2014/main" id="{3132AA0B-6963-9E99-0175-E4C3E1C388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0012101" y="5553769"/>
            <a:ext cx="2179899" cy="1229092"/>
          </a:xfrm>
          <a:prstGeom prst="rect">
            <a:avLst/>
          </a:prstGeom>
        </p:spPr>
      </p:pic>
      <p:pic>
        <p:nvPicPr>
          <p:cNvPr id="8" name="Picture 7">
            <a:extLst>
              <a:ext uri="{FF2B5EF4-FFF2-40B4-BE49-F238E27FC236}">
                <a16:creationId xmlns:a16="http://schemas.microsoft.com/office/drawing/2014/main" id="{0F8260F1-D38A-A559-3EC2-B887A78D24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8524" y="4478138"/>
            <a:ext cx="2813693" cy="2151262"/>
          </a:xfrm>
          <a:prstGeom prst="rect">
            <a:avLst/>
          </a:prstGeom>
        </p:spPr>
      </p:pic>
      <p:pic>
        <p:nvPicPr>
          <p:cNvPr id="12" name="Picture 11">
            <a:extLst>
              <a:ext uri="{FF2B5EF4-FFF2-40B4-BE49-F238E27FC236}">
                <a16:creationId xmlns:a16="http://schemas.microsoft.com/office/drawing/2014/main" id="{A80514ED-8624-C95F-20D1-1B83AEB003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1889" y="1637369"/>
            <a:ext cx="2262498" cy="2621666"/>
          </a:xfrm>
          <a:prstGeom prst="rect">
            <a:avLst/>
          </a:prstGeom>
        </p:spPr>
      </p:pic>
      <p:pic>
        <p:nvPicPr>
          <p:cNvPr id="14" name="Picture 13">
            <a:extLst>
              <a:ext uri="{FF2B5EF4-FFF2-40B4-BE49-F238E27FC236}">
                <a16:creationId xmlns:a16="http://schemas.microsoft.com/office/drawing/2014/main" id="{7CFE37C5-E11C-7AA8-4017-A611168D6A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5908" y="3764166"/>
            <a:ext cx="1592385" cy="2095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26416" y="1900633"/>
            <a:ext cx="5263184" cy="3987972"/>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8467" rIns="0" bIns="0" rtlCol="0">
            <a:spAutoFit/>
          </a:bodyPr>
          <a:lstStyle/>
          <a:p>
            <a:pPr marL="8467" marR="7620">
              <a:lnSpc>
                <a:spcPct val="111300"/>
              </a:lnSpc>
              <a:spcBef>
                <a:spcPts val="67"/>
              </a:spcBef>
              <a:tabLst>
                <a:tab pos="113459" algn="l"/>
              </a:tabLst>
            </a:pPr>
            <a:r>
              <a:rPr lang="en-US" sz="2133" spc="190" dirty="0">
                <a:solidFill>
                  <a:schemeClr val="tx1"/>
                </a:solidFill>
                <a:latin typeface="Trebuchet MS"/>
                <a:cs typeface="Trebuchet MS"/>
              </a:rPr>
              <a:t>B</a:t>
            </a:r>
            <a:r>
              <a:rPr sz="2133" spc="190" dirty="0">
                <a:solidFill>
                  <a:schemeClr val="tx1"/>
                </a:solidFill>
                <a:latin typeface="Trebuchet MS"/>
                <a:cs typeface="Trebuchet MS"/>
              </a:rPr>
              <a:t>uck</a:t>
            </a:r>
            <a:r>
              <a:rPr lang="en-US" sz="2133" spc="190" dirty="0">
                <a:solidFill>
                  <a:schemeClr val="tx1"/>
                </a:solidFill>
                <a:latin typeface="Trebuchet MS"/>
                <a:cs typeface="Trebuchet MS"/>
              </a:rPr>
              <a:t>-</a:t>
            </a:r>
            <a:r>
              <a:rPr sz="2133" spc="127" dirty="0">
                <a:solidFill>
                  <a:schemeClr val="tx1"/>
                </a:solidFill>
                <a:latin typeface="Trebuchet MS"/>
                <a:cs typeface="Trebuchet MS"/>
              </a:rPr>
              <a:t>converter, </a:t>
            </a:r>
            <a:r>
              <a:rPr sz="2133" spc="193" dirty="0">
                <a:solidFill>
                  <a:schemeClr val="tx1"/>
                </a:solidFill>
                <a:latin typeface="Trebuchet MS"/>
                <a:cs typeface="Trebuchet MS"/>
              </a:rPr>
              <a:t>also </a:t>
            </a:r>
            <a:r>
              <a:rPr sz="2133" spc="187" dirty="0">
                <a:solidFill>
                  <a:schemeClr val="tx1"/>
                </a:solidFill>
                <a:latin typeface="Trebuchet MS"/>
                <a:cs typeface="Trebuchet MS"/>
              </a:rPr>
              <a:t>known </a:t>
            </a:r>
            <a:r>
              <a:rPr sz="2133" spc="223" dirty="0">
                <a:solidFill>
                  <a:schemeClr val="tx1"/>
                </a:solidFill>
                <a:latin typeface="Trebuchet MS"/>
                <a:cs typeface="Trebuchet MS"/>
              </a:rPr>
              <a:t>as </a:t>
            </a:r>
            <a:r>
              <a:rPr sz="2133" spc="87" dirty="0">
                <a:solidFill>
                  <a:schemeClr val="tx1"/>
                </a:solidFill>
                <a:latin typeface="Trebuchet MS"/>
                <a:cs typeface="Trebuchet MS"/>
              </a:rPr>
              <a:t>a </a:t>
            </a:r>
            <a:r>
              <a:rPr sz="2133" spc="183" dirty="0">
                <a:solidFill>
                  <a:schemeClr val="tx1"/>
                </a:solidFill>
                <a:latin typeface="Trebuchet MS"/>
                <a:cs typeface="Trebuchet MS"/>
              </a:rPr>
              <a:t>step</a:t>
            </a:r>
            <a:r>
              <a:rPr lang="en-US" sz="2133" spc="183" dirty="0">
                <a:solidFill>
                  <a:schemeClr val="tx1"/>
                </a:solidFill>
                <a:latin typeface="Trebuchet MS"/>
                <a:cs typeface="Trebuchet MS"/>
              </a:rPr>
              <a:t> </a:t>
            </a:r>
            <a:r>
              <a:rPr sz="2133" spc="169" dirty="0">
                <a:solidFill>
                  <a:schemeClr val="tx1"/>
                </a:solidFill>
                <a:latin typeface="Trebuchet MS"/>
                <a:cs typeface="Trebuchet MS"/>
              </a:rPr>
              <a:t>down</a:t>
            </a:r>
            <a:r>
              <a:rPr sz="2133" spc="90" dirty="0">
                <a:solidFill>
                  <a:schemeClr val="tx1"/>
                </a:solidFill>
                <a:latin typeface="Trebuchet MS"/>
                <a:cs typeface="Trebuchet MS"/>
              </a:rPr>
              <a:t> </a:t>
            </a:r>
            <a:r>
              <a:rPr sz="2133" spc="127" dirty="0">
                <a:solidFill>
                  <a:schemeClr val="tx1"/>
                </a:solidFill>
                <a:latin typeface="Trebuchet MS"/>
                <a:cs typeface="Trebuchet MS"/>
              </a:rPr>
              <a:t>converter,</a:t>
            </a:r>
            <a:r>
              <a:rPr sz="2133" spc="93" dirty="0">
                <a:solidFill>
                  <a:schemeClr val="tx1"/>
                </a:solidFill>
                <a:latin typeface="Trebuchet MS"/>
                <a:cs typeface="Trebuchet MS"/>
              </a:rPr>
              <a:t> </a:t>
            </a:r>
            <a:r>
              <a:rPr sz="2133" spc="160" dirty="0">
                <a:solidFill>
                  <a:schemeClr val="tx1"/>
                </a:solidFill>
                <a:latin typeface="Trebuchet MS"/>
                <a:cs typeface="Trebuchet MS"/>
              </a:rPr>
              <a:t>is</a:t>
            </a:r>
            <a:r>
              <a:rPr sz="2133" spc="93" dirty="0">
                <a:solidFill>
                  <a:schemeClr val="tx1"/>
                </a:solidFill>
                <a:latin typeface="Trebuchet MS"/>
                <a:cs typeface="Trebuchet MS"/>
              </a:rPr>
              <a:t> </a:t>
            </a:r>
            <a:r>
              <a:rPr sz="2133" spc="87" dirty="0">
                <a:solidFill>
                  <a:schemeClr val="tx1"/>
                </a:solidFill>
                <a:latin typeface="Trebuchet MS"/>
                <a:cs typeface="Trebuchet MS"/>
              </a:rPr>
              <a:t>a</a:t>
            </a:r>
            <a:r>
              <a:rPr sz="2133" spc="93" dirty="0">
                <a:solidFill>
                  <a:schemeClr val="tx1"/>
                </a:solidFill>
                <a:latin typeface="Trebuchet MS"/>
                <a:cs typeface="Trebuchet MS"/>
              </a:rPr>
              <a:t> </a:t>
            </a:r>
            <a:r>
              <a:rPr sz="2133" spc="157" dirty="0">
                <a:solidFill>
                  <a:schemeClr val="tx1"/>
                </a:solidFill>
                <a:latin typeface="Trebuchet MS"/>
                <a:cs typeface="Trebuchet MS"/>
              </a:rPr>
              <a:t>type</a:t>
            </a:r>
            <a:r>
              <a:rPr sz="2133" spc="93" dirty="0">
                <a:solidFill>
                  <a:schemeClr val="tx1"/>
                </a:solidFill>
                <a:latin typeface="Trebuchet MS"/>
                <a:cs typeface="Trebuchet MS"/>
              </a:rPr>
              <a:t> </a:t>
            </a:r>
            <a:r>
              <a:rPr sz="2133" spc="127" dirty="0">
                <a:solidFill>
                  <a:schemeClr val="tx1"/>
                </a:solidFill>
                <a:latin typeface="Trebuchet MS"/>
                <a:cs typeface="Trebuchet MS"/>
              </a:rPr>
              <a:t>of</a:t>
            </a:r>
            <a:r>
              <a:rPr sz="2133" spc="93" dirty="0">
                <a:solidFill>
                  <a:schemeClr val="tx1"/>
                </a:solidFill>
                <a:latin typeface="Trebuchet MS"/>
                <a:cs typeface="Trebuchet MS"/>
              </a:rPr>
              <a:t> </a:t>
            </a:r>
            <a:r>
              <a:rPr sz="2133" spc="263" dirty="0">
                <a:solidFill>
                  <a:schemeClr val="tx1"/>
                </a:solidFill>
                <a:latin typeface="Trebuchet MS"/>
                <a:cs typeface="Trebuchet MS"/>
              </a:rPr>
              <a:t>DC-DC</a:t>
            </a:r>
            <a:r>
              <a:rPr sz="2133" spc="90" dirty="0">
                <a:solidFill>
                  <a:schemeClr val="tx1"/>
                </a:solidFill>
                <a:latin typeface="Trebuchet MS"/>
                <a:cs typeface="Trebuchet MS"/>
              </a:rPr>
              <a:t> </a:t>
            </a:r>
            <a:r>
              <a:rPr sz="2133" spc="157" dirty="0">
                <a:solidFill>
                  <a:schemeClr val="tx1"/>
                </a:solidFill>
                <a:latin typeface="Trebuchet MS"/>
                <a:cs typeface="Trebuchet MS"/>
              </a:rPr>
              <a:t>power </a:t>
            </a:r>
            <a:r>
              <a:rPr sz="2133" spc="-629" dirty="0">
                <a:solidFill>
                  <a:schemeClr val="tx1"/>
                </a:solidFill>
                <a:latin typeface="Trebuchet MS"/>
                <a:cs typeface="Trebuchet MS"/>
              </a:rPr>
              <a:t> </a:t>
            </a:r>
            <a:r>
              <a:rPr sz="2133" spc="153" dirty="0">
                <a:solidFill>
                  <a:schemeClr val="tx1"/>
                </a:solidFill>
                <a:latin typeface="Trebuchet MS"/>
                <a:cs typeface="Trebuchet MS"/>
              </a:rPr>
              <a:t>converter</a:t>
            </a:r>
            <a:r>
              <a:rPr sz="2133" spc="90" dirty="0">
                <a:solidFill>
                  <a:schemeClr val="tx1"/>
                </a:solidFill>
                <a:latin typeface="Trebuchet MS"/>
                <a:cs typeface="Trebuchet MS"/>
              </a:rPr>
              <a:t> </a:t>
            </a:r>
            <a:r>
              <a:rPr sz="2133" spc="200" dirty="0">
                <a:solidFill>
                  <a:schemeClr val="tx1"/>
                </a:solidFill>
                <a:latin typeface="Trebuchet MS"/>
                <a:cs typeface="Trebuchet MS"/>
              </a:rPr>
              <a:t>used</a:t>
            </a:r>
            <a:r>
              <a:rPr sz="2133" spc="93" dirty="0">
                <a:solidFill>
                  <a:schemeClr val="tx1"/>
                </a:solidFill>
                <a:latin typeface="Trebuchet MS"/>
                <a:cs typeface="Trebuchet MS"/>
              </a:rPr>
              <a:t> </a:t>
            </a:r>
            <a:r>
              <a:rPr sz="2133" spc="103" dirty="0">
                <a:solidFill>
                  <a:schemeClr val="tx1"/>
                </a:solidFill>
                <a:latin typeface="Trebuchet MS"/>
                <a:cs typeface="Trebuchet MS"/>
              </a:rPr>
              <a:t>to</a:t>
            </a:r>
            <a:r>
              <a:rPr sz="2133" spc="93" dirty="0">
                <a:solidFill>
                  <a:schemeClr val="tx1"/>
                </a:solidFill>
                <a:latin typeface="Trebuchet MS"/>
                <a:cs typeface="Trebuchet MS"/>
              </a:rPr>
              <a:t> </a:t>
            </a:r>
            <a:r>
              <a:rPr sz="2133" spc="157" dirty="0">
                <a:solidFill>
                  <a:schemeClr val="tx1"/>
                </a:solidFill>
                <a:latin typeface="Trebuchet MS"/>
                <a:cs typeface="Trebuchet MS"/>
              </a:rPr>
              <a:t>efficiently</a:t>
            </a:r>
            <a:r>
              <a:rPr sz="2133" spc="93" dirty="0">
                <a:solidFill>
                  <a:schemeClr val="tx1"/>
                </a:solidFill>
                <a:latin typeface="Trebuchet MS"/>
                <a:cs typeface="Trebuchet MS"/>
              </a:rPr>
              <a:t> </a:t>
            </a:r>
            <a:r>
              <a:rPr sz="2133" spc="143" dirty="0">
                <a:solidFill>
                  <a:schemeClr val="tx1"/>
                </a:solidFill>
                <a:latin typeface="Trebuchet MS"/>
                <a:cs typeface="Trebuchet MS"/>
              </a:rPr>
              <a:t>lower</a:t>
            </a:r>
            <a:r>
              <a:rPr sz="2133" spc="93" dirty="0">
                <a:solidFill>
                  <a:schemeClr val="tx1"/>
                </a:solidFill>
                <a:latin typeface="Trebuchet MS"/>
                <a:cs typeface="Trebuchet MS"/>
              </a:rPr>
              <a:t> </a:t>
            </a:r>
            <a:r>
              <a:rPr sz="2133" spc="130" dirty="0">
                <a:solidFill>
                  <a:schemeClr val="tx1"/>
                </a:solidFill>
                <a:latin typeface="Trebuchet MS"/>
                <a:cs typeface="Trebuchet MS"/>
              </a:rPr>
              <a:t>the</a:t>
            </a:r>
            <a:r>
              <a:rPr lang="en-US" sz="2133" dirty="0">
                <a:solidFill>
                  <a:schemeClr val="tx1"/>
                </a:solidFill>
                <a:latin typeface="Trebuchet MS"/>
                <a:cs typeface="Trebuchet MS"/>
              </a:rPr>
              <a:t> </a:t>
            </a:r>
            <a:r>
              <a:rPr sz="2133" spc="183" dirty="0">
                <a:solidFill>
                  <a:schemeClr val="tx1"/>
                </a:solidFill>
                <a:latin typeface="Trebuchet MS"/>
                <a:cs typeface="Trebuchet MS"/>
              </a:rPr>
              <a:t>voltage</a:t>
            </a:r>
            <a:r>
              <a:rPr sz="2133" spc="83" dirty="0">
                <a:solidFill>
                  <a:schemeClr val="tx1"/>
                </a:solidFill>
                <a:latin typeface="Trebuchet MS"/>
                <a:cs typeface="Trebuchet MS"/>
              </a:rPr>
              <a:t> </a:t>
            </a:r>
            <a:r>
              <a:rPr sz="2133" spc="133" dirty="0">
                <a:solidFill>
                  <a:schemeClr val="tx1"/>
                </a:solidFill>
                <a:latin typeface="Trebuchet MS"/>
                <a:cs typeface="Trebuchet MS"/>
              </a:rPr>
              <a:t>level</a:t>
            </a:r>
            <a:r>
              <a:rPr sz="2133" spc="87" dirty="0">
                <a:solidFill>
                  <a:schemeClr val="tx1"/>
                </a:solidFill>
                <a:latin typeface="Trebuchet MS"/>
                <a:cs typeface="Trebuchet MS"/>
              </a:rPr>
              <a:t> </a:t>
            </a:r>
            <a:r>
              <a:rPr sz="2133" spc="153" dirty="0">
                <a:solidFill>
                  <a:schemeClr val="tx1"/>
                </a:solidFill>
                <a:latin typeface="Trebuchet MS"/>
                <a:cs typeface="Trebuchet MS"/>
              </a:rPr>
              <a:t>from</a:t>
            </a:r>
            <a:r>
              <a:rPr sz="2133" spc="87" dirty="0">
                <a:solidFill>
                  <a:schemeClr val="tx1"/>
                </a:solidFill>
                <a:latin typeface="Trebuchet MS"/>
                <a:cs typeface="Trebuchet MS"/>
              </a:rPr>
              <a:t> a</a:t>
            </a:r>
            <a:r>
              <a:rPr sz="2133" spc="83" dirty="0">
                <a:solidFill>
                  <a:schemeClr val="tx1"/>
                </a:solidFill>
                <a:latin typeface="Trebuchet MS"/>
                <a:cs typeface="Trebuchet MS"/>
              </a:rPr>
              <a:t> </a:t>
            </a:r>
            <a:r>
              <a:rPr sz="2133" spc="173" dirty="0">
                <a:solidFill>
                  <a:schemeClr val="tx1"/>
                </a:solidFill>
                <a:latin typeface="Trebuchet MS"/>
                <a:cs typeface="Trebuchet MS"/>
              </a:rPr>
              <a:t>higher</a:t>
            </a:r>
            <a:r>
              <a:rPr sz="2133" spc="87" dirty="0">
                <a:solidFill>
                  <a:schemeClr val="tx1"/>
                </a:solidFill>
                <a:latin typeface="Trebuchet MS"/>
                <a:cs typeface="Trebuchet MS"/>
              </a:rPr>
              <a:t> </a:t>
            </a:r>
            <a:r>
              <a:rPr sz="2133" spc="183" dirty="0">
                <a:solidFill>
                  <a:schemeClr val="tx1"/>
                </a:solidFill>
                <a:latin typeface="Trebuchet MS"/>
                <a:cs typeface="Trebuchet MS"/>
              </a:rPr>
              <a:t>voltage </a:t>
            </a:r>
            <a:r>
              <a:rPr sz="2133" spc="-633" dirty="0">
                <a:solidFill>
                  <a:schemeClr val="tx1"/>
                </a:solidFill>
                <a:latin typeface="Trebuchet MS"/>
                <a:cs typeface="Trebuchet MS"/>
              </a:rPr>
              <a:t> </a:t>
            </a:r>
            <a:r>
              <a:rPr sz="2133" spc="187" dirty="0">
                <a:solidFill>
                  <a:schemeClr val="tx1"/>
                </a:solidFill>
                <a:latin typeface="Trebuchet MS"/>
                <a:cs typeface="Trebuchet MS"/>
              </a:rPr>
              <a:t>source</a:t>
            </a:r>
            <a:r>
              <a:rPr sz="2133" spc="90" dirty="0">
                <a:solidFill>
                  <a:schemeClr val="tx1"/>
                </a:solidFill>
                <a:latin typeface="Trebuchet MS"/>
                <a:cs typeface="Trebuchet MS"/>
              </a:rPr>
              <a:t> </a:t>
            </a:r>
            <a:r>
              <a:rPr sz="2133" spc="103" dirty="0">
                <a:solidFill>
                  <a:schemeClr val="tx1"/>
                </a:solidFill>
                <a:latin typeface="Trebuchet MS"/>
                <a:cs typeface="Trebuchet MS"/>
              </a:rPr>
              <a:t>to</a:t>
            </a:r>
            <a:r>
              <a:rPr sz="2133" spc="90" dirty="0">
                <a:solidFill>
                  <a:schemeClr val="tx1"/>
                </a:solidFill>
                <a:latin typeface="Trebuchet MS"/>
                <a:cs typeface="Trebuchet MS"/>
              </a:rPr>
              <a:t> </a:t>
            </a:r>
            <a:r>
              <a:rPr sz="2133" spc="87" dirty="0">
                <a:solidFill>
                  <a:schemeClr val="tx1"/>
                </a:solidFill>
                <a:latin typeface="Trebuchet MS"/>
                <a:cs typeface="Trebuchet MS"/>
              </a:rPr>
              <a:t>a</a:t>
            </a:r>
            <a:r>
              <a:rPr sz="2133" spc="93" dirty="0">
                <a:solidFill>
                  <a:schemeClr val="tx1"/>
                </a:solidFill>
                <a:latin typeface="Trebuchet MS"/>
                <a:cs typeface="Trebuchet MS"/>
              </a:rPr>
              <a:t> </a:t>
            </a:r>
            <a:r>
              <a:rPr sz="2133" spc="143" dirty="0">
                <a:solidFill>
                  <a:schemeClr val="tx1"/>
                </a:solidFill>
                <a:latin typeface="Trebuchet MS"/>
                <a:cs typeface="Trebuchet MS"/>
              </a:rPr>
              <a:t>lower</a:t>
            </a:r>
            <a:r>
              <a:rPr sz="2133" spc="90" dirty="0">
                <a:solidFill>
                  <a:schemeClr val="tx1"/>
                </a:solidFill>
                <a:latin typeface="Trebuchet MS"/>
                <a:cs typeface="Trebuchet MS"/>
              </a:rPr>
              <a:t> </a:t>
            </a:r>
            <a:r>
              <a:rPr sz="2133" spc="183" dirty="0">
                <a:solidFill>
                  <a:schemeClr val="tx1"/>
                </a:solidFill>
                <a:latin typeface="Trebuchet MS"/>
                <a:cs typeface="Trebuchet MS"/>
              </a:rPr>
              <a:t>voltage</a:t>
            </a:r>
            <a:r>
              <a:rPr sz="2133" spc="93" dirty="0">
                <a:solidFill>
                  <a:schemeClr val="tx1"/>
                </a:solidFill>
                <a:latin typeface="Trebuchet MS"/>
                <a:cs typeface="Trebuchet MS"/>
              </a:rPr>
              <a:t> </a:t>
            </a:r>
            <a:r>
              <a:rPr sz="2133" spc="113" dirty="0">
                <a:solidFill>
                  <a:schemeClr val="tx1"/>
                </a:solidFill>
                <a:latin typeface="Trebuchet MS"/>
                <a:cs typeface="Trebuchet MS"/>
              </a:rPr>
              <a:t>output.</a:t>
            </a:r>
            <a:endParaRPr sz="2133" dirty="0">
              <a:solidFill>
                <a:schemeClr val="tx1"/>
              </a:solidFill>
              <a:latin typeface="Trebuchet MS"/>
              <a:cs typeface="Trebuchet MS"/>
            </a:endParaRPr>
          </a:p>
          <a:p>
            <a:pPr marL="8467" marR="3387">
              <a:lnSpc>
                <a:spcPct val="111300"/>
              </a:lnSpc>
              <a:tabLst>
                <a:tab pos="113459" algn="l"/>
              </a:tabLst>
            </a:pPr>
            <a:r>
              <a:rPr sz="2133" spc="193" dirty="0">
                <a:solidFill>
                  <a:schemeClr val="tx1"/>
                </a:solidFill>
                <a:latin typeface="Trebuchet MS"/>
                <a:cs typeface="Trebuchet MS"/>
              </a:rPr>
              <a:t>We</a:t>
            </a:r>
            <a:r>
              <a:rPr sz="2133" spc="87" dirty="0">
                <a:solidFill>
                  <a:schemeClr val="tx1"/>
                </a:solidFill>
                <a:latin typeface="Trebuchet MS"/>
                <a:cs typeface="Trebuchet MS"/>
              </a:rPr>
              <a:t> </a:t>
            </a:r>
            <a:r>
              <a:rPr sz="2133" spc="200" dirty="0">
                <a:solidFill>
                  <a:schemeClr val="tx1"/>
                </a:solidFill>
                <a:latin typeface="Trebuchet MS"/>
                <a:cs typeface="Trebuchet MS"/>
              </a:rPr>
              <a:t>used</a:t>
            </a:r>
            <a:r>
              <a:rPr sz="2133" spc="90" dirty="0">
                <a:solidFill>
                  <a:schemeClr val="tx1"/>
                </a:solidFill>
                <a:latin typeface="Trebuchet MS"/>
                <a:cs typeface="Trebuchet MS"/>
              </a:rPr>
              <a:t> </a:t>
            </a:r>
            <a:r>
              <a:rPr sz="2133" spc="53" dirty="0">
                <a:solidFill>
                  <a:schemeClr val="tx1"/>
                </a:solidFill>
                <a:latin typeface="Trebuchet MS"/>
                <a:cs typeface="Trebuchet MS"/>
              </a:rPr>
              <a:t>it</a:t>
            </a:r>
            <a:r>
              <a:rPr sz="2133" spc="90" dirty="0">
                <a:solidFill>
                  <a:schemeClr val="tx1"/>
                </a:solidFill>
                <a:latin typeface="Trebuchet MS"/>
                <a:cs typeface="Trebuchet MS"/>
              </a:rPr>
              <a:t> </a:t>
            </a:r>
            <a:r>
              <a:rPr sz="2133" spc="103" dirty="0">
                <a:solidFill>
                  <a:schemeClr val="tx1"/>
                </a:solidFill>
                <a:latin typeface="Trebuchet MS"/>
                <a:cs typeface="Trebuchet MS"/>
              </a:rPr>
              <a:t>to</a:t>
            </a:r>
            <a:r>
              <a:rPr sz="2133" spc="90" dirty="0">
                <a:solidFill>
                  <a:schemeClr val="tx1"/>
                </a:solidFill>
                <a:latin typeface="Trebuchet MS"/>
                <a:cs typeface="Trebuchet MS"/>
              </a:rPr>
              <a:t> </a:t>
            </a:r>
            <a:r>
              <a:rPr sz="2133" spc="157" dirty="0">
                <a:solidFill>
                  <a:schemeClr val="tx1"/>
                </a:solidFill>
                <a:latin typeface="Trebuchet MS"/>
                <a:cs typeface="Trebuchet MS"/>
              </a:rPr>
              <a:t>convert</a:t>
            </a:r>
            <a:r>
              <a:rPr sz="2133" spc="90" dirty="0">
                <a:solidFill>
                  <a:schemeClr val="tx1"/>
                </a:solidFill>
                <a:latin typeface="Trebuchet MS"/>
                <a:cs typeface="Trebuchet MS"/>
              </a:rPr>
              <a:t> </a:t>
            </a:r>
            <a:r>
              <a:rPr sz="2133" spc="153" dirty="0">
                <a:solidFill>
                  <a:schemeClr val="tx1"/>
                </a:solidFill>
                <a:latin typeface="Trebuchet MS"/>
                <a:cs typeface="Trebuchet MS"/>
              </a:rPr>
              <a:t>from</a:t>
            </a:r>
            <a:r>
              <a:rPr sz="2133" spc="90" dirty="0">
                <a:solidFill>
                  <a:schemeClr val="tx1"/>
                </a:solidFill>
                <a:latin typeface="Trebuchet MS"/>
                <a:cs typeface="Trebuchet MS"/>
              </a:rPr>
              <a:t> </a:t>
            </a:r>
            <a:r>
              <a:rPr sz="2133" spc="30" dirty="0">
                <a:solidFill>
                  <a:schemeClr val="tx1"/>
                </a:solidFill>
                <a:latin typeface="Trebuchet MS"/>
                <a:cs typeface="Trebuchet MS"/>
              </a:rPr>
              <a:t>12</a:t>
            </a:r>
            <a:r>
              <a:rPr sz="2133" spc="90" dirty="0">
                <a:solidFill>
                  <a:schemeClr val="tx1"/>
                </a:solidFill>
                <a:latin typeface="Trebuchet MS"/>
                <a:cs typeface="Trebuchet MS"/>
              </a:rPr>
              <a:t> </a:t>
            </a:r>
            <a:r>
              <a:rPr sz="2133" spc="260" dirty="0">
                <a:solidFill>
                  <a:schemeClr val="tx1"/>
                </a:solidFill>
                <a:latin typeface="Trebuchet MS"/>
                <a:cs typeface="Trebuchet MS"/>
              </a:rPr>
              <a:t>DC</a:t>
            </a:r>
            <a:r>
              <a:rPr sz="2133" spc="90" dirty="0">
                <a:solidFill>
                  <a:schemeClr val="tx1"/>
                </a:solidFill>
                <a:latin typeface="Trebuchet MS"/>
                <a:cs typeface="Trebuchet MS"/>
              </a:rPr>
              <a:t> </a:t>
            </a:r>
            <a:r>
              <a:rPr sz="2133" spc="177" dirty="0">
                <a:solidFill>
                  <a:schemeClr val="tx1"/>
                </a:solidFill>
                <a:latin typeface="Trebuchet MS"/>
                <a:cs typeface="Trebuchet MS"/>
              </a:rPr>
              <a:t>volts</a:t>
            </a:r>
            <a:r>
              <a:rPr sz="2133" spc="90" dirty="0">
                <a:solidFill>
                  <a:schemeClr val="tx1"/>
                </a:solidFill>
                <a:latin typeface="Trebuchet MS"/>
                <a:cs typeface="Trebuchet MS"/>
              </a:rPr>
              <a:t> </a:t>
            </a:r>
            <a:r>
              <a:rPr sz="2133" spc="103" dirty="0">
                <a:solidFill>
                  <a:schemeClr val="tx1"/>
                </a:solidFill>
                <a:latin typeface="Trebuchet MS"/>
                <a:cs typeface="Trebuchet MS"/>
              </a:rPr>
              <a:t>to </a:t>
            </a:r>
            <a:r>
              <a:rPr sz="2133" spc="-633" dirty="0">
                <a:solidFill>
                  <a:schemeClr val="tx1"/>
                </a:solidFill>
                <a:latin typeface="Trebuchet MS"/>
                <a:cs typeface="Trebuchet MS"/>
              </a:rPr>
              <a:t> </a:t>
            </a:r>
            <a:r>
              <a:rPr sz="2133" spc="267" dirty="0">
                <a:solidFill>
                  <a:schemeClr val="tx1"/>
                </a:solidFill>
                <a:latin typeface="Trebuchet MS"/>
                <a:cs typeface="Trebuchet MS"/>
              </a:rPr>
              <a:t>5</a:t>
            </a:r>
            <a:r>
              <a:rPr sz="2133" spc="90" dirty="0">
                <a:solidFill>
                  <a:schemeClr val="tx1"/>
                </a:solidFill>
                <a:latin typeface="Trebuchet MS"/>
                <a:cs typeface="Trebuchet MS"/>
              </a:rPr>
              <a:t> </a:t>
            </a:r>
            <a:r>
              <a:rPr sz="2133" spc="260" dirty="0">
                <a:solidFill>
                  <a:schemeClr val="tx1"/>
                </a:solidFill>
                <a:latin typeface="Trebuchet MS"/>
                <a:cs typeface="Trebuchet MS"/>
              </a:rPr>
              <a:t>DC</a:t>
            </a:r>
            <a:r>
              <a:rPr sz="2133" spc="90" dirty="0">
                <a:solidFill>
                  <a:schemeClr val="tx1"/>
                </a:solidFill>
                <a:latin typeface="Trebuchet MS"/>
                <a:cs typeface="Trebuchet MS"/>
              </a:rPr>
              <a:t> </a:t>
            </a:r>
            <a:r>
              <a:rPr sz="2133" spc="177" dirty="0">
                <a:solidFill>
                  <a:schemeClr val="tx1"/>
                </a:solidFill>
                <a:latin typeface="Trebuchet MS"/>
                <a:cs typeface="Trebuchet MS"/>
              </a:rPr>
              <a:t>volts</a:t>
            </a:r>
            <a:r>
              <a:rPr sz="2133" spc="90" dirty="0">
                <a:solidFill>
                  <a:schemeClr val="tx1"/>
                </a:solidFill>
                <a:latin typeface="Trebuchet MS"/>
                <a:cs typeface="Trebuchet MS"/>
              </a:rPr>
              <a:t> </a:t>
            </a:r>
            <a:r>
              <a:rPr sz="2133" spc="130" dirty="0">
                <a:solidFill>
                  <a:schemeClr val="tx1"/>
                </a:solidFill>
                <a:latin typeface="Trebuchet MS"/>
                <a:cs typeface="Trebuchet MS"/>
              </a:rPr>
              <a:t>for</a:t>
            </a:r>
            <a:r>
              <a:rPr sz="2133" spc="93" dirty="0">
                <a:solidFill>
                  <a:schemeClr val="tx1"/>
                </a:solidFill>
                <a:latin typeface="Trebuchet MS"/>
                <a:cs typeface="Trebuchet MS"/>
              </a:rPr>
              <a:t> </a:t>
            </a:r>
            <a:r>
              <a:rPr sz="2133" spc="197" dirty="0">
                <a:solidFill>
                  <a:schemeClr val="tx1"/>
                </a:solidFill>
                <a:latin typeface="Trebuchet MS"/>
                <a:cs typeface="Trebuchet MS"/>
              </a:rPr>
              <a:t>use</a:t>
            </a:r>
            <a:r>
              <a:rPr sz="2133" spc="90" dirty="0">
                <a:solidFill>
                  <a:schemeClr val="tx1"/>
                </a:solidFill>
                <a:latin typeface="Trebuchet MS"/>
                <a:cs typeface="Trebuchet MS"/>
              </a:rPr>
              <a:t> </a:t>
            </a:r>
            <a:r>
              <a:rPr sz="2133" spc="80" dirty="0">
                <a:solidFill>
                  <a:schemeClr val="tx1"/>
                </a:solidFill>
                <a:latin typeface="Trebuchet MS"/>
                <a:cs typeface="Trebuchet MS"/>
              </a:rPr>
              <a:t>in</a:t>
            </a:r>
            <a:r>
              <a:rPr sz="2133" spc="90" dirty="0">
                <a:solidFill>
                  <a:schemeClr val="tx1"/>
                </a:solidFill>
                <a:latin typeface="Trebuchet MS"/>
                <a:cs typeface="Trebuchet MS"/>
              </a:rPr>
              <a:t> </a:t>
            </a:r>
            <a:r>
              <a:rPr sz="2133" spc="210" dirty="0">
                <a:solidFill>
                  <a:schemeClr val="tx1"/>
                </a:solidFill>
                <a:latin typeface="Trebuchet MS"/>
                <a:cs typeface="Trebuchet MS"/>
              </a:rPr>
              <a:t>charging</a:t>
            </a:r>
            <a:r>
              <a:rPr sz="2133" spc="90" dirty="0">
                <a:solidFill>
                  <a:schemeClr val="tx1"/>
                </a:solidFill>
                <a:latin typeface="Trebuchet MS"/>
                <a:cs typeface="Trebuchet MS"/>
              </a:rPr>
              <a:t> </a:t>
            </a:r>
            <a:r>
              <a:rPr sz="2133" spc="200" dirty="0">
                <a:solidFill>
                  <a:schemeClr val="tx1"/>
                </a:solidFill>
                <a:latin typeface="Trebuchet MS"/>
                <a:cs typeface="Trebuchet MS"/>
              </a:rPr>
              <a:t>phones</a:t>
            </a:r>
            <a:r>
              <a:rPr sz="2133" spc="93" dirty="0">
                <a:solidFill>
                  <a:schemeClr val="tx1"/>
                </a:solidFill>
                <a:latin typeface="Trebuchet MS"/>
                <a:cs typeface="Trebuchet MS"/>
              </a:rPr>
              <a:t> </a:t>
            </a:r>
            <a:r>
              <a:rPr sz="2133" spc="167" dirty="0">
                <a:solidFill>
                  <a:schemeClr val="tx1"/>
                </a:solidFill>
                <a:latin typeface="Trebuchet MS"/>
                <a:cs typeface="Trebuchet MS"/>
              </a:rPr>
              <a:t>and </a:t>
            </a:r>
            <a:r>
              <a:rPr sz="2133" spc="-633" dirty="0">
                <a:solidFill>
                  <a:schemeClr val="tx1"/>
                </a:solidFill>
                <a:latin typeface="Trebuchet MS"/>
                <a:cs typeface="Trebuchet MS"/>
              </a:rPr>
              <a:t> </a:t>
            </a:r>
            <a:r>
              <a:rPr sz="2133" spc="140" dirty="0">
                <a:solidFill>
                  <a:schemeClr val="tx1"/>
                </a:solidFill>
                <a:latin typeface="Trebuchet MS"/>
                <a:cs typeface="Trebuchet MS"/>
              </a:rPr>
              <a:t>other </a:t>
            </a:r>
            <a:r>
              <a:rPr sz="2133" spc="180" dirty="0">
                <a:solidFill>
                  <a:schemeClr val="tx1"/>
                </a:solidFill>
                <a:latin typeface="Trebuchet MS"/>
                <a:cs typeface="Trebuchet MS"/>
              </a:rPr>
              <a:t>applications </a:t>
            </a:r>
            <a:r>
              <a:rPr sz="2133" spc="147" dirty="0">
                <a:solidFill>
                  <a:schemeClr val="tx1"/>
                </a:solidFill>
                <a:latin typeface="Trebuchet MS"/>
                <a:cs typeface="Trebuchet MS"/>
              </a:rPr>
              <a:t>that </a:t>
            </a:r>
            <a:r>
              <a:rPr sz="2133" spc="136" dirty="0">
                <a:solidFill>
                  <a:schemeClr val="tx1"/>
                </a:solidFill>
                <a:latin typeface="Trebuchet MS"/>
                <a:cs typeface="Trebuchet MS"/>
              </a:rPr>
              <a:t>require </a:t>
            </a:r>
            <a:r>
              <a:rPr sz="2133" spc="143" dirty="0">
                <a:solidFill>
                  <a:schemeClr val="tx1"/>
                </a:solidFill>
                <a:latin typeface="Trebuchet MS"/>
                <a:cs typeface="Trebuchet MS"/>
              </a:rPr>
              <a:t>an </a:t>
            </a:r>
            <a:r>
              <a:rPr sz="2133" spc="157" dirty="0">
                <a:solidFill>
                  <a:schemeClr val="tx1"/>
                </a:solidFill>
                <a:latin typeface="Trebuchet MS"/>
                <a:cs typeface="Trebuchet MS"/>
              </a:rPr>
              <a:t>output </a:t>
            </a:r>
            <a:r>
              <a:rPr sz="2133" spc="-633" dirty="0">
                <a:solidFill>
                  <a:schemeClr val="tx1"/>
                </a:solidFill>
                <a:latin typeface="Trebuchet MS"/>
                <a:cs typeface="Trebuchet MS"/>
              </a:rPr>
              <a:t> </a:t>
            </a:r>
            <a:r>
              <a:rPr sz="2133" spc="183" dirty="0">
                <a:solidFill>
                  <a:schemeClr val="tx1"/>
                </a:solidFill>
                <a:latin typeface="Trebuchet MS"/>
                <a:cs typeface="Trebuchet MS"/>
              </a:rPr>
              <a:t>voltage</a:t>
            </a:r>
            <a:r>
              <a:rPr sz="2133" spc="90" dirty="0">
                <a:solidFill>
                  <a:schemeClr val="tx1"/>
                </a:solidFill>
                <a:latin typeface="Trebuchet MS"/>
                <a:cs typeface="Trebuchet MS"/>
              </a:rPr>
              <a:t> </a:t>
            </a:r>
            <a:r>
              <a:rPr sz="2133" spc="127" dirty="0">
                <a:solidFill>
                  <a:schemeClr val="tx1"/>
                </a:solidFill>
                <a:latin typeface="Trebuchet MS"/>
                <a:cs typeface="Trebuchet MS"/>
              </a:rPr>
              <a:t>of</a:t>
            </a:r>
            <a:r>
              <a:rPr sz="2133" spc="93" dirty="0">
                <a:solidFill>
                  <a:schemeClr val="tx1"/>
                </a:solidFill>
                <a:latin typeface="Trebuchet MS"/>
                <a:cs typeface="Trebuchet MS"/>
              </a:rPr>
              <a:t> </a:t>
            </a:r>
            <a:r>
              <a:rPr sz="2133" spc="213" dirty="0">
                <a:solidFill>
                  <a:schemeClr val="tx1"/>
                </a:solidFill>
                <a:latin typeface="Trebuchet MS"/>
                <a:cs typeface="Trebuchet MS"/>
              </a:rPr>
              <a:t>5v</a:t>
            </a:r>
            <a:r>
              <a:rPr sz="2133" spc="90" dirty="0">
                <a:solidFill>
                  <a:schemeClr val="tx1"/>
                </a:solidFill>
                <a:latin typeface="Trebuchet MS"/>
                <a:cs typeface="Trebuchet MS"/>
              </a:rPr>
              <a:t> </a:t>
            </a:r>
            <a:r>
              <a:rPr sz="2133" spc="123" dirty="0">
                <a:solidFill>
                  <a:schemeClr val="tx1"/>
                </a:solidFill>
                <a:latin typeface="Trebuchet MS"/>
                <a:cs typeface="Trebuchet MS"/>
              </a:rPr>
              <a:t>DC.</a:t>
            </a:r>
            <a:endParaRPr sz="2133" dirty="0">
              <a:solidFill>
                <a:schemeClr val="tx1"/>
              </a:solidFill>
              <a:latin typeface="Trebuchet MS"/>
              <a:cs typeface="Trebuchet MS"/>
            </a:endParaRPr>
          </a:p>
        </p:txBody>
      </p:sp>
      <p:sp>
        <p:nvSpPr>
          <p:cNvPr id="7" name="object 4">
            <a:extLst>
              <a:ext uri="{FF2B5EF4-FFF2-40B4-BE49-F238E27FC236}">
                <a16:creationId xmlns:a16="http://schemas.microsoft.com/office/drawing/2014/main" id="{0982B979-41AB-F126-A0DF-19F91879C8AF}"/>
              </a:ext>
            </a:extLst>
          </p:cNvPr>
          <p:cNvSpPr txBox="1">
            <a:spLocks/>
          </p:cNvSpPr>
          <p:nvPr/>
        </p:nvSpPr>
        <p:spPr>
          <a:xfrm>
            <a:off x="406400" y="330200"/>
            <a:ext cx="5130800" cy="911426"/>
          </a:xfrm>
          <a:prstGeom prst="rect">
            <a:avLst/>
          </a:prstGeom>
          <a:solidFill>
            <a:schemeClr val="bg1">
              <a:alpha val="70000"/>
            </a:schemeClr>
          </a:solidFill>
        </p:spPr>
        <p:style>
          <a:lnRef idx="0">
            <a:scrgbClr r="0" g="0" b="0"/>
          </a:lnRef>
          <a:fillRef idx="0">
            <a:scrgbClr r="0" g="0" b="0"/>
          </a:fillRef>
          <a:effectRef idx="0">
            <a:scrgbClr r="0" g="0" b="0"/>
          </a:effectRef>
          <a:fontRef idx="minor">
            <a:schemeClr val="lt1"/>
          </a:fontRef>
        </p:style>
        <p:txBody>
          <a:bodyPr vert="horz" wrap="square" lIns="0" tIns="8467" rIns="0" bIns="0" rtlCol="0">
            <a:spAutoFit/>
          </a:bodyPr>
          <a:lstStyle>
            <a:lvl1pPr>
              <a:defRPr sz="16000" b="0" i="0">
                <a:solidFill>
                  <a:srgbClr val="3A3A5B"/>
                </a:solidFill>
                <a:latin typeface="Trebuchet MS"/>
                <a:ea typeface="+mn-ea"/>
                <a:cs typeface="Trebuchet M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8467">
              <a:spcBef>
                <a:spcPts val="67"/>
              </a:spcBef>
            </a:pPr>
            <a:r>
              <a:rPr lang="en-US" sz="5867" b="1" kern="0" spc="-330" dirty="0">
                <a:solidFill>
                  <a:schemeClr val="tx1">
                    <a:lumMod val="95000"/>
                    <a:lumOff val="5000"/>
                  </a:schemeClr>
                </a:solidFill>
              </a:rPr>
              <a:t>Buck-Converter</a:t>
            </a:r>
            <a:endParaRPr lang="en-US" sz="5867" b="1" kern="0" dirty="0">
              <a:solidFill>
                <a:schemeClr val="tx1">
                  <a:lumMod val="95000"/>
                  <a:lumOff val="5000"/>
                </a:schemeClr>
              </a:solidFill>
            </a:endParaRPr>
          </a:p>
        </p:txBody>
      </p:sp>
      <p:pic>
        <p:nvPicPr>
          <p:cNvPr id="11" name="Picture 10">
            <a:extLst>
              <a:ext uri="{FF2B5EF4-FFF2-40B4-BE49-F238E27FC236}">
                <a16:creationId xmlns:a16="http://schemas.microsoft.com/office/drawing/2014/main" id="{03567E0E-AF0C-F79A-A38C-4FEF784C5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402" y="1523579"/>
            <a:ext cx="5595360" cy="3810841"/>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5FA54118-24B3-6BE5-AA26-B14F38BC9C58}"/>
              </a:ext>
            </a:extLst>
          </p:cNvPr>
          <p:cNvSpPr txBox="1">
            <a:spLocks/>
          </p:cNvSpPr>
          <p:nvPr/>
        </p:nvSpPr>
        <p:spPr>
          <a:xfrm>
            <a:off x="508000" y="292524"/>
            <a:ext cx="5130800" cy="911426"/>
          </a:xfrm>
          <a:prstGeom prst="rect">
            <a:avLst/>
          </a:prstGeom>
          <a:solidFill>
            <a:schemeClr val="bg1">
              <a:alpha val="70000"/>
            </a:schemeClr>
          </a:solidFill>
        </p:spPr>
        <p:style>
          <a:lnRef idx="0">
            <a:scrgbClr r="0" g="0" b="0"/>
          </a:lnRef>
          <a:fillRef idx="0">
            <a:scrgbClr r="0" g="0" b="0"/>
          </a:fillRef>
          <a:effectRef idx="0">
            <a:scrgbClr r="0" g="0" b="0"/>
          </a:effectRef>
          <a:fontRef idx="minor">
            <a:schemeClr val="lt1"/>
          </a:fontRef>
        </p:style>
        <p:txBody>
          <a:bodyPr vert="horz" wrap="square" lIns="0" tIns="8467" rIns="0" bIns="0" rtlCol="0">
            <a:spAutoFit/>
          </a:bodyPr>
          <a:lstStyle>
            <a:lvl1pPr>
              <a:defRPr sz="16000" b="0" i="0">
                <a:solidFill>
                  <a:srgbClr val="3A3A5B"/>
                </a:solidFill>
                <a:latin typeface="Trebuchet MS"/>
                <a:ea typeface="+mn-ea"/>
                <a:cs typeface="Trebuchet M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8467">
              <a:spcBef>
                <a:spcPts val="67"/>
              </a:spcBef>
            </a:pPr>
            <a:r>
              <a:rPr lang="en-US" sz="5867" b="1" kern="0" spc="-330" dirty="0">
                <a:solidFill>
                  <a:schemeClr val="tx1">
                    <a:lumMod val="95000"/>
                    <a:lumOff val="5000"/>
                  </a:schemeClr>
                </a:solidFill>
              </a:rPr>
              <a:t>Boost-Converter</a:t>
            </a:r>
            <a:endParaRPr lang="en-US" sz="5867" b="1" kern="0" dirty="0">
              <a:solidFill>
                <a:schemeClr val="tx1">
                  <a:lumMod val="95000"/>
                  <a:lumOff val="5000"/>
                </a:schemeClr>
              </a:solidFill>
            </a:endParaRPr>
          </a:p>
        </p:txBody>
      </p:sp>
      <p:sp>
        <p:nvSpPr>
          <p:cNvPr id="10" name="TextBox 9">
            <a:extLst>
              <a:ext uri="{FF2B5EF4-FFF2-40B4-BE49-F238E27FC236}">
                <a16:creationId xmlns:a16="http://schemas.microsoft.com/office/drawing/2014/main" id="{1C12067A-963B-3722-084C-5984F1421E6A}"/>
              </a:ext>
            </a:extLst>
          </p:cNvPr>
          <p:cNvSpPr txBox="1"/>
          <p:nvPr/>
        </p:nvSpPr>
        <p:spPr>
          <a:xfrm>
            <a:off x="508000" y="1651000"/>
            <a:ext cx="5791200" cy="5015797"/>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133" dirty="0">
                <a:solidFill>
                  <a:schemeClr val="tx1"/>
                </a:solidFill>
                <a:latin typeface="Trebuchet MS" panose="020B0603020202020204" pitchFamily="34" charset="0"/>
              </a:rPr>
              <a:t>Boost-converter is a DC-DC power converter that efficiently steps up voltage using  switching operations, inductors, capacitors, and control circuitry. It is widely used in  electronic devices and power supplies for voltage boosting and energy efficiency.</a:t>
            </a:r>
          </a:p>
          <a:p>
            <a:r>
              <a:rPr lang="en-US" sz="2133" dirty="0">
                <a:solidFill>
                  <a:schemeClr val="tx1"/>
                </a:solidFill>
                <a:latin typeface="Trebuchet MS" panose="020B0603020202020204" pitchFamily="34" charset="0"/>
              </a:rPr>
              <a:t>We used it to convert from 12 DC volts to 24v DC  volts for use in Telecommunications powering certain  telecommunications equipment, such as certain  types of network devices and communication  systems, LED Lighting Certain LED lighting  systems, especially in commercial and industrial  settings and other applications that require an output  voltage of 24v DC.</a:t>
            </a:r>
          </a:p>
        </p:txBody>
      </p:sp>
      <p:pic>
        <p:nvPicPr>
          <p:cNvPr id="12" name="Picture 11">
            <a:extLst>
              <a:ext uri="{FF2B5EF4-FFF2-40B4-BE49-F238E27FC236}">
                <a16:creationId xmlns:a16="http://schemas.microsoft.com/office/drawing/2014/main" id="{59FDCFA9-64A1-07E0-E9C1-233C1EB69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1600" y="2565400"/>
            <a:ext cx="5602275" cy="2438400"/>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06400" y="330168"/>
            <a:ext cx="3098800" cy="911426"/>
          </a:xfrm>
          <a:prstGeom prst="rect">
            <a:avLst/>
          </a:prstGeom>
          <a:solidFill>
            <a:schemeClr val="bg1">
              <a:alpha val="7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8467" rIns="0" bIns="0" rtlCol="0" anchor="ctr">
            <a:spAutoFit/>
          </a:bodyPr>
          <a:lstStyle/>
          <a:p>
            <a:pPr marL="8467">
              <a:lnSpc>
                <a:spcPct val="100000"/>
              </a:lnSpc>
              <a:spcBef>
                <a:spcPts val="67"/>
              </a:spcBef>
            </a:pPr>
            <a:r>
              <a:rPr lang="en-US" sz="5867" b="1" spc="-330" dirty="0">
                <a:solidFill>
                  <a:schemeClr val="tx1">
                    <a:lumMod val="95000"/>
                    <a:lumOff val="5000"/>
                  </a:schemeClr>
                </a:solidFill>
              </a:rPr>
              <a:t>INVERTER</a:t>
            </a:r>
            <a:endParaRPr sz="5867" b="1" dirty="0">
              <a:solidFill>
                <a:schemeClr val="tx1">
                  <a:lumMod val="95000"/>
                  <a:lumOff val="5000"/>
                </a:schemeClr>
              </a:solidFill>
            </a:endParaRPr>
          </a:p>
        </p:txBody>
      </p:sp>
      <p:pic>
        <p:nvPicPr>
          <p:cNvPr id="2" name="Picture 1">
            <a:extLst>
              <a:ext uri="{FF2B5EF4-FFF2-40B4-BE49-F238E27FC236}">
                <a16:creationId xmlns:a16="http://schemas.microsoft.com/office/drawing/2014/main" id="{00CD6B9C-82CC-7013-AC1A-8278E00A5181}"/>
              </a:ext>
            </a:extLst>
          </p:cNvPr>
          <p:cNvPicPr>
            <a:picLocks noChangeAspect="1"/>
          </p:cNvPicPr>
          <p:nvPr/>
        </p:nvPicPr>
        <p:blipFill>
          <a:blip r:embed="rId2"/>
          <a:stretch>
            <a:fillRect/>
          </a:stretch>
        </p:blipFill>
        <p:spPr>
          <a:xfrm>
            <a:off x="6643491" y="69803"/>
            <a:ext cx="5142109" cy="3512046"/>
          </a:xfrm>
          <a:prstGeom prst="rect">
            <a:avLst/>
          </a:prstGeom>
        </p:spPr>
      </p:pic>
      <p:sp>
        <p:nvSpPr>
          <p:cNvPr id="5" name="object 5"/>
          <p:cNvSpPr txBox="1"/>
          <p:nvPr/>
        </p:nvSpPr>
        <p:spPr>
          <a:xfrm>
            <a:off x="406400" y="3429000"/>
            <a:ext cx="9855200" cy="2301485"/>
          </a:xfrm>
          <a:prstGeom prst="rect">
            <a:avLst/>
          </a:prstGeom>
          <a:solidFill>
            <a:schemeClr val="bg1">
              <a:alpha val="7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46567" rIns="0" bIns="0" rtlCol="0">
            <a:spAutoFit/>
          </a:bodyPr>
          <a:lstStyle/>
          <a:p>
            <a:pPr marL="106262" indent="-98218">
              <a:spcBef>
                <a:spcPts val="367"/>
              </a:spcBef>
              <a:buChar char="•"/>
              <a:tabLst>
                <a:tab pos="106685" algn="l"/>
              </a:tabLst>
            </a:pPr>
            <a:r>
              <a:rPr sz="2400" spc="80" dirty="0">
                <a:solidFill>
                  <a:schemeClr val="tx1">
                    <a:lumMod val="95000"/>
                    <a:lumOff val="5000"/>
                  </a:schemeClr>
                </a:solidFill>
                <a:latin typeface="Trebuchet MS"/>
                <a:cs typeface="Trebuchet MS"/>
              </a:rPr>
              <a:t>It</a:t>
            </a:r>
            <a:r>
              <a:rPr lang="en-US" sz="2400" spc="80" dirty="0">
                <a:solidFill>
                  <a:schemeClr val="tx1">
                    <a:lumMod val="95000"/>
                    <a:lumOff val="5000"/>
                  </a:schemeClr>
                </a:solidFill>
                <a:latin typeface="Trebuchet MS"/>
                <a:cs typeface="Trebuchet MS"/>
              </a:rPr>
              <a:t>’s</a:t>
            </a:r>
            <a:r>
              <a:rPr sz="2400" spc="87" dirty="0">
                <a:solidFill>
                  <a:schemeClr val="tx1">
                    <a:lumMod val="95000"/>
                    <a:lumOff val="5000"/>
                  </a:schemeClr>
                </a:solidFill>
                <a:latin typeface="Trebuchet MS"/>
                <a:cs typeface="Trebuchet MS"/>
              </a:rPr>
              <a:t> </a:t>
            </a:r>
            <a:r>
              <a:rPr sz="2400" spc="183" dirty="0">
                <a:solidFill>
                  <a:schemeClr val="tx1">
                    <a:lumMod val="95000"/>
                    <a:lumOff val="5000"/>
                  </a:schemeClr>
                </a:solidFill>
                <a:latin typeface="Trebuchet MS"/>
                <a:cs typeface="Trebuchet MS"/>
              </a:rPr>
              <a:t>use</a:t>
            </a:r>
            <a:r>
              <a:rPr lang="en-US" sz="2400" spc="183" dirty="0">
                <a:solidFill>
                  <a:schemeClr val="tx1">
                    <a:lumMod val="95000"/>
                    <a:lumOff val="5000"/>
                  </a:schemeClr>
                </a:solidFill>
                <a:latin typeface="Trebuchet MS"/>
                <a:cs typeface="Trebuchet MS"/>
              </a:rPr>
              <a:t>d</a:t>
            </a:r>
            <a:r>
              <a:rPr sz="2400" spc="87" dirty="0">
                <a:solidFill>
                  <a:schemeClr val="tx1">
                    <a:lumMod val="95000"/>
                    <a:lumOff val="5000"/>
                  </a:schemeClr>
                </a:solidFill>
                <a:latin typeface="Trebuchet MS"/>
                <a:cs typeface="Trebuchet MS"/>
              </a:rPr>
              <a:t> </a:t>
            </a:r>
            <a:r>
              <a:rPr sz="2400" spc="97" dirty="0">
                <a:solidFill>
                  <a:schemeClr val="tx1">
                    <a:lumMod val="95000"/>
                    <a:lumOff val="5000"/>
                  </a:schemeClr>
                </a:solidFill>
                <a:latin typeface="Trebuchet MS"/>
                <a:cs typeface="Trebuchet MS"/>
              </a:rPr>
              <a:t>to</a:t>
            </a:r>
            <a:r>
              <a:rPr sz="2400" spc="87" dirty="0">
                <a:solidFill>
                  <a:schemeClr val="tx1">
                    <a:lumMod val="95000"/>
                    <a:lumOff val="5000"/>
                  </a:schemeClr>
                </a:solidFill>
                <a:latin typeface="Trebuchet MS"/>
                <a:cs typeface="Trebuchet MS"/>
              </a:rPr>
              <a:t> </a:t>
            </a:r>
            <a:r>
              <a:rPr sz="2400" spc="169" dirty="0">
                <a:solidFill>
                  <a:schemeClr val="tx1">
                    <a:lumMod val="95000"/>
                    <a:lumOff val="5000"/>
                  </a:schemeClr>
                </a:solidFill>
                <a:latin typeface="Trebuchet MS"/>
                <a:cs typeface="Trebuchet MS"/>
              </a:rPr>
              <a:t>converts</a:t>
            </a:r>
            <a:r>
              <a:rPr sz="2400" spc="87" dirty="0">
                <a:solidFill>
                  <a:schemeClr val="tx1">
                    <a:lumMod val="95000"/>
                    <a:lumOff val="5000"/>
                  </a:schemeClr>
                </a:solidFill>
                <a:latin typeface="Trebuchet MS"/>
                <a:cs typeface="Trebuchet MS"/>
              </a:rPr>
              <a:t> </a:t>
            </a:r>
            <a:r>
              <a:rPr sz="2400" spc="123" dirty="0">
                <a:solidFill>
                  <a:schemeClr val="tx1">
                    <a:lumMod val="95000"/>
                    <a:lumOff val="5000"/>
                  </a:schemeClr>
                </a:solidFill>
                <a:latin typeface="Trebuchet MS"/>
                <a:cs typeface="Trebuchet MS"/>
              </a:rPr>
              <a:t>the</a:t>
            </a:r>
            <a:r>
              <a:rPr sz="2400" spc="87" dirty="0">
                <a:solidFill>
                  <a:schemeClr val="tx1">
                    <a:lumMod val="95000"/>
                    <a:lumOff val="5000"/>
                  </a:schemeClr>
                </a:solidFill>
                <a:latin typeface="Trebuchet MS"/>
                <a:cs typeface="Trebuchet MS"/>
              </a:rPr>
              <a:t> </a:t>
            </a:r>
            <a:r>
              <a:rPr sz="2400" spc="150" dirty="0">
                <a:solidFill>
                  <a:schemeClr val="tx1">
                    <a:lumMod val="95000"/>
                    <a:lumOff val="5000"/>
                  </a:schemeClr>
                </a:solidFill>
                <a:latin typeface="Trebuchet MS"/>
                <a:cs typeface="Trebuchet MS"/>
              </a:rPr>
              <a:t>direct</a:t>
            </a:r>
            <a:r>
              <a:rPr lang="en-US" sz="2400" spc="150" dirty="0">
                <a:solidFill>
                  <a:schemeClr val="tx1">
                    <a:lumMod val="95000"/>
                    <a:lumOff val="5000"/>
                  </a:schemeClr>
                </a:solidFill>
                <a:latin typeface="Trebuchet MS"/>
                <a:cs typeface="Trebuchet MS"/>
              </a:rPr>
              <a:t> </a:t>
            </a:r>
            <a:r>
              <a:rPr sz="2400" spc="150" dirty="0">
                <a:solidFill>
                  <a:schemeClr val="tx1">
                    <a:lumMod val="95000"/>
                    <a:lumOff val="5000"/>
                  </a:schemeClr>
                </a:solidFill>
                <a:latin typeface="Trebuchet MS"/>
                <a:cs typeface="Trebuchet MS"/>
              </a:rPr>
              <a:t>current(DC)</a:t>
            </a:r>
            <a:r>
              <a:rPr lang="en-US" sz="2400" dirty="0">
                <a:solidFill>
                  <a:schemeClr val="tx1">
                    <a:lumMod val="95000"/>
                    <a:lumOff val="5000"/>
                  </a:schemeClr>
                </a:solidFill>
                <a:latin typeface="Trebuchet MS"/>
                <a:cs typeface="Trebuchet MS"/>
              </a:rPr>
              <a:t> </a:t>
            </a:r>
            <a:r>
              <a:rPr sz="2400" spc="183" dirty="0">
                <a:solidFill>
                  <a:schemeClr val="tx1">
                    <a:lumMod val="95000"/>
                    <a:lumOff val="5000"/>
                  </a:schemeClr>
                </a:solidFill>
                <a:latin typeface="Trebuchet MS"/>
                <a:cs typeface="Trebuchet MS"/>
              </a:rPr>
              <a:t>coming</a:t>
            </a:r>
            <a:r>
              <a:rPr sz="2400" spc="87" dirty="0">
                <a:solidFill>
                  <a:schemeClr val="tx1">
                    <a:lumMod val="95000"/>
                    <a:lumOff val="5000"/>
                  </a:schemeClr>
                </a:solidFill>
                <a:latin typeface="Trebuchet MS"/>
                <a:cs typeface="Trebuchet MS"/>
              </a:rPr>
              <a:t> </a:t>
            </a:r>
            <a:r>
              <a:rPr sz="2400" spc="143" dirty="0">
                <a:solidFill>
                  <a:schemeClr val="tx1">
                    <a:lumMod val="95000"/>
                    <a:lumOff val="5000"/>
                  </a:schemeClr>
                </a:solidFill>
                <a:latin typeface="Trebuchet MS"/>
                <a:cs typeface="Trebuchet MS"/>
              </a:rPr>
              <a:t>from</a:t>
            </a:r>
            <a:r>
              <a:rPr sz="2400" spc="87" dirty="0">
                <a:solidFill>
                  <a:schemeClr val="tx1">
                    <a:lumMod val="95000"/>
                    <a:lumOff val="5000"/>
                  </a:schemeClr>
                </a:solidFill>
                <a:latin typeface="Trebuchet MS"/>
                <a:cs typeface="Trebuchet MS"/>
              </a:rPr>
              <a:t> </a:t>
            </a:r>
            <a:r>
              <a:rPr sz="2400" spc="123" dirty="0">
                <a:solidFill>
                  <a:schemeClr val="tx1">
                    <a:lumMod val="95000"/>
                    <a:lumOff val="5000"/>
                  </a:schemeClr>
                </a:solidFill>
                <a:latin typeface="Trebuchet MS"/>
                <a:cs typeface="Trebuchet MS"/>
              </a:rPr>
              <a:t>the</a:t>
            </a:r>
            <a:r>
              <a:rPr sz="2400" spc="90" dirty="0">
                <a:solidFill>
                  <a:schemeClr val="tx1">
                    <a:lumMod val="95000"/>
                    <a:lumOff val="5000"/>
                  </a:schemeClr>
                </a:solidFill>
                <a:latin typeface="Trebuchet MS"/>
                <a:cs typeface="Trebuchet MS"/>
              </a:rPr>
              <a:t> </a:t>
            </a:r>
            <a:r>
              <a:rPr sz="2400" spc="157" dirty="0">
                <a:solidFill>
                  <a:schemeClr val="tx1">
                    <a:lumMod val="95000"/>
                    <a:lumOff val="5000"/>
                  </a:schemeClr>
                </a:solidFill>
                <a:latin typeface="Trebuchet MS"/>
                <a:cs typeface="Trebuchet MS"/>
              </a:rPr>
              <a:t>batteries</a:t>
            </a:r>
            <a:r>
              <a:rPr sz="2400" spc="87" dirty="0">
                <a:solidFill>
                  <a:schemeClr val="tx1">
                    <a:lumMod val="95000"/>
                    <a:lumOff val="5000"/>
                  </a:schemeClr>
                </a:solidFill>
                <a:latin typeface="Trebuchet MS"/>
                <a:cs typeface="Trebuchet MS"/>
              </a:rPr>
              <a:t> </a:t>
            </a:r>
            <a:r>
              <a:rPr sz="2400" spc="117" dirty="0">
                <a:solidFill>
                  <a:schemeClr val="tx1">
                    <a:lumMod val="95000"/>
                    <a:lumOff val="5000"/>
                  </a:schemeClr>
                </a:solidFill>
                <a:latin typeface="Trebuchet MS"/>
                <a:cs typeface="Trebuchet MS"/>
              </a:rPr>
              <a:t>into</a:t>
            </a:r>
            <a:r>
              <a:rPr sz="2400" spc="90" dirty="0">
                <a:solidFill>
                  <a:schemeClr val="tx1">
                    <a:lumMod val="95000"/>
                    <a:lumOff val="5000"/>
                  </a:schemeClr>
                </a:solidFill>
                <a:latin typeface="Trebuchet MS"/>
                <a:cs typeface="Trebuchet MS"/>
              </a:rPr>
              <a:t> </a:t>
            </a:r>
            <a:r>
              <a:rPr sz="2400" spc="163" dirty="0">
                <a:solidFill>
                  <a:schemeClr val="tx1">
                    <a:lumMod val="95000"/>
                    <a:lumOff val="5000"/>
                  </a:schemeClr>
                </a:solidFill>
                <a:latin typeface="Trebuchet MS"/>
                <a:cs typeface="Trebuchet MS"/>
              </a:rPr>
              <a:t>alternating </a:t>
            </a:r>
            <a:r>
              <a:rPr sz="2400" spc="-593" dirty="0">
                <a:solidFill>
                  <a:schemeClr val="tx1">
                    <a:lumMod val="95000"/>
                    <a:lumOff val="5000"/>
                  </a:schemeClr>
                </a:solidFill>
                <a:latin typeface="Trebuchet MS"/>
                <a:cs typeface="Trebuchet MS"/>
              </a:rPr>
              <a:t> </a:t>
            </a:r>
            <a:r>
              <a:rPr sz="2400" spc="133" dirty="0">
                <a:solidFill>
                  <a:schemeClr val="tx1">
                    <a:lumMod val="95000"/>
                    <a:lumOff val="5000"/>
                  </a:schemeClr>
                </a:solidFill>
                <a:latin typeface="Trebuchet MS"/>
                <a:cs typeface="Trebuchet MS"/>
              </a:rPr>
              <a:t>current(AC),</a:t>
            </a:r>
            <a:r>
              <a:rPr sz="2400" spc="83" dirty="0">
                <a:solidFill>
                  <a:schemeClr val="tx1">
                    <a:lumMod val="95000"/>
                    <a:lumOff val="5000"/>
                  </a:schemeClr>
                </a:solidFill>
                <a:latin typeface="Trebuchet MS"/>
                <a:cs typeface="Trebuchet MS"/>
              </a:rPr>
              <a:t> </a:t>
            </a:r>
            <a:r>
              <a:rPr sz="2400" spc="150" dirty="0">
                <a:solidFill>
                  <a:schemeClr val="tx1">
                    <a:lumMod val="95000"/>
                    <a:lumOff val="5000"/>
                  </a:schemeClr>
                </a:solidFill>
                <a:latin typeface="Trebuchet MS"/>
                <a:cs typeface="Trebuchet MS"/>
              </a:rPr>
              <a:t>which</a:t>
            </a:r>
            <a:r>
              <a:rPr sz="2400" spc="87" dirty="0">
                <a:solidFill>
                  <a:schemeClr val="tx1">
                    <a:lumMod val="95000"/>
                    <a:lumOff val="5000"/>
                  </a:schemeClr>
                </a:solidFill>
                <a:latin typeface="Trebuchet MS"/>
                <a:cs typeface="Trebuchet MS"/>
              </a:rPr>
              <a:t> </a:t>
            </a:r>
            <a:r>
              <a:rPr sz="2400" spc="150" dirty="0">
                <a:solidFill>
                  <a:schemeClr val="tx1">
                    <a:lumMod val="95000"/>
                    <a:lumOff val="5000"/>
                  </a:schemeClr>
                </a:solidFill>
                <a:latin typeface="Trebuchet MS"/>
                <a:cs typeface="Trebuchet MS"/>
              </a:rPr>
              <a:t>is</a:t>
            </a:r>
            <a:r>
              <a:rPr sz="2400" spc="87" dirty="0">
                <a:solidFill>
                  <a:schemeClr val="tx1">
                    <a:lumMod val="95000"/>
                    <a:lumOff val="5000"/>
                  </a:schemeClr>
                </a:solidFill>
                <a:latin typeface="Trebuchet MS"/>
                <a:cs typeface="Trebuchet MS"/>
              </a:rPr>
              <a:t> </a:t>
            </a:r>
            <a:r>
              <a:rPr sz="2400" spc="180" dirty="0">
                <a:solidFill>
                  <a:schemeClr val="tx1">
                    <a:lumMod val="95000"/>
                    <a:lumOff val="5000"/>
                  </a:schemeClr>
                </a:solidFill>
                <a:latin typeface="Trebuchet MS"/>
                <a:cs typeface="Trebuchet MS"/>
              </a:rPr>
              <a:t>usually</a:t>
            </a:r>
            <a:r>
              <a:rPr sz="2400" spc="87" dirty="0">
                <a:solidFill>
                  <a:schemeClr val="tx1">
                    <a:lumMod val="95000"/>
                    <a:lumOff val="5000"/>
                  </a:schemeClr>
                </a:solidFill>
                <a:latin typeface="Trebuchet MS"/>
                <a:cs typeface="Trebuchet MS"/>
              </a:rPr>
              <a:t> </a:t>
            </a:r>
            <a:r>
              <a:rPr sz="2400" spc="190" dirty="0">
                <a:solidFill>
                  <a:schemeClr val="tx1">
                    <a:lumMod val="95000"/>
                    <a:lumOff val="5000"/>
                  </a:schemeClr>
                </a:solidFill>
                <a:latin typeface="Trebuchet MS"/>
                <a:cs typeface="Trebuchet MS"/>
              </a:rPr>
              <a:t>used</a:t>
            </a:r>
            <a:r>
              <a:rPr sz="2400" spc="87" dirty="0">
                <a:solidFill>
                  <a:schemeClr val="tx1">
                    <a:lumMod val="95000"/>
                    <a:lumOff val="5000"/>
                  </a:schemeClr>
                </a:solidFill>
                <a:latin typeface="Trebuchet MS"/>
                <a:cs typeface="Trebuchet MS"/>
              </a:rPr>
              <a:t> </a:t>
            </a:r>
            <a:r>
              <a:rPr sz="2400" spc="97" dirty="0">
                <a:solidFill>
                  <a:schemeClr val="tx1">
                    <a:lumMod val="95000"/>
                    <a:lumOff val="5000"/>
                  </a:schemeClr>
                </a:solidFill>
                <a:latin typeface="Trebuchet MS"/>
                <a:cs typeface="Trebuchet MS"/>
              </a:rPr>
              <a:t>to</a:t>
            </a:r>
            <a:r>
              <a:rPr lang="en-US" sz="2400" dirty="0">
                <a:solidFill>
                  <a:schemeClr val="tx1">
                    <a:lumMod val="95000"/>
                    <a:lumOff val="5000"/>
                  </a:schemeClr>
                </a:solidFill>
                <a:latin typeface="Trebuchet MS"/>
                <a:cs typeface="Trebuchet MS"/>
              </a:rPr>
              <a:t> </a:t>
            </a:r>
            <a:r>
              <a:rPr sz="2400" spc="147" dirty="0">
                <a:solidFill>
                  <a:schemeClr val="tx1">
                    <a:lumMod val="95000"/>
                    <a:lumOff val="5000"/>
                  </a:schemeClr>
                </a:solidFill>
                <a:latin typeface="Trebuchet MS"/>
                <a:cs typeface="Trebuchet MS"/>
              </a:rPr>
              <a:t>operate</a:t>
            </a:r>
            <a:r>
              <a:rPr sz="2400" spc="76" dirty="0">
                <a:solidFill>
                  <a:schemeClr val="tx1">
                    <a:lumMod val="95000"/>
                    <a:lumOff val="5000"/>
                  </a:schemeClr>
                </a:solidFill>
                <a:latin typeface="Trebuchet MS"/>
                <a:cs typeface="Trebuchet MS"/>
              </a:rPr>
              <a:t> </a:t>
            </a:r>
            <a:r>
              <a:rPr sz="2400" spc="180" dirty="0">
                <a:solidFill>
                  <a:schemeClr val="tx1">
                    <a:lumMod val="95000"/>
                    <a:lumOff val="5000"/>
                  </a:schemeClr>
                </a:solidFill>
                <a:latin typeface="Trebuchet MS"/>
                <a:cs typeface="Trebuchet MS"/>
              </a:rPr>
              <a:t>household</a:t>
            </a:r>
            <a:r>
              <a:rPr sz="2400" spc="73" dirty="0">
                <a:solidFill>
                  <a:schemeClr val="tx1">
                    <a:lumMod val="95000"/>
                    <a:lumOff val="5000"/>
                  </a:schemeClr>
                </a:solidFill>
                <a:latin typeface="Trebuchet MS"/>
                <a:cs typeface="Trebuchet MS"/>
              </a:rPr>
              <a:t> </a:t>
            </a:r>
            <a:r>
              <a:rPr sz="2400" spc="180" dirty="0">
                <a:solidFill>
                  <a:schemeClr val="tx1">
                    <a:lumMod val="95000"/>
                    <a:lumOff val="5000"/>
                  </a:schemeClr>
                </a:solidFill>
                <a:latin typeface="Trebuchet MS"/>
                <a:cs typeface="Trebuchet MS"/>
              </a:rPr>
              <a:t>appliances</a:t>
            </a:r>
            <a:r>
              <a:rPr sz="2400" spc="76" dirty="0">
                <a:solidFill>
                  <a:schemeClr val="tx1">
                    <a:lumMod val="95000"/>
                    <a:lumOff val="5000"/>
                  </a:schemeClr>
                </a:solidFill>
                <a:latin typeface="Trebuchet MS"/>
                <a:cs typeface="Trebuchet MS"/>
              </a:rPr>
              <a:t> </a:t>
            </a:r>
            <a:r>
              <a:rPr sz="2400" spc="157" dirty="0">
                <a:solidFill>
                  <a:schemeClr val="tx1">
                    <a:lumMod val="95000"/>
                    <a:lumOff val="5000"/>
                  </a:schemeClr>
                </a:solidFill>
                <a:latin typeface="Trebuchet MS"/>
                <a:cs typeface="Trebuchet MS"/>
              </a:rPr>
              <a:t>and </a:t>
            </a:r>
            <a:r>
              <a:rPr sz="2400" spc="-590" dirty="0">
                <a:solidFill>
                  <a:schemeClr val="tx1">
                    <a:lumMod val="95000"/>
                    <a:lumOff val="5000"/>
                  </a:schemeClr>
                </a:solidFill>
                <a:latin typeface="Trebuchet MS"/>
                <a:cs typeface="Trebuchet MS"/>
              </a:rPr>
              <a:t> </a:t>
            </a:r>
            <a:r>
              <a:rPr sz="2400" spc="147" dirty="0">
                <a:solidFill>
                  <a:schemeClr val="tx1">
                    <a:lumMod val="95000"/>
                    <a:lumOff val="5000"/>
                  </a:schemeClr>
                </a:solidFill>
                <a:latin typeface="Trebuchet MS"/>
                <a:cs typeface="Trebuchet MS"/>
              </a:rPr>
              <a:t>electronic</a:t>
            </a:r>
            <a:r>
              <a:rPr sz="2400" spc="83" dirty="0">
                <a:solidFill>
                  <a:schemeClr val="tx1">
                    <a:lumMod val="95000"/>
                    <a:lumOff val="5000"/>
                  </a:schemeClr>
                </a:solidFill>
                <a:latin typeface="Trebuchet MS"/>
                <a:cs typeface="Trebuchet MS"/>
              </a:rPr>
              <a:t> </a:t>
            </a:r>
            <a:r>
              <a:rPr sz="2400" spc="130" dirty="0">
                <a:solidFill>
                  <a:schemeClr val="tx1">
                    <a:lumMod val="95000"/>
                    <a:lumOff val="5000"/>
                  </a:schemeClr>
                </a:solidFill>
                <a:latin typeface="Trebuchet MS"/>
                <a:cs typeface="Trebuchet MS"/>
              </a:rPr>
              <a:t>devices.</a:t>
            </a:r>
            <a:endParaRPr sz="2400" dirty="0">
              <a:solidFill>
                <a:schemeClr val="tx1">
                  <a:lumMod val="95000"/>
                  <a:lumOff val="5000"/>
                </a:schemeClr>
              </a:solidFill>
              <a:latin typeface="Trebuchet MS"/>
              <a:cs typeface="Trebuchet MS"/>
            </a:endParaRPr>
          </a:p>
          <a:p>
            <a:pPr marL="106262" indent="-98218">
              <a:spcBef>
                <a:spcPts val="300"/>
              </a:spcBef>
              <a:buChar char="•"/>
              <a:tabLst>
                <a:tab pos="106685" algn="l"/>
              </a:tabLst>
            </a:pPr>
            <a:r>
              <a:rPr sz="2400" spc="150" dirty="0">
                <a:solidFill>
                  <a:schemeClr val="tx1">
                    <a:lumMod val="95000"/>
                    <a:lumOff val="5000"/>
                  </a:schemeClr>
                </a:solidFill>
                <a:latin typeface="Trebuchet MS"/>
                <a:cs typeface="Trebuchet MS"/>
              </a:rPr>
              <a:t>inverters</a:t>
            </a:r>
            <a:r>
              <a:rPr sz="2400" spc="83" dirty="0">
                <a:solidFill>
                  <a:schemeClr val="tx1">
                    <a:lumMod val="95000"/>
                    <a:lumOff val="5000"/>
                  </a:schemeClr>
                </a:solidFill>
                <a:latin typeface="Trebuchet MS"/>
                <a:cs typeface="Trebuchet MS"/>
              </a:rPr>
              <a:t> </a:t>
            </a:r>
            <a:r>
              <a:rPr sz="2400" spc="193" dirty="0">
                <a:solidFill>
                  <a:schemeClr val="tx1">
                    <a:lumMod val="95000"/>
                    <a:lumOff val="5000"/>
                  </a:schemeClr>
                </a:solidFill>
                <a:latin typeface="Trebuchet MS"/>
                <a:cs typeface="Trebuchet MS"/>
              </a:rPr>
              <a:t>consist</a:t>
            </a:r>
            <a:r>
              <a:rPr sz="2400" spc="83" dirty="0">
                <a:solidFill>
                  <a:schemeClr val="tx1">
                    <a:lumMod val="95000"/>
                    <a:lumOff val="5000"/>
                  </a:schemeClr>
                </a:solidFill>
                <a:latin typeface="Trebuchet MS"/>
                <a:cs typeface="Trebuchet MS"/>
              </a:rPr>
              <a:t> </a:t>
            </a:r>
            <a:r>
              <a:rPr sz="2400" spc="120" dirty="0">
                <a:solidFill>
                  <a:schemeClr val="tx1">
                    <a:lumMod val="95000"/>
                    <a:lumOff val="5000"/>
                  </a:schemeClr>
                </a:solidFill>
                <a:latin typeface="Trebuchet MS"/>
                <a:cs typeface="Trebuchet MS"/>
              </a:rPr>
              <a:t>of</a:t>
            </a:r>
            <a:r>
              <a:rPr sz="2400" spc="83" dirty="0">
                <a:solidFill>
                  <a:schemeClr val="tx1">
                    <a:lumMod val="95000"/>
                    <a:lumOff val="5000"/>
                  </a:schemeClr>
                </a:solidFill>
                <a:latin typeface="Trebuchet MS"/>
                <a:cs typeface="Trebuchet MS"/>
              </a:rPr>
              <a:t> </a:t>
            </a:r>
            <a:r>
              <a:rPr sz="2400" spc="173" dirty="0">
                <a:solidFill>
                  <a:schemeClr val="tx1">
                    <a:lumMod val="95000"/>
                    <a:lumOff val="5000"/>
                  </a:schemeClr>
                </a:solidFill>
                <a:latin typeface="Trebuchet MS"/>
                <a:cs typeface="Trebuchet MS"/>
              </a:rPr>
              <a:t>semiconductor</a:t>
            </a:r>
            <a:r>
              <a:rPr lang="en-US" sz="2400" dirty="0">
                <a:solidFill>
                  <a:schemeClr val="tx1">
                    <a:lumMod val="95000"/>
                    <a:lumOff val="5000"/>
                  </a:schemeClr>
                </a:solidFill>
                <a:latin typeface="Trebuchet MS"/>
                <a:cs typeface="Trebuchet MS"/>
              </a:rPr>
              <a:t> </a:t>
            </a:r>
            <a:r>
              <a:rPr sz="2400" spc="133" dirty="0">
                <a:solidFill>
                  <a:schemeClr val="tx1">
                    <a:lumMod val="95000"/>
                    <a:lumOff val="5000"/>
                  </a:schemeClr>
                </a:solidFill>
                <a:latin typeface="Trebuchet MS"/>
                <a:cs typeface="Trebuchet MS"/>
              </a:rPr>
              <a:t>devices,</a:t>
            </a:r>
            <a:r>
              <a:rPr sz="2400" spc="83" dirty="0">
                <a:solidFill>
                  <a:schemeClr val="tx1">
                    <a:lumMod val="95000"/>
                    <a:lumOff val="5000"/>
                  </a:schemeClr>
                </a:solidFill>
                <a:latin typeface="Trebuchet MS"/>
                <a:cs typeface="Trebuchet MS"/>
              </a:rPr>
              <a:t> </a:t>
            </a:r>
            <a:r>
              <a:rPr sz="2400" spc="147" dirty="0">
                <a:solidFill>
                  <a:schemeClr val="tx1">
                    <a:lumMod val="95000"/>
                    <a:lumOff val="5000"/>
                  </a:schemeClr>
                </a:solidFill>
                <a:latin typeface="Trebuchet MS"/>
                <a:cs typeface="Trebuchet MS"/>
              </a:rPr>
              <a:t>control</a:t>
            </a:r>
            <a:r>
              <a:rPr sz="2400" spc="83" dirty="0">
                <a:solidFill>
                  <a:schemeClr val="tx1">
                    <a:lumMod val="95000"/>
                    <a:lumOff val="5000"/>
                  </a:schemeClr>
                </a:solidFill>
                <a:latin typeface="Trebuchet MS"/>
                <a:cs typeface="Trebuchet MS"/>
              </a:rPr>
              <a:t> </a:t>
            </a:r>
            <a:r>
              <a:rPr sz="2400" spc="140" dirty="0">
                <a:solidFill>
                  <a:schemeClr val="tx1">
                    <a:lumMod val="95000"/>
                    <a:lumOff val="5000"/>
                  </a:schemeClr>
                </a:solidFill>
                <a:latin typeface="Trebuchet MS"/>
                <a:cs typeface="Trebuchet MS"/>
              </a:rPr>
              <a:t>circuitry</a:t>
            </a:r>
            <a:r>
              <a:rPr sz="2400" spc="87" dirty="0">
                <a:solidFill>
                  <a:schemeClr val="tx1">
                    <a:lumMod val="95000"/>
                    <a:lumOff val="5000"/>
                  </a:schemeClr>
                </a:solidFill>
                <a:latin typeface="Trebuchet MS"/>
                <a:cs typeface="Trebuchet MS"/>
              </a:rPr>
              <a:t> </a:t>
            </a:r>
            <a:r>
              <a:rPr sz="2400" spc="123" dirty="0">
                <a:solidFill>
                  <a:schemeClr val="tx1">
                    <a:lumMod val="95000"/>
                    <a:lumOff val="5000"/>
                  </a:schemeClr>
                </a:solidFill>
                <a:latin typeface="Trebuchet MS"/>
                <a:cs typeface="Trebuchet MS"/>
              </a:rPr>
              <a:t>for</a:t>
            </a:r>
            <a:r>
              <a:rPr sz="2400" spc="83" dirty="0">
                <a:solidFill>
                  <a:schemeClr val="tx1">
                    <a:lumMod val="95000"/>
                    <a:lumOff val="5000"/>
                  </a:schemeClr>
                </a:solidFill>
                <a:latin typeface="Trebuchet MS"/>
                <a:cs typeface="Trebuchet MS"/>
              </a:rPr>
              <a:t> </a:t>
            </a:r>
            <a:r>
              <a:rPr sz="2400" spc="136" dirty="0">
                <a:solidFill>
                  <a:schemeClr val="tx1">
                    <a:lumMod val="95000"/>
                    <a:lumOff val="5000"/>
                  </a:schemeClr>
                </a:solidFill>
                <a:latin typeface="Trebuchet MS"/>
                <a:cs typeface="Trebuchet MS"/>
              </a:rPr>
              <a:t>regulation,</a:t>
            </a:r>
            <a:r>
              <a:rPr lang="en-US" sz="2400" dirty="0">
                <a:solidFill>
                  <a:schemeClr val="tx1">
                    <a:lumMod val="95000"/>
                    <a:lumOff val="5000"/>
                  </a:schemeClr>
                </a:solidFill>
                <a:latin typeface="Trebuchet MS"/>
                <a:cs typeface="Trebuchet MS"/>
              </a:rPr>
              <a:t> </a:t>
            </a:r>
            <a:r>
              <a:rPr sz="2400" spc="150" dirty="0">
                <a:solidFill>
                  <a:schemeClr val="tx1">
                    <a:lumMod val="95000"/>
                    <a:lumOff val="5000"/>
                  </a:schemeClr>
                </a:solidFill>
                <a:latin typeface="Trebuchet MS"/>
                <a:cs typeface="Trebuchet MS"/>
              </a:rPr>
              <a:t>filters</a:t>
            </a:r>
            <a:r>
              <a:rPr sz="2400" spc="80" dirty="0">
                <a:solidFill>
                  <a:schemeClr val="tx1">
                    <a:lumMod val="95000"/>
                    <a:lumOff val="5000"/>
                  </a:schemeClr>
                </a:solidFill>
                <a:latin typeface="Trebuchet MS"/>
                <a:cs typeface="Trebuchet MS"/>
              </a:rPr>
              <a:t> </a:t>
            </a:r>
            <a:r>
              <a:rPr sz="2400" spc="123" dirty="0">
                <a:solidFill>
                  <a:schemeClr val="tx1">
                    <a:lumMod val="95000"/>
                    <a:lumOff val="5000"/>
                  </a:schemeClr>
                </a:solidFill>
                <a:latin typeface="Trebuchet MS"/>
                <a:cs typeface="Trebuchet MS"/>
              </a:rPr>
              <a:t>for</a:t>
            </a:r>
            <a:r>
              <a:rPr sz="2400" spc="83" dirty="0">
                <a:solidFill>
                  <a:schemeClr val="tx1">
                    <a:lumMod val="95000"/>
                    <a:lumOff val="5000"/>
                  </a:schemeClr>
                </a:solidFill>
                <a:latin typeface="Trebuchet MS"/>
                <a:cs typeface="Trebuchet MS"/>
              </a:rPr>
              <a:t> </a:t>
            </a:r>
            <a:r>
              <a:rPr sz="2400" spc="160" dirty="0">
                <a:solidFill>
                  <a:schemeClr val="tx1">
                    <a:lumMod val="95000"/>
                    <a:lumOff val="5000"/>
                  </a:schemeClr>
                </a:solidFill>
                <a:latin typeface="Trebuchet MS"/>
                <a:cs typeface="Trebuchet MS"/>
              </a:rPr>
              <a:t>waveform</a:t>
            </a:r>
            <a:r>
              <a:rPr sz="2400" spc="83" dirty="0">
                <a:solidFill>
                  <a:schemeClr val="tx1">
                    <a:lumMod val="95000"/>
                    <a:lumOff val="5000"/>
                  </a:schemeClr>
                </a:solidFill>
                <a:latin typeface="Trebuchet MS"/>
                <a:cs typeface="Trebuchet MS"/>
              </a:rPr>
              <a:t> </a:t>
            </a:r>
            <a:r>
              <a:rPr sz="2400" spc="130" dirty="0">
                <a:solidFill>
                  <a:schemeClr val="tx1">
                    <a:lumMod val="95000"/>
                    <a:lumOff val="5000"/>
                  </a:schemeClr>
                </a:solidFill>
                <a:latin typeface="Trebuchet MS"/>
                <a:cs typeface="Trebuchet MS"/>
              </a:rPr>
              <a:t>improvement,</a:t>
            </a:r>
            <a:r>
              <a:rPr sz="2400" spc="83" dirty="0">
                <a:solidFill>
                  <a:schemeClr val="tx1">
                    <a:lumMod val="95000"/>
                    <a:lumOff val="5000"/>
                  </a:schemeClr>
                </a:solidFill>
                <a:latin typeface="Trebuchet MS"/>
                <a:cs typeface="Trebuchet MS"/>
              </a:rPr>
              <a:t> </a:t>
            </a:r>
            <a:r>
              <a:rPr sz="2400" spc="173" dirty="0">
                <a:solidFill>
                  <a:schemeClr val="tx1">
                    <a:lumMod val="95000"/>
                    <a:lumOff val="5000"/>
                  </a:schemeClr>
                </a:solidFill>
                <a:latin typeface="Trebuchet MS"/>
                <a:cs typeface="Trebuchet MS"/>
              </a:rPr>
              <a:t>cooling </a:t>
            </a:r>
            <a:r>
              <a:rPr sz="2400" spc="-593" dirty="0">
                <a:solidFill>
                  <a:schemeClr val="tx1">
                    <a:lumMod val="95000"/>
                    <a:lumOff val="5000"/>
                  </a:schemeClr>
                </a:solidFill>
                <a:latin typeface="Trebuchet MS"/>
                <a:cs typeface="Trebuchet MS"/>
              </a:rPr>
              <a:t> </a:t>
            </a:r>
            <a:r>
              <a:rPr sz="2400" spc="187" dirty="0">
                <a:solidFill>
                  <a:schemeClr val="tx1">
                    <a:lumMod val="95000"/>
                    <a:lumOff val="5000"/>
                  </a:schemeClr>
                </a:solidFill>
                <a:latin typeface="Trebuchet MS"/>
                <a:cs typeface="Trebuchet MS"/>
              </a:rPr>
              <a:t>systems,</a:t>
            </a:r>
            <a:r>
              <a:rPr sz="2400" spc="87" dirty="0">
                <a:solidFill>
                  <a:schemeClr val="tx1">
                    <a:lumMod val="95000"/>
                    <a:lumOff val="5000"/>
                  </a:schemeClr>
                </a:solidFill>
                <a:latin typeface="Trebuchet MS"/>
                <a:cs typeface="Trebuchet MS"/>
              </a:rPr>
              <a:t> </a:t>
            </a:r>
            <a:r>
              <a:rPr sz="2400" spc="157" dirty="0">
                <a:solidFill>
                  <a:schemeClr val="tx1">
                    <a:lumMod val="95000"/>
                    <a:lumOff val="5000"/>
                  </a:schemeClr>
                </a:solidFill>
                <a:latin typeface="Trebuchet MS"/>
                <a:cs typeface="Trebuchet MS"/>
              </a:rPr>
              <a:t>and</a:t>
            </a:r>
            <a:r>
              <a:rPr sz="2400" spc="87" dirty="0">
                <a:solidFill>
                  <a:schemeClr val="tx1">
                    <a:lumMod val="95000"/>
                    <a:lumOff val="5000"/>
                  </a:schemeClr>
                </a:solidFill>
                <a:latin typeface="Trebuchet MS"/>
                <a:cs typeface="Trebuchet MS"/>
              </a:rPr>
              <a:t> </a:t>
            </a:r>
            <a:r>
              <a:rPr sz="2400" spc="160" dirty="0">
                <a:solidFill>
                  <a:schemeClr val="tx1">
                    <a:lumMod val="95000"/>
                    <a:lumOff val="5000"/>
                  </a:schemeClr>
                </a:solidFill>
                <a:latin typeface="Trebuchet MS"/>
                <a:cs typeface="Trebuchet MS"/>
              </a:rPr>
              <a:t>microcontrollers</a:t>
            </a:r>
            <a:r>
              <a:rPr sz="2400" spc="87" dirty="0">
                <a:solidFill>
                  <a:schemeClr val="tx1">
                    <a:lumMod val="95000"/>
                    <a:lumOff val="5000"/>
                  </a:schemeClr>
                </a:solidFill>
                <a:latin typeface="Trebuchet MS"/>
                <a:cs typeface="Trebuchet MS"/>
              </a:rPr>
              <a:t> </a:t>
            </a:r>
            <a:r>
              <a:rPr sz="2400" spc="90" dirty="0">
                <a:solidFill>
                  <a:schemeClr val="tx1">
                    <a:lumMod val="95000"/>
                    <a:lumOff val="5000"/>
                  </a:schemeClr>
                </a:solidFill>
                <a:latin typeface="Trebuchet MS"/>
                <a:cs typeface="Trebuchet MS"/>
              </a:rPr>
              <a:t>or</a:t>
            </a:r>
            <a:r>
              <a:rPr lang="en-US" sz="2400" dirty="0">
                <a:solidFill>
                  <a:schemeClr val="tx1">
                    <a:lumMod val="95000"/>
                    <a:lumOff val="5000"/>
                  </a:schemeClr>
                </a:solidFill>
                <a:latin typeface="Trebuchet MS"/>
                <a:cs typeface="Trebuchet MS"/>
              </a:rPr>
              <a:t> </a:t>
            </a:r>
            <a:r>
              <a:rPr sz="2400" spc="207" dirty="0">
                <a:solidFill>
                  <a:schemeClr val="tx1">
                    <a:lumMod val="95000"/>
                    <a:lumOff val="5000"/>
                  </a:schemeClr>
                </a:solidFill>
                <a:latin typeface="Trebuchet MS"/>
                <a:cs typeface="Trebuchet MS"/>
              </a:rPr>
              <a:t>processors</a:t>
            </a:r>
            <a:r>
              <a:rPr sz="2400" spc="67" dirty="0">
                <a:solidFill>
                  <a:schemeClr val="tx1">
                    <a:lumMod val="95000"/>
                    <a:lumOff val="5000"/>
                  </a:schemeClr>
                </a:solidFill>
                <a:latin typeface="Trebuchet MS"/>
                <a:cs typeface="Trebuchet MS"/>
              </a:rPr>
              <a:t> </a:t>
            </a:r>
            <a:r>
              <a:rPr sz="2400" spc="123" dirty="0">
                <a:solidFill>
                  <a:schemeClr val="tx1">
                    <a:lumMod val="95000"/>
                    <a:lumOff val="5000"/>
                  </a:schemeClr>
                </a:solidFill>
                <a:latin typeface="Trebuchet MS"/>
                <a:cs typeface="Trebuchet MS"/>
              </a:rPr>
              <a:t>for</a:t>
            </a:r>
            <a:r>
              <a:rPr sz="2400" spc="67" dirty="0">
                <a:solidFill>
                  <a:schemeClr val="tx1">
                    <a:lumMod val="95000"/>
                    <a:lumOff val="5000"/>
                  </a:schemeClr>
                </a:solidFill>
                <a:latin typeface="Trebuchet MS"/>
                <a:cs typeface="Trebuchet MS"/>
              </a:rPr>
              <a:t> </a:t>
            </a:r>
            <a:r>
              <a:rPr sz="2400" spc="160" dirty="0">
                <a:solidFill>
                  <a:schemeClr val="tx1">
                    <a:lumMod val="95000"/>
                    <a:lumOff val="5000"/>
                  </a:schemeClr>
                </a:solidFill>
                <a:latin typeface="Trebuchet MS"/>
                <a:cs typeface="Trebuchet MS"/>
              </a:rPr>
              <a:t>management.</a:t>
            </a:r>
            <a:endParaRPr sz="2400" dirty="0">
              <a:solidFill>
                <a:schemeClr val="tx1">
                  <a:lumMod val="95000"/>
                  <a:lumOff val="5000"/>
                </a:schemeClr>
              </a:solidFill>
              <a:latin typeface="Trebuchet MS"/>
              <a:cs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29C7CB-0884-9E76-644F-6473854949FD}"/>
              </a:ext>
            </a:extLst>
          </p:cNvPr>
          <p:cNvPicPr>
            <a:picLocks noChangeAspect="1"/>
          </p:cNvPicPr>
          <p:nvPr/>
        </p:nvPicPr>
        <p:blipFill rotWithShape="1">
          <a:blip r:embed="rId2"/>
          <a:srcRect l="10671" t="2551" r="9635" b="4001"/>
          <a:stretch/>
        </p:blipFill>
        <p:spPr>
          <a:xfrm>
            <a:off x="1585731" y="109450"/>
            <a:ext cx="8229601" cy="6748550"/>
          </a:xfrm>
          <a:prstGeom prst="rect">
            <a:avLst/>
          </a:prstGeom>
        </p:spPr>
      </p:pic>
      <p:sp>
        <p:nvSpPr>
          <p:cNvPr id="6" name="TextBox 5">
            <a:extLst>
              <a:ext uri="{FF2B5EF4-FFF2-40B4-BE49-F238E27FC236}">
                <a16:creationId xmlns:a16="http://schemas.microsoft.com/office/drawing/2014/main" id="{55E68C63-2373-6D01-5523-6651C5269741}"/>
              </a:ext>
            </a:extLst>
          </p:cNvPr>
          <p:cNvSpPr txBox="1"/>
          <p:nvPr/>
        </p:nvSpPr>
        <p:spPr>
          <a:xfrm rot="20379244">
            <a:off x="2018171" y="2767281"/>
            <a:ext cx="8155658" cy="1323439"/>
          </a:xfrm>
          <a:prstGeom prst="rect">
            <a:avLst/>
          </a:prstGeom>
          <a:noFill/>
        </p:spPr>
        <p:txBody>
          <a:bodyPr wrap="square" rtlCol="0">
            <a:spAutoFit/>
          </a:bodyPr>
          <a:lstStyle/>
          <a:p>
            <a:r>
              <a:rPr lang="en-US" sz="8000" b="1" dirty="0">
                <a:ln w="6600">
                  <a:solidFill>
                    <a:schemeClr val="accent2"/>
                  </a:solidFill>
                  <a:prstDash val="solid"/>
                </a:ln>
                <a:solidFill>
                  <a:srgbClr val="FFFFFF"/>
                </a:solidFill>
                <a:effectLst>
                  <a:outerShdw dist="38100" dir="2700000" algn="tl" rotWithShape="0">
                    <a:schemeClr val="accent2"/>
                  </a:outerShdw>
                </a:effectLst>
              </a:rPr>
              <a:t>What Happened ?!</a:t>
            </a:r>
          </a:p>
        </p:txBody>
      </p:sp>
    </p:spTree>
    <p:extLst>
      <p:ext uri="{BB962C8B-B14F-4D97-AF65-F5344CB8AC3E}">
        <p14:creationId xmlns:p14="http://schemas.microsoft.com/office/powerpoint/2010/main" val="2704247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344</TotalTime>
  <Words>622</Words>
  <Application>Microsoft Office PowerPoint</Application>
  <PresentationFormat>Widescreen</PresentationFormat>
  <Paragraphs>89</Paragraphs>
  <Slides>22</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Tahoma</vt:lpstr>
      <vt:lpstr>Times New Roman</vt:lpstr>
      <vt:lpstr>Trebuchet MS</vt:lpstr>
      <vt:lpstr>Office Theme</vt:lpstr>
      <vt:lpstr>PowerPoint Presentation</vt:lpstr>
      <vt:lpstr>We will discuss the following topics</vt:lpstr>
      <vt:lpstr>What is P.P.P ?</vt:lpstr>
      <vt:lpstr>Applications and Use Cases.</vt:lpstr>
      <vt:lpstr>What inside the box </vt:lpstr>
      <vt:lpstr>PowerPoint Presentation</vt:lpstr>
      <vt:lpstr>PowerPoint Presentation</vt:lpstr>
      <vt:lpstr>INVERTER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Plans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Sabeeh Ashour</dc:creator>
  <cp:lastModifiedBy>Sabeeh Ashour</cp:lastModifiedBy>
  <cp:revision>14</cp:revision>
  <dcterms:created xsi:type="dcterms:W3CDTF">2024-06-29T10:00:32Z</dcterms:created>
  <dcterms:modified xsi:type="dcterms:W3CDTF">2024-06-29T15:44:34Z</dcterms:modified>
</cp:coreProperties>
</file>