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8"/>
  </p:notesMasterIdLst>
  <p:handoutMasterIdLst>
    <p:handoutMasterId r:id="rId19"/>
  </p:handoutMasterIdLst>
  <p:sldIdLst>
    <p:sldId id="256" r:id="rId3"/>
    <p:sldId id="265" r:id="rId4"/>
    <p:sldId id="257" r:id="rId5"/>
    <p:sldId id="266" r:id="rId6"/>
    <p:sldId id="272" r:id="rId7"/>
    <p:sldId id="279" r:id="rId8"/>
    <p:sldId id="271" r:id="rId9"/>
    <p:sldId id="280" r:id="rId10"/>
    <p:sldId id="282" r:id="rId11"/>
    <p:sldId id="281" r:id="rId12"/>
    <p:sldId id="276" r:id="rId13"/>
    <p:sldId id="283" r:id="rId14"/>
    <p:sldId id="269" r:id="rId15"/>
    <p:sldId id="270" r:id="rId16"/>
    <p:sldId id="264" r:id="rId1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2880">
          <p15:clr>
            <a:srgbClr val="A4A3A4"/>
          </p15:clr>
        </p15:guide>
        <p15:guide id="5" orient="horz" pos="3216">
          <p15:clr>
            <a:srgbClr val="A4A3A4"/>
          </p15:clr>
        </p15:guide>
        <p15:guide id="6" orient="horz" pos="816">
          <p15:clr>
            <a:srgbClr val="A4A3A4"/>
          </p15:clr>
        </p15:guide>
        <p15:guide id="7" orient="horz" pos="175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6143">
          <p15:clr>
            <a:srgbClr val="A4A3A4"/>
          </p15:clr>
        </p15:guide>
        <p15:guide id="12" pos="2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63" autoAdjust="0"/>
  </p:normalViewPr>
  <p:slideViewPr>
    <p:cSldViewPr>
      <p:cViewPr varScale="1">
        <p:scale>
          <a:sx n="74" d="100"/>
          <a:sy n="74" d="100"/>
        </p:scale>
        <p:origin x="582" y="72"/>
      </p:cViewPr>
      <p:guideLst>
        <p:guide orient="horz" pos="2160"/>
        <p:guide orient="horz" pos="1200"/>
        <p:guide orient="horz" pos="3888"/>
        <p:guide orient="horz" pos="2880"/>
        <p:guide orient="horz" pos="3216"/>
        <p:guide orient="horz" pos="816"/>
        <p:guide orient="horz" pos="175"/>
        <p:guide pos="3839"/>
        <p:guide pos="959"/>
        <p:guide pos="6719"/>
        <p:guide pos="6143"/>
        <p:guide pos="2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538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2018-05-17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2018-05-17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551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416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5855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8576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4563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59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0744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9579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9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766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2018-05-17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0549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2018-05-17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471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74812" y="4800600"/>
            <a:ext cx="52577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Ahmed H</a:t>
            </a:r>
            <a:r>
              <a:rPr lang="en-US" sz="2200" dirty="0">
                <a:solidFill>
                  <a:schemeClr val="bg1"/>
                </a:solidFill>
              </a:rPr>
              <a:t>. Dweikat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chemeClr val="bg1"/>
                </a:solidFill>
              </a:rPr>
              <a:t>Supervised By: Dr. </a:t>
            </a:r>
            <a:r>
              <a:rPr lang="en-US" sz="2200" dirty="0" err="1" smtClean="0">
                <a:solidFill>
                  <a:schemeClr val="bg1"/>
                </a:solidFill>
              </a:rPr>
              <a:t>Alladin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Masri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4812" y="656618"/>
            <a:ext cx="457199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May 20th, 2018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2412" y="1905000"/>
            <a:ext cx="9829799" cy="2667000"/>
          </a:xfrm>
        </p:spPr>
        <p:txBody>
          <a:bodyPr/>
          <a:lstStyle/>
          <a:p>
            <a:r>
              <a:rPr lang="en-US" sz="4400" dirty="0" smtClean="0"/>
              <a:t>Automated Drip Irrigation </a:t>
            </a:r>
            <a:r>
              <a:rPr lang="en-US" sz="4400" dirty="0"/>
              <a:t>System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412" y="257700"/>
            <a:ext cx="1752543" cy="1685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57401" y="4846766"/>
            <a:ext cx="4547212" cy="535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Taher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Dweikat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2" y="1600200"/>
            <a:ext cx="8991600" cy="27677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Line Criteria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671" y="3581400"/>
            <a:ext cx="7445377" cy="299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0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Analytical Dashboards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98612" y="1890346"/>
            <a:ext cx="3428998" cy="29864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344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4630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6916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1600200"/>
            <a:ext cx="9525000" cy="4989286"/>
          </a:xfrm>
        </p:spPr>
      </p:pic>
    </p:spTree>
    <p:extLst>
      <p:ext uri="{BB962C8B-B14F-4D97-AF65-F5344CB8AC3E}">
        <p14:creationId xmlns:p14="http://schemas.microsoft.com/office/powerpoint/2010/main" val="132201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70" y="1600200"/>
            <a:ext cx="9797042" cy="48310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Measurments</a:t>
            </a:r>
            <a:r>
              <a:rPr lang="en-US" dirty="0" smtClean="0"/>
              <a:t> Display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6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752600"/>
            <a:ext cx="91440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Add Fertilizers automatically.</a:t>
            </a:r>
            <a:endParaRPr lang="en-US" sz="3200" dirty="0"/>
          </a:p>
          <a:p>
            <a:pPr>
              <a:lnSpc>
                <a:spcPct val="150000"/>
              </a:lnSpc>
            </a:pPr>
            <a:r>
              <a:rPr lang="en-US" sz="3200" dirty="0" smtClean="0"/>
              <a:t>Create some predefined criteria for specific type of trees.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Add more error detection mechanisms.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Mobile application to increase the usability.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02651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18890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37528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905000"/>
            <a:ext cx="4419599" cy="4267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 smtClean="0"/>
              <a:t>Overview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sz="3200" dirty="0"/>
              <a:t>Technologies</a:t>
            </a:r>
          </a:p>
          <a:p>
            <a:pPr>
              <a:lnSpc>
                <a:spcPct val="100000"/>
              </a:lnSpc>
            </a:pPr>
            <a:r>
              <a:rPr lang="en-US" sz="3200" dirty="0" smtClean="0"/>
              <a:t>Methodology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sz="3200" dirty="0"/>
              <a:t>Future work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Demo</a:t>
            </a:r>
          </a:p>
          <a:p>
            <a:pPr>
              <a:lnSpc>
                <a:spcPct val="100000"/>
              </a:lnSpc>
            </a:pPr>
            <a:endParaRPr lang="en-US" sz="3200" dirty="0"/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57053"/>
            <a:ext cx="9143998" cy="1020762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14414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2057400"/>
            <a:ext cx="9753599" cy="426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By using </a:t>
            </a:r>
            <a:r>
              <a:rPr lang="en-GB" sz="2800" dirty="0" smtClean="0"/>
              <a:t>soil moisture, humidity and temperature sensors outputs to control the drip irrigation process</a:t>
            </a:r>
            <a:r>
              <a:rPr lang="en-US" sz="2800" dirty="0" smtClean="0"/>
              <a:t>, </a:t>
            </a:r>
            <a:r>
              <a:rPr lang="en-US" sz="2800" dirty="0"/>
              <a:t>Wi-Fi to connect to the web server to send and receive data, and Arduino </a:t>
            </a:r>
            <a:r>
              <a:rPr lang="en-US" sz="2800" dirty="0" smtClean="0"/>
              <a:t>microcontrollers </a:t>
            </a:r>
            <a:r>
              <a:rPr lang="en-US" sz="2800" dirty="0"/>
              <a:t>to control all </a:t>
            </a:r>
            <a:r>
              <a:rPr lang="en-US" sz="2800" dirty="0" smtClean="0"/>
              <a:t>the </a:t>
            </a:r>
            <a:r>
              <a:rPr lang="en-US" sz="2800" dirty="0"/>
              <a:t>operations, </a:t>
            </a:r>
            <a:r>
              <a:rPr lang="en-US" sz="2800" dirty="0" smtClean="0"/>
              <a:t>automated drip irrigation process </a:t>
            </a:r>
            <a:r>
              <a:rPr lang="en-US" sz="2800" dirty="0"/>
              <a:t>will be </a:t>
            </a:r>
            <a:r>
              <a:rPr lang="en-US" sz="2800" dirty="0" smtClean="0"/>
              <a:t>applied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10529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1325" y="1905000"/>
            <a:ext cx="7354887" cy="426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Software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Visual Studio 2015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SQL Server Management Studio 2012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Internet Information Services (IIS)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Arduino 1.6.12 IDE</a:t>
            </a:r>
          </a:p>
          <a:p>
            <a:pPr marL="301752" lvl="1" indent="0">
              <a:lnSpc>
                <a:spcPct val="150000"/>
              </a:lnSpc>
              <a:buNone/>
            </a:pP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04800"/>
            <a:ext cx="9143998" cy="1020762"/>
          </a:xfrm>
        </p:spPr>
        <p:txBody>
          <a:bodyPr>
            <a:normAutofit/>
          </a:bodyPr>
          <a:lstStyle/>
          <a:p>
            <a:r>
              <a:rPr lang="en-US" sz="4800" dirty="0"/>
              <a:t>Technologies</a:t>
            </a:r>
          </a:p>
        </p:txBody>
      </p:sp>
    </p:spTree>
    <p:extLst>
      <p:ext uri="{BB962C8B-B14F-4D97-AF65-F5344CB8AC3E}">
        <p14:creationId xmlns:p14="http://schemas.microsoft.com/office/powerpoint/2010/main" val="194841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674812" y="1905000"/>
            <a:ext cx="3962400" cy="426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Hardware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Arduino Mega </a:t>
            </a:r>
            <a:r>
              <a:rPr lang="en-US" sz="2200" dirty="0" smtClean="0"/>
              <a:t>2560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Arduino Uno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ESP8266 </a:t>
            </a:r>
            <a:r>
              <a:rPr lang="en-US" sz="2200" dirty="0" smtClean="0"/>
              <a:t>Wi-Fi module</a:t>
            </a:r>
            <a:endParaRPr lang="en-US" sz="2200" dirty="0"/>
          </a:p>
          <a:p>
            <a:pPr lvl="1">
              <a:lnSpc>
                <a:spcPct val="150000"/>
              </a:lnSpc>
            </a:pPr>
            <a:r>
              <a:rPr lang="en-US" sz="2200" dirty="0"/>
              <a:t>Arduino Wi-Fi Shield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Solar System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04800"/>
            <a:ext cx="9143998" cy="1020762"/>
          </a:xfrm>
        </p:spPr>
        <p:txBody>
          <a:bodyPr>
            <a:normAutofit/>
          </a:bodyPr>
          <a:lstStyle/>
          <a:p>
            <a:r>
              <a:rPr lang="en-US" sz="4800" dirty="0"/>
              <a:t>Technologies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sz="half" idx="2"/>
          </p:nvPr>
        </p:nvSpPr>
        <p:spPr>
          <a:xfrm>
            <a:off x="5633478" y="2667000"/>
            <a:ext cx="3962400" cy="373380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US" sz="2200" dirty="0" smtClean="0"/>
              <a:t>Sensors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Soil moisture(FC-28)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DHT-22</a:t>
            </a:r>
          </a:p>
          <a:p>
            <a:pPr lvl="3">
              <a:lnSpc>
                <a:spcPct val="150000"/>
              </a:lnSpc>
            </a:pPr>
            <a:r>
              <a:rPr lang="en-US" dirty="0" smtClean="0"/>
              <a:t>Temperature</a:t>
            </a:r>
          </a:p>
          <a:p>
            <a:pPr lvl="3">
              <a:lnSpc>
                <a:spcPct val="150000"/>
              </a:lnSpc>
            </a:pPr>
            <a:r>
              <a:rPr lang="en-US" dirty="0" smtClean="0"/>
              <a:t>Humidity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Ultrasonic (</a:t>
            </a:r>
            <a:r>
              <a:rPr lang="en-US" dirty="0"/>
              <a:t>HC - SR04 </a:t>
            </a:r>
            <a:r>
              <a:rPr lang="en-US" dirty="0" smtClean="0"/>
              <a:t>)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Water Flow (</a:t>
            </a:r>
            <a:r>
              <a:rPr lang="en-US" dirty="0"/>
              <a:t>YF-S201 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687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prstClr val="white"/>
                </a:solidFill>
              </a:rPr>
              <a:t>Methodology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4" y="1676400"/>
            <a:ext cx="5105398" cy="4057649"/>
          </a:xfrm>
        </p:spPr>
      </p:pic>
      <p:sp>
        <p:nvSpPr>
          <p:cNvPr id="6" name="TextBox 5"/>
          <p:cNvSpPr txBox="1"/>
          <p:nvPr/>
        </p:nvSpPr>
        <p:spPr>
          <a:xfrm>
            <a:off x="6704012" y="1801100"/>
            <a:ext cx="47244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Central Controlling </a:t>
            </a:r>
            <a:r>
              <a:rPr lang="en-US" sz="2800" dirty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unit</a:t>
            </a:r>
            <a:endParaRPr lang="en-US" sz="2800" dirty="0">
              <a:solidFill>
                <a:prstClr val="whit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9937" y="3437458"/>
            <a:ext cx="52578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Peripheral Controlling </a:t>
            </a:r>
            <a:r>
              <a:rPr lang="en-US" sz="2800" dirty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unit</a:t>
            </a:r>
            <a:endParaRPr lang="en-US" sz="2800" dirty="0">
              <a:solidFill>
                <a:prstClr val="whit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8008" y="2619279"/>
            <a:ext cx="47244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Error Detection</a:t>
            </a:r>
            <a:endParaRPr lang="en-US" sz="2800" dirty="0">
              <a:solidFill>
                <a:prstClr val="whit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8008" y="4345688"/>
            <a:ext cx="52578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Software Web Application</a:t>
            </a:r>
            <a:endParaRPr lang="en-US" sz="2800" dirty="0">
              <a:solidFill>
                <a:prstClr val="whit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4012" y="5198518"/>
            <a:ext cx="47244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white"/>
                </a:solidFill>
                <a:latin typeface="+mj-lt"/>
                <a:ea typeface="+mj-ea"/>
                <a:cs typeface="+mj-cs"/>
              </a:rPr>
              <a:t>Analytical Dashboards</a:t>
            </a:r>
            <a:endParaRPr lang="en-US" sz="2800" dirty="0">
              <a:solidFill>
                <a:prstClr val="white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7315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Central Controlling Unit</a:t>
            </a:r>
            <a:endParaRPr lang="en-US" sz="4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74812" y="1981200"/>
            <a:ext cx="8991600" cy="232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344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4630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6916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012" y="1676400"/>
            <a:ext cx="93726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8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Error Detection</a:t>
            </a:r>
            <a:endParaRPr lang="en-US" sz="4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98612" y="1905000"/>
            <a:ext cx="7086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344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4630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6916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en-US" sz="2800" dirty="0"/>
              <a:t>Ultrasonic sensor to </a:t>
            </a:r>
            <a:r>
              <a:rPr lang="en-US" sz="2800" dirty="0" smtClean="0"/>
              <a:t>measure the water level of the tank.</a:t>
            </a:r>
            <a:endParaRPr lang="en-US" sz="2800" dirty="0"/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Water flow sensor to detect some failures in the water pump.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612" y="1905000"/>
            <a:ext cx="2402378" cy="1454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1" y="3359727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65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Peripheral Controlling Unit</a:t>
            </a:r>
            <a:endParaRPr lang="en-US" sz="48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1676400"/>
            <a:ext cx="95250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Student presentation" id="{61936DD2-5F1E-4CE5-AB4B-725D35FC9179}" vid="{60FEA300-D151-4B21-9955-901AC34D046A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98950B5-7B6B-4C28-8458-CAB8EA4CB2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Student scientific report presentation</Template>
  <TotalTime>0</TotalTime>
  <Words>213</Words>
  <Application>Microsoft Office PowerPoint</Application>
  <PresentationFormat>Custom</PresentationFormat>
  <Paragraphs>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Wingdings 3</vt:lpstr>
      <vt:lpstr>Student presentation</vt:lpstr>
      <vt:lpstr>Automated Drip Irrigation System</vt:lpstr>
      <vt:lpstr>Agenda</vt:lpstr>
      <vt:lpstr>Overview</vt:lpstr>
      <vt:lpstr>Technologies</vt:lpstr>
      <vt:lpstr>Technologies</vt:lpstr>
      <vt:lpstr>Methodology</vt:lpstr>
      <vt:lpstr>Central Controlling Unit</vt:lpstr>
      <vt:lpstr>Error Detection</vt:lpstr>
      <vt:lpstr>Peripheral Controlling Unit</vt:lpstr>
      <vt:lpstr>Define Line Criteria</vt:lpstr>
      <vt:lpstr>Analytical Dashboards</vt:lpstr>
      <vt:lpstr>Current Measurments Display</vt:lpstr>
      <vt:lpstr>Future Work</vt:lpstr>
      <vt:lpstr>Demo</vt:lpstr>
      <vt:lpstr>Questions &amp; 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2016-12-17T23:44:47Z</dcterms:created>
  <dcterms:modified xsi:type="dcterms:W3CDTF">2018-05-19T20:06:53Z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TC034605859991</vt:lpwstr>
  </property>
</Properties>
</file>