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9" r:id="rId3"/>
    <p:sldId id="260" r:id="rId4"/>
    <p:sldId id="263" r:id="rId5"/>
    <p:sldId id="264" r:id="rId6"/>
    <p:sldId id="265" r:id="rId7"/>
    <p:sldId id="272" r:id="rId8"/>
    <p:sldId id="274" r:id="rId9"/>
    <p:sldId id="275" r:id="rId10"/>
    <p:sldId id="276" r:id="rId11"/>
    <p:sldId id="277" r:id="rId12"/>
    <p:sldId id="280" r:id="rId13"/>
    <p:sldId id="284" r:id="rId14"/>
    <p:sldId id="279" r:id="rId15"/>
    <p:sldId id="292" r:id="rId16"/>
    <p:sldId id="267" r:id="rId17"/>
    <p:sldId id="289" r:id="rId18"/>
    <p:sldId id="296" r:id="rId19"/>
    <p:sldId id="290" r:id="rId20"/>
    <p:sldId id="285" r:id="rId21"/>
    <p:sldId id="286" r:id="rId22"/>
    <p:sldId id="297" r:id="rId23"/>
    <p:sldId id="293" r:id="rId24"/>
    <p:sldId id="294" r:id="rId25"/>
    <p:sldId id="266" r:id="rId26"/>
    <p:sldId id="270" r:id="rId27"/>
    <p:sldId id="268" r:id="rId28"/>
    <p:sldId id="25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5F"/>
    <a:srgbClr val="FFFF66"/>
    <a:srgbClr val="00B800"/>
    <a:srgbClr val="FFCCCC"/>
    <a:srgbClr val="A76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4660"/>
  </p:normalViewPr>
  <p:slideViewPr>
    <p:cSldViewPr>
      <p:cViewPr varScale="1">
        <p:scale>
          <a:sx n="72" d="100"/>
          <a:sy n="72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88CEA1-0C13-43B4-BA26-96FBFB8DCEDB}" type="doc">
      <dgm:prSet loTypeId="urn:microsoft.com/office/officeart/2005/8/layout/vList2" loCatId="list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39C64AB-25FC-4700-A66F-E3FCDF41C564}">
      <dgm:prSet phldrT="[Text]" custT="1"/>
      <dgm:spPr/>
      <dgm:t>
        <a:bodyPr/>
        <a:lstStyle/>
        <a:p>
          <a:r>
            <a:rPr lang="en-US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Coverage Planning.</a:t>
          </a:r>
          <a:endParaRPr lang="en-US" sz="2800" dirty="0">
            <a:solidFill>
              <a:schemeClr val="bg2">
                <a:lumMod val="10000"/>
              </a:schemeClr>
            </a:solidFill>
          </a:endParaRPr>
        </a:p>
      </dgm:t>
    </dgm:pt>
    <dgm:pt modelId="{1F36ACC8-8AEA-44EB-9F02-C7CA7B88EE48}" type="parTrans" cxnId="{14DDA57D-8C04-41BC-AE04-87A607DC68CD}">
      <dgm:prSet/>
      <dgm:spPr/>
      <dgm:t>
        <a:bodyPr/>
        <a:lstStyle/>
        <a:p>
          <a:endParaRPr lang="en-US"/>
        </a:p>
      </dgm:t>
    </dgm:pt>
    <dgm:pt modelId="{ACA32197-E93B-4C0B-B24A-B06D04B0F6F0}" type="sibTrans" cxnId="{14DDA57D-8C04-41BC-AE04-87A607DC68CD}">
      <dgm:prSet/>
      <dgm:spPr/>
      <dgm:t>
        <a:bodyPr/>
        <a:lstStyle/>
        <a:p>
          <a:endParaRPr lang="en-US"/>
        </a:p>
      </dgm:t>
    </dgm:pt>
    <dgm:pt modelId="{CAE20A07-EFF9-445E-A5CF-7A21EB91D339}">
      <dgm:prSet phldrT="[Text]"/>
      <dgm:spPr/>
      <dgm:t>
        <a:bodyPr/>
        <a:lstStyle/>
        <a:p>
          <a:endParaRPr lang="en-US" dirty="0"/>
        </a:p>
      </dgm:t>
    </dgm:pt>
    <dgm:pt modelId="{511EFFB1-553A-4E3E-B3E1-BF81B9C7E572}" type="parTrans" cxnId="{9956FF55-307F-41C1-9C5C-7736B4933576}">
      <dgm:prSet/>
      <dgm:spPr/>
      <dgm:t>
        <a:bodyPr/>
        <a:lstStyle/>
        <a:p>
          <a:endParaRPr lang="en-US"/>
        </a:p>
      </dgm:t>
    </dgm:pt>
    <dgm:pt modelId="{C851E666-C470-4EE7-AFCB-8E60044A9BEE}" type="sibTrans" cxnId="{9956FF55-307F-41C1-9C5C-7736B4933576}">
      <dgm:prSet/>
      <dgm:spPr/>
      <dgm:t>
        <a:bodyPr/>
        <a:lstStyle/>
        <a:p>
          <a:endParaRPr lang="en-US"/>
        </a:p>
      </dgm:t>
    </dgm:pt>
    <dgm:pt modelId="{0E966E4F-7359-432C-BC1C-AE4C30E6B2BB}">
      <dgm:prSet phldrT="[Text]" custT="1"/>
      <dgm:spPr/>
      <dgm:t>
        <a:bodyPr/>
        <a:lstStyle/>
        <a:p>
          <a:r>
            <a:rPr lang="en-US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Capacity Planning.</a:t>
          </a:r>
          <a:endParaRPr lang="en-US" sz="2800" dirty="0">
            <a:solidFill>
              <a:schemeClr val="bg2">
                <a:lumMod val="10000"/>
              </a:schemeClr>
            </a:solidFill>
          </a:endParaRPr>
        </a:p>
      </dgm:t>
    </dgm:pt>
    <dgm:pt modelId="{661B8351-01C8-4D68-AA5A-B8813F7A3F55}" type="parTrans" cxnId="{6B54D459-8733-4FE4-A093-F42852AD85AF}">
      <dgm:prSet/>
      <dgm:spPr/>
      <dgm:t>
        <a:bodyPr/>
        <a:lstStyle/>
        <a:p>
          <a:endParaRPr lang="en-US"/>
        </a:p>
      </dgm:t>
    </dgm:pt>
    <dgm:pt modelId="{A675916A-482C-4F5D-AA4E-8352F67E7819}" type="sibTrans" cxnId="{6B54D459-8733-4FE4-A093-F42852AD85AF}">
      <dgm:prSet/>
      <dgm:spPr/>
      <dgm:t>
        <a:bodyPr/>
        <a:lstStyle/>
        <a:p>
          <a:endParaRPr lang="en-US"/>
        </a:p>
      </dgm:t>
    </dgm:pt>
    <dgm:pt modelId="{AF5B5351-7E92-4FA9-B6FF-4654BEC59336}">
      <dgm:prSet phldrT="[Text]"/>
      <dgm:spPr/>
      <dgm:t>
        <a:bodyPr/>
        <a:lstStyle/>
        <a:p>
          <a:endParaRPr lang="en-US" dirty="0"/>
        </a:p>
      </dgm:t>
    </dgm:pt>
    <dgm:pt modelId="{239750A0-37A7-4A66-88B6-2F17C20C17D9}" type="parTrans" cxnId="{87C9B2AC-1536-487E-8486-89A61ED4DB60}">
      <dgm:prSet/>
      <dgm:spPr/>
      <dgm:t>
        <a:bodyPr/>
        <a:lstStyle/>
        <a:p>
          <a:endParaRPr lang="en-US"/>
        </a:p>
      </dgm:t>
    </dgm:pt>
    <dgm:pt modelId="{3D090EFD-AFC4-4AD4-84E1-7CBBEB7AE236}" type="sibTrans" cxnId="{87C9B2AC-1536-487E-8486-89A61ED4DB60}">
      <dgm:prSet/>
      <dgm:spPr/>
      <dgm:t>
        <a:bodyPr/>
        <a:lstStyle/>
        <a:p>
          <a:endParaRPr lang="en-US"/>
        </a:p>
      </dgm:t>
    </dgm:pt>
    <dgm:pt modelId="{3677B2CC-4741-43FB-9DF6-2073C24C8D80}" type="pres">
      <dgm:prSet presAssocID="{5C88CEA1-0C13-43B4-BA26-96FBFB8DCEDB}" presName="linear" presStyleCnt="0">
        <dgm:presLayoutVars>
          <dgm:animLvl val="lvl"/>
          <dgm:resizeHandles val="exact"/>
        </dgm:presLayoutVars>
      </dgm:prSet>
      <dgm:spPr/>
    </dgm:pt>
    <dgm:pt modelId="{E68FCC02-818E-4377-B1D0-AB4E045B511D}" type="pres">
      <dgm:prSet presAssocID="{539C64AB-25FC-4700-A66F-E3FCDF41C564}" presName="parentText" presStyleLbl="node1" presStyleIdx="0" presStyleCnt="2" custLinFactNeighborY="38135">
        <dgm:presLayoutVars>
          <dgm:chMax val="0"/>
          <dgm:bulletEnabled val="1"/>
        </dgm:presLayoutVars>
      </dgm:prSet>
      <dgm:spPr/>
    </dgm:pt>
    <dgm:pt modelId="{B23ECE4B-E641-4D63-A4CE-DE8C603F55CD}" type="pres">
      <dgm:prSet presAssocID="{539C64AB-25FC-4700-A66F-E3FCDF41C564}" presName="childText" presStyleLbl="revTx" presStyleIdx="0" presStyleCnt="2">
        <dgm:presLayoutVars>
          <dgm:bulletEnabled val="1"/>
        </dgm:presLayoutVars>
      </dgm:prSet>
      <dgm:spPr/>
    </dgm:pt>
    <dgm:pt modelId="{39C06229-35A0-47F3-81B6-8641652C5C77}" type="pres">
      <dgm:prSet presAssocID="{0E966E4F-7359-432C-BC1C-AE4C30E6B2BB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A17A565-C601-4CE3-8F16-77F8BE4DB288}" type="pres">
      <dgm:prSet presAssocID="{0E966E4F-7359-432C-BC1C-AE4C30E6B2BB}" presName="childText" presStyleLbl="revTx" presStyleIdx="1" presStyleCnt="2" custLinFactNeighborX="-1250" custLinFactNeighborY="-4783">
        <dgm:presLayoutVars>
          <dgm:bulletEnabled val="1"/>
        </dgm:presLayoutVars>
      </dgm:prSet>
      <dgm:spPr/>
    </dgm:pt>
  </dgm:ptLst>
  <dgm:cxnLst>
    <dgm:cxn modelId="{9F2AA06D-08A9-45A0-BB8D-8CA95B36DD1F}" type="presOf" srcId="{539C64AB-25FC-4700-A66F-E3FCDF41C564}" destId="{E68FCC02-818E-4377-B1D0-AB4E045B511D}" srcOrd="0" destOrd="0" presId="urn:microsoft.com/office/officeart/2005/8/layout/vList2"/>
    <dgm:cxn modelId="{9956FF55-307F-41C1-9C5C-7736B4933576}" srcId="{539C64AB-25FC-4700-A66F-E3FCDF41C564}" destId="{CAE20A07-EFF9-445E-A5CF-7A21EB91D339}" srcOrd="0" destOrd="0" parTransId="{511EFFB1-553A-4E3E-B3E1-BF81B9C7E572}" sibTransId="{C851E666-C470-4EE7-AFCB-8E60044A9BEE}"/>
    <dgm:cxn modelId="{6B54D459-8733-4FE4-A093-F42852AD85AF}" srcId="{5C88CEA1-0C13-43B4-BA26-96FBFB8DCEDB}" destId="{0E966E4F-7359-432C-BC1C-AE4C30E6B2BB}" srcOrd="1" destOrd="0" parTransId="{661B8351-01C8-4D68-AA5A-B8813F7A3F55}" sibTransId="{A675916A-482C-4F5D-AA4E-8352F67E7819}"/>
    <dgm:cxn modelId="{14DDA57D-8C04-41BC-AE04-87A607DC68CD}" srcId="{5C88CEA1-0C13-43B4-BA26-96FBFB8DCEDB}" destId="{539C64AB-25FC-4700-A66F-E3FCDF41C564}" srcOrd="0" destOrd="0" parTransId="{1F36ACC8-8AEA-44EB-9F02-C7CA7B88EE48}" sibTransId="{ACA32197-E93B-4C0B-B24A-B06D04B0F6F0}"/>
    <dgm:cxn modelId="{E483B089-D8D7-472A-B025-3B462CDE2306}" type="presOf" srcId="{0E966E4F-7359-432C-BC1C-AE4C30E6B2BB}" destId="{39C06229-35A0-47F3-81B6-8641652C5C77}" srcOrd="0" destOrd="0" presId="urn:microsoft.com/office/officeart/2005/8/layout/vList2"/>
    <dgm:cxn modelId="{C97A6792-F1FE-49F0-9B72-3F42C647A4D7}" type="presOf" srcId="{AF5B5351-7E92-4FA9-B6FF-4654BEC59336}" destId="{DA17A565-C601-4CE3-8F16-77F8BE4DB288}" srcOrd="0" destOrd="0" presId="urn:microsoft.com/office/officeart/2005/8/layout/vList2"/>
    <dgm:cxn modelId="{45501B9C-CF49-4407-A299-85B22DEF6DEE}" type="presOf" srcId="{CAE20A07-EFF9-445E-A5CF-7A21EB91D339}" destId="{B23ECE4B-E641-4D63-A4CE-DE8C603F55CD}" srcOrd="0" destOrd="0" presId="urn:microsoft.com/office/officeart/2005/8/layout/vList2"/>
    <dgm:cxn modelId="{87C9B2AC-1536-487E-8486-89A61ED4DB60}" srcId="{0E966E4F-7359-432C-BC1C-AE4C30E6B2BB}" destId="{AF5B5351-7E92-4FA9-B6FF-4654BEC59336}" srcOrd="0" destOrd="0" parTransId="{239750A0-37A7-4A66-88B6-2F17C20C17D9}" sibTransId="{3D090EFD-AFC4-4AD4-84E1-7CBBEB7AE236}"/>
    <dgm:cxn modelId="{428807C9-9435-4DCC-8521-A001C48EFAC0}" type="presOf" srcId="{5C88CEA1-0C13-43B4-BA26-96FBFB8DCEDB}" destId="{3677B2CC-4741-43FB-9DF6-2073C24C8D80}" srcOrd="0" destOrd="0" presId="urn:microsoft.com/office/officeart/2005/8/layout/vList2"/>
    <dgm:cxn modelId="{322134DC-D4AC-47C1-8394-C88EEC4BF09B}" type="presParOf" srcId="{3677B2CC-4741-43FB-9DF6-2073C24C8D80}" destId="{E68FCC02-818E-4377-B1D0-AB4E045B511D}" srcOrd="0" destOrd="0" presId="urn:microsoft.com/office/officeart/2005/8/layout/vList2"/>
    <dgm:cxn modelId="{2790C7D7-39C2-4DF2-9EF8-3D4E819B5DA9}" type="presParOf" srcId="{3677B2CC-4741-43FB-9DF6-2073C24C8D80}" destId="{B23ECE4B-E641-4D63-A4CE-DE8C603F55CD}" srcOrd="1" destOrd="0" presId="urn:microsoft.com/office/officeart/2005/8/layout/vList2"/>
    <dgm:cxn modelId="{834647CF-F236-47B5-8A9A-726527115920}" type="presParOf" srcId="{3677B2CC-4741-43FB-9DF6-2073C24C8D80}" destId="{39C06229-35A0-47F3-81B6-8641652C5C77}" srcOrd="2" destOrd="0" presId="urn:microsoft.com/office/officeart/2005/8/layout/vList2"/>
    <dgm:cxn modelId="{5D094EEB-FED5-487B-9B82-C93C751C43E1}" type="presParOf" srcId="{3677B2CC-4741-43FB-9DF6-2073C24C8D80}" destId="{DA17A565-C601-4CE3-8F16-77F8BE4DB28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FB30AD-6311-4981-A993-C0D001FF8F85}" type="doc">
      <dgm:prSet loTypeId="urn:microsoft.com/office/officeart/2005/8/layout/vProcess5" loCatId="process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7002811B-C06B-49EE-AFE8-413218884D27}">
      <dgm:prSet phldrT="[Text]" custT="1"/>
      <dgm:spPr/>
      <dgm:t>
        <a:bodyPr/>
        <a:lstStyle/>
        <a:p>
          <a:pPr>
            <a:buFont typeface="+mj-lt"/>
            <a:buNone/>
          </a:pPr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Frequency Band</a:t>
          </a:r>
        </a:p>
      </dgm:t>
    </dgm:pt>
    <dgm:pt modelId="{B432A815-3343-47F9-8062-D6AF5559AACB}" type="parTrans" cxnId="{62935291-44BF-4FAD-AE51-6972388EBBC9}">
      <dgm:prSet/>
      <dgm:spPr/>
      <dgm:t>
        <a:bodyPr/>
        <a:lstStyle/>
        <a:p>
          <a:endParaRPr lang="en-US"/>
        </a:p>
      </dgm:t>
    </dgm:pt>
    <dgm:pt modelId="{35FDB243-0EC7-445B-8551-3BC8CB92C31A}" type="sibTrans" cxnId="{62935291-44BF-4FAD-AE51-6972388EBBC9}">
      <dgm:prSet/>
      <dgm:spPr>
        <a:solidFill>
          <a:schemeClr val="bg2">
            <a:lumMod val="2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1F0EC2DA-0718-490F-B2DF-474736BA3D9F}">
      <dgm:prSet phldrT="[Text]" custT="1"/>
      <dgm:spPr/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Effective UE Height [m]</a:t>
          </a:r>
        </a:p>
      </dgm:t>
    </dgm:pt>
    <dgm:pt modelId="{74CBAB97-F650-4561-B620-0E02CBA041E2}" type="parTrans" cxnId="{85522388-6283-4E39-838F-D70FF9A80453}">
      <dgm:prSet/>
      <dgm:spPr/>
      <dgm:t>
        <a:bodyPr/>
        <a:lstStyle/>
        <a:p>
          <a:endParaRPr lang="en-US"/>
        </a:p>
      </dgm:t>
    </dgm:pt>
    <dgm:pt modelId="{762B6F51-AF8F-4F41-A2F2-5042CC045C72}" type="sibTrans" cxnId="{85522388-6283-4E39-838F-D70FF9A80453}">
      <dgm:prSet/>
      <dgm:spPr>
        <a:solidFill>
          <a:schemeClr val="bg2">
            <a:lumMod val="2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ED0F831A-37C2-42F5-AD53-41F94F6ED00A}">
      <dgm:prSet phldrT="[Text]" custT="1"/>
      <dgm:spPr/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Receive Antenna Gain</a:t>
          </a:r>
        </a:p>
      </dgm:t>
    </dgm:pt>
    <dgm:pt modelId="{2CB60551-001B-4C3E-B843-D62F745B406A}" type="parTrans" cxnId="{1BF911C2-8023-4FC2-B64D-8030195DA586}">
      <dgm:prSet/>
      <dgm:spPr/>
      <dgm:t>
        <a:bodyPr/>
        <a:lstStyle/>
        <a:p>
          <a:endParaRPr lang="en-US"/>
        </a:p>
      </dgm:t>
    </dgm:pt>
    <dgm:pt modelId="{B7333784-3769-4C71-8B71-03C009618DC9}" type="sibTrans" cxnId="{1BF911C2-8023-4FC2-B64D-8030195DA586}">
      <dgm:prSet/>
      <dgm:spPr>
        <a:solidFill>
          <a:schemeClr val="bg2">
            <a:lumMod val="2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CAFEEE12-ADC4-4100-8ED8-E3F3F3F0B90D}">
      <dgm:prSet phldrT="[Text]" custT="1"/>
      <dgm:spPr/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Effective Antenna Height [m]</a:t>
          </a:r>
        </a:p>
      </dgm:t>
    </dgm:pt>
    <dgm:pt modelId="{AB46EA3D-D1EB-44B1-8A00-994A0D071045}" type="parTrans" cxnId="{305C828E-C4A4-4B57-B774-FBF72A3A9516}">
      <dgm:prSet/>
      <dgm:spPr/>
      <dgm:t>
        <a:bodyPr/>
        <a:lstStyle/>
        <a:p>
          <a:endParaRPr lang="en-US"/>
        </a:p>
      </dgm:t>
    </dgm:pt>
    <dgm:pt modelId="{E8D32360-18F4-4D8B-A84D-4DBFE17FA4B4}" type="sibTrans" cxnId="{305C828E-C4A4-4B57-B774-FBF72A3A9516}">
      <dgm:prSet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endParaRPr lang="en-US" dirty="0"/>
        </a:p>
      </dgm:t>
    </dgm:pt>
    <dgm:pt modelId="{C9C4A16B-5944-4CA1-8D3A-DB6C8E799A99}">
      <dgm:prSet phldrT="[Text]" custT="1"/>
      <dgm:spPr/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Total Power Per Cell</a:t>
          </a:r>
        </a:p>
      </dgm:t>
    </dgm:pt>
    <dgm:pt modelId="{B926919C-F6C2-4899-8F0A-71017D5E059D}" type="parTrans" cxnId="{9EC4B2BA-3CE4-4E16-99C6-CBC37AA7E37D}">
      <dgm:prSet/>
      <dgm:spPr/>
      <dgm:t>
        <a:bodyPr/>
        <a:lstStyle/>
        <a:p>
          <a:endParaRPr lang="en-US"/>
        </a:p>
      </dgm:t>
    </dgm:pt>
    <dgm:pt modelId="{F3AF6AD1-FAFF-4F47-8BBC-41AB56FA5509}" type="sibTrans" cxnId="{9EC4B2BA-3CE4-4E16-99C6-CBC37AA7E37D}">
      <dgm:prSet/>
      <dgm:spPr/>
      <dgm:t>
        <a:bodyPr/>
        <a:lstStyle/>
        <a:p>
          <a:endParaRPr lang="en-US"/>
        </a:p>
      </dgm:t>
    </dgm:pt>
    <dgm:pt modelId="{26A1731A-8C93-4779-81F3-01A2D0AAF36B}">
      <dgm:prSet phldrT="[Text]"/>
      <dgm:spPr/>
      <dgm:t>
        <a:bodyPr/>
        <a:lstStyle/>
        <a:p>
          <a:endParaRPr lang="en-US"/>
        </a:p>
      </dgm:t>
    </dgm:pt>
    <dgm:pt modelId="{6D74639A-8E53-4472-8EF4-38E52ED80D75}" type="parTrans" cxnId="{62DA0DB7-5EC4-4F58-B463-29BBCE72EE70}">
      <dgm:prSet/>
      <dgm:spPr/>
      <dgm:t>
        <a:bodyPr/>
        <a:lstStyle/>
        <a:p>
          <a:endParaRPr lang="en-US"/>
        </a:p>
      </dgm:t>
    </dgm:pt>
    <dgm:pt modelId="{153B30B8-F3AE-4384-A2FC-9C718F441EC6}" type="sibTrans" cxnId="{62DA0DB7-5EC4-4F58-B463-29BBCE72EE70}">
      <dgm:prSet/>
      <dgm:spPr/>
      <dgm:t>
        <a:bodyPr/>
        <a:lstStyle/>
        <a:p>
          <a:endParaRPr lang="en-US"/>
        </a:p>
      </dgm:t>
    </dgm:pt>
    <dgm:pt modelId="{F24826ED-456A-497B-84C2-A4245763E191}">
      <dgm:prSet phldrT="[Text]"/>
      <dgm:spPr/>
      <dgm:t>
        <a:bodyPr/>
        <a:lstStyle/>
        <a:p>
          <a:endParaRPr lang="en-US"/>
        </a:p>
      </dgm:t>
    </dgm:pt>
    <dgm:pt modelId="{BBCCBC0C-1F20-4CB3-8774-94AFEC6661D0}" type="parTrans" cxnId="{9CBF1BE9-CB72-4D80-869D-FC5A6DCD6083}">
      <dgm:prSet/>
      <dgm:spPr/>
      <dgm:t>
        <a:bodyPr/>
        <a:lstStyle/>
        <a:p>
          <a:endParaRPr lang="en-US"/>
        </a:p>
      </dgm:t>
    </dgm:pt>
    <dgm:pt modelId="{4DFFA131-94C2-4A10-A4CE-6CC5F3824FBE}" type="sibTrans" cxnId="{9CBF1BE9-CB72-4D80-869D-FC5A6DCD6083}">
      <dgm:prSet/>
      <dgm:spPr/>
      <dgm:t>
        <a:bodyPr/>
        <a:lstStyle/>
        <a:p>
          <a:endParaRPr lang="en-US"/>
        </a:p>
      </dgm:t>
    </dgm:pt>
    <dgm:pt modelId="{8113C7D0-0E81-4127-9D63-A4E757E2A4D6}">
      <dgm:prSet phldrT="[Text]"/>
      <dgm:spPr/>
      <dgm:t>
        <a:bodyPr/>
        <a:lstStyle/>
        <a:p>
          <a:endParaRPr lang="en-US"/>
        </a:p>
      </dgm:t>
    </dgm:pt>
    <dgm:pt modelId="{6CFE6802-ED7B-45FE-92F9-7C3D9F21C779}" type="parTrans" cxnId="{D885557D-C620-44D1-8F2C-6536535CF596}">
      <dgm:prSet/>
      <dgm:spPr/>
      <dgm:t>
        <a:bodyPr/>
        <a:lstStyle/>
        <a:p>
          <a:endParaRPr lang="en-US"/>
        </a:p>
      </dgm:t>
    </dgm:pt>
    <dgm:pt modelId="{B935EDC4-2B31-4211-B4FA-27DA8625079C}" type="sibTrans" cxnId="{D885557D-C620-44D1-8F2C-6536535CF596}">
      <dgm:prSet/>
      <dgm:spPr/>
      <dgm:t>
        <a:bodyPr/>
        <a:lstStyle/>
        <a:p>
          <a:endParaRPr lang="en-US"/>
        </a:p>
      </dgm:t>
    </dgm:pt>
    <dgm:pt modelId="{E2B616E3-3E61-429D-BD13-DEA827DD20C0}">
      <dgm:prSet/>
      <dgm:spPr/>
      <dgm:t>
        <a:bodyPr/>
        <a:lstStyle/>
        <a:p>
          <a:endParaRPr lang="en-US"/>
        </a:p>
      </dgm:t>
    </dgm:pt>
    <dgm:pt modelId="{B190680C-5F44-4ADD-BEDD-A6B84EC7F324}" type="parTrans" cxnId="{56780AC2-CF5D-482F-8CB4-1E1CFC3ECC6A}">
      <dgm:prSet/>
      <dgm:spPr/>
      <dgm:t>
        <a:bodyPr/>
        <a:lstStyle/>
        <a:p>
          <a:endParaRPr lang="en-US"/>
        </a:p>
      </dgm:t>
    </dgm:pt>
    <dgm:pt modelId="{C212E1C3-8C04-44E6-9090-089115ED3AEC}" type="sibTrans" cxnId="{56780AC2-CF5D-482F-8CB4-1E1CFC3ECC6A}">
      <dgm:prSet/>
      <dgm:spPr/>
      <dgm:t>
        <a:bodyPr/>
        <a:lstStyle/>
        <a:p>
          <a:endParaRPr lang="en-US"/>
        </a:p>
      </dgm:t>
    </dgm:pt>
    <dgm:pt modelId="{09F01592-BACD-4008-B18E-A05E99BF32FF}" type="pres">
      <dgm:prSet presAssocID="{2DFB30AD-6311-4981-A993-C0D001FF8F85}" presName="outerComposite" presStyleCnt="0">
        <dgm:presLayoutVars>
          <dgm:chMax val="5"/>
          <dgm:dir/>
          <dgm:resizeHandles val="exact"/>
        </dgm:presLayoutVars>
      </dgm:prSet>
      <dgm:spPr/>
    </dgm:pt>
    <dgm:pt modelId="{FD258DED-05CB-4A9D-9FDF-5A10EDDA15A9}" type="pres">
      <dgm:prSet presAssocID="{2DFB30AD-6311-4981-A993-C0D001FF8F85}" presName="dummyMaxCanvas" presStyleCnt="0">
        <dgm:presLayoutVars/>
      </dgm:prSet>
      <dgm:spPr/>
    </dgm:pt>
    <dgm:pt modelId="{1664987A-CC70-4643-8658-8D18A8F55946}" type="pres">
      <dgm:prSet presAssocID="{2DFB30AD-6311-4981-A993-C0D001FF8F85}" presName="FiveNodes_1" presStyleLbl="node1" presStyleIdx="0" presStyleCnt="5">
        <dgm:presLayoutVars>
          <dgm:bulletEnabled val="1"/>
        </dgm:presLayoutVars>
      </dgm:prSet>
      <dgm:spPr/>
    </dgm:pt>
    <dgm:pt modelId="{5BF4143E-8CC1-4F5E-9A58-50BACD05FB02}" type="pres">
      <dgm:prSet presAssocID="{2DFB30AD-6311-4981-A993-C0D001FF8F85}" presName="FiveNodes_2" presStyleLbl="node1" presStyleIdx="1" presStyleCnt="5">
        <dgm:presLayoutVars>
          <dgm:bulletEnabled val="1"/>
        </dgm:presLayoutVars>
      </dgm:prSet>
      <dgm:spPr/>
    </dgm:pt>
    <dgm:pt modelId="{50108F61-A506-4BD3-B159-153E1271B555}" type="pres">
      <dgm:prSet presAssocID="{2DFB30AD-6311-4981-A993-C0D001FF8F85}" presName="FiveNodes_3" presStyleLbl="node1" presStyleIdx="2" presStyleCnt="5">
        <dgm:presLayoutVars>
          <dgm:bulletEnabled val="1"/>
        </dgm:presLayoutVars>
      </dgm:prSet>
      <dgm:spPr/>
    </dgm:pt>
    <dgm:pt modelId="{DE8DDEE5-DB68-485D-9528-D3B615639002}" type="pres">
      <dgm:prSet presAssocID="{2DFB30AD-6311-4981-A993-C0D001FF8F85}" presName="FiveNodes_4" presStyleLbl="node1" presStyleIdx="3" presStyleCnt="5">
        <dgm:presLayoutVars>
          <dgm:bulletEnabled val="1"/>
        </dgm:presLayoutVars>
      </dgm:prSet>
      <dgm:spPr/>
    </dgm:pt>
    <dgm:pt modelId="{A0941EEC-D0C0-45D7-B34C-C4A2D6083616}" type="pres">
      <dgm:prSet presAssocID="{2DFB30AD-6311-4981-A993-C0D001FF8F85}" presName="FiveNodes_5" presStyleLbl="node1" presStyleIdx="4" presStyleCnt="5">
        <dgm:presLayoutVars>
          <dgm:bulletEnabled val="1"/>
        </dgm:presLayoutVars>
      </dgm:prSet>
      <dgm:spPr/>
    </dgm:pt>
    <dgm:pt modelId="{05ED4F7A-73F6-4410-A854-5FD0BE7125C5}" type="pres">
      <dgm:prSet presAssocID="{2DFB30AD-6311-4981-A993-C0D001FF8F85}" presName="FiveConn_1-2" presStyleLbl="fgAccFollowNode1" presStyleIdx="0" presStyleCnt="4">
        <dgm:presLayoutVars>
          <dgm:bulletEnabled val="1"/>
        </dgm:presLayoutVars>
      </dgm:prSet>
      <dgm:spPr/>
    </dgm:pt>
    <dgm:pt modelId="{7B17E932-8C8F-4C18-974E-A739B967B11C}" type="pres">
      <dgm:prSet presAssocID="{2DFB30AD-6311-4981-A993-C0D001FF8F85}" presName="FiveConn_2-3" presStyleLbl="fgAccFollowNode1" presStyleIdx="1" presStyleCnt="4">
        <dgm:presLayoutVars>
          <dgm:bulletEnabled val="1"/>
        </dgm:presLayoutVars>
      </dgm:prSet>
      <dgm:spPr/>
    </dgm:pt>
    <dgm:pt modelId="{E45973FB-D30B-4B2F-8904-466D2BB2AC1E}" type="pres">
      <dgm:prSet presAssocID="{2DFB30AD-6311-4981-A993-C0D001FF8F85}" presName="FiveConn_3-4" presStyleLbl="fgAccFollowNode1" presStyleIdx="2" presStyleCnt="4">
        <dgm:presLayoutVars>
          <dgm:bulletEnabled val="1"/>
        </dgm:presLayoutVars>
      </dgm:prSet>
      <dgm:spPr/>
    </dgm:pt>
    <dgm:pt modelId="{B68389B8-539F-4C13-A529-AE0656ABB3C9}" type="pres">
      <dgm:prSet presAssocID="{2DFB30AD-6311-4981-A993-C0D001FF8F85}" presName="FiveConn_4-5" presStyleLbl="fgAccFollowNode1" presStyleIdx="3" presStyleCnt="4">
        <dgm:presLayoutVars>
          <dgm:bulletEnabled val="1"/>
        </dgm:presLayoutVars>
      </dgm:prSet>
      <dgm:spPr/>
    </dgm:pt>
    <dgm:pt modelId="{71D9A366-1AFD-42F9-BE4F-3D6B1F45BE26}" type="pres">
      <dgm:prSet presAssocID="{2DFB30AD-6311-4981-A993-C0D001FF8F85}" presName="FiveNodes_1_text" presStyleLbl="node1" presStyleIdx="4" presStyleCnt="5">
        <dgm:presLayoutVars>
          <dgm:bulletEnabled val="1"/>
        </dgm:presLayoutVars>
      </dgm:prSet>
      <dgm:spPr/>
    </dgm:pt>
    <dgm:pt modelId="{2FC01A4B-01C6-4E10-A398-A6889506516B}" type="pres">
      <dgm:prSet presAssocID="{2DFB30AD-6311-4981-A993-C0D001FF8F85}" presName="FiveNodes_2_text" presStyleLbl="node1" presStyleIdx="4" presStyleCnt="5">
        <dgm:presLayoutVars>
          <dgm:bulletEnabled val="1"/>
        </dgm:presLayoutVars>
      </dgm:prSet>
      <dgm:spPr/>
    </dgm:pt>
    <dgm:pt modelId="{CAAC2C81-1F5E-4A46-8832-A3E153E625FF}" type="pres">
      <dgm:prSet presAssocID="{2DFB30AD-6311-4981-A993-C0D001FF8F85}" presName="FiveNodes_3_text" presStyleLbl="node1" presStyleIdx="4" presStyleCnt="5">
        <dgm:presLayoutVars>
          <dgm:bulletEnabled val="1"/>
        </dgm:presLayoutVars>
      </dgm:prSet>
      <dgm:spPr/>
    </dgm:pt>
    <dgm:pt modelId="{01FD1108-3309-400B-9CC4-B5034A4A32E3}" type="pres">
      <dgm:prSet presAssocID="{2DFB30AD-6311-4981-A993-C0D001FF8F85}" presName="FiveNodes_4_text" presStyleLbl="node1" presStyleIdx="4" presStyleCnt="5">
        <dgm:presLayoutVars>
          <dgm:bulletEnabled val="1"/>
        </dgm:presLayoutVars>
      </dgm:prSet>
      <dgm:spPr/>
    </dgm:pt>
    <dgm:pt modelId="{1A79D139-144A-4A9D-9F69-364F49DF6176}" type="pres">
      <dgm:prSet presAssocID="{2DFB30AD-6311-4981-A993-C0D001FF8F85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2EFD3D09-219B-4FD9-B222-0C892F5F7261}" type="presOf" srcId="{CAFEEE12-ADC4-4100-8ED8-E3F3F3F0B90D}" destId="{2FC01A4B-01C6-4E10-A398-A6889506516B}" srcOrd="1" destOrd="0" presId="urn:microsoft.com/office/officeart/2005/8/layout/vProcess5"/>
    <dgm:cxn modelId="{22854317-648D-4242-850E-5E4F4468C94A}" type="presOf" srcId="{7002811B-C06B-49EE-AFE8-413218884D27}" destId="{1664987A-CC70-4643-8658-8D18A8F55946}" srcOrd="0" destOrd="0" presId="urn:microsoft.com/office/officeart/2005/8/layout/vProcess5"/>
    <dgm:cxn modelId="{CF425726-0EE3-438C-A1F7-67F9A2B08C7F}" type="presOf" srcId="{7002811B-C06B-49EE-AFE8-413218884D27}" destId="{71D9A366-1AFD-42F9-BE4F-3D6B1F45BE26}" srcOrd="1" destOrd="0" presId="urn:microsoft.com/office/officeart/2005/8/layout/vProcess5"/>
    <dgm:cxn modelId="{5D8B4836-948E-4D5A-BB7E-CBDC80342D37}" type="presOf" srcId="{2DFB30AD-6311-4981-A993-C0D001FF8F85}" destId="{09F01592-BACD-4008-B18E-A05E99BF32FF}" srcOrd="0" destOrd="0" presId="urn:microsoft.com/office/officeart/2005/8/layout/vProcess5"/>
    <dgm:cxn modelId="{4B16B639-922C-4E59-95E2-47720CD92767}" type="presOf" srcId="{B7333784-3769-4C71-8B71-03C009618DC9}" destId="{B68389B8-539F-4C13-A529-AE0656ABB3C9}" srcOrd="0" destOrd="0" presId="urn:microsoft.com/office/officeart/2005/8/layout/vProcess5"/>
    <dgm:cxn modelId="{3E608844-7711-42F0-953B-5AA1B5805DB5}" type="presOf" srcId="{ED0F831A-37C2-42F5-AD53-41F94F6ED00A}" destId="{DE8DDEE5-DB68-485D-9528-D3B615639002}" srcOrd="0" destOrd="0" presId="urn:microsoft.com/office/officeart/2005/8/layout/vProcess5"/>
    <dgm:cxn modelId="{357FB36D-DB6D-45F1-A49D-BC9FCADCD219}" type="presOf" srcId="{E8D32360-18F4-4D8B-A84D-4DBFE17FA4B4}" destId="{7B17E932-8C8F-4C18-974E-A739B967B11C}" srcOrd="0" destOrd="0" presId="urn:microsoft.com/office/officeart/2005/8/layout/vProcess5"/>
    <dgm:cxn modelId="{32CCE16F-A740-4FE1-AF3C-D4DD6C593185}" type="presOf" srcId="{C9C4A16B-5944-4CA1-8D3A-DB6C8E799A99}" destId="{A0941EEC-D0C0-45D7-B34C-C4A2D6083616}" srcOrd="0" destOrd="0" presId="urn:microsoft.com/office/officeart/2005/8/layout/vProcess5"/>
    <dgm:cxn modelId="{0C283870-2F65-42CE-B178-8CEEBD941206}" type="presOf" srcId="{762B6F51-AF8F-4F41-A2F2-5042CC045C72}" destId="{E45973FB-D30B-4B2F-8904-466D2BB2AC1E}" srcOrd="0" destOrd="0" presId="urn:microsoft.com/office/officeart/2005/8/layout/vProcess5"/>
    <dgm:cxn modelId="{D885557D-C620-44D1-8F2C-6536535CF596}" srcId="{2DFB30AD-6311-4981-A993-C0D001FF8F85}" destId="{8113C7D0-0E81-4127-9D63-A4E757E2A4D6}" srcOrd="5" destOrd="0" parTransId="{6CFE6802-ED7B-45FE-92F9-7C3D9F21C779}" sibTransId="{B935EDC4-2B31-4211-B4FA-27DA8625079C}"/>
    <dgm:cxn modelId="{5B5E1680-78CA-44D1-9750-F1286CA7F877}" type="presOf" srcId="{C9C4A16B-5944-4CA1-8D3A-DB6C8E799A99}" destId="{1A79D139-144A-4A9D-9F69-364F49DF6176}" srcOrd="1" destOrd="0" presId="urn:microsoft.com/office/officeart/2005/8/layout/vProcess5"/>
    <dgm:cxn modelId="{85522388-6283-4E39-838F-D70FF9A80453}" srcId="{2DFB30AD-6311-4981-A993-C0D001FF8F85}" destId="{1F0EC2DA-0718-490F-B2DF-474736BA3D9F}" srcOrd="2" destOrd="0" parTransId="{74CBAB97-F650-4561-B620-0E02CBA041E2}" sibTransId="{762B6F51-AF8F-4F41-A2F2-5042CC045C72}"/>
    <dgm:cxn modelId="{305C828E-C4A4-4B57-B774-FBF72A3A9516}" srcId="{2DFB30AD-6311-4981-A993-C0D001FF8F85}" destId="{CAFEEE12-ADC4-4100-8ED8-E3F3F3F0B90D}" srcOrd="1" destOrd="0" parTransId="{AB46EA3D-D1EB-44B1-8A00-994A0D071045}" sibTransId="{E8D32360-18F4-4D8B-A84D-4DBFE17FA4B4}"/>
    <dgm:cxn modelId="{62935291-44BF-4FAD-AE51-6972388EBBC9}" srcId="{2DFB30AD-6311-4981-A993-C0D001FF8F85}" destId="{7002811B-C06B-49EE-AFE8-413218884D27}" srcOrd="0" destOrd="0" parTransId="{B432A815-3343-47F9-8062-D6AF5559AACB}" sibTransId="{35FDB243-0EC7-445B-8551-3BC8CB92C31A}"/>
    <dgm:cxn modelId="{62DA0DB7-5EC4-4F58-B463-29BBCE72EE70}" srcId="{2DFB30AD-6311-4981-A993-C0D001FF8F85}" destId="{26A1731A-8C93-4779-81F3-01A2D0AAF36B}" srcOrd="7" destOrd="0" parTransId="{6D74639A-8E53-4472-8EF4-38E52ED80D75}" sibTransId="{153B30B8-F3AE-4384-A2FC-9C718F441EC6}"/>
    <dgm:cxn modelId="{B93E9CB8-BF31-4C1B-84A4-4CAD00320EAB}" type="presOf" srcId="{ED0F831A-37C2-42F5-AD53-41F94F6ED00A}" destId="{01FD1108-3309-400B-9CC4-B5034A4A32E3}" srcOrd="1" destOrd="0" presId="urn:microsoft.com/office/officeart/2005/8/layout/vProcess5"/>
    <dgm:cxn modelId="{9EC4B2BA-3CE4-4E16-99C6-CBC37AA7E37D}" srcId="{2DFB30AD-6311-4981-A993-C0D001FF8F85}" destId="{C9C4A16B-5944-4CA1-8D3A-DB6C8E799A99}" srcOrd="4" destOrd="0" parTransId="{B926919C-F6C2-4899-8F0A-71017D5E059D}" sibTransId="{F3AF6AD1-FAFF-4F47-8BBC-41AB56FA5509}"/>
    <dgm:cxn modelId="{56780AC2-CF5D-482F-8CB4-1E1CFC3ECC6A}" srcId="{2DFB30AD-6311-4981-A993-C0D001FF8F85}" destId="{E2B616E3-3E61-429D-BD13-DEA827DD20C0}" srcOrd="8" destOrd="0" parTransId="{B190680C-5F44-4ADD-BEDD-A6B84EC7F324}" sibTransId="{C212E1C3-8C04-44E6-9090-089115ED3AEC}"/>
    <dgm:cxn modelId="{1BF911C2-8023-4FC2-B64D-8030195DA586}" srcId="{2DFB30AD-6311-4981-A993-C0D001FF8F85}" destId="{ED0F831A-37C2-42F5-AD53-41F94F6ED00A}" srcOrd="3" destOrd="0" parTransId="{2CB60551-001B-4C3E-B843-D62F745B406A}" sibTransId="{B7333784-3769-4C71-8B71-03C009618DC9}"/>
    <dgm:cxn modelId="{FC0DCFD6-5DFD-41F1-9AFD-848738AD2AA3}" type="presOf" srcId="{35FDB243-0EC7-445B-8551-3BC8CB92C31A}" destId="{05ED4F7A-73F6-4410-A854-5FD0BE7125C5}" srcOrd="0" destOrd="0" presId="urn:microsoft.com/office/officeart/2005/8/layout/vProcess5"/>
    <dgm:cxn modelId="{9CBF1BE9-CB72-4D80-869D-FC5A6DCD6083}" srcId="{2DFB30AD-6311-4981-A993-C0D001FF8F85}" destId="{F24826ED-456A-497B-84C2-A4245763E191}" srcOrd="6" destOrd="0" parTransId="{BBCCBC0C-1F20-4CB3-8774-94AFEC6661D0}" sibTransId="{4DFFA131-94C2-4A10-A4CE-6CC5F3824FBE}"/>
    <dgm:cxn modelId="{0BB303F5-EEEB-4E4A-B677-7B36EA88E3A8}" type="presOf" srcId="{1F0EC2DA-0718-490F-B2DF-474736BA3D9F}" destId="{CAAC2C81-1F5E-4A46-8832-A3E153E625FF}" srcOrd="1" destOrd="0" presId="urn:microsoft.com/office/officeart/2005/8/layout/vProcess5"/>
    <dgm:cxn modelId="{CBEB75F5-E8CC-44F3-A58A-C7B47B1FDDE2}" type="presOf" srcId="{1F0EC2DA-0718-490F-B2DF-474736BA3D9F}" destId="{50108F61-A506-4BD3-B159-153E1271B555}" srcOrd="0" destOrd="0" presId="urn:microsoft.com/office/officeart/2005/8/layout/vProcess5"/>
    <dgm:cxn modelId="{59FA46FF-B422-4087-BB38-3F1327368AEF}" type="presOf" srcId="{CAFEEE12-ADC4-4100-8ED8-E3F3F3F0B90D}" destId="{5BF4143E-8CC1-4F5E-9A58-50BACD05FB02}" srcOrd="0" destOrd="0" presId="urn:microsoft.com/office/officeart/2005/8/layout/vProcess5"/>
    <dgm:cxn modelId="{8481FF7B-6EC3-4897-A3EF-E76B80759BA4}" type="presParOf" srcId="{09F01592-BACD-4008-B18E-A05E99BF32FF}" destId="{FD258DED-05CB-4A9D-9FDF-5A10EDDA15A9}" srcOrd="0" destOrd="0" presId="urn:microsoft.com/office/officeart/2005/8/layout/vProcess5"/>
    <dgm:cxn modelId="{BE6E957C-9A17-4998-9958-4CDF7DCD1A3A}" type="presParOf" srcId="{09F01592-BACD-4008-B18E-A05E99BF32FF}" destId="{1664987A-CC70-4643-8658-8D18A8F55946}" srcOrd="1" destOrd="0" presId="urn:microsoft.com/office/officeart/2005/8/layout/vProcess5"/>
    <dgm:cxn modelId="{A6087D03-6341-4E53-9ABA-FC75CE617FF4}" type="presParOf" srcId="{09F01592-BACD-4008-B18E-A05E99BF32FF}" destId="{5BF4143E-8CC1-4F5E-9A58-50BACD05FB02}" srcOrd="2" destOrd="0" presId="urn:microsoft.com/office/officeart/2005/8/layout/vProcess5"/>
    <dgm:cxn modelId="{EE709A3F-9501-42AE-ABAF-3362467B2EFC}" type="presParOf" srcId="{09F01592-BACD-4008-B18E-A05E99BF32FF}" destId="{50108F61-A506-4BD3-B159-153E1271B555}" srcOrd="3" destOrd="0" presId="urn:microsoft.com/office/officeart/2005/8/layout/vProcess5"/>
    <dgm:cxn modelId="{F171B01B-0711-4815-B9F5-CFD0FB57838B}" type="presParOf" srcId="{09F01592-BACD-4008-B18E-A05E99BF32FF}" destId="{DE8DDEE5-DB68-485D-9528-D3B615639002}" srcOrd="4" destOrd="0" presId="urn:microsoft.com/office/officeart/2005/8/layout/vProcess5"/>
    <dgm:cxn modelId="{44DB1223-FF51-4B82-A75F-350B881CABDB}" type="presParOf" srcId="{09F01592-BACD-4008-B18E-A05E99BF32FF}" destId="{A0941EEC-D0C0-45D7-B34C-C4A2D6083616}" srcOrd="5" destOrd="0" presId="urn:microsoft.com/office/officeart/2005/8/layout/vProcess5"/>
    <dgm:cxn modelId="{E64788C0-DF5E-47D1-A4F2-72BB83EDDDD5}" type="presParOf" srcId="{09F01592-BACD-4008-B18E-A05E99BF32FF}" destId="{05ED4F7A-73F6-4410-A854-5FD0BE7125C5}" srcOrd="6" destOrd="0" presId="urn:microsoft.com/office/officeart/2005/8/layout/vProcess5"/>
    <dgm:cxn modelId="{C16D0E80-41F6-4BA4-A185-B7A329DFA701}" type="presParOf" srcId="{09F01592-BACD-4008-B18E-A05E99BF32FF}" destId="{7B17E932-8C8F-4C18-974E-A739B967B11C}" srcOrd="7" destOrd="0" presId="urn:microsoft.com/office/officeart/2005/8/layout/vProcess5"/>
    <dgm:cxn modelId="{186FF900-071C-4821-B411-CC7621110EBC}" type="presParOf" srcId="{09F01592-BACD-4008-B18E-A05E99BF32FF}" destId="{E45973FB-D30B-4B2F-8904-466D2BB2AC1E}" srcOrd="8" destOrd="0" presId="urn:microsoft.com/office/officeart/2005/8/layout/vProcess5"/>
    <dgm:cxn modelId="{493A0EBB-97AB-491D-A29F-D68D222A6D2A}" type="presParOf" srcId="{09F01592-BACD-4008-B18E-A05E99BF32FF}" destId="{B68389B8-539F-4C13-A529-AE0656ABB3C9}" srcOrd="9" destOrd="0" presId="urn:microsoft.com/office/officeart/2005/8/layout/vProcess5"/>
    <dgm:cxn modelId="{E8828DD5-497D-4084-9BEF-CA21931CA36A}" type="presParOf" srcId="{09F01592-BACD-4008-B18E-A05E99BF32FF}" destId="{71D9A366-1AFD-42F9-BE4F-3D6B1F45BE26}" srcOrd="10" destOrd="0" presId="urn:microsoft.com/office/officeart/2005/8/layout/vProcess5"/>
    <dgm:cxn modelId="{3BEF6473-36A4-46D0-93F2-DF2CE034FE56}" type="presParOf" srcId="{09F01592-BACD-4008-B18E-A05E99BF32FF}" destId="{2FC01A4B-01C6-4E10-A398-A6889506516B}" srcOrd="11" destOrd="0" presId="urn:microsoft.com/office/officeart/2005/8/layout/vProcess5"/>
    <dgm:cxn modelId="{5D5A0152-088F-434F-A980-F720597129A9}" type="presParOf" srcId="{09F01592-BACD-4008-B18E-A05E99BF32FF}" destId="{CAAC2C81-1F5E-4A46-8832-A3E153E625FF}" srcOrd="12" destOrd="0" presId="urn:microsoft.com/office/officeart/2005/8/layout/vProcess5"/>
    <dgm:cxn modelId="{88CB100C-D3E2-4669-A7AA-FE37EB6AA9F3}" type="presParOf" srcId="{09F01592-BACD-4008-B18E-A05E99BF32FF}" destId="{01FD1108-3309-400B-9CC4-B5034A4A32E3}" srcOrd="13" destOrd="0" presId="urn:microsoft.com/office/officeart/2005/8/layout/vProcess5"/>
    <dgm:cxn modelId="{6DCC322E-DDC6-4FD0-8E47-8E4BA805A59F}" type="presParOf" srcId="{09F01592-BACD-4008-B18E-A05E99BF32FF}" destId="{1A79D139-144A-4A9D-9F69-364F49DF617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FB30AD-6311-4981-A993-C0D001FF8F85}" type="doc">
      <dgm:prSet loTypeId="urn:microsoft.com/office/officeart/2005/8/layout/hierarchy6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5AE2A17-60DA-4F53-9386-99B51A8AD2CA}">
      <dgm:prSet phldrT="[Text]" custT="1"/>
      <dgm:spPr>
        <a:solidFill>
          <a:srgbClr val="FFCCCC"/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Cell radius (Km)</a:t>
          </a:r>
        </a:p>
        <a:p>
          <a:pPr>
            <a:buFont typeface="+mj-lt"/>
            <a:buAutoNum type="arabicPeriod"/>
          </a:pP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Coverage Area </a:t>
          </a:r>
          <a:r>
            <a:rPr lang="ar-SA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Km^2)</a:t>
          </a:r>
        </a:p>
        <a:p>
          <a:pPr>
            <a:buFont typeface="+mj-lt"/>
            <a:buAutoNum type="arabicPeriod"/>
          </a:pP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Total number of coverage cells</a:t>
          </a:r>
        </a:p>
        <a:p>
          <a:pPr>
            <a:buFont typeface="+mj-lt"/>
            <a:buAutoNum type="arabicPeriod"/>
          </a:pPr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Total number of 3 sector sites </a:t>
          </a:r>
        </a:p>
      </dgm:t>
    </dgm:pt>
    <dgm:pt modelId="{F2145E87-FB79-48BE-8490-647A7E94B299}" type="parTrans" cxnId="{27FD292F-EF9A-4FBC-9639-E1F3681D5667}">
      <dgm:prSet/>
      <dgm:spPr/>
      <dgm:t>
        <a:bodyPr/>
        <a:lstStyle/>
        <a:p>
          <a:endParaRPr lang="en-US"/>
        </a:p>
      </dgm:t>
    </dgm:pt>
    <dgm:pt modelId="{EA219DD1-526F-437C-A47B-89DF1FB8E20E}" type="sibTrans" cxnId="{27FD292F-EF9A-4FBC-9639-E1F3681D5667}">
      <dgm:prSet/>
      <dgm:spPr/>
      <dgm:t>
        <a:bodyPr/>
        <a:lstStyle/>
        <a:p>
          <a:endParaRPr lang="en-US"/>
        </a:p>
      </dgm:t>
    </dgm:pt>
    <dgm:pt modelId="{0D067629-151D-42ED-99B1-9F0D17CE419A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Path loss exponent dB/</a:t>
          </a:r>
          <a:r>
            <a:rPr lang="en-US" sz="2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dec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55A0B5-AA5E-412C-A9AD-41386CD4A6D0}" type="parTrans" cxnId="{2EE88DA7-19C1-4D87-823C-7E18F4EEFB35}">
      <dgm:prSet/>
      <dgm:spPr/>
      <dgm:t>
        <a:bodyPr/>
        <a:lstStyle/>
        <a:p>
          <a:endParaRPr lang="en-US"/>
        </a:p>
      </dgm:t>
    </dgm:pt>
    <dgm:pt modelId="{D5B2B213-A358-46AC-A1AB-5AD641132132}" type="sibTrans" cxnId="{2EE88DA7-19C1-4D87-823C-7E18F4EEFB35}">
      <dgm:prSet/>
      <dgm:spPr/>
      <dgm:t>
        <a:bodyPr/>
        <a:lstStyle/>
        <a:p>
          <a:endParaRPr lang="en-US"/>
        </a:p>
      </dgm:t>
    </dgm:pt>
    <dgm:pt modelId="{FAA69708-F7E0-43BF-AF11-C577972BF121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Path loss at 1Km</a:t>
          </a:r>
        </a:p>
      </dgm:t>
    </dgm:pt>
    <dgm:pt modelId="{82AB7CAE-FE38-4B3D-8E70-D02772D13115}" type="parTrans" cxnId="{E8C962FB-0A7D-480A-AC93-55C4BAEE048D}">
      <dgm:prSet/>
      <dgm:spPr/>
      <dgm:t>
        <a:bodyPr/>
        <a:lstStyle/>
        <a:p>
          <a:endParaRPr lang="en-US"/>
        </a:p>
      </dgm:t>
    </dgm:pt>
    <dgm:pt modelId="{626E95EF-C537-40E0-A5FE-1CB4791E9CAE}" type="sibTrans" cxnId="{E8C962FB-0A7D-480A-AC93-55C4BAEE048D}">
      <dgm:prSet/>
      <dgm:spPr/>
      <dgm:t>
        <a:bodyPr/>
        <a:lstStyle/>
        <a:p>
          <a:endParaRPr lang="en-US"/>
        </a:p>
      </dgm:t>
    </dgm:pt>
    <dgm:pt modelId="{7C93C189-D19F-4642-8EC5-CA4A1A87C919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Radio Horizon Limited Cell Radius (km)</a:t>
          </a:r>
        </a:p>
      </dgm:t>
    </dgm:pt>
    <dgm:pt modelId="{87CEA60F-FFA5-4EBB-AA84-DF48F7E81465}" type="parTrans" cxnId="{42E90421-1484-4D44-BFFA-8B85A4F3B5FA}">
      <dgm:prSet/>
      <dgm:spPr/>
      <dgm:t>
        <a:bodyPr/>
        <a:lstStyle/>
        <a:p>
          <a:endParaRPr lang="en-US"/>
        </a:p>
      </dgm:t>
    </dgm:pt>
    <dgm:pt modelId="{4859E7E6-1C1B-4E1A-9FDE-9B47BFEECBB0}" type="sibTrans" cxnId="{42E90421-1484-4D44-BFFA-8B85A4F3B5FA}">
      <dgm:prSet/>
      <dgm:spPr/>
      <dgm:t>
        <a:bodyPr/>
        <a:lstStyle/>
        <a:p>
          <a:endParaRPr lang="en-US"/>
        </a:p>
      </dgm:t>
    </dgm:pt>
    <dgm:pt modelId="{3C2F72FA-7F19-4559-AB26-295088EBD79D}" type="pres">
      <dgm:prSet presAssocID="{2DFB30AD-6311-4981-A993-C0D001FF8F8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197D81F-EFAD-48BD-9DDB-C40A93D1E1EB}" type="pres">
      <dgm:prSet presAssocID="{2DFB30AD-6311-4981-A993-C0D001FF8F85}" presName="hierFlow" presStyleCnt="0"/>
      <dgm:spPr/>
    </dgm:pt>
    <dgm:pt modelId="{3A2BBD66-6CA4-43CB-AD88-C0EE415F39FE}" type="pres">
      <dgm:prSet presAssocID="{2DFB30AD-6311-4981-A993-C0D001FF8F85}" presName="firstBuf" presStyleCnt="0"/>
      <dgm:spPr/>
    </dgm:pt>
    <dgm:pt modelId="{911C93CE-77DD-4501-9EB0-DA50528702D1}" type="pres">
      <dgm:prSet presAssocID="{2DFB30AD-6311-4981-A993-C0D001FF8F8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7A9A087-479A-4A12-A093-6B4F7FA506E0}" type="pres">
      <dgm:prSet presAssocID="{65AE2A17-60DA-4F53-9386-99B51A8AD2CA}" presName="Name14" presStyleCnt="0"/>
      <dgm:spPr/>
    </dgm:pt>
    <dgm:pt modelId="{D794E41B-7D20-426C-98CC-56E618697AAF}" type="pres">
      <dgm:prSet presAssocID="{65AE2A17-60DA-4F53-9386-99B51A8AD2CA}" presName="level1Shape" presStyleLbl="node0" presStyleIdx="0" presStyleCnt="1" custLinFactNeighborX="-638" custLinFactNeighborY="962">
        <dgm:presLayoutVars>
          <dgm:chPref val="3"/>
        </dgm:presLayoutVars>
      </dgm:prSet>
      <dgm:spPr/>
    </dgm:pt>
    <dgm:pt modelId="{E788FB5E-B91E-496F-A43D-4B182C10E36D}" type="pres">
      <dgm:prSet presAssocID="{65AE2A17-60DA-4F53-9386-99B51A8AD2CA}" presName="hierChild2" presStyleCnt="0"/>
      <dgm:spPr/>
    </dgm:pt>
    <dgm:pt modelId="{BA3AEF34-6FA6-4EF1-9C80-09C4194FF0E4}" type="pres">
      <dgm:prSet presAssocID="{2DFB30AD-6311-4981-A993-C0D001FF8F85}" presName="bgShapesFlow" presStyleCnt="0"/>
      <dgm:spPr/>
    </dgm:pt>
    <dgm:pt modelId="{D26F80A5-90B2-4522-87C3-A00F4C4504C6}" type="pres">
      <dgm:prSet presAssocID="{0D067629-151D-42ED-99B1-9F0D17CE419A}" presName="rectComp" presStyleCnt="0"/>
      <dgm:spPr/>
    </dgm:pt>
    <dgm:pt modelId="{822BD5B2-D5BC-4128-AC09-E310E0ABF096}" type="pres">
      <dgm:prSet presAssocID="{0D067629-151D-42ED-99B1-9F0D17CE419A}" presName="bgRect" presStyleLbl="bgShp" presStyleIdx="0" presStyleCnt="3"/>
      <dgm:spPr/>
    </dgm:pt>
    <dgm:pt modelId="{3B494545-8931-4427-94F6-5FACB9BBAA48}" type="pres">
      <dgm:prSet presAssocID="{0D067629-151D-42ED-99B1-9F0D17CE419A}" presName="bgRectTx" presStyleLbl="bgShp" presStyleIdx="0" presStyleCnt="3">
        <dgm:presLayoutVars>
          <dgm:bulletEnabled val="1"/>
        </dgm:presLayoutVars>
      </dgm:prSet>
      <dgm:spPr/>
    </dgm:pt>
    <dgm:pt modelId="{7DC61DAF-7F27-47CB-BDA9-8BBA82C0C62A}" type="pres">
      <dgm:prSet presAssocID="{0D067629-151D-42ED-99B1-9F0D17CE419A}" presName="spComp" presStyleCnt="0"/>
      <dgm:spPr/>
    </dgm:pt>
    <dgm:pt modelId="{740A03ED-56B6-4A26-95B2-0EB9ED52024D}" type="pres">
      <dgm:prSet presAssocID="{0D067629-151D-42ED-99B1-9F0D17CE419A}" presName="vSp" presStyleCnt="0"/>
      <dgm:spPr/>
    </dgm:pt>
    <dgm:pt modelId="{257D9DD7-392C-4B0E-9C17-ED0686FD9DF0}" type="pres">
      <dgm:prSet presAssocID="{FAA69708-F7E0-43BF-AF11-C577972BF121}" presName="rectComp" presStyleCnt="0"/>
      <dgm:spPr/>
    </dgm:pt>
    <dgm:pt modelId="{7D92A159-E107-481F-A523-10FD0422092F}" type="pres">
      <dgm:prSet presAssocID="{FAA69708-F7E0-43BF-AF11-C577972BF121}" presName="bgRect" presStyleLbl="bgShp" presStyleIdx="1" presStyleCnt="3"/>
      <dgm:spPr/>
    </dgm:pt>
    <dgm:pt modelId="{75B63287-CF9A-4876-8DD5-DC258A7A7270}" type="pres">
      <dgm:prSet presAssocID="{FAA69708-F7E0-43BF-AF11-C577972BF121}" presName="bgRectTx" presStyleLbl="bgShp" presStyleIdx="1" presStyleCnt="3">
        <dgm:presLayoutVars>
          <dgm:bulletEnabled val="1"/>
        </dgm:presLayoutVars>
      </dgm:prSet>
      <dgm:spPr/>
    </dgm:pt>
    <dgm:pt modelId="{EC254EC8-8528-478C-A932-3FC7CAC7452A}" type="pres">
      <dgm:prSet presAssocID="{FAA69708-F7E0-43BF-AF11-C577972BF121}" presName="spComp" presStyleCnt="0"/>
      <dgm:spPr/>
    </dgm:pt>
    <dgm:pt modelId="{64EB374C-2B17-454B-A61B-9B4DC9C4A67F}" type="pres">
      <dgm:prSet presAssocID="{FAA69708-F7E0-43BF-AF11-C577972BF121}" presName="vSp" presStyleCnt="0"/>
      <dgm:spPr/>
    </dgm:pt>
    <dgm:pt modelId="{06BD3AF7-94AF-4F12-BAF6-1DD5C6EB926A}" type="pres">
      <dgm:prSet presAssocID="{7C93C189-D19F-4642-8EC5-CA4A1A87C919}" presName="rectComp" presStyleCnt="0"/>
      <dgm:spPr/>
    </dgm:pt>
    <dgm:pt modelId="{6CE3C841-4AD1-400C-BCBC-2F1911C1028F}" type="pres">
      <dgm:prSet presAssocID="{7C93C189-D19F-4642-8EC5-CA4A1A87C919}" presName="bgRect" presStyleLbl="bgShp" presStyleIdx="2" presStyleCnt="3"/>
      <dgm:spPr/>
    </dgm:pt>
    <dgm:pt modelId="{FB4D277A-AB99-4676-BF1F-935D344E79F8}" type="pres">
      <dgm:prSet presAssocID="{7C93C189-D19F-4642-8EC5-CA4A1A87C919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42E90421-1484-4D44-BFFA-8B85A4F3B5FA}" srcId="{2DFB30AD-6311-4981-A993-C0D001FF8F85}" destId="{7C93C189-D19F-4642-8EC5-CA4A1A87C919}" srcOrd="3" destOrd="0" parTransId="{87CEA60F-FFA5-4EBB-AA84-DF48F7E81465}" sibTransId="{4859E7E6-1C1B-4E1A-9FDE-9B47BFEECBB0}"/>
    <dgm:cxn modelId="{27FD292F-EF9A-4FBC-9639-E1F3681D5667}" srcId="{2DFB30AD-6311-4981-A993-C0D001FF8F85}" destId="{65AE2A17-60DA-4F53-9386-99B51A8AD2CA}" srcOrd="0" destOrd="0" parTransId="{F2145E87-FB79-48BE-8490-647A7E94B299}" sibTransId="{EA219DD1-526F-437C-A47B-89DF1FB8E20E}"/>
    <dgm:cxn modelId="{0A4FC436-57CB-4138-BE3C-29741964C7E8}" type="presOf" srcId="{2DFB30AD-6311-4981-A993-C0D001FF8F85}" destId="{3C2F72FA-7F19-4559-AB26-295088EBD79D}" srcOrd="0" destOrd="0" presId="urn:microsoft.com/office/officeart/2005/8/layout/hierarchy6"/>
    <dgm:cxn modelId="{613B6B45-3C94-4E1D-8548-90FD53247060}" type="presOf" srcId="{7C93C189-D19F-4642-8EC5-CA4A1A87C919}" destId="{6CE3C841-4AD1-400C-BCBC-2F1911C1028F}" srcOrd="0" destOrd="0" presId="urn:microsoft.com/office/officeart/2005/8/layout/hierarchy6"/>
    <dgm:cxn modelId="{2EEEDB7D-D961-480B-B4D3-A6E2EC5C126B}" type="presOf" srcId="{0D067629-151D-42ED-99B1-9F0D17CE419A}" destId="{822BD5B2-D5BC-4128-AC09-E310E0ABF096}" srcOrd="0" destOrd="0" presId="urn:microsoft.com/office/officeart/2005/8/layout/hierarchy6"/>
    <dgm:cxn modelId="{39547497-F2F4-4FBF-A107-1FF392F2698E}" type="presOf" srcId="{FAA69708-F7E0-43BF-AF11-C577972BF121}" destId="{7D92A159-E107-481F-A523-10FD0422092F}" srcOrd="0" destOrd="0" presId="urn:microsoft.com/office/officeart/2005/8/layout/hierarchy6"/>
    <dgm:cxn modelId="{2EE88DA7-19C1-4D87-823C-7E18F4EEFB35}" srcId="{2DFB30AD-6311-4981-A993-C0D001FF8F85}" destId="{0D067629-151D-42ED-99B1-9F0D17CE419A}" srcOrd="1" destOrd="0" parTransId="{9A55A0B5-AA5E-412C-A9AD-41386CD4A6D0}" sibTransId="{D5B2B213-A358-46AC-A1AB-5AD641132132}"/>
    <dgm:cxn modelId="{C311DFA7-E3F1-4CC3-AA1B-8E9EA412A08A}" type="presOf" srcId="{7C93C189-D19F-4642-8EC5-CA4A1A87C919}" destId="{FB4D277A-AB99-4676-BF1F-935D344E79F8}" srcOrd="1" destOrd="0" presId="urn:microsoft.com/office/officeart/2005/8/layout/hierarchy6"/>
    <dgm:cxn modelId="{6526A5B5-EF37-4BC7-9212-C1FF7AA20818}" type="presOf" srcId="{FAA69708-F7E0-43BF-AF11-C577972BF121}" destId="{75B63287-CF9A-4876-8DD5-DC258A7A7270}" srcOrd="1" destOrd="0" presId="urn:microsoft.com/office/officeart/2005/8/layout/hierarchy6"/>
    <dgm:cxn modelId="{AC317FCD-6617-4D0C-82FB-CA8B8035915F}" type="presOf" srcId="{65AE2A17-60DA-4F53-9386-99B51A8AD2CA}" destId="{D794E41B-7D20-426C-98CC-56E618697AAF}" srcOrd="0" destOrd="0" presId="urn:microsoft.com/office/officeart/2005/8/layout/hierarchy6"/>
    <dgm:cxn modelId="{61BF82DB-8847-457C-83A7-CFCF51DE234E}" type="presOf" srcId="{0D067629-151D-42ED-99B1-9F0D17CE419A}" destId="{3B494545-8931-4427-94F6-5FACB9BBAA48}" srcOrd="1" destOrd="0" presId="urn:microsoft.com/office/officeart/2005/8/layout/hierarchy6"/>
    <dgm:cxn modelId="{E8C962FB-0A7D-480A-AC93-55C4BAEE048D}" srcId="{2DFB30AD-6311-4981-A993-C0D001FF8F85}" destId="{FAA69708-F7E0-43BF-AF11-C577972BF121}" srcOrd="2" destOrd="0" parTransId="{82AB7CAE-FE38-4B3D-8E70-D02772D13115}" sibTransId="{626E95EF-C537-40E0-A5FE-1CB4791E9CAE}"/>
    <dgm:cxn modelId="{D043D3F0-7C29-4318-A503-349F4C2DEF44}" type="presParOf" srcId="{3C2F72FA-7F19-4559-AB26-295088EBD79D}" destId="{2197D81F-EFAD-48BD-9DDB-C40A93D1E1EB}" srcOrd="0" destOrd="0" presId="urn:microsoft.com/office/officeart/2005/8/layout/hierarchy6"/>
    <dgm:cxn modelId="{C0189584-F0E3-4CF9-BEC1-EF60FE843351}" type="presParOf" srcId="{2197D81F-EFAD-48BD-9DDB-C40A93D1E1EB}" destId="{3A2BBD66-6CA4-43CB-AD88-C0EE415F39FE}" srcOrd="0" destOrd="0" presId="urn:microsoft.com/office/officeart/2005/8/layout/hierarchy6"/>
    <dgm:cxn modelId="{DAF4C5C5-6D15-481A-9045-3D4809EFA4F5}" type="presParOf" srcId="{2197D81F-EFAD-48BD-9DDB-C40A93D1E1EB}" destId="{911C93CE-77DD-4501-9EB0-DA50528702D1}" srcOrd="1" destOrd="0" presId="urn:microsoft.com/office/officeart/2005/8/layout/hierarchy6"/>
    <dgm:cxn modelId="{82EA9061-7112-4787-9F63-D4898C995014}" type="presParOf" srcId="{911C93CE-77DD-4501-9EB0-DA50528702D1}" destId="{67A9A087-479A-4A12-A093-6B4F7FA506E0}" srcOrd="0" destOrd="0" presId="urn:microsoft.com/office/officeart/2005/8/layout/hierarchy6"/>
    <dgm:cxn modelId="{12E0015D-D2E6-443B-9705-E028868138B3}" type="presParOf" srcId="{67A9A087-479A-4A12-A093-6B4F7FA506E0}" destId="{D794E41B-7D20-426C-98CC-56E618697AAF}" srcOrd="0" destOrd="0" presId="urn:microsoft.com/office/officeart/2005/8/layout/hierarchy6"/>
    <dgm:cxn modelId="{19D4CCA0-A712-4728-BB72-72423E0878EE}" type="presParOf" srcId="{67A9A087-479A-4A12-A093-6B4F7FA506E0}" destId="{E788FB5E-B91E-496F-A43D-4B182C10E36D}" srcOrd="1" destOrd="0" presId="urn:microsoft.com/office/officeart/2005/8/layout/hierarchy6"/>
    <dgm:cxn modelId="{D6B170D1-7641-426C-BB12-4D612C6C4A1D}" type="presParOf" srcId="{3C2F72FA-7F19-4559-AB26-295088EBD79D}" destId="{BA3AEF34-6FA6-4EF1-9C80-09C4194FF0E4}" srcOrd="1" destOrd="0" presId="urn:microsoft.com/office/officeart/2005/8/layout/hierarchy6"/>
    <dgm:cxn modelId="{D5DA64E0-5294-43D1-8375-0C471368AAE1}" type="presParOf" srcId="{BA3AEF34-6FA6-4EF1-9C80-09C4194FF0E4}" destId="{D26F80A5-90B2-4522-87C3-A00F4C4504C6}" srcOrd="0" destOrd="0" presId="urn:microsoft.com/office/officeart/2005/8/layout/hierarchy6"/>
    <dgm:cxn modelId="{6D398A2B-1260-4C60-855C-44A6D7377100}" type="presParOf" srcId="{D26F80A5-90B2-4522-87C3-A00F4C4504C6}" destId="{822BD5B2-D5BC-4128-AC09-E310E0ABF096}" srcOrd="0" destOrd="0" presId="urn:microsoft.com/office/officeart/2005/8/layout/hierarchy6"/>
    <dgm:cxn modelId="{860339D7-8BDC-48E0-BE66-5EDD577DC2C5}" type="presParOf" srcId="{D26F80A5-90B2-4522-87C3-A00F4C4504C6}" destId="{3B494545-8931-4427-94F6-5FACB9BBAA48}" srcOrd="1" destOrd="0" presId="urn:microsoft.com/office/officeart/2005/8/layout/hierarchy6"/>
    <dgm:cxn modelId="{381C3C85-38FC-4665-8501-C03F8A1D7814}" type="presParOf" srcId="{BA3AEF34-6FA6-4EF1-9C80-09C4194FF0E4}" destId="{7DC61DAF-7F27-47CB-BDA9-8BBA82C0C62A}" srcOrd="1" destOrd="0" presId="urn:microsoft.com/office/officeart/2005/8/layout/hierarchy6"/>
    <dgm:cxn modelId="{54FB8500-825E-443D-A525-89A70519509A}" type="presParOf" srcId="{7DC61DAF-7F27-47CB-BDA9-8BBA82C0C62A}" destId="{740A03ED-56B6-4A26-95B2-0EB9ED52024D}" srcOrd="0" destOrd="0" presId="urn:microsoft.com/office/officeart/2005/8/layout/hierarchy6"/>
    <dgm:cxn modelId="{4A88B0E2-FF3F-41DC-A63C-ADAC2BFB2476}" type="presParOf" srcId="{BA3AEF34-6FA6-4EF1-9C80-09C4194FF0E4}" destId="{257D9DD7-392C-4B0E-9C17-ED0686FD9DF0}" srcOrd="2" destOrd="0" presId="urn:microsoft.com/office/officeart/2005/8/layout/hierarchy6"/>
    <dgm:cxn modelId="{B2C55431-0B39-4A9C-B53F-A0BDE7791A1A}" type="presParOf" srcId="{257D9DD7-392C-4B0E-9C17-ED0686FD9DF0}" destId="{7D92A159-E107-481F-A523-10FD0422092F}" srcOrd="0" destOrd="0" presId="urn:microsoft.com/office/officeart/2005/8/layout/hierarchy6"/>
    <dgm:cxn modelId="{8164CF86-757A-4D80-A987-1BE046E2481A}" type="presParOf" srcId="{257D9DD7-392C-4B0E-9C17-ED0686FD9DF0}" destId="{75B63287-CF9A-4876-8DD5-DC258A7A7270}" srcOrd="1" destOrd="0" presId="urn:microsoft.com/office/officeart/2005/8/layout/hierarchy6"/>
    <dgm:cxn modelId="{5DACDA34-8DFD-4DEA-B053-7273C1FBBD54}" type="presParOf" srcId="{BA3AEF34-6FA6-4EF1-9C80-09C4194FF0E4}" destId="{EC254EC8-8528-478C-A932-3FC7CAC7452A}" srcOrd="3" destOrd="0" presId="urn:microsoft.com/office/officeart/2005/8/layout/hierarchy6"/>
    <dgm:cxn modelId="{DD53601E-D5D8-4FDE-92FF-8BB1197BF533}" type="presParOf" srcId="{EC254EC8-8528-478C-A932-3FC7CAC7452A}" destId="{64EB374C-2B17-454B-A61B-9B4DC9C4A67F}" srcOrd="0" destOrd="0" presId="urn:microsoft.com/office/officeart/2005/8/layout/hierarchy6"/>
    <dgm:cxn modelId="{BBF60E2D-DB79-4E18-84F0-D2450F55A701}" type="presParOf" srcId="{BA3AEF34-6FA6-4EF1-9C80-09C4194FF0E4}" destId="{06BD3AF7-94AF-4F12-BAF6-1DD5C6EB926A}" srcOrd="4" destOrd="0" presId="urn:microsoft.com/office/officeart/2005/8/layout/hierarchy6"/>
    <dgm:cxn modelId="{42B4C2A9-B622-4DB8-998C-5784089D005E}" type="presParOf" srcId="{06BD3AF7-94AF-4F12-BAF6-1DD5C6EB926A}" destId="{6CE3C841-4AD1-400C-BCBC-2F1911C1028F}" srcOrd="0" destOrd="0" presId="urn:microsoft.com/office/officeart/2005/8/layout/hierarchy6"/>
    <dgm:cxn modelId="{BD996765-F3E1-4454-9DBA-392610002054}" type="presParOf" srcId="{06BD3AF7-94AF-4F12-BAF6-1DD5C6EB926A}" destId="{FB4D277A-AB99-4676-BF1F-935D344E79F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FB30AD-6311-4981-A993-C0D001FF8F85}" type="doc">
      <dgm:prSet loTypeId="urn:microsoft.com/office/officeart/2009/3/layout/RandomtoResultProcess" loCatId="process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1F0EC2DA-0718-490F-B2DF-474736BA3D9F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MIMO System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CBAB97-F650-4561-B620-0E02CBA041E2}" type="parTrans" cxnId="{85522388-6283-4E39-838F-D70FF9A80453}">
      <dgm:prSet/>
      <dgm:spPr/>
      <dgm:t>
        <a:bodyPr/>
        <a:lstStyle/>
        <a:p>
          <a:endParaRPr lang="en-US"/>
        </a:p>
      </dgm:t>
    </dgm:pt>
    <dgm:pt modelId="{762B6F51-AF8F-4F41-A2F2-5042CC045C72}" type="sibTrans" cxnId="{85522388-6283-4E39-838F-D70FF9A80453}">
      <dgm:prSet/>
      <dgm:spPr/>
      <dgm:t>
        <a:bodyPr/>
        <a:lstStyle/>
        <a:p>
          <a:endParaRPr lang="en-US"/>
        </a:p>
      </dgm:t>
    </dgm:pt>
    <dgm:pt modelId="{ED0F831A-37C2-42F5-AD53-41F94F6ED00A}">
      <dgm:prSet phldrT="[Text]" custT="1"/>
      <dgm:spPr/>
      <dgm:t>
        <a:bodyPr/>
        <a:lstStyle/>
        <a:p>
          <a:r>
            <a:rPr lang="en-US" sz="2400" b="0" dirty="0">
              <a:latin typeface="Times New Roman" panose="02020603050405020304" pitchFamily="18" charset="0"/>
              <a:cs typeface="Times New Roman" panose="02020603050405020304" pitchFamily="18" charset="0"/>
            </a:rPr>
            <a:t>Cyclic Prefix</a:t>
          </a:r>
        </a:p>
      </dgm:t>
    </dgm:pt>
    <dgm:pt modelId="{2CB60551-001B-4C3E-B843-D62F745B406A}" type="parTrans" cxnId="{1BF911C2-8023-4FC2-B64D-8030195DA586}">
      <dgm:prSet/>
      <dgm:spPr/>
      <dgm:t>
        <a:bodyPr/>
        <a:lstStyle/>
        <a:p>
          <a:endParaRPr lang="en-US"/>
        </a:p>
      </dgm:t>
    </dgm:pt>
    <dgm:pt modelId="{B7333784-3769-4C71-8B71-03C009618DC9}" type="sibTrans" cxnId="{1BF911C2-8023-4FC2-B64D-8030195DA586}">
      <dgm:prSet/>
      <dgm:spPr/>
      <dgm:t>
        <a:bodyPr/>
        <a:lstStyle/>
        <a:p>
          <a:endParaRPr lang="en-US"/>
        </a:p>
      </dgm:t>
    </dgm:pt>
    <dgm:pt modelId="{CAFEEE12-ADC4-4100-8ED8-E3F3F3F0B90D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Number of Slots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46EA3D-D1EB-44B1-8A00-994A0D071045}" type="parTrans" cxnId="{305C828E-C4A4-4B57-B774-FBF72A3A9516}">
      <dgm:prSet/>
      <dgm:spPr/>
      <dgm:t>
        <a:bodyPr/>
        <a:lstStyle/>
        <a:p>
          <a:endParaRPr lang="en-US"/>
        </a:p>
      </dgm:t>
    </dgm:pt>
    <dgm:pt modelId="{E8D32360-18F4-4D8B-A84D-4DBFE17FA4B4}" type="sibTrans" cxnId="{305C828E-C4A4-4B57-B774-FBF72A3A9516}">
      <dgm:prSet/>
      <dgm:spPr/>
      <dgm:t>
        <a:bodyPr/>
        <a:lstStyle/>
        <a:p>
          <a:endParaRPr lang="en-US"/>
        </a:p>
      </dgm:t>
    </dgm:pt>
    <dgm:pt modelId="{569BC36F-74D4-4126-B8EF-D28331530E27}" type="pres">
      <dgm:prSet presAssocID="{2DFB30AD-6311-4981-A993-C0D001FF8F85}" presName="Name0" presStyleCnt="0">
        <dgm:presLayoutVars>
          <dgm:dir/>
          <dgm:animOne val="branch"/>
          <dgm:animLvl val="lvl"/>
        </dgm:presLayoutVars>
      </dgm:prSet>
      <dgm:spPr/>
    </dgm:pt>
    <dgm:pt modelId="{2365E171-28A4-4803-B2C0-11DE3EB22C29}" type="pres">
      <dgm:prSet presAssocID="{CAFEEE12-ADC4-4100-8ED8-E3F3F3F0B90D}" presName="chaos" presStyleCnt="0"/>
      <dgm:spPr/>
    </dgm:pt>
    <dgm:pt modelId="{DD8CD49F-323F-42F3-A063-0EE06B018C1F}" type="pres">
      <dgm:prSet presAssocID="{CAFEEE12-ADC4-4100-8ED8-E3F3F3F0B90D}" presName="parTx1" presStyleLbl="revTx" presStyleIdx="0" presStyleCnt="2"/>
      <dgm:spPr/>
    </dgm:pt>
    <dgm:pt modelId="{66D42B70-3CF5-4388-A43D-8E7A83DC6A5F}" type="pres">
      <dgm:prSet presAssocID="{CAFEEE12-ADC4-4100-8ED8-E3F3F3F0B90D}" presName="c1" presStyleLbl="node1" presStyleIdx="0" presStyleCnt="19"/>
      <dgm:spPr/>
    </dgm:pt>
    <dgm:pt modelId="{B7993FB9-C025-4E8A-96B2-2E6549FC4D38}" type="pres">
      <dgm:prSet presAssocID="{CAFEEE12-ADC4-4100-8ED8-E3F3F3F0B90D}" presName="c2" presStyleLbl="node1" presStyleIdx="1" presStyleCnt="19"/>
      <dgm:spPr/>
    </dgm:pt>
    <dgm:pt modelId="{C3547C01-BA95-4567-B332-E5B110B0D928}" type="pres">
      <dgm:prSet presAssocID="{CAFEEE12-ADC4-4100-8ED8-E3F3F3F0B90D}" presName="c3" presStyleLbl="node1" presStyleIdx="2" presStyleCnt="19"/>
      <dgm:spPr/>
    </dgm:pt>
    <dgm:pt modelId="{E6787A45-F614-4340-9689-709F400473E6}" type="pres">
      <dgm:prSet presAssocID="{CAFEEE12-ADC4-4100-8ED8-E3F3F3F0B90D}" presName="c4" presStyleLbl="node1" presStyleIdx="3" presStyleCnt="19"/>
      <dgm:spPr/>
    </dgm:pt>
    <dgm:pt modelId="{E5869073-E5A0-4B81-8ABD-A7922A5402C1}" type="pres">
      <dgm:prSet presAssocID="{CAFEEE12-ADC4-4100-8ED8-E3F3F3F0B90D}" presName="c5" presStyleLbl="node1" presStyleIdx="4" presStyleCnt="19"/>
      <dgm:spPr/>
    </dgm:pt>
    <dgm:pt modelId="{034F0048-231C-483E-9EED-D5C269DF98A5}" type="pres">
      <dgm:prSet presAssocID="{CAFEEE12-ADC4-4100-8ED8-E3F3F3F0B90D}" presName="c6" presStyleLbl="node1" presStyleIdx="5" presStyleCnt="19"/>
      <dgm:spPr/>
    </dgm:pt>
    <dgm:pt modelId="{00D4D62D-BAF2-4C5C-8450-A1951462F903}" type="pres">
      <dgm:prSet presAssocID="{CAFEEE12-ADC4-4100-8ED8-E3F3F3F0B90D}" presName="c7" presStyleLbl="node1" presStyleIdx="6" presStyleCnt="19"/>
      <dgm:spPr/>
    </dgm:pt>
    <dgm:pt modelId="{DFCBEF52-7B5C-42B8-BAD9-86AD215F4CBD}" type="pres">
      <dgm:prSet presAssocID="{CAFEEE12-ADC4-4100-8ED8-E3F3F3F0B90D}" presName="c8" presStyleLbl="node1" presStyleIdx="7" presStyleCnt="19"/>
      <dgm:spPr/>
    </dgm:pt>
    <dgm:pt modelId="{1DE628C6-C6E0-40AB-8B43-DC6A535846EA}" type="pres">
      <dgm:prSet presAssocID="{CAFEEE12-ADC4-4100-8ED8-E3F3F3F0B90D}" presName="c9" presStyleLbl="node1" presStyleIdx="8" presStyleCnt="19"/>
      <dgm:spPr/>
    </dgm:pt>
    <dgm:pt modelId="{A0805C78-87B9-4A17-B1FF-BA8CC25FBBE4}" type="pres">
      <dgm:prSet presAssocID="{CAFEEE12-ADC4-4100-8ED8-E3F3F3F0B90D}" presName="c10" presStyleLbl="node1" presStyleIdx="9" presStyleCnt="19"/>
      <dgm:spPr/>
    </dgm:pt>
    <dgm:pt modelId="{69303806-1634-4BA2-934A-38AF9E45741E}" type="pres">
      <dgm:prSet presAssocID="{CAFEEE12-ADC4-4100-8ED8-E3F3F3F0B90D}" presName="c11" presStyleLbl="node1" presStyleIdx="10" presStyleCnt="19"/>
      <dgm:spPr/>
    </dgm:pt>
    <dgm:pt modelId="{3186366D-531A-4FCE-AC46-356FECB19339}" type="pres">
      <dgm:prSet presAssocID="{CAFEEE12-ADC4-4100-8ED8-E3F3F3F0B90D}" presName="c12" presStyleLbl="node1" presStyleIdx="11" presStyleCnt="19"/>
      <dgm:spPr/>
    </dgm:pt>
    <dgm:pt modelId="{7321FA41-3EC2-4C52-B505-4C4F8948CF1E}" type="pres">
      <dgm:prSet presAssocID="{CAFEEE12-ADC4-4100-8ED8-E3F3F3F0B90D}" presName="c13" presStyleLbl="node1" presStyleIdx="12" presStyleCnt="19"/>
      <dgm:spPr/>
    </dgm:pt>
    <dgm:pt modelId="{C23AB996-62B1-40CD-A45F-1E847C8E8C5E}" type="pres">
      <dgm:prSet presAssocID="{CAFEEE12-ADC4-4100-8ED8-E3F3F3F0B90D}" presName="c14" presStyleLbl="node1" presStyleIdx="13" presStyleCnt="19"/>
      <dgm:spPr/>
    </dgm:pt>
    <dgm:pt modelId="{338F674A-3E85-451D-BC87-D8D5A4482855}" type="pres">
      <dgm:prSet presAssocID="{CAFEEE12-ADC4-4100-8ED8-E3F3F3F0B90D}" presName="c15" presStyleLbl="node1" presStyleIdx="14" presStyleCnt="19"/>
      <dgm:spPr/>
    </dgm:pt>
    <dgm:pt modelId="{EA013C0B-282A-4A9C-A4B6-C098BAC68D74}" type="pres">
      <dgm:prSet presAssocID="{CAFEEE12-ADC4-4100-8ED8-E3F3F3F0B90D}" presName="c16" presStyleLbl="node1" presStyleIdx="15" presStyleCnt="19"/>
      <dgm:spPr/>
    </dgm:pt>
    <dgm:pt modelId="{90989006-D8BF-467D-B260-019581B83A29}" type="pres">
      <dgm:prSet presAssocID="{CAFEEE12-ADC4-4100-8ED8-E3F3F3F0B90D}" presName="c17" presStyleLbl="node1" presStyleIdx="16" presStyleCnt="19"/>
      <dgm:spPr/>
    </dgm:pt>
    <dgm:pt modelId="{A6A3B73F-9ACA-4BD5-9E58-7898C6A4F28F}" type="pres">
      <dgm:prSet presAssocID="{CAFEEE12-ADC4-4100-8ED8-E3F3F3F0B90D}" presName="c18" presStyleLbl="node1" presStyleIdx="17" presStyleCnt="19"/>
      <dgm:spPr/>
    </dgm:pt>
    <dgm:pt modelId="{16BEED15-A305-483C-92ED-6CEA0420875A}" type="pres">
      <dgm:prSet presAssocID="{E8D32360-18F4-4D8B-A84D-4DBFE17FA4B4}" presName="chevronComposite1" presStyleCnt="0"/>
      <dgm:spPr/>
    </dgm:pt>
    <dgm:pt modelId="{B15422B7-EE60-4D93-A512-C8AAD9244B85}" type="pres">
      <dgm:prSet presAssocID="{E8D32360-18F4-4D8B-A84D-4DBFE17FA4B4}" presName="chevron1" presStyleLbl="sibTrans2D1" presStyleIdx="0" presStyleCnt="2"/>
      <dgm:spPr/>
    </dgm:pt>
    <dgm:pt modelId="{0810F071-3964-4EDF-AACF-21D548E746DE}" type="pres">
      <dgm:prSet presAssocID="{E8D32360-18F4-4D8B-A84D-4DBFE17FA4B4}" presName="spChevron1" presStyleCnt="0"/>
      <dgm:spPr/>
    </dgm:pt>
    <dgm:pt modelId="{33C5B3DE-51C0-4ABD-B036-3F9146A89A4F}" type="pres">
      <dgm:prSet presAssocID="{1F0EC2DA-0718-490F-B2DF-474736BA3D9F}" presName="middle" presStyleCnt="0"/>
      <dgm:spPr/>
    </dgm:pt>
    <dgm:pt modelId="{1D06F591-EF35-48DE-B269-FC41C57BB549}" type="pres">
      <dgm:prSet presAssocID="{1F0EC2DA-0718-490F-B2DF-474736BA3D9F}" presName="parTxMid" presStyleLbl="revTx" presStyleIdx="1" presStyleCnt="2"/>
      <dgm:spPr/>
    </dgm:pt>
    <dgm:pt modelId="{575B5A40-C044-4D62-9A75-24E175A08794}" type="pres">
      <dgm:prSet presAssocID="{1F0EC2DA-0718-490F-B2DF-474736BA3D9F}" presName="spMid" presStyleCnt="0"/>
      <dgm:spPr/>
    </dgm:pt>
    <dgm:pt modelId="{C9A69FB1-B400-4F4D-870F-BF25B9C0F09E}" type="pres">
      <dgm:prSet presAssocID="{762B6F51-AF8F-4F41-A2F2-5042CC045C72}" presName="chevronComposite1" presStyleCnt="0"/>
      <dgm:spPr/>
    </dgm:pt>
    <dgm:pt modelId="{96571CC6-3A70-433D-B3EE-B242C086F390}" type="pres">
      <dgm:prSet presAssocID="{762B6F51-AF8F-4F41-A2F2-5042CC045C72}" presName="chevron1" presStyleLbl="sibTrans2D1" presStyleIdx="1" presStyleCnt="2"/>
      <dgm:spPr/>
    </dgm:pt>
    <dgm:pt modelId="{8F626DED-73B5-45A1-927D-E2512ED09798}" type="pres">
      <dgm:prSet presAssocID="{762B6F51-AF8F-4F41-A2F2-5042CC045C72}" presName="spChevron1" presStyleCnt="0"/>
      <dgm:spPr/>
    </dgm:pt>
    <dgm:pt modelId="{FCF6FC26-B66E-4167-8DDA-76A384D16E72}" type="pres">
      <dgm:prSet presAssocID="{ED0F831A-37C2-42F5-AD53-41F94F6ED00A}" presName="last" presStyleCnt="0"/>
      <dgm:spPr/>
    </dgm:pt>
    <dgm:pt modelId="{B1D477E2-3824-48BF-90E6-8FA7F8157FC5}" type="pres">
      <dgm:prSet presAssocID="{ED0F831A-37C2-42F5-AD53-41F94F6ED00A}" presName="circleTx" presStyleLbl="node1" presStyleIdx="18" presStyleCnt="19"/>
      <dgm:spPr/>
    </dgm:pt>
    <dgm:pt modelId="{96E06EEB-8B39-4809-B01E-E8901F6487AD}" type="pres">
      <dgm:prSet presAssocID="{ED0F831A-37C2-42F5-AD53-41F94F6ED00A}" presName="spN" presStyleCnt="0"/>
      <dgm:spPr/>
    </dgm:pt>
  </dgm:ptLst>
  <dgm:cxnLst>
    <dgm:cxn modelId="{31DC6E1E-996C-4DE4-9087-42C952477EF7}" type="presOf" srcId="{CAFEEE12-ADC4-4100-8ED8-E3F3F3F0B90D}" destId="{DD8CD49F-323F-42F3-A063-0EE06B018C1F}" srcOrd="0" destOrd="0" presId="urn:microsoft.com/office/officeart/2009/3/layout/RandomtoResultProcess"/>
    <dgm:cxn modelId="{0FEF242E-C5ED-4D77-8824-0588E7722FB7}" type="presOf" srcId="{1F0EC2DA-0718-490F-B2DF-474736BA3D9F}" destId="{1D06F591-EF35-48DE-B269-FC41C57BB549}" srcOrd="0" destOrd="0" presId="urn:microsoft.com/office/officeart/2009/3/layout/RandomtoResultProcess"/>
    <dgm:cxn modelId="{8738BB55-9F59-4D7F-A35A-6101F0FF6EBD}" type="presOf" srcId="{2DFB30AD-6311-4981-A993-C0D001FF8F85}" destId="{569BC36F-74D4-4126-B8EF-D28331530E27}" srcOrd="0" destOrd="0" presId="urn:microsoft.com/office/officeart/2009/3/layout/RandomtoResultProcess"/>
    <dgm:cxn modelId="{85522388-6283-4E39-838F-D70FF9A80453}" srcId="{2DFB30AD-6311-4981-A993-C0D001FF8F85}" destId="{1F0EC2DA-0718-490F-B2DF-474736BA3D9F}" srcOrd="1" destOrd="0" parTransId="{74CBAB97-F650-4561-B620-0E02CBA041E2}" sibTransId="{762B6F51-AF8F-4F41-A2F2-5042CC045C72}"/>
    <dgm:cxn modelId="{305C828E-C4A4-4B57-B774-FBF72A3A9516}" srcId="{2DFB30AD-6311-4981-A993-C0D001FF8F85}" destId="{CAFEEE12-ADC4-4100-8ED8-E3F3F3F0B90D}" srcOrd="0" destOrd="0" parTransId="{AB46EA3D-D1EB-44B1-8A00-994A0D071045}" sibTransId="{E8D32360-18F4-4D8B-A84D-4DBFE17FA4B4}"/>
    <dgm:cxn modelId="{1BF911C2-8023-4FC2-B64D-8030195DA586}" srcId="{2DFB30AD-6311-4981-A993-C0D001FF8F85}" destId="{ED0F831A-37C2-42F5-AD53-41F94F6ED00A}" srcOrd="2" destOrd="0" parTransId="{2CB60551-001B-4C3E-B843-D62F745B406A}" sibTransId="{B7333784-3769-4C71-8B71-03C009618DC9}"/>
    <dgm:cxn modelId="{9F37F5F3-F065-4392-B667-3F27D192747B}" type="presOf" srcId="{ED0F831A-37C2-42F5-AD53-41F94F6ED00A}" destId="{B1D477E2-3824-48BF-90E6-8FA7F8157FC5}" srcOrd="0" destOrd="0" presId="urn:microsoft.com/office/officeart/2009/3/layout/RandomtoResultProcess"/>
    <dgm:cxn modelId="{93F971B8-4507-4597-B26A-88C0115974DC}" type="presParOf" srcId="{569BC36F-74D4-4126-B8EF-D28331530E27}" destId="{2365E171-28A4-4803-B2C0-11DE3EB22C29}" srcOrd="0" destOrd="0" presId="urn:microsoft.com/office/officeart/2009/3/layout/RandomtoResultProcess"/>
    <dgm:cxn modelId="{A77A7445-C134-4BDA-9F34-D31F2936910F}" type="presParOf" srcId="{2365E171-28A4-4803-B2C0-11DE3EB22C29}" destId="{DD8CD49F-323F-42F3-A063-0EE06B018C1F}" srcOrd="0" destOrd="0" presId="urn:microsoft.com/office/officeart/2009/3/layout/RandomtoResultProcess"/>
    <dgm:cxn modelId="{11C1AC20-81A2-4388-9CBC-AABDB6799DAB}" type="presParOf" srcId="{2365E171-28A4-4803-B2C0-11DE3EB22C29}" destId="{66D42B70-3CF5-4388-A43D-8E7A83DC6A5F}" srcOrd="1" destOrd="0" presId="urn:microsoft.com/office/officeart/2009/3/layout/RandomtoResultProcess"/>
    <dgm:cxn modelId="{B5E895AD-051E-416A-AB79-ACA502A9C72E}" type="presParOf" srcId="{2365E171-28A4-4803-B2C0-11DE3EB22C29}" destId="{B7993FB9-C025-4E8A-96B2-2E6549FC4D38}" srcOrd="2" destOrd="0" presId="urn:microsoft.com/office/officeart/2009/3/layout/RandomtoResultProcess"/>
    <dgm:cxn modelId="{967ACD4E-838C-43DF-8B67-FF62DDA6E9F5}" type="presParOf" srcId="{2365E171-28A4-4803-B2C0-11DE3EB22C29}" destId="{C3547C01-BA95-4567-B332-E5B110B0D928}" srcOrd="3" destOrd="0" presId="urn:microsoft.com/office/officeart/2009/3/layout/RandomtoResultProcess"/>
    <dgm:cxn modelId="{B279E669-025B-4A38-85C4-B094927A2AF7}" type="presParOf" srcId="{2365E171-28A4-4803-B2C0-11DE3EB22C29}" destId="{E6787A45-F614-4340-9689-709F400473E6}" srcOrd="4" destOrd="0" presId="urn:microsoft.com/office/officeart/2009/3/layout/RandomtoResultProcess"/>
    <dgm:cxn modelId="{D18D45DC-EAA5-4FC4-918C-332513401013}" type="presParOf" srcId="{2365E171-28A4-4803-B2C0-11DE3EB22C29}" destId="{E5869073-E5A0-4B81-8ABD-A7922A5402C1}" srcOrd="5" destOrd="0" presId="urn:microsoft.com/office/officeart/2009/3/layout/RandomtoResultProcess"/>
    <dgm:cxn modelId="{0DA54AB9-1CBE-4263-8D97-AB74B411D406}" type="presParOf" srcId="{2365E171-28A4-4803-B2C0-11DE3EB22C29}" destId="{034F0048-231C-483E-9EED-D5C269DF98A5}" srcOrd="6" destOrd="0" presId="urn:microsoft.com/office/officeart/2009/3/layout/RandomtoResultProcess"/>
    <dgm:cxn modelId="{FB9D0768-656C-4A94-AD35-A3D83B12EDB2}" type="presParOf" srcId="{2365E171-28A4-4803-B2C0-11DE3EB22C29}" destId="{00D4D62D-BAF2-4C5C-8450-A1951462F903}" srcOrd="7" destOrd="0" presId="urn:microsoft.com/office/officeart/2009/3/layout/RandomtoResultProcess"/>
    <dgm:cxn modelId="{A28E65B5-AA51-4E62-AC87-7871854A2318}" type="presParOf" srcId="{2365E171-28A4-4803-B2C0-11DE3EB22C29}" destId="{DFCBEF52-7B5C-42B8-BAD9-86AD215F4CBD}" srcOrd="8" destOrd="0" presId="urn:microsoft.com/office/officeart/2009/3/layout/RandomtoResultProcess"/>
    <dgm:cxn modelId="{021F7F5E-0B2E-4DC9-8B03-9702D5301B09}" type="presParOf" srcId="{2365E171-28A4-4803-B2C0-11DE3EB22C29}" destId="{1DE628C6-C6E0-40AB-8B43-DC6A535846EA}" srcOrd="9" destOrd="0" presId="urn:microsoft.com/office/officeart/2009/3/layout/RandomtoResultProcess"/>
    <dgm:cxn modelId="{429F9A18-F089-45DB-AC07-6147A3323451}" type="presParOf" srcId="{2365E171-28A4-4803-B2C0-11DE3EB22C29}" destId="{A0805C78-87B9-4A17-B1FF-BA8CC25FBBE4}" srcOrd="10" destOrd="0" presId="urn:microsoft.com/office/officeart/2009/3/layout/RandomtoResultProcess"/>
    <dgm:cxn modelId="{B881B512-3815-4DF5-B297-9BB23C65377A}" type="presParOf" srcId="{2365E171-28A4-4803-B2C0-11DE3EB22C29}" destId="{69303806-1634-4BA2-934A-38AF9E45741E}" srcOrd="11" destOrd="0" presId="urn:microsoft.com/office/officeart/2009/3/layout/RandomtoResultProcess"/>
    <dgm:cxn modelId="{7FEC1E84-3C2A-42F4-A005-1D85B2BDAC82}" type="presParOf" srcId="{2365E171-28A4-4803-B2C0-11DE3EB22C29}" destId="{3186366D-531A-4FCE-AC46-356FECB19339}" srcOrd="12" destOrd="0" presId="urn:microsoft.com/office/officeart/2009/3/layout/RandomtoResultProcess"/>
    <dgm:cxn modelId="{5AF4E900-F00E-4BB8-9839-5D59CADBF1FC}" type="presParOf" srcId="{2365E171-28A4-4803-B2C0-11DE3EB22C29}" destId="{7321FA41-3EC2-4C52-B505-4C4F8948CF1E}" srcOrd="13" destOrd="0" presId="urn:microsoft.com/office/officeart/2009/3/layout/RandomtoResultProcess"/>
    <dgm:cxn modelId="{C374596D-97CD-4D9D-910B-C755D73CCB9D}" type="presParOf" srcId="{2365E171-28A4-4803-B2C0-11DE3EB22C29}" destId="{C23AB996-62B1-40CD-A45F-1E847C8E8C5E}" srcOrd="14" destOrd="0" presId="urn:microsoft.com/office/officeart/2009/3/layout/RandomtoResultProcess"/>
    <dgm:cxn modelId="{ECAEB34C-2BCC-4435-9DE2-0324796C6969}" type="presParOf" srcId="{2365E171-28A4-4803-B2C0-11DE3EB22C29}" destId="{338F674A-3E85-451D-BC87-D8D5A4482855}" srcOrd="15" destOrd="0" presId="urn:microsoft.com/office/officeart/2009/3/layout/RandomtoResultProcess"/>
    <dgm:cxn modelId="{57016B5B-247F-4152-BFB5-310BC18BA2B4}" type="presParOf" srcId="{2365E171-28A4-4803-B2C0-11DE3EB22C29}" destId="{EA013C0B-282A-4A9C-A4B6-C098BAC68D74}" srcOrd="16" destOrd="0" presId="urn:microsoft.com/office/officeart/2009/3/layout/RandomtoResultProcess"/>
    <dgm:cxn modelId="{03DE576C-AF5C-4FB3-8F27-68DBFE66C6A8}" type="presParOf" srcId="{2365E171-28A4-4803-B2C0-11DE3EB22C29}" destId="{90989006-D8BF-467D-B260-019581B83A29}" srcOrd="17" destOrd="0" presId="urn:microsoft.com/office/officeart/2009/3/layout/RandomtoResultProcess"/>
    <dgm:cxn modelId="{8FA05550-92E4-4870-8A1E-DCCBD221B258}" type="presParOf" srcId="{2365E171-28A4-4803-B2C0-11DE3EB22C29}" destId="{A6A3B73F-9ACA-4BD5-9E58-7898C6A4F28F}" srcOrd="18" destOrd="0" presId="urn:microsoft.com/office/officeart/2009/3/layout/RandomtoResultProcess"/>
    <dgm:cxn modelId="{EB83B20C-C3E4-4619-BAFB-A79534529065}" type="presParOf" srcId="{569BC36F-74D4-4126-B8EF-D28331530E27}" destId="{16BEED15-A305-483C-92ED-6CEA0420875A}" srcOrd="1" destOrd="0" presId="urn:microsoft.com/office/officeart/2009/3/layout/RandomtoResultProcess"/>
    <dgm:cxn modelId="{EA9FE721-8F04-4787-A214-A76B0EC1C929}" type="presParOf" srcId="{16BEED15-A305-483C-92ED-6CEA0420875A}" destId="{B15422B7-EE60-4D93-A512-C8AAD9244B85}" srcOrd="0" destOrd="0" presId="urn:microsoft.com/office/officeart/2009/3/layout/RandomtoResultProcess"/>
    <dgm:cxn modelId="{13FE4F2E-D760-4580-9201-CEF1AFA6157C}" type="presParOf" srcId="{16BEED15-A305-483C-92ED-6CEA0420875A}" destId="{0810F071-3964-4EDF-AACF-21D548E746DE}" srcOrd="1" destOrd="0" presId="urn:microsoft.com/office/officeart/2009/3/layout/RandomtoResultProcess"/>
    <dgm:cxn modelId="{87F73352-CD7A-4C45-80F7-5A0540BB7268}" type="presParOf" srcId="{569BC36F-74D4-4126-B8EF-D28331530E27}" destId="{33C5B3DE-51C0-4ABD-B036-3F9146A89A4F}" srcOrd="2" destOrd="0" presId="urn:microsoft.com/office/officeart/2009/3/layout/RandomtoResultProcess"/>
    <dgm:cxn modelId="{AA9B4A81-3092-42BC-83D7-1599CBD182BE}" type="presParOf" srcId="{33C5B3DE-51C0-4ABD-B036-3F9146A89A4F}" destId="{1D06F591-EF35-48DE-B269-FC41C57BB549}" srcOrd="0" destOrd="0" presId="urn:microsoft.com/office/officeart/2009/3/layout/RandomtoResultProcess"/>
    <dgm:cxn modelId="{EC58ACA4-AB63-4F78-BEB6-43F0FDCCCAF1}" type="presParOf" srcId="{33C5B3DE-51C0-4ABD-B036-3F9146A89A4F}" destId="{575B5A40-C044-4D62-9A75-24E175A08794}" srcOrd="1" destOrd="0" presId="urn:microsoft.com/office/officeart/2009/3/layout/RandomtoResultProcess"/>
    <dgm:cxn modelId="{AB73D80D-1CAF-483E-B06A-A6D8EC86CB0E}" type="presParOf" srcId="{569BC36F-74D4-4126-B8EF-D28331530E27}" destId="{C9A69FB1-B400-4F4D-870F-BF25B9C0F09E}" srcOrd="3" destOrd="0" presId="urn:microsoft.com/office/officeart/2009/3/layout/RandomtoResultProcess"/>
    <dgm:cxn modelId="{8AAE5DA6-72F6-4F54-8F2C-39B596C97FD2}" type="presParOf" srcId="{C9A69FB1-B400-4F4D-870F-BF25B9C0F09E}" destId="{96571CC6-3A70-433D-B3EE-B242C086F390}" srcOrd="0" destOrd="0" presId="urn:microsoft.com/office/officeart/2009/3/layout/RandomtoResultProcess"/>
    <dgm:cxn modelId="{8020E4FA-1C8A-4C21-94BE-3DB6F2FE7A9B}" type="presParOf" srcId="{C9A69FB1-B400-4F4D-870F-BF25B9C0F09E}" destId="{8F626DED-73B5-45A1-927D-E2512ED09798}" srcOrd="1" destOrd="0" presId="urn:microsoft.com/office/officeart/2009/3/layout/RandomtoResultProcess"/>
    <dgm:cxn modelId="{76C6D9E4-FF84-4AFA-9357-1A8FC3142416}" type="presParOf" srcId="{569BC36F-74D4-4126-B8EF-D28331530E27}" destId="{FCF6FC26-B66E-4167-8DDA-76A384D16E72}" srcOrd="4" destOrd="0" presId="urn:microsoft.com/office/officeart/2009/3/layout/RandomtoResultProcess"/>
    <dgm:cxn modelId="{9A965165-A1A5-41FF-A19B-37FDB5B106A0}" type="presParOf" srcId="{FCF6FC26-B66E-4167-8DDA-76A384D16E72}" destId="{B1D477E2-3824-48BF-90E6-8FA7F8157FC5}" srcOrd="0" destOrd="0" presId="urn:microsoft.com/office/officeart/2009/3/layout/RandomtoResultProcess"/>
    <dgm:cxn modelId="{270CEB59-6DA4-41A2-855A-2272AD125880}" type="presParOf" srcId="{FCF6FC26-B66E-4167-8DDA-76A384D16E72}" destId="{96E06EEB-8B39-4809-B01E-E8901F6487AD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FB30AD-6311-4981-A993-C0D001FF8F85}" type="doc">
      <dgm:prSet loTypeId="urn:microsoft.com/office/officeart/2005/8/layout/process4" loCatId="process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7002811B-C06B-49EE-AFE8-413218884D27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en-US" sz="2400" dirty="0">
              <a:latin typeface="Times New Roman" pitchFamily="18" charset="0"/>
              <a:cs typeface="Times New Roman" pitchFamily="18" charset="0"/>
            </a:rPr>
            <a:t>Efficiency f(CQI)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32A815-3343-47F9-8062-D6AF5559AACB}" type="parTrans" cxnId="{62935291-44BF-4FAD-AE51-6972388EBBC9}">
      <dgm:prSet/>
      <dgm:spPr/>
      <dgm:t>
        <a:bodyPr/>
        <a:lstStyle/>
        <a:p>
          <a:endParaRPr lang="en-US"/>
        </a:p>
      </dgm:t>
    </dgm:pt>
    <dgm:pt modelId="{35FDB243-0EC7-445B-8551-3BC8CB92C31A}" type="sibTrans" cxnId="{62935291-44BF-4FAD-AE51-6972388EBBC9}">
      <dgm:prSet/>
      <dgm:spPr/>
      <dgm:t>
        <a:bodyPr/>
        <a:lstStyle/>
        <a:p>
          <a:endParaRPr lang="en-US"/>
        </a:p>
      </dgm:t>
    </dgm:pt>
    <dgm:pt modelId="{1F0EC2DA-0718-490F-B2DF-474736BA3D9F}">
      <dgm:prSet phldrT="[Text]" custT="1"/>
      <dgm:spPr/>
      <dgm:t>
        <a:bodyPr/>
        <a:lstStyle/>
        <a:p>
          <a:r>
            <a:rPr lang="en-US" sz="2400" dirty="0">
              <a:latin typeface="Times New Roman" pitchFamily="18" charset="0"/>
              <a:cs typeface="Times New Roman" pitchFamily="18" charset="0"/>
            </a:rPr>
            <a:t>Total overhead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CBAB97-F650-4561-B620-0E02CBA041E2}" type="parTrans" cxnId="{85522388-6283-4E39-838F-D70FF9A80453}">
      <dgm:prSet/>
      <dgm:spPr/>
      <dgm:t>
        <a:bodyPr/>
        <a:lstStyle/>
        <a:p>
          <a:endParaRPr lang="en-US"/>
        </a:p>
      </dgm:t>
    </dgm:pt>
    <dgm:pt modelId="{762B6F51-AF8F-4F41-A2F2-5042CC045C72}" type="sibTrans" cxnId="{85522388-6283-4E39-838F-D70FF9A80453}">
      <dgm:prSet/>
      <dgm:spPr/>
      <dgm:t>
        <a:bodyPr/>
        <a:lstStyle/>
        <a:p>
          <a:endParaRPr lang="en-US"/>
        </a:p>
      </dgm:t>
    </dgm:pt>
    <dgm:pt modelId="{ED0F831A-37C2-42F5-AD53-41F94F6ED00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Maximum Achievable Data Rate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B60551-001B-4C3E-B843-D62F745B406A}" type="parTrans" cxnId="{1BF911C2-8023-4FC2-B64D-8030195DA586}">
      <dgm:prSet/>
      <dgm:spPr/>
      <dgm:t>
        <a:bodyPr/>
        <a:lstStyle/>
        <a:p>
          <a:endParaRPr lang="en-US"/>
        </a:p>
      </dgm:t>
    </dgm:pt>
    <dgm:pt modelId="{B7333784-3769-4C71-8B71-03C009618DC9}" type="sibTrans" cxnId="{1BF911C2-8023-4FC2-B64D-8030195DA586}">
      <dgm:prSet/>
      <dgm:spPr/>
      <dgm:t>
        <a:bodyPr/>
        <a:lstStyle/>
        <a:p>
          <a:endParaRPr lang="en-US"/>
        </a:p>
      </dgm:t>
    </dgm:pt>
    <dgm:pt modelId="{CAFEEE12-ADC4-4100-8ED8-E3F3F3F0B90D}">
      <dgm:prSet phldrT="[Text]" custT="1"/>
      <dgm:spPr/>
      <dgm:t>
        <a:bodyPr/>
        <a:lstStyle/>
        <a:p>
          <a:r>
            <a:rPr lang="en-US" sz="2400" dirty="0">
              <a:latin typeface="Times New Roman" pitchFamily="18" charset="0"/>
              <a:cs typeface="Times New Roman" pitchFamily="18" charset="0"/>
            </a:rPr>
            <a:t>Effective payload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46EA3D-D1EB-44B1-8A00-994A0D071045}" type="parTrans" cxnId="{305C828E-C4A4-4B57-B774-FBF72A3A9516}">
      <dgm:prSet/>
      <dgm:spPr/>
      <dgm:t>
        <a:bodyPr/>
        <a:lstStyle/>
        <a:p>
          <a:endParaRPr lang="en-US"/>
        </a:p>
      </dgm:t>
    </dgm:pt>
    <dgm:pt modelId="{E8D32360-18F4-4D8B-A84D-4DBFE17FA4B4}" type="sibTrans" cxnId="{305C828E-C4A4-4B57-B774-FBF72A3A9516}">
      <dgm:prSet/>
      <dgm:spPr/>
      <dgm:t>
        <a:bodyPr/>
        <a:lstStyle/>
        <a:p>
          <a:endParaRPr lang="en-US"/>
        </a:p>
      </dgm:t>
    </dgm:pt>
    <dgm:pt modelId="{0C6DDFC5-EA6A-4B5F-AC18-01E0CC570EEC}" type="pres">
      <dgm:prSet presAssocID="{2DFB30AD-6311-4981-A993-C0D001FF8F85}" presName="Name0" presStyleCnt="0">
        <dgm:presLayoutVars>
          <dgm:dir/>
          <dgm:animLvl val="lvl"/>
          <dgm:resizeHandles val="exact"/>
        </dgm:presLayoutVars>
      </dgm:prSet>
      <dgm:spPr/>
    </dgm:pt>
    <dgm:pt modelId="{25B01270-C8BD-4049-A0CE-6678802048B6}" type="pres">
      <dgm:prSet presAssocID="{ED0F831A-37C2-42F5-AD53-41F94F6ED00A}" presName="boxAndChildren" presStyleCnt="0"/>
      <dgm:spPr/>
    </dgm:pt>
    <dgm:pt modelId="{780528B6-F294-4666-97F8-4422914D98AF}" type="pres">
      <dgm:prSet presAssocID="{ED0F831A-37C2-42F5-AD53-41F94F6ED00A}" presName="parentTextBox" presStyleLbl="node1" presStyleIdx="0" presStyleCnt="4"/>
      <dgm:spPr/>
    </dgm:pt>
    <dgm:pt modelId="{B0740E6A-A02A-4A60-9917-3008EED581A4}" type="pres">
      <dgm:prSet presAssocID="{762B6F51-AF8F-4F41-A2F2-5042CC045C72}" presName="sp" presStyleCnt="0"/>
      <dgm:spPr/>
    </dgm:pt>
    <dgm:pt modelId="{EB94F337-FE88-4B40-B802-99C51CE59B15}" type="pres">
      <dgm:prSet presAssocID="{1F0EC2DA-0718-490F-B2DF-474736BA3D9F}" presName="arrowAndChildren" presStyleCnt="0"/>
      <dgm:spPr/>
    </dgm:pt>
    <dgm:pt modelId="{048B990B-1DE7-47CC-8271-0AF06583CF9F}" type="pres">
      <dgm:prSet presAssocID="{1F0EC2DA-0718-490F-B2DF-474736BA3D9F}" presName="parentTextArrow" presStyleLbl="node1" presStyleIdx="1" presStyleCnt="4"/>
      <dgm:spPr/>
    </dgm:pt>
    <dgm:pt modelId="{04B018E1-61F6-4F00-9644-F7AF7AF58001}" type="pres">
      <dgm:prSet presAssocID="{E8D32360-18F4-4D8B-A84D-4DBFE17FA4B4}" presName="sp" presStyleCnt="0"/>
      <dgm:spPr/>
    </dgm:pt>
    <dgm:pt modelId="{C56FC592-EAA1-4D0F-A303-570469FD4621}" type="pres">
      <dgm:prSet presAssocID="{CAFEEE12-ADC4-4100-8ED8-E3F3F3F0B90D}" presName="arrowAndChildren" presStyleCnt="0"/>
      <dgm:spPr/>
    </dgm:pt>
    <dgm:pt modelId="{3A5B112B-19A2-49A4-9549-C5A1274C3D48}" type="pres">
      <dgm:prSet presAssocID="{CAFEEE12-ADC4-4100-8ED8-E3F3F3F0B90D}" presName="parentTextArrow" presStyleLbl="node1" presStyleIdx="2" presStyleCnt="4"/>
      <dgm:spPr/>
    </dgm:pt>
    <dgm:pt modelId="{1CF8387E-4212-452F-9F4F-47E82D43D532}" type="pres">
      <dgm:prSet presAssocID="{35FDB243-0EC7-445B-8551-3BC8CB92C31A}" presName="sp" presStyleCnt="0"/>
      <dgm:spPr/>
    </dgm:pt>
    <dgm:pt modelId="{5BE85CF3-3E3A-4733-9621-C4BA26CB4C26}" type="pres">
      <dgm:prSet presAssocID="{7002811B-C06B-49EE-AFE8-413218884D27}" presName="arrowAndChildren" presStyleCnt="0"/>
      <dgm:spPr/>
    </dgm:pt>
    <dgm:pt modelId="{BB74514E-514B-49E2-8D28-2DC4A68A9291}" type="pres">
      <dgm:prSet presAssocID="{7002811B-C06B-49EE-AFE8-413218884D27}" presName="parentTextArrow" presStyleLbl="node1" presStyleIdx="3" presStyleCnt="4"/>
      <dgm:spPr/>
    </dgm:pt>
  </dgm:ptLst>
  <dgm:cxnLst>
    <dgm:cxn modelId="{A3800307-4E6E-4EE5-9D9A-016376939A46}" type="presOf" srcId="{ED0F831A-37C2-42F5-AD53-41F94F6ED00A}" destId="{780528B6-F294-4666-97F8-4422914D98AF}" srcOrd="0" destOrd="0" presId="urn:microsoft.com/office/officeart/2005/8/layout/process4"/>
    <dgm:cxn modelId="{0B533961-BCD5-42E4-A77B-923F0B4A326D}" type="presOf" srcId="{CAFEEE12-ADC4-4100-8ED8-E3F3F3F0B90D}" destId="{3A5B112B-19A2-49A4-9549-C5A1274C3D48}" srcOrd="0" destOrd="0" presId="urn:microsoft.com/office/officeart/2005/8/layout/process4"/>
    <dgm:cxn modelId="{3D3D2882-8A06-49C8-B763-867A6365B7F8}" type="presOf" srcId="{2DFB30AD-6311-4981-A993-C0D001FF8F85}" destId="{0C6DDFC5-EA6A-4B5F-AC18-01E0CC570EEC}" srcOrd="0" destOrd="0" presId="urn:microsoft.com/office/officeart/2005/8/layout/process4"/>
    <dgm:cxn modelId="{85522388-6283-4E39-838F-D70FF9A80453}" srcId="{2DFB30AD-6311-4981-A993-C0D001FF8F85}" destId="{1F0EC2DA-0718-490F-B2DF-474736BA3D9F}" srcOrd="2" destOrd="0" parTransId="{74CBAB97-F650-4561-B620-0E02CBA041E2}" sibTransId="{762B6F51-AF8F-4F41-A2F2-5042CC045C72}"/>
    <dgm:cxn modelId="{305C828E-C4A4-4B57-B774-FBF72A3A9516}" srcId="{2DFB30AD-6311-4981-A993-C0D001FF8F85}" destId="{CAFEEE12-ADC4-4100-8ED8-E3F3F3F0B90D}" srcOrd="1" destOrd="0" parTransId="{AB46EA3D-D1EB-44B1-8A00-994A0D071045}" sibTransId="{E8D32360-18F4-4D8B-A84D-4DBFE17FA4B4}"/>
    <dgm:cxn modelId="{62935291-44BF-4FAD-AE51-6972388EBBC9}" srcId="{2DFB30AD-6311-4981-A993-C0D001FF8F85}" destId="{7002811B-C06B-49EE-AFE8-413218884D27}" srcOrd="0" destOrd="0" parTransId="{B432A815-3343-47F9-8062-D6AF5559AACB}" sibTransId="{35FDB243-0EC7-445B-8551-3BC8CB92C31A}"/>
    <dgm:cxn modelId="{A41525BE-E6C1-4C7B-B1C8-EF04607C0403}" type="presOf" srcId="{7002811B-C06B-49EE-AFE8-413218884D27}" destId="{BB74514E-514B-49E2-8D28-2DC4A68A9291}" srcOrd="0" destOrd="0" presId="urn:microsoft.com/office/officeart/2005/8/layout/process4"/>
    <dgm:cxn modelId="{1BF911C2-8023-4FC2-B64D-8030195DA586}" srcId="{2DFB30AD-6311-4981-A993-C0D001FF8F85}" destId="{ED0F831A-37C2-42F5-AD53-41F94F6ED00A}" srcOrd="3" destOrd="0" parTransId="{2CB60551-001B-4C3E-B843-D62F745B406A}" sibTransId="{B7333784-3769-4C71-8B71-03C009618DC9}"/>
    <dgm:cxn modelId="{EF44B5E9-9CD5-47B4-91F4-94314C7A70E2}" type="presOf" srcId="{1F0EC2DA-0718-490F-B2DF-474736BA3D9F}" destId="{048B990B-1DE7-47CC-8271-0AF06583CF9F}" srcOrd="0" destOrd="0" presId="urn:microsoft.com/office/officeart/2005/8/layout/process4"/>
    <dgm:cxn modelId="{9DBAC255-721A-47E6-8745-C31A0CD998AE}" type="presParOf" srcId="{0C6DDFC5-EA6A-4B5F-AC18-01E0CC570EEC}" destId="{25B01270-C8BD-4049-A0CE-6678802048B6}" srcOrd="0" destOrd="0" presId="urn:microsoft.com/office/officeart/2005/8/layout/process4"/>
    <dgm:cxn modelId="{C3A1AA3C-A2E3-41CD-8212-B8DA71E8F9D7}" type="presParOf" srcId="{25B01270-C8BD-4049-A0CE-6678802048B6}" destId="{780528B6-F294-4666-97F8-4422914D98AF}" srcOrd="0" destOrd="0" presId="urn:microsoft.com/office/officeart/2005/8/layout/process4"/>
    <dgm:cxn modelId="{9DA1EDE7-0176-4F7C-9D19-7BEA8151CC7B}" type="presParOf" srcId="{0C6DDFC5-EA6A-4B5F-AC18-01E0CC570EEC}" destId="{B0740E6A-A02A-4A60-9917-3008EED581A4}" srcOrd="1" destOrd="0" presId="urn:microsoft.com/office/officeart/2005/8/layout/process4"/>
    <dgm:cxn modelId="{DD92EBE9-BD91-485D-BA74-13D8E5F9A71F}" type="presParOf" srcId="{0C6DDFC5-EA6A-4B5F-AC18-01E0CC570EEC}" destId="{EB94F337-FE88-4B40-B802-99C51CE59B15}" srcOrd="2" destOrd="0" presId="urn:microsoft.com/office/officeart/2005/8/layout/process4"/>
    <dgm:cxn modelId="{D8FF3977-D260-4454-BD10-8D247DBA7F0F}" type="presParOf" srcId="{EB94F337-FE88-4B40-B802-99C51CE59B15}" destId="{048B990B-1DE7-47CC-8271-0AF06583CF9F}" srcOrd="0" destOrd="0" presId="urn:microsoft.com/office/officeart/2005/8/layout/process4"/>
    <dgm:cxn modelId="{79C53374-A943-4DCD-B5D1-9C810B4BE4BA}" type="presParOf" srcId="{0C6DDFC5-EA6A-4B5F-AC18-01E0CC570EEC}" destId="{04B018E1-61F6-4F00-9644-F7AF7AF58001}" srcOrd="3" destOrd="0" presId="urn:microsoft.com/office/officeart/2005/8/layout/process4"/>
    <dgm:cxn modelId="{4AA09EFC-198B-4D67-BEB6-1925F87AA6E3}" type="presParOf" srcId="{0C6DDFC5-EA6A-4B5F-AC18-01E0CC570EEC}" destId="{C56FC592-EAA1-4D0F-A303-570469FD4621}" srcOrd="4" destOrd="0" presId="urn:microsoft.com/office/officeart/2005/8/layout/process4"/>
    <dgm:cxn modelId="{0C0896E0-10D8-4B55-A178-C880E487A9AF}" type="presParOf" srcId="{C56FC592-EAA1-4D0F-A303-570469FD4621}" destId="{3A5B112B-19A2-49A4-9549-C5A1274C3D48}" srcOrd="0" destOrd="0" presId="urn:microsoft.com/office/officeart/2005/8/layout/process4"/>
    <dgm:cxn modelId="{B6BB5842-1AE6-4748-929F-FC726BC80227}" type="presParOf" srcId="{0C6DDFC5-EA6A-4B5F-AC18-01E0CC570EEC}" destId="{1CF8387E-4212-452F-9F4F-47E82D43D532}" srcOrd="5" destOrd="0" presId="urn:microsoft.com/office/officeart/2005/8/layout/process4"/>
    <dgm:cxn modelId="{DC679A8A-3525-44D2-9B68-ACD3C8633BF1}" type="presParOf" srcId="{0C6DDFC5-EA6A-4B5F-AC18-01E0CC570EEC}" destId="{5BE85CF3-3E3A-4733-9621-C4BA26CB4C26}" srcOrd="6" destOrd="0" presId="urn:microsoft.com/office/officeart/2005/8/layout/process4"/>
    <dgm:cxn modelId="{2E7C3D25-7068-4A94-B104-49F96FF80C33}" type="presParOf" srcId="{5BE85CF3-3E3A-4733-9621-C4BA26CB4C26}" destId="{BB74514E-514B-49E2-8D28-2DC4A68A929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7D8749-2084-4331-8989-0891D250EA96}" type="doc">
      <dgm:prSet loTypeId="urn:microsoft.com/office/officeart/2005/8/layout/hProcess3" loCatId="process" qsTypeId="urn:microsoft.com/office/officeart/2005/8/quickstyle/3d3" qsCatId="3D" csTypeId="urn:microsoft.com/office/officeart/2005/8/colors/accent3_4" csCatId="accent3" phldr="1"/>
      <dgm:spPr/>
    </dgm:pt>
    <dgm:pt modelId="{CAD949AC-34F2-4973-9625-36A0FC2CA1DB}">
      <dgm:prSet phldrT="[Text]"/>
      <dgm:spPr/>
      <dgm:t>
        <a:bodyPr/>
        <a:lstStyle/>
        <a:p>
          <a:r>
            <a:rPr lang="en-US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MATLAB</a:t>
          </a:r>
          <a:endParaRPr lang="en-US" b="1" dirty="0">
            <a:solidFill>
              <a:schemeClr val="bg2">
                <a:lumMod val="10000"/>
              </a:schemeClr>
            </a:solidFill>
          </a:endParaRPr>
        </a:p>
      </dgm:t>
    </dgm:pt>
    <dgm:pt modelId="{3C085153-2810-4B27-9D37-38CB335CDAAF}" type="parTrans" cxnId="{CA80E665-5CD6-48B9-B59F-E719E5AA89B2}">
      <dgm:prSet/>
      <dgm:spPr/>
      <dgm:t>
        <a:bodyPr/>
        <a:lstStyle/>
        <a:p>
          <a:endParaRPr lang="en-US"/>
        </a:p>
      </dgm:t>
    </dgm:pt>
    <dgm:pt modelId="{DA3F7048-7FBE-4DD8-A8A2-7796731C7F40}" type="sibTrans" cxnId="{CA80E665-5CD6-48B9-B59F-E719E5AA89B2}">
      <dgm:prSet/>
      <dgm:spPr/>
      <dgm:t>
        <a:bodyPr/>
        <a:lstStyle/>
        <a:p>
          <a:endParaRPr lang="en-US"/>
        </a:p>
      </dgm:t>
    </dgm:pt>
    <dgm:pt modelId="{64B78AE3-928D-4C1D-B433-CC42D641DDAF}" type="pres">
      <dgm:prSet presAssocID="{F87D8749-2084-4331-8989-0891D250EA96}" presName="Name0" presStyleCnt="0">
        <dgm:presLayoutVars>
          <dgm:dir/>
          <dgm:animLvl val="lvl"/>
          <dgm:resizeHandles val="exact"/>
        </dgm:presLayoutVars>
      </dgm:prSet>
      <dgm:spPr/>
    </dgm:pt>
    <dgm:pt modelId="{01C1AD84-C121-49A3-8478-D4686196F8A3}" type="pres">
      <dgm:prSet presAssocID="{F87D8749-2084-4331-8989-0891D250EA96}" presName="dummy" presStyleCnt="0"/>
      <dgm:spPr/>
    </dgm:pt>
    <dgm:pt modelId="{FF70B977-97A1-48E5-AFF3-2C5B5F4AEA6A}" type="pres">
      <dgm:prSet presAssocID="{F87D8749-2084-4331-8989-0891D250EA96}" presName="linH" presStyleCnt="0"/>
      <dgm:spPr/>
    </dgm:pt>
    <dgm:pt modelId="{53B22392-1614-4D40-BA26-12B4DF57701F}" type="pres">
      <dgm:prSet presAssocID="{F87D8749-2084-4331-8989-0891D250EA96}" presName="padding1" presStyleCnt="0"/>
      <dgm:spPr/>
    </dgm:pt>
    <dgm:pt modelId="{2954AC51-E4A3-4584-AC5C-E05E5F24DE75}" type="pres">
      <dgm:prSet presAssocID="{CAD949AC-34F2-4973-9625-36A0FC2CA1DB}" presName="linV" presStyleCnt="0"/>
      <dgm:spPr/>
    </dgm:pt>
    <dgm:pt modelId="{A163C8DE-8ADD-4744-A5F4-7200688DB761}" type="pres">
      <dgm:prSet presAssocID="{CAD949AC-34F2-4973-9625-36A0FC2CA1DB}" presName="spVertical1" presStyleCnt="0"/>
      <dgm:spPr/>
    </dgm:pt>
    <dgm:pt modelId="{89F23120-9E9F-4CF9-8B51-F167A472616C}" type="pres">
      <dgm:prSet presAssocID="{CAD949AC-34F2-4973-9625-36A0FC2CA1DB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C5349D41-723C-42D1-92F2-B4E820B17B79}" type="pres">
      <dgm:prSet presAssocID="{CAD949AC-34F2-4973-9625-36A0FC2CA1DB}" presName="spVertical2" presStyleCnt="0"/>
      <dgm:spPr/>
    </dgm:pt>
    <dgm:pt modelId="{08D542D9-0268-43C6-9F7B-DBD89AE84747}" type="pres">
      <dgm:prSet presAssocID="{CAD949AC-34F2-4973-9625-36A0FC2CA1DB}" presName="spVertical3" presStyleCnt="0"/>
      <dgm:spPr/>
    </dgm:pt>
    <dgm:pt modelId="{206D12EB-B8FF-4D0B-B54C-7014A8B24FB1}" type="pres">
      <dgm:prSet presAssocID="{F87D8749-2084-4331-8989-0891D250EA96}" presName="padding2" presStyleCnt="0"/>
      <dgm:spPr/>
    </dgm:pt>
    <dgm:pt modelId="{811CCA86-84CC-45B0-B563-63B40A3CCDA6}" type="pres">
      <dgm:prSet presAssocID="{F87D8749-2084-4331-8989-0891D250EA96}" presName="negArrow" presStyleCnt="0"/>
      <dgm:spPr/>
    </dgm:pt>
    <dgm:pt modelId="{E3A55128-91EC-4448-9347-327CD04FC13C}" type="pres">
      <dgm:prSet presAssocID="{F87D8749-2084-4331-8989-0891D250EA96}" presName="backgroundArrow" presStyleLbl="node1" presStyleIdx="0" presStyleCnt="1" custLinFactNeighborY="37401"/>
      <dgm:spPr/>
    </dgm:pt>
  </dgm:ptLst>
  <dgm:cxnLst>
    <dgm:cxn modelId="{98BFC262-99CC-45FD-8B32-8D17CD311392}" type="presOf" srcId="{CAD949AC-34F2-4973-9625-36A0FC2CA1DB}" destId="{89F23120-9E9F-4CF9-8B51-F167A472616C}" srcOrd="0" destOrd="0" presId="urn:microsoft.com/office/officeart/2005/8/layout/hProcess3"/>
    <dgm:cxn modelId="{CA80E665-5CD6-48B9-B59F-E719E5AA89B2}" srcId="{F87D8749-2084-4331-8989-0891D250EA96}" destId="{CAD949AC-34F2-4973-9625-36A0FC2CA1DB}" srcOrd="0" destOrd="0" parTransId="{3C085153-2810-4B27-9D37-38CB335CDAAF}" sibTransId="{DA3F7048-7FBE-4DD8-A8A2-7796731C7F40}"/>
    <dgm:cxn modelId="{7DB772D6-274C-4AB6-84A4-3EA233542752}" type="presOf" srcId="{F87D8749-2084-4331-8989-0891D250EA96}" destId="{64B78AE3-928D-4C1D-B433-CC42D641DDAF}" srcOrd="0" destOrd="0" presId="urn:microsoft.com/office/officeart/2005/8/layout/hProcess3"/>
    <dgm:cxn modelId="{6DCC2265-F136-43A2-87CF-12F2D912F7B8}" type="presParOf" srcId="{64B78AE3-928D-4C1D-B433-CC42D641DDAF}" destId="{01C1AD84-C121-49A3-8478-D4686196F8A3}" srcOrd="0" destOrd="0" presId="urn:microsoft.com/office/officeart/2005/8/layout/hProcess3"/>
    <dgm:cxn modelId="{BCA018AE-AD8C-4CD1-9556-485188B80554}" type="presParOf" srcId="{64B78AE3-928D-4C1D-B433-CC42D641DDAF}" destId="{FF70B977-97A1-48E5-AFF3-2C5B5F4AEA6A}" srcOrd="1" destOrd="0" presId="urn:microsoft.com/office/officeart/2005/8/layout/hProcess3"/>
    <dgm:cxn modelId="{18A1A084-A275-4BEE-B565-1842D0498750}" type="presParOf" srcId="{FF70B977-97A1-48E5-AFF3-2C5B5F4AEA6A}" destId="{53B22392-1614-4D40-BA26-12B4DF57701F}" srcOrd="0" destOrd="0" presId="urn:microsoft.com/office/officeart/2005/8/layout/hProcess3"/>
    <dgm:cxn modelId="{BC887C58-36B4-4515-95FE-40B3BBB3516B}" type="presParOf" srcId="{FF70B977-97A1-48E5-AFF3-2C5B5F4AEA6A}" destId="{2954AC51-E4A3-4584-AC5C-E05E5F24DE75}" srcOrd="1" destOrd="0" presId="urn:microsoft.com/office/officeart/2005/8/layout/hProcess3"/>
    <dgm:cxn modelId="{83503F12-28BC-492A-A3B2-EAA088D456F6}" type="presParOf" srcId="{2954AC51-E4A3-4584-AC5C-E05E5F24DE75}" destId="{A163C8DE-8ADD-4744-A5F4-7200688DB761}" srcOrd="0" destOrd="0" presId="urn:microsoft.com/office/officeart/2005/8/layout/hProcess3"/>
    <dgm:cxn modelId="{11B9938B-F58D-4921-A661-C18DFAFB332C}" type="presParOf" srcId="{2954AC51-E4A3-4584-AC5C-E05E5F24DE75}" destId="{89F23120-9E9F-4CF9-8B51-F167A472616C}" srcOrd="1" destOrd="0" presId="urn:microsoft.com/office/officeart/2005/8/layout/hProcess3"/>
    <dgm:cxn modelId="{EEBF1273-6A19-40D5-ACF9-449D85278C14}" type="presParOf" srcId="{2954AC51-E4A3-4584-AC5C-E05E5F24DE75}" destId="{C5349D41-723C-42D1-92F2-B4E820B17B79}" srcOrd="2" destOrd="0" presId="urn:microsoft.com/office/officeart/2005/8/layout/hProcess3"/>
    <dgm:cxn modelId="{6C1CB923-1543-435A-88BF-1A067193A1EC}" type="presParOf" srcId="{2954AC51-E4A3-4584-AC5C-E05E5F24DE75}" destId="{08D542D9-0268-43C6-9F7B-DBD89AE84747}" srcOrd="3" destOrd="0" presId="urn:microsoft.com/office/officeart/2005/8/layout/hProcess3"/>
    <dgm:cxn modelId="{900262BC-35F3-4C75-A8C6-D73CA17F8993}" type="presParOf" srcId="{FF70B977-97A1-48E5-AFF3-2C5B5F4AEA6A}" destId="{206D12EB-B8FF-4D0B-B54C-7014A8B24FB1}" srcOrd="2" destOrd="0" presId="urn:microsoft.com/office/officeart/2005/8/layout/hProcess3"/>
    <dgm:cxn modelId="{93D874E7-D4CA-4DB6-9E07-587833E13C2E}" type="presParOf" srcId="{FF70B977-97A1-48E5-AFF3-2C5B5F4AEA6A}" destId="{811CCA86-84CC-45B0-B563-63B40A3CCDA6}" srcOrd="3" destOrd="0" presId="urn:microsoft.com/office/officeart/2005/8/layout/hProcess3"/>
    <dgm:cxn modelId="{EA566A67-B0BC-45EA-9315-AB3CC65BD3B2}" type="presParOf" srcId="{FF70B977-97A1-48E5-AFF3-2C5B5F4AEA6A}" destId="{E3A55128-91EC-4448-9347-327CD04FC13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B8D397-DB1C-4C2E-9F32-A7D93E9DCE65}" type="doc">
      <dgm:prSet loTypeId="urn:microsoft.com/office/officeart/2005/8/layout/hList6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5A16D59-8337-43D6-B096-0DE155337B26}">
      <dgm:prSet phldrT="[Text]" custT="1"/>
      <dgm:spPr>
        <a:solidFill>
          <a:srgbClr val="FFCCCC"/>
        </a:solidFill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We can implement LTE on these Bands:</a:t>
          </a:r>
        </a:p>
        <a:p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*Uplink </a:t>
          </a:r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(</a:t>
          </a:r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788-798), (704-716)</a:t>
          </a:r>
          <a:r>
            <a:rPr lang="en-US" sz="2000" b="1" dirty="0" err="1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MHz.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  <a:sym typeface="Wingdings" pitchFamily="2" charset="2"/>
          </a:endParaRPr>
        </a:p>
        <a:p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*Downlink (</a:t>
          </a:r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758-768</a:t>
          </a:r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)</a:t>
          </a:r>
          <a:r>
            <a:rPr lang="en-US" sz="2000" b="1" dirty="0" err="1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MHz.</a:t>
          </a:r>
          <a:endParaRPr lang="en-US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0EC4DF4-313D-41AC-B3D0-4370B0DA64A8}" type="parTrans" cxnId="{BD28B57D-9525-4E0E-ABAE-C659BA8F5F0E}">
      <dgm:prSet/>
      <dgm:spPr/>
      <dgm:t>
        <a:bodyPr/>
        <a:lstStyle/>
        <a:p>
          <a:endParaRPr lang="en-US"/>
        </a:p>
      </dgm:t>
    </dgm:pt>
    <dgm:pt modelId="{5A4830C9-1C9D-49AA-BFE6-FD804D987462}" type="sibTrans" cxnId="{BD28B57D-9525-4E0E-ABAE-C659BA8F5F0E}">
      <dgm:prSet/>
      <dgm:spPr/>
      <dgm:t>
        <a:bodyPr/>
        <a:lstStyle/>
        <a:p>
          <a:endParaRPr lang="en-US"/>
        </a:p>
      </dgm:t>
    </dgm:pt>
    <dgm:pt modelId="{C91D8D2D-8246-453B-90B9-E59A39F30DFF}">
      <dgm:prSet phldrT="[Text]" custT="1"/>
      <dgm:spPr>
        <a:solidFill>
          <a:schemeClr val="accent3">
            <a:lumMod val="60000"/>
            <a:lumOff val="40000"/>
          </a:schemeClr>
        </a:solidFill>
        <a:ln w="762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GUI by using MATLAB to calculate: </a:t>
          </a:r>
        </a:p>
        <a:p>
          <a:r>
            <a: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*Number of three sector sites.</a:t>
          </a:r>
        </a:p>
        <a:p>
          <a:r>
            <a: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*Data Rate.</a:t>
          </a:r>
          <a:endParaRPr lang="en-US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20A9DAA-733A-426D-A1D3-74DEB4156224}" type="parTrans" cxnId="{236D8D55-9C71-4599-A2A1-6787B60EB142}">
      <dgm:prSet/>
      <dgm:spPr/>
      <dgm:t>
        <a:bodyPr/>
        <a:lstStyle/>
        <a:p>
          <a:endParaRPr lang="en-US"/>
        </a:p>
      </dgm:t>
    </dgm:pt>
    <dgm:pt modelId="{DAF8753C-A4E0-489A-86C2-505133539FFC}" type="sibTrans" cxnId="{236D8D55-9C71-4599-A2A1-6787B60EB142}">
      <dgm:prSet/>
      <dgm:spPr/>
      <dgm:t>
        <a:bodyPr/>
        <a:lstStyle/>
        <a:p>
          <a:endParaRPr lang="en-US"/>
        </a:p>
      </dgm:t>
    </dgm:pt>
    <dgm:pt modelId="{03BAC734-165B-49B6-9A06-74F46DF2F1B8}" type="pres">
      <dgm:prSet presAssocID="{CEB8D397-DB1C-4C2E-9F32-A7D93E9DCE65}" presName="Name0" presStyleCnt="0">
        <dgm:presLayoutVars>
          <dgm:dir/>
          <dgm:resizeHandles val="exact"/>
        </dgm:presLayoutVars>
      </dgm:prSet>
      <dgm:spPr/>
    </dgm:pt>
    <dgm:pt modelId="{A0A79C1F-168A-4427-893F-36E350985F36}" type="pres">
      <dgm:prSet presAssocID="{F5A16D59-8337-43D6-B096-0DE155337B26}" presName="node" presStyleLbl="node1" presStyleIdx="0" presStyleCnt="2">
        <dgm:presLayoutVars>
          <dgm:bulletEnabled val="1"/>
        </dgm:presLayoutVars>
      </dgm:prSet>
      <dgm:spPr/>
    </dgm:pt>
    <dgm:pt modelId="{6B1C601D-C8C2-4665-9D64-2066198A8E4E}" type="pres">
      <dgm:prSet presAssocID="{5A4830C9-1C9D-49AA-BFE6-FD804D987462}" presName="sibTrans" presStyleCnt="0"/>
      <dgm:spPr/>
    </dgm:pt>
    <dgm:pt modelId="{BE6DE259-CE09-46C2-8AB8-E4CCE47A2131}" type="pres">
      <dgm:prSet presAssocID="{C91D8D2D-8246-453B-90B9-E59A39F30DFF}" presName="node" presStyleLbl="node1" presStyleIdx="1" presStyleCnt="2">
        <dgm:presLayoutVars>
          <dgm:bulletEnabled val="1"/>
        </dgm:presLayoutVars>
      </dgm:prSet>
      <dgm:spPr/>
    </dgm:pt>
  </dgm:ptLst>
  <dgm:cxnLst>
    <dgm:cxn modelId="{D3A30918-E529-48AF-829B-562AC5E7E147}" type="presOf" srcId="{CEB8D397-DB1C-4C2E-9F32-A7D93E9DCE65}" destId="{03BAC734-165B-49B6-9A06-74F46DF2F1B8}" srcOrd="0" destOrd="0" presId="urn:microsoft.com/office/officeart/2005/8/layout/hList6"/>
    <dgm:cxn modelId="{1FF25A3E-3311-4B72-91BB-B891B08C1E69}" type="presOf" srcId="{F5A16D59-8337-43D6-B096-0DE155337B26}" destId="{A0A79C1F-168A-4427-893F-36E350985F36}" srcOrd="0" destOrd="0" presId="urn:microsoft.com/office/officeart/2005/8/layout/hList6"/>
    <dgm:cxn modelId="{6BA02E49-D5C2-42B1-9166-EE9BF2606A91}" type="presOf" srcId="{C91D8D2D-8246-453B-90B9-E59A39F30DFF}" destId="{BE6DE259-CE09-46C2-8AB8-E4CCE47A2131}" srcOrd="0" destOrd="0" presId="urn:microsoft.com/office/officeart/2005/8/layout/hList6"/>
    <dgm:cxn modelId="{236D8D55-9C71-4599-A2A1-6787B60EB142}" srcId="{CEB8D397-DB1C-4C2E-9F32-A7D93E9DCE65}" destId="{C91D8D2D-8246-453B-90B9-E59A39F30DFF}" srcOrd="1" destOrd="0" parTransId="{620A9DAA-733A-426D-A1D3-74DEB4156224}" sibTransId="{DAF8753C-A4E0-489A-86C2-505133539FFC}"/>
    <dgm:cxn modelId="{BD28B57D-9525-4E0E-ABAE-C659BA8F5F0E}" srcId="{CEB8D397-DB1C-4C2E-9F32-A7D93E9DCE65}" destId="{F5A16D59-8337-43D6-B096-0DE155337B26}" srcOrd="0" destOrd="0" parTransId="{20EC4DF4-313D-41AC-B3D0-4370B0DA64A8}" sibTransId="{5A4830C9-1C9D-49AA-BFE6-FD804D987462}"/>
    <dgm:cxn modelId="{1D23E084-7197-4D71-AF5F-2E4B2BCB6706}" type="presParOf" srcId="{03BAC734-165B-49B6-9A06-74F46DF2F1B8}" destId="{A0A79C1F-168A-4427-893F-36E350985F36}" srcOrd="0" destOrd="0" presId="urn:microsoft.com/office/officeart/2005/8/layout/hList6"/>
    <dgm:cxn modelId="{D5CCBC8D-A503-4A9F-B1C9-FB1B61FEAF83}" type="presParOf" srcId="{03BAC734-165B-49B6-9A06-74F46DF2F1B8}" destId="{6B1C601D-C8C2-4665-9D64-2066198A8E4E}" srcOrd="1" destOrd="0" presId="urn:microsoft.com/office/officeart/2005/8/layout/hList6"/>
    <dgm:cxn modelId="{78670AF5-9B3A-4A86-8D2F-FFC25BF3BA7A}" type="presParOf" srcId="{03BAC734-165B-49B6-9A06-74F46DF2F1B8}" destId="{BE6DE259-CE09-46C2-8AB8-E4CCE47A2131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8FCC02-818E-4377-B1D0-AB4E045B511D}">
      <dsp:nvSpPr>
        <dsp:cNvPr id="0" name=""/>
        <dsp:cNvSpPr/>
      </dsp:nvSpPr>
      <dsp:spPr>
        <a:xfrm>
          <a:off x="0" y="381003"/>
          <a:ext cx="6096000" cy="106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Coverage Planning.</a:t>
          </a:r>
          <a:endParaRPr lang="en-US" sz="2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2089" y="433092"/>
        <a:ext cx="5991822" cy="962862"/>
      </dsp:txXfrm>
    </dsp:sp>
    <dsp:sp modelId="{B23ECE4B-E641-4D63-A4CE-DE8C603F55CD}">
      <dsp:nvSpPr>
        <dsp:cNvPr id="0" name=""/>
        <dsp:cNvSpPr/>
      </dsp:nvSpPr>
      <dsp:spPr>
        <a:xfrm>
          <a:off x="0" y="1088080"/>
          <a:ext cx="609600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72390" rIns="405384" bIns="7239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4400" kern="1200" dirty="0"/>
        </a:p>
      </dsp:txBody>
      <dsp:txXfrm>
        <a:off x="0" y="1088080"/>
        <a:ext cx="6096000" cy="943920"/>
      </dsp:txXfrm>
    </dsp:sp>
    <dsp:sp modelId="{39C06229-35A0-47F3-81B6-8641652C5C77}">
      <dsp:nvSpPr>
        <dsp:cNvPr id="0" name=""/>
        <dsp:cNvSpPr/>
      </dsp:nvSpPr>
      <dsp:spPr>
        <a:xfrm>
          <a:off x="0" y="2032000"/>
          <a:ext cx="6096000" cy="106704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Capacity Planning.</a:t>
          </a:r>
          <a:endParaRPr lang="en-US" sz="2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52089" y="2084089"/>
        <a:ext cx="5991822" cy="962862"/>
      </dsp:txXfrm>
    </dsp:sp>
    <dsp:sp modelId="{DA17A565-C601-4CE3-8F16-77F8BE4DB288}">
      <dsp:nvSpPr>
        <dsp:cNvPr id="0" name=""/>
        <dsp:cNvSpPr/>
      </dsp:nvSpPr>
      <dsp:spPr>
        <a:xfrm>
          <a:off x="0" y="3048003"/>
          <a:ext cx="609600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72390" rIns="405384" bIns="7239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4400" kern="1200" dirty="0"/>
        </a:p>
      </dsp:txBody>
      <dsp:txXfrm>
        <a:off x="0" y="3048003"/>
        <a:ext cx="6096000" cy="943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4987A-CC70-4643-8658-8D18A8F55946}">
      <dsp:nvSpPr>
        <dsp:cNvPr id="0" name=""/>
        <dsp:cNvSpPr/>
      </dsp:nvSpPr>
      <dsp:spPr>
        <a:xfrm>
          <a:off x="0" y="0"/>
          <a:ext cx="5163312" cy="6096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Frequency Band</a:t>
          </a:r>
        </a:p>
      </dsp:txBody>
      <dsp:txXfrm>
        <a:off x="17856" y="17856"/>
        <a:ext cx="4434110" cy="573949"/>
      </dsp:txXfrm>
    </dsp:sp>
    <dsp:sp modelId="{5BF4143E-8CC1-4F5E-9A58-50BACD05FB02}">
      <dsp:nvSpPr>
        <dsp:cNvPr id="0" name=""/>
        <dsp:cNvSpPr/>
      </dsp:nvSpPr>
      <dsp:spPr>
        <a:xfrm>
          <a:off x="385572" y="694336"/>
          <a:ext cx="5163312" cy="6096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Effective Antenna Height [m]</a:t>
          </a:r>
        </a:p>
      </dsp:txBody>
      <dsp:txXfrm>
        <a:off x="403428" y="712192"/>
        <a:ext cx="4345748" cy="573949"/>
      </dsp:txXfrm>
    </dsp:sp>
    <dsp:sp modelId="{50108F61-A506-4BD3-B159-153E1271B555}">
      <dsp:nvSpPr>
        <dsp:cNvPr id="0" name=""/>
        <dsp:cNvSpPr/>
      </dsp:nvSpPr>
      <dsp:spPr>
        <a:xfrm>
          <a:off x="771143" y="1388672"/>
          <a:ext cx="5163312" cy="6096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Effective UE Height [m]</a:t>
          </a:r>
        </a:p>
      </dsp:txBody>
      <dsp:txXfrm>
        <a:off x="788999" y="1406528"/>
        <a:ext cx="4345748" cy="573949"/>
      </dsp:txXfrm>
    </dsp:sp>
    <dsp:sp modelId="{DE8DDEE5-DB68-485D-9528-D3B615639002}">
      <dsp:nvSpPr>
        <dsp:cNvPr id="0" name=""/>
        <dsp:cNvSpPr/>
      </dsp:nvSpPr>
      <dsp:spPr>
        <a:xfrm>
          <a:off x="1156716" y="2083009"/>
          <a:ext cx="5163312" cy="6096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Receive Antenna Gain</a:t>
          </a:r>
        </a:p>
      </dsp:txBody>
      <dsp:txXfrm>
        <a:off x="1174572" y="2100865"/>
        <a:ext cx="4345748" cy="573949"/>
      </dsp:txXfrm>
    </dsp:sp>
    <dsp:sp modelId="{A0941EEC-D0C0-45D7-B34C-C4A2D6083616}">
      <dsp:nvSpPr>
        <dsp:cNvPr id="0" name=""/>
        <dsp:cNvSpPr/>
      </dsp:nvSpPr>
      <dsp:spPr>
        <a:xfrm>
          <a:off x="1542287" y="2777345"/>
          <a:ext cx="5163312" cy="6096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Total Power Per Cell</a:t>
          </a:r>
        </a:p>
      </dsp:txBody>
      <dsp:txXfrm>
        <a:off x="1560143" y="2795201"/>
        <a:ext cx="4345748" cy="573949"/>
      </dsp:txXfrm>
    </dsp:sp>
    <dsp:sp modelId="{05ED4F7A-73F6-4410-A854-5FD0BE7125C5}">
      <dsp:nvSpPr>
        <dsp:cNvPr id="0" name=""/>
        <dsp:cNvSpPr/>
      </dsp:nvSpPr>
      <dsp:spPr>
        <a:xfrm>
          <a:off x="4767032" y="445391"/>
          <a:ext cx="396279" cy="396279"/>
        </a:xfrm>
        <a:prstGeom prst="downArrow">
          <a:avLst>
            <a:gd name="adj1" fmla="val 55000"/>
            <a:gd name="adj2" fmla="val 45000"/>
          </a:avLst>
        </a:prstGeom>
        <a:solidFill>
          <a:schemeClr val="bg2">
            <a:lumMod val="2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856195" y="445391"/>
        <a:ext cx="217953" cy="298200"/>
      </dsp:txXfrm>
    </dsp:sp>
    <dsp:sp modelId="{7B17E932-8C8F-4C18-974E-A739B967B11C}">
      <dsp:nvSpPr>
        <dsp:cNvPr id="0" name=""/>
        <dsp:cNvSpPr/>
      </dsp:nvSpPr>
      <dsp:spPr>
        <a:xfrm>
          <a:off x="5152604" y="1139727"/>
          <a:ext cx="396279" cy="39627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lumMod val="5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5241767" y="1139727"/>
        <a:ext cx="217953" cy="298200"/>
      </dsp:txXfrm>
    </dsp:sp>
    <dsp:sp modelId="{E45973FB-D30B-4B2F-8904-466D2BB2AC1E}">
      <dsp:nvSpPr>
        <dsp:cNvPr id="0" name=""/>
        <dsp:cNvSpPr/>
      </dsp:nvSpPr>
      <dsp:spPr>
        <a:xfrm>
          <a:off x="5538176" y="1823903"/>
          <a:ext cx="396279" cy="396279"/>
        </a:xfrm>
        <a:prstGeom prst="downArrow">
          <a:avLst>
            <a:gd name="adj1" fmla="val 55000"/>
            <a:gd name="adj2" fmla="val 45000"/>
          </a:avLst>
        </a:prstGeom>
        <a:solidFill>
          <a:schemeClr val="bg2">
            <a:lumMod val="25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5627339" y="1823903"/>
        <a:ext cx="217953" cy="298200"/>
      </dsp:txXfrm>
    </dsp:sp>
    <dsp:sp modelId="{B68389B8-539F-4C13-A529-AE0656ABB3C9}">
      <dsp:nvSpPr>
        <dsp:cNvPr id="0" name=""/>
        <dsp:cNvSpPr/>
      </dsp:nvSpPr>
      <dsp:spPr>
        <a:xfrm>
          <a:off x="5923748" y="2525013"/>
          <a:ext cx="396279" cy="396279"/>
        </a:xfrm>
        <a:prstGeom prst="downArrow">
          <a:avLst>
            <a:gd name="adj1" fmla="val 55000"/>
            <a:gd name="adj2" fmla="val 45000"/>
          </a:avLst>
        </a:prstGeom>
        <a:solidFill>
          <a:schemeClr val="bg2">
            <a:lumMod val="25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6012911" y="2525013"/>
        <a:ext cx="217953" cy="298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3C841-4AD1-400C-BCBC-2F1911C1028F}">
      <dsp:nvSpPr>
        <dsp:cNvPr id="0" name=""/>
        <dsp:cNvSpPr/>
      </dsp:nvSpPr>
      <dsp:spPr>
        <a:xfrm>
          <a:off x="0" y="3624253"/>
          <a:ext cx="8686800" cy="99610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Radio Horizon Limited Cell Radius (km)</a:t>
          </a:r>
        </a:p>
      </dsp:txBody>
      <dsp:txXfrm>
        <a:off x="0" y="3624253"/>
        <a:ext cx="2606040" cy="996108"/>
      </dsp:txXfrm>
    </dsp:sp>
    <dsp:sp modelId="{7D92A159-E107-481F-A523-10FD0422092F}">
      <dsp:nvSpPr>
        <dsp:cNvPr id="0" name=""/>
        <dsp:cNvSpPr/>
      </dsp:nvSpPr>
      <dsp:spPr>
        <a:xfrm>
          <a:off x="0" y="1923933"/>
          <a:ext cx="8686800" cy="99610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Path loss at 1Km</a:t>
          </a:r>
        </a:p>
      </dsp:txBody>
      <dsp:txXfrm>
        <a:off x="0" y="1923933"/>
        <a:ext cx="2606040" cy="996108"/>
      </dsp:txXfrm>
    </dsp:sp>
    <dsp:sp modelId="{822BD5B2-D5BC-4128-AC09-E310E0ABF096}">
      <dsp:nvSpPr>
        <dsp:cNvPr id="0" name=""/>
        <dsp:cNvSpPr/>
      </dsp:nvSpPr>
      <dsp:spPr>
        <a:xfrm>
          <a:off x="0" y="223612"/>
          <a:ext cx="8686800" cy="99610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Path loss exponent dB/</a:t>
          </a:r>
          <a:r>
            <a:rPr lang="en-US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dec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23612"/>
        <a:ext cx="2606040" cy="996108"/>
      </dsp:txXfrm>
    </dsp:sp>
    <dsp:sp modelId="{D794E41B-7D20-426C-98CC-56E618697AAF}">
      <dsp:nvSpPr>
        <dsp:cNvPr id="0" name=""/>
        <dsp:cNvSpPr/>
      </dsp:nvSpPr>
      <dsp:spPr>
        <a:xfrm>
          <a:off x="2885060" y="609590"/>
          <a:ext cx="5281589" cy="3521059"/>
        </a:xfrm>
        <a:prstGeom prst="roundRect">
          <a:avLst>
            <a:gd name="adj" fmla="val 10000"/>
          </a:avLst>
        </a:prstGeom>
        <a:solidFill>
          <a:srgbClr val="FFCC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Cell radius (Km)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Coverage Area </a:t>
          </a:r>
          <a:r>
            <a:rPr lang="ar-SA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Km^2)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Total number of coverage cells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Total number of 3 sector sites </a:t>
          </a:r>
        </a:p>
      </dsp:txBody>
      <dsp:txXfrm>
        <a:off x="2988188" y="712718"/>
        <a:ext cx="5075333" cy="33148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CD49F-323F-42F3-A063-0EE06B018C1F}">
      <dsp:nvSpPr>
        <dsp:cNvPr id="0" name=""/>
        <dsp:cNvSpPr/>
      </dsp:nvSpPr>
      <dsp:spPr>
        <a:xfrm>
          <a:off x="144853" y="1973549"/>
          <a:ext cx="2114559" cy="696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Number of Slots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4853" y="1973549"/>
        <a:ext cx="2114559" cy="696843"/>
      </dsp:txXfrm>
    </dsp:sp>
    <dsp:sp modelId="{66D42B70-3CF5-4388-A43D-8E7A83DC6A5F}">
      <dsp:nvSpPr>
        <dsp:cNvPr id="0" name=""/>
        <dsp:cNvSpPr/>
      </dsp:nvSpPr>
      <dsp:spPr>
        <a:xfrm>
          <a:off x="142451" y="1761613"/>
          <a:ext cx="168203" cy="1682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7993FB9-C025-4E8A-96B2-2E6549FC4D38}">
      <dsp:nvSpPr>
        <dsp:cNvPr id="0" name=""/>
        <dsp:cNvSpPr/>
      </dsp:nvSpPr>
      <dsp:spPr>
        <a:xfrm>
          <a:off x="260193" y="1526128"/>
          <a:ext cx="168203" cy="16820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3547C01-BA95-4567-B332-E5B110B0D928}">
      <dsp:nvSpPr>
        <dsp:cNvPr id="0" name=""/>
        <dsp:cNvSpPr/>
      </dsp:nvSpPr>
      <dsp:spPr>
        <a:xfrm>
          <a:off x="542775" y="1573225"/>
          <a:ext cx="264319" cy="26431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6787A45-F614-4340-9689-709F400473E6}">
      <dsp:nvSpPr>
        <dsp:cNvPr id="0" name=""/>
        <dsp:cNvSpPr/>
      </dsp:nvSpPr>
      <dsp:spPr>
        <a:xfrm>
          <a:off x="778260" y="1314191"/>
          <a:ext cx="168203" cy="16820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869073-E5A0-4B81-8ABD-A7922A5402C1}">
      <dsp:nvSpPr>
        <dsp:cNvPr id="0" name=""/>
        <dsp:cNvSpPr/>
      </dsp:nvSpPr>
      <dsp:spPr>
        <a:xfrm>
          <a:off x="1084391" y="1219997"/>
          <a:ext cx="168203" cy="16820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34F0048-231C-483E-9EED-D5C269DF98A5}">
      <dsp:nvSpPr>
        <dsp:cNvPr id="0" name=""/>
        <dsp:cNvSpPr/>
      </dsp:nvSpPr>
      <dsp:spPr>
        <a:xfrm>
          <a:off x="1461167" y="1384837"/>
          <a:ext cx="168203" cy="1682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0D4D62D-BAF2-4C5C-8450-A1951462F903}">
      <dsp:nvSpPr>
        <dsp:cNvPr id="0" name=""/>
        <dsp:cNvSpPr/>
      </dsp:nvSpPr>
      <dsp:spPr>
        <a:xfrm>
          <a:off x="1696652" y="1502579"/>
          <a:ext cx="264319" cy="26431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FCBEF52-7B5C-42B8-BAD9-86AD215F4CBD}">
      <dsp:nvSpPr>
        <dsp:cNvPr id="0" name=""/>
        <dsp:cNvSpPr/>
      </dsp:nvSpPr>
      <dsp:spPr>
        <a:xfrm>
          <a:off x="2026331" y="1761613"/>
          <a:ext cx="168203" cy="16820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E628C6-C6E0-40AB-8B43-DC6A535846EA}">
      <dsp:nvSpPr>
        <dsp:cNvPr id="0" name=""/>
        <dsp:cNvSpPr/>
      </dsp:nvSpPr>
      <dsp:spPr>
        <a:xfrm>
          <a:off x="2167622" y="2020646"/>
          <a:ext cx="168203" cy="16820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0805C78-87B9-4A17-B1FF-BA8CC25FBBE4}">
      <dsp:nvSpPr>
        <dsp:cNvPr id="0" name=""/>
        <dsp:cNvSpPr/>
      </dsp:nvSpPr>
      <dsp:spPr>
        <a:xfrm>
          <a:off x="943100" y="1526128"/>
          <a:ext cx="432523" cy="43252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303806-1634-4BA2-934A-38AF9E45741E}">
      <dsp:nvSpPr>
        <dsp:cNvPr id="0" name=""/>
        <dsp:cNvSpPr/>
      </dsp:nvSpPr>
      <dsp:spPr>
        <a:xfrm>
          <a:off x="24708" y="2420971"/>
          <a:ext cx="168203" cy="1682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86366D-531A-4FCE-AC46-356FECB19339}">
      <dsp:nvSpPr>
        <dsp:cNvPr id="0" name=""/>
        <dsp:cNvSpPr/>
      </dsp:nvSpPr>
      <dsp:spPr>
        <a:xfrm>
          <a:off x="165999" y="2632907"/>
          <a:ext cx="264319" cy="26431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321FA41-3EC2-4C52-B505-4C4F8948CF1E}">
      <dsp:nvSpPr>
        <dsp:cNvPr id="0" name=""/>
        <dsp:cNvSpPr/>
      </dsp:nvSpPr>
      <dsp:spPr>
        <a:xfrm>
          <a:off x="519227" y="2821295"/>
          <a:ext cx="384465" cy="38446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3AB996-62B1-40CD-A45F-1E847C8E8C5E}">
      <dsp:nvSpPr>
        <dsp:cNvPr id="0" name=""/>
        <dsp:cNvSpPr/>
      </dsp:nvSpPr>
      <dsp:spPr>
        <a:xfrm>
          <a:off x="1013745" y="3127426"/>
          <a:ext cx="168203" cy="16820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8F674A-3E85-451D-BC87-D8D5A4482855}">
      <dsp:nvSpPr>
        <dsp:cNvPr id="0" name=""/>
        <dsp:cNvSpPr/>
      </dsp:nvSpPr>
      <dsp:spPr>
        <a:xfrm>
          <a:off x="1107939" y="2821295"/>
          <a:ext cx="264319" cy="26431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A013C0B-282A-4A9C-A4B6-C098BAC68D74}">
      <dsp:nvSpPr>
        <dsp:cNvPr id="0" name=""/>
        <dsp:cNvSpPr/>
      </dsp:nvSpPr>
      <dsp:spPr>
        <a:xfrm>
          <a:off x="1343424" y="3150974"/>
          <a:ext cx="168203" cy="1682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989006-D8BF-467D-B260-019581B83A29}">
      <dsp:nvSpPr>
        <dsp:cNvPr id="0" name=""/>
        <dsp:cNvSpPr/>
      </dsp:nvSpPr>
      <dsp:spPr>
        <a:xfrm>
          <a:off x="1555361" y="2774198"/>
          <a:ext cx="384465" cy="38446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A3B73F-9ACA-4BD5-9E58-7898C6A4F28F}">
      <dsp:nvSpPr>
        <dsp:cNvPr id="0" name=""/>
        <dsp:cNvSpPr/>
      </dsp:nvSpPr>
      <dsp:spPr>
        <a:xfrm>
          <a:off x="2073428" y="2680004"/>
          <a:ext cx="264319" cy="26431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15422B7-EE60-4D93-A512-C8AAD9244B85}">
      <dsp:nvSpPr>
        <dsp:cNvPr id="0" name=""/>
        <dsp:cNvSpPr/>
      </dsp:nvSpPr>
      <dsp:spPr>
        <a:xfrm>
          <a:off x="2337748" y="1572833"/>
          <a:ext cx="776270" cy="148198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06F591-EF35-48DE-B269-FC41C57BB549}">
      <dsp:nvSpPr>
        <dsp:cNvPr id="0" name=""/>
        <dsp:cNvSpPr/>
      </dsp:nvSpPr>
      <dsp:spPr>
        <a:xfrm>
          <a:off x="3114018" y="1573553"/>
          <a:ext cx="2117100" cy="1481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MIMO System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4018" y="1573553"/>
        <a:ext cx="2117100" cy="1481970"/>
      </dsp:txXfrm>
    </dsp:sp>
    <dsp:sp modelId="{96571CC6-3A70-433D-B3EE-B242C086F390}">
      <dsp:nvSpPr>
        <dsp:cNvPr id="0" name=""/>
        <dsp:cNvSpPr/>
      </dsp:nvSpPr>
      <dsp:spPr>
        <a:xfrm>
          <a:off x="5231118" y="1572833"/>
          <a:ext cx="776270" cy="148198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1D477E2-3824-48BF-90E6-8FA7F8157FC5}">
      <dsp:nvSpPr>
        <dsp:cNvPr id="0" name=""/>
        <dsp:cNvSpPr/>
      </dsp:nvSpPr>
      <dsp:spPr>
        <a:xfrm>
          <a:off x="6092072" y="1450359"/>
          <a:ext cx="1799535" cy="1799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Cyclic Prefix</a:t>
          </a:r>
        </a:p>
      </dsp:txBody>
      <dsp:txXfrm>
        <a:off x="6355608" y="1713895"/>
        <a:ext cx="1272463" cy="12724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0528B6-F294-4666-97F8-4422914D98AF}">
      <dsp:nvSpPr>
        <dsp:cNvPr id="0" name=""/>
        <dsp:cNvSpPr/>
      </dsp:nvSpPr>
      <dsp:spPr>
        <a:xfrm>
          <a:off x="0" y="3723107"/>
          <a:ext cx="8001000" cy="81452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Maximum Achievable Data Rate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723107"/>
        <a:ext cx="8001000" cy="814524"/>
      </dsp:txXfrm>
    </dsp:sp>
    <dsp:sp modelId="{048B990B-1DE7-47CC-8271-0AF06583CF9F}">
      <dsp:nvSpPr>
        <dsp:cNvPr id="0" name=""/>
        <dsp:cNvSpPr/>
      </dsp:nvSpPr>
      <dsp:spPr>
        <a:xfrm rot="10800000">
          <a:off x="0" y="2482586"/>
          <a:ext cx="8001000" cy="1252739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itchFamily="18" charset="0"/>
              <a:cs typeface="Times New Roman" pitchFamily="18" charset="0"/>
            </a:rPr>
            <a:t>Total overhead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482586"/>
        <a:ext cx="8001000" cy="813992"/>
      </dsp:txXfrm>
    </dsp:sp>
    <dsp:sp modelId="{3A5B112B-19A2-49A4-9549-C5A1274C3D48}">
      <dsp:nvSpPr>
        <dsp:cNvPr id="0" name=""/>
        <dsp:cNvSpPr/>
      </dsp:nvSpPr>
      <dsp:spPr>
        <a:xfrm rot="10800000">
          <a:off x="0" y="1242064"/>
          <a:ext cx="8001000" cy="1252739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itchFamily="18" charset="0"/>
              <a:cs typeface="Times New Roman" pitchFamily="18" charset="0"/>
            </a:rPr>
            <a:t>Effective payload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242064"/>
        <a:ext cx="8001000" cy="813992"/>
      </dsp:txXfrm>
    </dsp:sp>
    <dsp:sp modelId="{BB74514E-514B-49E2-8D28-2DC4A68A9291}">
      <dsp:nvSpPr>
        <dsp:cNvPr id="0" name=""/>
        <dsp:cNvSpPr/>
      </dsp:nvSpPr>
      <dsp:spPr>
        <a:xfrm rot="10800000">
          <a:off x="0" y="1543"/>
          <a:ext cx="8001000" cy="1252739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400" kern="1200" dirty="0">
              <a:latin typeface="Times New Roman" pitchFamily="18" charset="0"/>
              <a:cs typeface="Times New Roman" pitchFamily="18" charset="0"/>
            </a:rPr>
            <a:t>Efficiency f(CQI)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543"/>
        <a:ext cx="8001000" cy="8139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55128-91EC-4448-9347-327CD04FC13C}">
      <dsp:nvSpPr>
        <dsp:cNvPr id="0" name=""/>
        <dsp:cNvSpPr/>
      </dsp:nvSpPr>
      <dsp:spPr>
        <a:xfrm>
          <a:off x="0" y="45399"/>
          <a:ext cx="3352800" cy="2520000"/>
        </a:xfrm>
        <a:prstGeom prst="rightArrow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F23120-9E9F-4CF9-8B51-F167A472616C}">
      <dsp:nvSpPr>
        <dsp:cNvPr id="0" name=""/>
        <dsp:cNvSpPr/>
      </dsp:nvSpPr>
      <dsp:spPr>
        <a:xfrm>
          <a:off x="270450" y="652699"/>
          <a:ext cx="2747069" cy="12600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0" rIns="0" bIns="3556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MATLAB</a:t>
          </a:r>
          <a:endParaRPr lang="en-US" sz="35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70450" y="652699"/>
        <a:ext cx="2747069" cy="126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79C1F-168A-4427-893F-36E350985F36}">
      <dsp:nvSpPr>
        <dsp:cNvPr id="0" name=""/>
        <dsp:cNvSpPr/>
      </dsp:nvSpPr>
      <dsp:spPr>
        <a:xfrm rot="16200000">
          <a:off x="-561503" y="564554"/>
          <a:ext cx="4064000" cy="2934890"/>
        </a:xfrm>
        <a:prstGeom prst="flowChartManualOperation">
          <a:avLst/>
        </a:prstGeom>
        <a:solidFill>
          <a:srgbClr val="FFCCCC"/>
        </a:solidFill>
        <a:ln w="76200">
          <a:solidFill>
            <a:schemeClr val="accent2">
              <a:lumMod val="50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We can implement LTE on these Bands: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*Uplink </a:t>
          </a: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(</a:t>
          </a: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788-798), (704-716)</a:t>
          </a:r>
          <a:r>
            <a:rPr lang="en-US" sz="2000" b="1" kern="1200" dirty="0" err="1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MHz.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  <a:sym typeface="Wingdings" pitchFamily="2" charset="2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*Downlink (</a:t>
          </a: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758-768</a:t>
          </a: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)</a:t>
          </a:r>
          <a:r>
            <a:rPr lang="en-US" sz="2000" b="1" kern="1200" dirty="0" err="1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rPr>
            <a:t>MHz.</a:t>
          </a: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5400000">
        <a:off x="3052" y="812799"/>
        <a:ext cx="2934890" cy="2438400"/>
      </dsp:txXfrm>
    </dsp:sp>
    <dsp:sp modelId="{BE6DE259-CE09-46C2-8AB8-E4CCE47A2131}">
      <dsp:nvSpPr>
        <dsp:cNvPr id="0" name=""/>
        <dsp:cNvSpPr/>
      </dsp:nvSpPr>
      <dsp:spPr>
        <a:xfrm rot="16200000">
          <a:off x="2593503" y="564554"/>
          <a:ext cx="4064000" cy="2934890"/>
        </a:xfrm>
        <a:prstGeom prst="flowChartManualOperation">
          <a:avLst/>
        </a:prstGeom>
        <a:solidFill>
          <a:schemeClr val="accent3">
            <a:lumMod val="60000"/>
            <a:lumOff val="40000"/>
          </a:schemeClr>
        </a:solidFill>
        <a:ln w="76200">
          <a:solidFill>
            <a:schemeClr val="accent3">
              <a:lumMod val="50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GUI by using MATLAB to calculate: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*Number of three sector sites.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*Data Rate.</a:t>
          </a:r>
          <a:endParaRPr lang="en-US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5400000">
        <a:off x="3158058" y="812799"/>
        <a:ext cx="2934890" cy="243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9BCC9-B798-424C-B15F-8BD4C6600F3F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0A3D7-A271-405A-8B0F-03F0CA7E3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A3D7-A271-405A-8B0F-03F0CA7E3CB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461A9-4207-47C9-BB7B-C0436E4A3C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0A3D7-A271-405A-8B0F-03F0CA7E3C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76520-5E98-4F96-A1C5-35222DE4175C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AAA13-BFE8-495E-A459-55784AA04D20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CB067-1926-48E5-A78F-99982022C291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C75-DBAB-45D6-B5CD-86FDE4ED2976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29E51-79A6-4B7D-B443-EA66BDE0FD46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313A-40E1-4703-A475-E72B86576628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CA615-8113-46C5-AFAA-0F29E7C75737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C075-7D05-447E-AB50-E44401040602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3B9D0-0371-4271-BC4A-51F1CD9B1A76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EDFC-1A83-4C9A-958F-97EFF3A6FC26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B37EE-FC18-4DCF-9D97-6A1293857A7F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Eman&amp;Abeer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486E5-2CA5-4C95-AC14-B4A088907649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Eman&amp;Abeer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2D38D-E94E-4CBC-83C9-F9096746D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r.Eman\Desktop\analoza.com_1359560190_227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2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47800"/>
          </a:xfrm>
        </p:spPr>
        <p:txBody>
          <a:bodyPr>
            <a:normAutofit/>
          </a:bodyPr>
          <a:lstStyle/>
          <a:p>
            <a:r>
              <a:rPr lang="en-US" sz="54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4G LTE on TV Band</a:t>
            </a:r>
          </a:p>
        </p:txBody>
      </p:sp>
      <p:sp>
        <p:nvSpPr>
          <p:cNvPr id="8" name="Subtitle 3"/>
          <p:cNvSpPr>
            <a:spLocks noGrp="1"/>
          </p:cNvSpPr>
          <p:nvPr>
            <p:ph type="subTitle" idx="1"/>
          </p:nvPr>
        </p:nvSpPr>
        <p:spPr>
          <a:xfrm>
            <a:off x="4495800" y="2819400"/>
            <a:ext cx="3429000" cy="25908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b="1" dirty="0">
                <a:ln w="10541" cmpd="sng">
                  <a:solidFill>
                    <a:srgbClr val="EA005F"/>
                  </a:solidFill>
                  <a:prstDash val="solid"/>
                </a:ln>
                <a:solidFill>
                  <a:srgbClr val="EA005F"/>
                </a:solidFill>
                <a:latin typeface="Times New Roman" pitchFamily="18" charset="0"/>
                <a:cs typeface="Times New Roman" pitchFamily="18" charset="0"/>
              </a:rPr>
              <a:t>Presented by</a:t>
            </a:r>
            <a:br>
              <a:rPr lang="en-US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Eman</a:t>
            </a:r>
            <a:r>
              <a:rPr lang="en-US" b="1" dirty="0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Mahmoud</a:t>
            </a:r>
            <a:br>
              <a:rPr lang="en-US" b="1" dirty="0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Abeer</a:t>
            </a:r>
            <a:r>
              <a:rPr lang="en-US" b="1" dirty="0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Thawabi</a:t>
            </a:r>
            <a:endParaRPr lang="en-US" dirty="0">
              <a:ln w="1905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br>
              <a:rPr lang="en-US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n w="10541" cmpd="sng">
                  <a:solidFill>
                    <a:srgbClr val="00B800"/>
                  </a:solidFill>
                  <a:prstDash val="solid"/>
                </a:ln>
                <a:solidFill>
                  <a:srgbClr val="00B800"/>
                </a:solidFill>
                <a:latin typeface="Times New Roman" pitchFamily="18" charset="0"/>
                <a:cs typeface="Times New Roman" pitchFamily="18" charset="0"/>
              </a:rPr>
              <a:t>Supervised by</a:t>
            </a:r>
            <a:br>
              <a:rPr lang="en-US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Dr. Ahmed </a:t>
            </a:r>
            <a:r>
              <a:rPr lang="en-US" b="1" dirty="0" err="1">
                <a:ln w="1905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Masri</a:t>
            </a:r>
            <a:endParaRPr lang="en-US" dirty="0">
              <a:ln w="1905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نتيجة بحث الصور عن ‪lte‬‏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" y="1752600"/>
            <a:ext cx="4572000" cy="457200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doucments\Telecom. Eng. Eman\5th year 1st semescter\Graduation project1\matlab_codes\Sama-Nablu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ucments\Telecom. Eng. Eman\5th year 1st semescter\Graduation project1\fig\allNablu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2781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C:\Users\Dr.Eman\Desktop\download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5400000">
            <a:off x="4610100" y="2324100"/>
            <a:ext cx="6858000" cy="2209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934200" y="381000"/>
            <a:ext cx="2209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TV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Band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Big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91000" y="1066800"/>
            <a:ext cx="2845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For the Uplink LTE bands </a:t>
            </a:r>
          </a:p>
        </p:txBody>
      </p:sp>
      <p:sp>
        <p:nvSpPr>
          <p:cNvPr id="12" name="Left-Up Arrow 11"/>
          <p:cNvSpPr/>
          <p:nvPr/>
        </p:nvSpPr>
        <p:spPr>
          <a:xfrm>
            <a:off x="4572000" y="1524000"/>
            <a:ext cx="1295400" cy="2209800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B800"/>
                </a:solidFill>
              </a:ln>
            </a:endParaRP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5400000">
            <a:off x="4610100" y="2324100"/>
            <a:ext cx="6858000" cy="2209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934200" y="381000"/>
            <a:ext cx="2209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TV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Band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Big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2827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343400" y="990600"/>
            <a:ext cx="2480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For the Downlink LTE </a:t>
            </a:r>
          </a:p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bands </a:t>
            </a:r>
          </a:p>
        </p:txBody>
      </p:sp>
      <p:sp>
        <p:nvSpPr>
          <p:cNvPr id="8" name="Left-Up Arrow 7"/>
          <p:cNvSpPr/>
          <p:nvPr/>
        </p:nvSpPr>
        <p:spPr>
          <a:xfrm>
            <a:off x="4572000" y="1752600"/>
            <a:ext cx="1295400" cy="2209800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B800"/>
                </a:solidFill>
              </a:ln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685800" y="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TV Band Big Data Analysis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2133600"/>
          <a:ext cx="8001001" cy="2209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217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25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Frequency Bands(Uplink) MHz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699-716 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777-787 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788-798 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704-716 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Average Band Usage 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0.3564%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31.25%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4572000"/>
          <a:ext cx="8001000" cy="19050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917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1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13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83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Frequency Bands(Downlink)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729-746 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746-756 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758-768 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734-746 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6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Average Band Usage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2.385%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0.285%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0.0357%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4.321%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LTE Dimensioning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3964900"/>
            <a:ext cx="5257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Excel Sheet from </a:t>
            </a:r>
            <a:r>
              <a:rPr lang="en-US" sz="2800" b="1" dirty="0">
                <a:solidFill>
                  <a:srgbClr val="00B800"/>
                </a:solidFill>
                <a:latin typeface="Times New Roman" pitchFamily="18" charset="0"/>
                <a:cs typeface="Times New Roman" pitchFamily="18" charset="0"/>
              </a:rPr>
              <a:t>JAWWAL.</a:t>
            </a:r>
            <a:endParaRPr lang="en-US" b="1" dirty="0">
              <a:solidFill>
                <a:srgbClr val="00B8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819400" y="2057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290" name="Picture 2" descr="صورة ذات صلة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810249"/>
            <a:ext cx="1047750" cy="10477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LTE Dimensioning 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2286000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Coverage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Arrow: Right 5"/>
          <p:cNvSpPr/>
          <p:nvPr/>
        </p:nvSpPr>
        <p:spPr>
          <a:xfrm>
            <a:off x="3790950" y="2678905"/>
            <a:ext cx="1409700" cy="684212"/>
          </a:xfrm>
          <a:prstGeom prst="rightArrow">
            <a:avLst/>
          </a:prstGeom>
          <a:solidFill>
            <a:srgbClr val="A76776"/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724400" y="2286000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Number of Sites 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0" y="5387975"/>
            <a:ext cx="5867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/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 by step in calculations and equations. </a:t>
            </a:r>
          </a:p>
          <a:p>
            <a:pPr marL="342900" indent="-342900" algn="l">
              <a:buFont typeface="Wingdings 3" pitchFamily="18" charset="2"/>
              <a:buChar char="]"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Until we reach Number of Sites and Data Rate.</a:t>
            </a:r>
          </a:p>
          <a:p>
            <a:pPr algn="l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Arrow: Right 5"/>
          <p:cNvSpPr/>
          <p:nvPr/>
        </p:nvSpPr>
        <p:spPr>
          <a:xfrm>
            <a:off x="3810000" y="3810000"/>
            <a:ext cx="1409700" cy="684212"/>
          </a:xfrm>
          <a:prstGeom prst="rightArrow">
            <a:avLst/>
          </a:prstGeom>
          <a:solidFill>
            <a:srgbClr val="A76776"/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3429000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Capacity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4724400" y="3429000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Data Rate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Coverage 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76200" y="2286000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562600" y="2285999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824528839"/>
              </p:ext>
            </p:extLst>
          </p:nvPr>
        </p:nvGraphicFramePr>
        <p:xfrm>
          <a:off x="457200" y="2126973"/>
          <a:ext cx="6705600" cy="338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008976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609600" y="304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Coverage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Planning 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689442"/>
              </p:ext>
            </p:extLst>
          </p:nvPr>
        </p:nvGraphicFramePr>
        <p:xfrm>
          <a:off x="914400" y="2590800"/>
          <a:ext cx="7162800" cy="410508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3115305857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4025263996"/>
                    </a:ext>
                  </a:extLst>
                </a:gridCol>
              </a:tblGrid>
              <a:tr h="5998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Thermal Noise 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-173.98  dBm/Hz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104755"/>
                  </a:ext>
                </a:extLst>
              </a:tr>
              <a:tr h="5998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Noise Floor 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-124.22  dBm</a:t>
                      </a:r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712074"/>
                  </a:ext>
                </a:extLst>
              </a:tr>
              <a:tr h="5998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Cell associated Losses (Cable + Connectors + Combiner) 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ym typeface="Wingdings" pitchFamily="2" charset="2"/>
                        </a:rPr>
                        <a:t>-0.5 dB</a:t>
                      </a:r>
                      <a:endParaRPr lang="en-US" sz="2000" dirty="0"/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657938"/>
                  </a:ext>
                </a:extLst>
              </a:tr>
              <a:tr h="5998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Building Penetration Losses 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ym typeface="Wingdings" pitchFamily="2" charset="2"/>
                        </a:rPr>
                        <a:t>10.0 dB</a:t>
                      </a:r>
                      <a:endParaRPr lang="en-US" sz="2000" dirty="0"/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249685"/>
                  </a:ext>
                </a:extLst>
              </a:tr>
              <a:tr h="5998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Body Loss 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ym typeface="Wingdings" pitchFamily="2" charset="2"/>
                        </a:rPr>
                        <a:t>5.0 dB</a:t>
                      </a:r>
                      <a:endParaRPr lang="en-US" sz="2000" dirty="0"/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644005"/>
                  </a:ext>
                </a:extLst>
              </a:tr>
              <a:tr h="5998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UE associated Losses (Cable + Connectors + Combiner) 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ym typeface="Wingdings" pitchFamily="2" charset="2"/>
                        </a:rPr>
                        <a:t>0.0 dB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61423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9812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Noise &amp; Losses</a:t>
            </a:r>
          </a:p>
        </p:txBody>
      </p:sp>
    </p:spTree>
    <p:extLst>
      <p:ext uri="{BB962C8B-B14F-4D97-AF65-F5344CB8AC3E}">
        <p14:creationId xmlns:p14="http://schemas.microsoft.com/office/powerpoint/2010/main" val="1297947631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 Of Sites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76200" y="2286000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562600" y="2285999"/>
            <a:ext cx="441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629226032"/>
              </p:ext>
            </p:extLst>
          </p:nvPr>
        </p:nvGraphicFramePr>
        <p:xfrm>
          <a:off x="228600" y="1981200"/>
          <a:ext cx="8686800" cy="484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9516947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.Eman\Desktop\download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7620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676400" y="23622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00B800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LTE Architecture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676400" y="30480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EA005F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LTE Antennas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676400" y="37338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00B800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TV Band Big Data Analysis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676400" y="44196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EA005F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LTE Dimensioning</a:t>
            </a:r>
          </a:p>
        </p:txBody>
      </p:sp>
      <p:pic>
        <p:nvPicPr>
          <p:cNvPr id="28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5791200"/>
            <a:ext cx="685800" cy="6858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676400" y="51054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00B800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Graphical User Interface for LTE Planning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676400" y="57912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EA005F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pic>
        <p:nvPicPr>
          <p:cNvPr id="31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5105400"/>
            <a:ext cx="685800" cy="685800"/>
          </a:xfrm>
          <a:prstGeom prst="rect">
            <a:avLst/>
          </a:prstGeom>
          <a:noFill/>
        </p:spPr>
      </p:pic>
      <p:pic>
        <p:nvPicPr>
          <p:cNvPr id="32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4419600"/>
            <a:ext cx="685800" cy="685800"/>
          </a:xfrm>
          <a:prstGeom prst="rect">
            <a:avLst/>
          </a:prstGeom>
          <a:noFill/>
        </p:spPr>
      </p:pic>
      <p:pic>
        <p:nvPicPr>
          <p:cNvPr id="33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733800"/>
            <a:ext cx="685800" cy="685800"/>
          </a:xfrm>
          <a:prstGeom prst="rect">
            <a:avLst/>
          </a:prstGeom>
          <a:noFill/>
        </p:spPr>
      </p:pic>
      <p:pic>
        <p:nvPicPr>
          <p:cNvPr id="34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3048000"/>
            <a:ext cx="685800" cy="685800"/>
          </a:xfrm>
          <a:prstGeom prst="rect">
            <a:avLst/>
          </a:prstGeom>
          <a:noFill/>
        </p:spPr>
      </p:pic>
      <p:pic>
        <p:nvPicPr>
          <p:cNvPr id="35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2362200"/>
            <a:ext cx="685800" cy="685800"/>
          </a:xfrm>
          <a:prstGeom prst="rect">
            <a:avLst/>
          </a:prstGeom>
          <a:noFill/>
        </p:spPr>
      </p:pic>
      <p:pic>
        <p:nvPicPr>
          <p:cNvPr id="37" name="Picture 4" descr="C:\Users\Dr.Eman\Desktop\redessociales_rosa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5800" y="1676400"/>
            <a:ext cx="685800" cy="685800"/>
          </a:xfrm>
          <a:prstGeom prst="rect">
            <a:avLst/>
          </a:prstGeom>
          <a:noFill/>
        </p:spPr>
      </p:pic>
      <p:sp>
        <p:nvSpPr>
          <p:cNvPr id="38" name="Rounded Rectangle 37"/>
          <p:cNvSpPr/>
          <p:nvPr/>
        </p:nvSpPr>
        <p:spPr>
          <a:xfrm>
            <a:off x="1676400" y="1676400"/>
            <a:ext cx="6019800" cy="60960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EA005F"/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Overview on Generation of Network</a:t>
            </a: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Types of Sites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429000"/>
            <a:ext cx="82486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3352800" y="2286000"/>
            <a:ext cx="1981200" cy="914400"/>
          </a:xfrm>
          <a:prstGeom prst="rect">
            <a:avLst/>
          </a:prstGeom>
          <a:ln>
            <a:solidFill>
              <a:srgbClr val="00B8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 Bi-sector Sites.</a:t>
            </a:r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48400" y="2286000"/>
            <a:ext cx="1981200" cy="914400"/>
          </a:xfrm>
          <a:prstGeom prst="rect">
            <a:avLst/>
          </a:prstGeom>
          <a:ln>
            <a:solidFill>
              <a:srgbClr val="00B8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Tri-sector Sites.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533400" y="2286000"/>
            <a:ext cx="1981200" cy="914400"/>
          </a:xfrm>
          <a:prstGeom prst="rect">
            <a:avLst/>
          </a:prstGeom>
          <a:ln>
            <a:solidFill>
              <a:srgbClr val="00B8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Omni-directional Sites.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762000" y="381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Capacity Planning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-762000" y="2758261"/>
            <a:ext cx="7772400" cy="3276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900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95398952"/>
              </p:ext>
            </p:extLst>
          </p:nvPr>
        </p:nvGraphicFramePr>
        <p:xfrm>
          <a:off x="495300" y="2126973"/>
          <a:ext cx="8001000" cy="4539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teuniversity.com/cfs-file.ashx/__key/communityserver-blogs-components-weblogfiles/00-00-00-00-92/7851.Fig_2D00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013379"/>
            <a:ext cx="6172200" cy="4844621"/>
          </a:xfrm>
          <a:prstGeom prst="rect">
            <a:avLst/>
          </a:prstGeom>
          <a:noFill/>
        </p:spPr>
      </p:pic>
      <p:pic>
        <p:nvPicPr>
          <p:cNvPr id="5" name="Picture 2" descr="C:\Users\Dr.Eman\Desktop\download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457200" y="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 of Slots</a:t>
            </a:r>
          </a:p>
        </p:txBody>
      </p:sp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457200" y="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Cyclic Prefix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2343834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 3" pitchFamily="18" charset="2"/>
              <a:buChar char="]"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It is a guard period in the beginning of each OFDM symbol to save the continuity of the signal.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990165"/>
            <a:ext cx="7010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3514174"/>
      </p:ext>
    </p:extLst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762000" y="381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Capacity Planning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962371957"/>
              </p:ext>
            </p:extLst>
          </p:nvPr>
        </p:nvGraphicFramePr>
        <p:xfrm>
          <a:off x="495300" y="2126973"/>
          <a:ext cx="8001000" cy="4539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6522739"/>
      </p:ext>
    </p:extLst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Graphical</a:t>
            </a:r>
            <a:r>
              <a:rPr kumimoji="0" lang="en-US" sz="36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User Interface for LTE Planning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2743200"/>
          <a:ext cx="33528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648200" y="3276600"/>
            <a:ext cx="3276600" cy="1752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Coverage and Capacity Planning</a:t>
            </a:r>
            <a:endParaRPr lang="en-US" b="1" dirty="0"/>
          </a:p>
        </p:txBody>
      </p:sp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77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4478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3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</a:p>
        </p:txBody>
      </p:sp>
    </p:spTree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.Eman\Desktop\download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534400" cy="1470025"/>
          </a:xfrm>
        </p:spPr>
        <p:txBody>
          <a:bodyPr>
            <a:normAutofit/>
          </a:bodyPr>
          <a:lstStyle/>
          <a:p>
            <a:pPr algn="just"/>
            <a:r>
              <a:rPr lang="en-US" sz="4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Overview on Generations of Network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905000"/>
            <a:ext cx="2133600" cy="495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1G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Analog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3600" y="1905000"/>
            <a:ext cx="2286000" cy="495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2G</a:t>
            </a:r>
          </a:p>
          <a:p>
            <a:pPr algn="ctr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FDMA</a:t>
            </a: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TDMA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19600" y="1905000"/>
            <a:ext cx="2362200" cy="495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3G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br>
              <a:rPr lang="en-US" dirty="0"/>
            </a:br>
            <a:endParaRPr lang="en-US" dirty="0"/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CDMA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81800" y="1905000"/>
            <a:ext cx="2362200" cy="495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4G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OFDMA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026" name="Picture 2" descr="C:\Users\Dr.Eman\Desktop\643833-2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257800"/>
            <a:ext cx="1447800" cy="1447800"/>
          </a:xfrm>
          <a:prstGeom prst="rect">
            <a:avLst/>
          </a:prstGeom>
          <a:noFill/>
        </p:spPr>
      </p:pic>
      <p:pic>
        <p:nvPicPr>
          <p:cNvPr id="1027" name="Picture 3" descr="C:\Users\Dr.Eman\Desktop\64308-20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4876800"/>
            <a:ext cx="1752600" cy="1752600"/>
          </a:xfrm>
          <a:prstGeom prst="rect">
            <a:avLst/>
          </a:prstGeom>
          <a:noFill/>
        </p:spPr>
      </p:pic>
      <p:pic>
        <p:nvPicPr>
          <p:cNvPr id="2" name="Picture 4" descr="C:\Users\Dr.Eman\Desktop\91237-20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4572000"/>
            <a:ext cx="2286000" cy="2286000"/>
          </a:xfrm>
          <a:prstGeom prst="rect">
            <a:avLst/>
          </a:prstGeom>
          <a:noFill/>
        </p:spPr>
      </p:pic>
      <p:pic>
        <p:nvPicPr>
          <p:cNvPr id="1029" name="Picture 5" descr="C:\Users\Dr.Eman\Desktop\643822-20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LTE Architecture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09800"/>
            <a:ext cx="9144000" cy="360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EA005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31510"/>
            <a:ext cx="5181600" cy="492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D:\doucments\Telecom._Eng._Eman\My_Graduation_project\pic.&amp;fig\antenn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362200"/>
            <a:ext cx="4051300" cy="3420761"/>
          </a:xfrm>
          <a:prstGeom prst="rect">
            <a:avLst/>
          </a:prstGeom>
          <a:noFill/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685800" y="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LTE Antenna</a:t>
            </a:r>
            <a:r>
              <a:rPr lang="en-US" sz="4400" b="1" baseline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r.Eman\Desktop\download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8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685800" y="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TV Band Big Data Analysis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2098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 3" pitchFamily="18" charset="2"/>
              <a:buChar char="]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TV Band in Palestine is (470 – 806 MHz).</a:t>
            </a:r>
          </a:p>
          <a:p>
            <a:pPr>
              <a:buFont typeface="Wingdings 3" pitchFamily="18" charset="2"/>
              <a:buChar char="]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Char char="]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Digital Dividend.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3429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Uplink(MHz)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Downlink(MHz)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699-716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729-746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777-787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746-756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788-798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758-768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704-7016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734-746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:\doucments\Telecom. Eng. Eman\5th year 1st semescter\Graduation project1\matlab_codes\AL-Dawwa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doucments\Telecom. Eng. Eman\5th year 1st semescter\Graduation project1\matlab_codes\An-Naja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</TotalTime>
  <Words>438</Words>
  <Application>Microsoft Office PowerPoint</Application>
  <PresentationFormat>On-screen Show (4:3)</PresentationFormat>
  <Paragraphs>187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Times New Roman</vt:lpstr>
      <vt:lpstr>Wingdings</vt:lpstr>
      <vt:lpstr>Wingdings 3</vt:lpstr>
      <vt:lpstr>Office Theme</vt:lpstr>
      <vt:lpstr>4G LTE on TV Band</vt:lpstr>
      <vt:lpstr>Outlines</vt:lpstr>
      <vt:lpstr>Overview on Generations of Network</vt:lpstr>
      <vt:lpstr>LTE Architecture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LTE Dimensioning </vt:lpstr>
      <vt:lpstr>LTE Dimensioning </vt:lpstr>
      <vt:lpstr>Coverage Planning </vt:lpstr>
      <vt:lpstr>PowerPoint Presentation</vt:lpstr>
      <vt:lpstr>Number Of Sites</vt:lpstr>
      <vt:lpstr>Types of Sites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4G LTE on TV Band</dc:title>
  <dc:creator>Dr.Eman</dc:creator>
  <cp:lastModifiedBy>Abeer thwabeh</cp:lastModifiedBy>
  <cp:revision>91</cp:revision>
  <dcterms:created xsi:type="dcterms:W3CDTF">2017-05-16T08:52:29Z</dcterms:created>
  <dcterms:modified xsi:type="dcterms:W3CDTF">2017-05-24T12:10:21Z</dcterms:modified>
</cp:coreProperties>
</file>