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8B71F52-7C75-4E76-B2BA-9A6D911B5A84}" type="datetimeFigureOut">
              <a:rPr lang="en-US" smtClean="0"/>
              <a:t>1/8/2019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B2E61BB-0CBB-41F6-AFD9-390DFDA897F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B71F52-7C75-4E76-B2BA-9A6D911B5A84}"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E61BB-0CBB-41F6-AFD9-390DFDA897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B71F52-7C75-4E76-B2BA-9A6D911B5A84}"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E61BB-0CBB-41F6-AFD9-390DFDA897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B71F52-7C75-4E76-B2BA-9A6D911B5A84}"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E61BB-0CBB-41F6-AFD9-390DFDA897F7}"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B71F52-7C75-4E76-B2BA-9A6D911B5A84}" type="datetimeFigureOut">
              <a:rPr lang="en-US" smtClean="0"/>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E61BB-0CBB-41F6-AFD9-390DFDA897F7}"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B71F52-7C75-4E76-B2BA-9A6D911B5A84}" type="datetimeFigureOut">
              <a:rPr lang="en-US" smtClean="0"/>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E61BB-0CBB-41F6-AFD9-390DFDA897F7}" type="slidenum">
              <a:rPr lang="en-US" smtClean="0"/>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B71F52-7C75-4E76-B2BA-9A6D911B5A84}" type="datetimeFigureOut">
              <a:rPr lang="en-US" smtClean="0"/>
              <a:t>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2E61BB-0CBB-41F6-AFD9-390DFDA897F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B71F52-7C75-4E76-B2BA-9A6D911B5A84}" type="datetimeFigureOut">
              <a:rPr lang="en-US" smtClean="0"/>
              <a:t>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2E61BB-0CBB-41F6-AFD9-390DFDA897F7}" type="slidenum">
              <a:rPr lang="en-US" smtClean="0"/>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B71F52-7C75-4E76-B2BA-9A6D911B5A84}" type="datetimeFigureOut">
              <a:rPr lang="en-US" smtClean="0"/>
              <a:t>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2E61BB-0CBB-41F6-AFD9-390DFDA897F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B71F52-7C75-4E76-B2BA-9A6D911B5A84}" type="datetimeFigureOut">
              <a:rPr lang="en-US" smtClean="0"/>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E61BB-0CBB-41F6-AFD9-390DFDA897F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B71F52-7C75-4E76-B2BA-9A6D911B5A84}" type="datetimeFigureOut">
              <a:rPr lang="en-US" smtClean="0"/>
              <a:t>1/8/2019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B2E61BB-0CBB-41F6-AFD9-390DFDA897F7}"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8B71F52-7C75-4E76-B2BA-9A6D911B5A84}" type="datetimeFigureOut">
              <a:rPr lang="en-US" smtClean="0"/>
              <a:t>1/8/2019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B2E61BB-0CBB-41F6-AFD9-390DFDA897F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endParaRPr lang="en-US" dirty="0" smtClean="0"/>
          </a:p>
          <a:p>
            <a:r>
              <a:rPr lang="en-US" dirty="0" smtClean="0"/>
              <a:t>Supervisor: </a:t>
            </a:r>
            <a:r>
              <a:rPr lang="en-US" dirty="0" err="1" smtClean="0"/>
              <a:t>Dr.Falah</a:t>
            </a:r>
            <a:r>
              <a:rPr lang="en-US" dirty="0" smtClean="0"/>
              <a:t> </a:t>
            </a:r>
            <a:r>
              <a:rPr lang="en-US" dirty="0" err="1" smtClean="0"/>
              <a:t>Hasan</a:t>
            </a:r>
            <a:r>
              <a:rPr lang="en-US" dirty="0" smtClean="0"/>
              <a:t>.</a:t>
            </a:r>
          </a:p>
          <a:p>
            <a:r>
              <a:rPr lang="en-US" dirty="0" smtClean="0"/>
              <a:t>Prepared by : </a:t>
            </a:r>
            <a:r>
              <a:rPr lang="en-US" dirty="0" err="1" smtClean="0"/>
              <a:t>Lubna</a:t>
            </a:r>
            <a:r>
              <a:rPr lang="en-US" dirty="0" smtClean="0"/>
              <a:t> </a:t>
            </a:r>
            <a:r>
              <a:rPr lang="en-US" dirty="0" err="1" smtClean="0"/>
              <a:t>Ateeli</a:t>
            </a:r>
            <a:endParaRPr lang="en-US" dirty="0" smtClean="0"/>
          </a:p>
          <a:p>
            <a:pPr marL="0" indent="0">
              <a:buNone/>
            </a:pPr>
            <a:r>
              <a:rPr lang="en-US" dirty="0"/>
              <a:t> </a:t>
            </a:r>
            <a:r>
              <a:rPr lang="en-US" dirty="0" smtClean="0"/>
              <a:t>                          </a:t>
            </a:r>
            <a:r>
              <a:rPr lang="en-US" dirty="0" err="1" smtClean="0"/>
              <a:t>Aseel</a:t>
            </a:r>
            <a:r>
              <a:rPr lang="en-US" dirty="0" smtClean="0"/>
              <a:t> </a:t>
            </a:r>
            <a:r>
              <a:rPr lang="en-US" dirty="0" err="1" smtClean="0"/>
              <a:t>BniJamaa</a:t>
            </a:r>
            <a:endParaRPr lang="en-US" dirty="0"/>
          </a:p>
        </p:txBody>
      </p:sp>
      <p:sp>
        <p:nvSpPr>
          <p:cNvPr id="2" name="Title 1"/>
          <p:cNvSpPr>
            <a:spLocks noGrp="1"/>
          </p:cNvSpPr>
          <p:nvPr>
            <p:ph type="title"/>
          </p:nvPr>
        </p:nvSpPr>
        <p:spPr/>
        <p:txBody>
          <a:bodyPr>
            <a:normAutofit fontScale="90000"/>
          </a:bodyPr>
          <a:lstStyle/>
          <a:p>
            <a:r>
              <a:rPr lang="en-US" b="1" dirty="0" err="1"/>
              <a:t>IoT</a:t>
            </a:r>
            <a:r>
              <a:rPr lang="en-US" b="1" dirty="0"/>
              <a:t> BASED PATIENT MONITORING SYSTEM USING RASPBERRY PI 3</a:t>
            </a:r>
            <a:endParaRPr lang="en-US" dirty="0"/>
          </a:p>
        </p:txBody>
      </p:sp>
    </p:spTree>
    <p:extLst>
      <p:ext uri="{BB962C8B-B14F-4D97-AF65-F5344CB8AC3E}">
        <p14:creationId xmlns:p14="http://schemas.microsoft.com/office/powerpoint/2010/main" val="3772442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p:txBody>
          <a:bodyPr/>
          <a:lstStyle/>
          <a:p>
            <a:endParaRPr lang="en-US" dirty="0"/>
          </a:p>
        </p:txBody>
      </p:sp>
      <p:sp>
        <p:nvSpPr>
          <p:cNvPr id="4" name="Title 3"/>
          <p:cNvSpPr>
            <a:spLocks noGrp="1"/>
          </p:cNvSpPr>
          <p:nvPr>
            <p:ph type="title"/>
          </p:nvPr>
        </p:nvSpPr>
        <p:spPr>
          <a:xfrm>
            <a:off x="498765" y="304800"/>
            <a:ext cx="8229600" cy="1143000"/>
          </a:xfrm>
        </p:spPr>
        <p:txBody>
          <a:bodyPr>
            <a:normAutofit fontScale="90000"/>
          </a:bodyPr>
          <a:lstStyle/>
          <a:p>
            <a:pPr lvl="0"/>
            <a:r>
              <a:rPr lang="en-US" b="1" dirty="0"/>
              <a:t>Esp8266 Wi-Fi </a:t>
            </a:r>
            <a:r>
              <a:rPr lang="en-US" dirty="0"/>
              <a:t/>
            </a:r>
            <a:br>
              <a:rPr lang="en-US" dirty="0"/>
            </a:b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1" y="1752600"/>
            <a:ext cx="768494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7781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12"/>
          <p:cNvPicPr/>
          <p:nvPr/>
        </p:nvPicPr>
        <p:blipFill>
          <a:blip r:embed="rId2">
            <a:lum/>
            <a:alphaModFix/>
          </a:blip>
          <a:srcRect/>
          <a:stretch>
            <a:fillRect/>
          </a:stretch>
        </p:blipFill>
        <p:spPr>
          <a:xfrm>
            <a:off x="1" y="0"/>
            <a:ext cx="9144000" cy="6858000"/>
          </a:xfrm>
          <a:prstGeom prst="rect">
            <a:avLst/>
          </a:prstGeom>
          <a:noFill/>
          <a:ln>
            <a:noFill/>
            <a:prstDash/>
          </a:ln>
        </p:spPr>
      </p:pic>
    </p:spTree>
    <p:extLst>
      <p:ext uri="{BB962C8B-B14F-4D97-AF65-F5344CB8AC3E}">
        <p14:creationId xmlns:p14="http://schemas.microsoft.com/office/powerpoint/2010/main" val="3809484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C:\Users\Lenovo\AppData\Local\Packages\Microsoft.MicrosoftEdge_8wekyb3d8bbwe\TempState\Downloads\48416073_212488749674183_1660121240632819712_n (1).pn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1304925" y="1701006"/>
            <a:ext cx="6534150" cy="4086225"/>
          </a:xfrm>
          <a:prstGeom prst="rect">
            <a:avLst/>
          </a:prstGeom>
          <a:noFill/>
          <a:ln>
            <a:noFill/>
          </a:ln>
        </p:spPr>
      </p:pic>
      <p:sp>
        <p:nvSpPr>
          <p:cNvPr id="4" name="Title 3"/>
          <p:cNvSpPr>
            <a:spLocks noGrp="1"/>
          </p:cNvSpPr>
          <p:nvPr>
            <p:ph type="title"/>
          </p:nvPr>
        </p:nvSpPr>
        <p:spPr/>
        <p:txBody>
          <a:bodyPr/>
          <a:lstStyle/>
          <a:p>
            <a:r>
              <a:rPr lang="en-US" dirty="0"/>
              <a:t>R</a:t>
            </a:r>
            <a:r>
              <a:rPr lang="en-US" dirty="0" smtClean="0"/>
              <a:t>aspberry pi 3</a:t>
            </a:r>
            <a:endParaRPr lang="en-US" dirty="0"/>
          </a:p>
        </p:txBody>
      </p:sp>
    </p:spTree>
    <p:extLst>
      <p:ext uri="{BB962C8B-B14F-4D97-AF65-F5344CB8AC3E}">
        <p14:creationId xmlns:p14="http://schemas.microsoft.com/office/powerpoint/2010/main" val="4170985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p:txBody>
          <a:bodyPr/>
          <a:lstStyle/>
          <a:p>
            <a:endParaRPr lang="en-US" dirty="0"/>
          </a:p>
        </p:txBody>
      </p:sp>
      <p:sp>
        <p:nvSpPr>
          <p:cNvPr id="6" name="Content Placeholder 5"/>
          <p:cNvSpPr>
            <a:spLocks noGrp="1"/>
          </p:cNvSpPr>
          <p:nvPr>
            <p:ph sz="half" idx="2"/>
          </p:nvPr>
        </p:nvSpPr>
        <p:spPr/>
        <p:txBody>
          <a:bodyPr/>
          <a:lstStyle/>
          <a:p>
            <a:endParaRPr lang="en-US" dirty="0"/>
          </a:p>
        </p:txBody>
      </p:sp>
      <p:sp>
        <p:nvSpPr>
          <p:cNvPr id="4" name="Title 3"/>
          <p:cNvSpPr>
            <a:spLocks noGrp="1"/>
          </p:cNvSpPr>
          <p:nvPr>
            <p:ph type="title"/>
          </p:nvPr>
        </p:nvSpPr>
        <p:spPr/>
        <p:txBody>
          <a:bodyPr>
            <a:normAutofit fontScale="90000"/>
          </a:bodyPr>
          <a:lstStyle/>
          <a:p>
            <a:r>
              <a:rPr lang="en-US" dirty="0" err="1"/>
              <a:t>Arduino</a:t>
            </a:r>
            <a:r>
              <a:rPr lang="en-US" dirty="0"/>
              <a:t/>
            </a:r>
            <a:br>
              <a:rPr lang="en-US" dirty="0"/>
            </a:b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76400"/>
            <a:ext cx="37719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600200"/>
            <a:ext cx="42291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4349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828800"/>
            <a:ext cx="8229600" cy="4297363"/>
          </a:xfrm>
        </p:spPr>
        <p:txBody>
          <a:bodyPr/>
          <a:lstStyle/>
          <a:p>
            <a:r>
              <a:rPr lang="en-US" dirty="0"/>
              <a:t>the ESP8266 Wi-Fi module is a complete Wi-Fi network </a:t>
            </a:r>
          </a:p>
          <a:p>
            <a:r>
              <a:rPr lang="en-US" dirty="0" smtClean="0"/>
              <a:t> </a:t>
            </a:r>
            <a:r>
              <a:rPr lang="en-US" dirty="0"/>
              <a:t>wireless internet access interface to any microcontroller­ based design on its simple connectivity through Serial Communication or UART interface</a:t>
            </a:r>
          </a:p>
          <a:p>
            <a:endParaRPr lang="en-US" dirty="0"/>
          </a:p>
        </p:txBody>
      </p:sp>
      <p:sp>
        <p:nvSpPr>
          <p:cNvPr id="5" name="Title 4"/>
          <p:cNvSpPr>
            <a:spLocks noGrp="1"/>
          </p:cNvSpPr>
          <p:nvPr>
            <p:ph type="title"/>
          </p:nvPr>
        </p:nvSpPr>
        <p:spPr/>
        <p:txBody>
          <a:bodyPr>
            <a:normAutofit fontScale="90000"/>
          </a:bodyPr>
          <a:lstStyle/>
          <a:p>
            <a:r>
              <a:rPr lang="en-US" b="1" dirty="0"/>
              <a:t>why we Connect </a:t>
            </a:r>
            <a:r>
              <a:rPr lang="en-US" b="1" dirty="0" err="1"/>
              <a:t>Arduino</a:t>
            </a:r>
            <a:r>
              <a:rPr lang="en-US" b="1" dirty="0"/>
              <a:t> to the internet by adding ESP8266 Wi-Fi Module</a:t>
            </a:r>
            <a:endParaRPr lang="en-US" dirty="0"/>
          </a:p>
        </p:txBody>
      </p:sp>
    </p:spTree>
    <p:extLst>
      <p:ext uri="{BB962C8B-B14F-4D97-AF65-F5344CB8AC3E}">
        <p14:creationId xmlns:p14="http://schemas.microsoft.com/office/powerpoint/2010/main" val="36827605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We collected the sensor codes together </a:t>
            </a:r>
            <a:r>
              <a:rPr lang="en-US" dirty="0" smtClean="0"/>
              <a:t>in </a:t>
            </a:r>
            <a:r>
              <a:rPr lang="en-US" dirty="0" err="1"/>
              <a:t>Arduino</a:t>
            </a:r>
            <a:r>
              <a:rPr lang="en-US" dirty="0"/>
              <a:t> file ,then send all data serially to esp8266 by using  </a:t>
            </a:r>
            <a:r>
              <a:rPr lang="en-US" dirty="0" err="1"/>
              <a:t>esp</a:t>
            </a:r>
            <a:r>
              <a:rPr lang="en-US" dirty="0"/>
              <a:t> library and write hard code In order to be transferred later to the server</a:t>
            </a:r>
          </a:p>
          <a:p>
            <a:r>
              <a:rPr lang="ar-SA" dirty="0" smtClean="0"/>
              <a:t>هون في صورة لصفحة </a:t>
            </a:r>
            <a:r>
              <a:rPr lang="en-US" dirty="0" err="1" smtClean="0"/>
              <a:t>esp</a:t>
            </a:r>
            <a:endParaRPr lang="en-US" dirty="0"/>
          </a:p>
        </p:txBody>
      </p:sp>
      <p:sp>
        <p:nvSpPr>
          <p:cNvPr id="2" name="Title 1"/>
          <p:cNvSpPr>
            <a:spLocks noGrp="1"/>
          </p:cNvSpPr>
          <p:nvPr>
            <p:ph type="title"/>
          </p:nvPr>
        </p:nvSpPr>
        <p:spPr/>
        <p:txBody>
          <a:bodyPr/>
          <a:lstStyle/>
          <a:p>
            <a:r>
              <a:rPr lang="en-US" dirty="0" smtClean="0"/>
              <a:t>Software</a:t>
            </a:r>
            <a:endParaRPr lang="en-US" dirty="0"/>
          </a:p>
        </p:txBody>
      </p:sp>
    </p:spTree>
    <p:extLst>
      <p:ext uri="{BB962C8B-B14F-4D97-AF65-F5344CB8AC3E}">
        <p14:creationId xmlns:p14="http://schemas.microsoft.com/office/powerpoint/2010/main" val="20467165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HTTP (Hypertext Transfer Protocol) is the set of rules for transferring files (text, graphic images, sound, video, and other multimedia files) on the World Wide Web. As soon as a Web user opens their Web browser, the user is indirectly making use of HTTP. HTTP is an application protocol that runs on top of the TCP/IP suite of protocols (the foundation protocols for the Internet)</a:t>
            </a:r>
          </a:p>
          <a:p>
            <a:endParaRPr lang="en-US" dirty="0"/>
          </a:p>
        </p:txBody>
      </p:sp>
      <p:sp>
        <p:nvSpPr>
          <p:cNvPr id="2" name="Title 1"/>
          <p:cNvSpPr>
            <a:spLocks noGrp="1"/>
          </p:cNvSpPr>
          <p:nvPr>
            <p:ph type="title"/>
          </p:nvPr>
        </p:nvSpPr>
        <p:spPr/>
        <p:txBody>
          <a:bodyPr/>
          <a:lstStyle/>
          <a:p>
            <a:r>
              <a:rPr lang="en-US" dirty="0" smtClean="0"/>
              <a:t>Client and server</a:t>
            </a:r>
            <a:endParaRPr lang="en-US" dirty="0"/>
          </a:p>
        </p:txBody>
      </p:sp>
    </p:spTree>
    <p:extLst>
      <p:ext uri="{BB962C8B-B14F-4D97-AF65-F5344CB8AC3E}">
        <p14:creationId xmlns:p14="http://schemas.microsoft.com/office/powerpoint/2010/main" val="577091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t>A private network is any connection within a specified network wherein restrictions are established to promote a secured environment. This type of network can be configured in such a way that devices outside the network cannot access it. Only a selected set of devices can access this type of network depending on the settings encoded in the network routers and access points. On the other hand, a public network is defined as a network that anyone can freely connect to little or no restriction</a:t>
            </a:r>
          </a:p>
          <a:p>
            <a:endParaRPr lang="en-US" dirty="0"/>
          </a:p>
        </p:txBody>
      </p:sp>
      <p:sp>
        <p:nvSpPr>
          <p:cNvPr id="2" name="Title 1"/>
          <p:cNvSpPr>
            <a:spLocks noGrp="1"/>
          </p:cNvSpPr>
          <p:nvPr>
            <p:ph type="title"/>
          </p:nvPr>
        </p:nvSpPr>
        <p:spPr/>
        <p:txBody>
          <a:bodyPr/>
          <a:lstStyle/>
          <a:p>
            <a:r>
              <a:rPr lang="en-US" dirty="0" smtClean="0"/>
              <a:t>Private network</a:t>
            </a:r>
            <a:endParaRPr lang="en-US" dirty="0"/>
          </a:p>
        </p:txBody>
      </p:sp>
    </p:spTree>
    <p:extLst>
      <p:ext uri="{BB962C8B-B14F-4D97-AF65-F5344CB8AC3E}">
        <p14:creationId xmlns:p14="http://schemas.microsoft.com/office/powerpoint/2010/main" val="4275409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normAutofit fontScale="90000"/>
          </a:bodyPr>
          <a:lstStyle/>
          <a:p>
            <a:r>
              <a:rPr lang="en-US" b="1" dirty="0"/>
              <a:t>How to Set up a Private Network between raspberry pi3 and esp8266?</a:t>
            </a:r>
            <a:endParaRPr lang="en-US" dirty="0"/>
          </a:p>
        </p:txBody>
      </p:sp>
    </p:spTree>
    <p:extLst>
      <p:ext uri="{BB962C8B-B14F-4D97-AF65-F5344CB8AC3E}">
        <p14:creationId xmlns:p14="http://schemas.microsoft.com/office/powerpoint/2010/main" val="650748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In order to do this we need to communicate between raspberry pi3 and </a:t>
            </a:r>
            <a:r>
              <a:rPr lang="en-US" dirty="0" err="1"/>
              <a:t>esp</a:t>
            </a:r>
            <a:r>
              <a:rPr lang="en-US" dirty="0"/>
              <a:t> </a:t>
            </a:r>
            <a:r>
              <a:rPr lang="en-US" dirty="0" err="1"/>
              <a:t>wifi</a:t>
            </a:r>
            <a:r>
              <a:rPr lang="en-US" dirty="0"/>
              <a:t>  by using HTTP protocol to take the readings from sensor ,after that by adding modifications to the code by opening four files  reading them and put each readings in its own file</a:t>
            </a:r>
          </a:p>
          <a:p>
            <a:endParaRPr lang="en-US" dirty="0"/>
          </a:p>
        </p:txBody>
      </p:sp>
      <p:sp>
        <p:nvSpPr>
          <p:cNvPr id="2" name="Title 1"/>
          <p:cNvSpPr>
            <a:spLocks noGrp="1"/>
          </p:cNvSpPr>
          <p:nvPr>
            <p:ph type="title"/>
          </p:nvPr>
        </p:nvSpPr>
        <p:spPr/>
        <p:txBody>
          <a:bodyPr>
            <a:normAutofit fontScale="90000"/>
          </a:bodyPr>
          <a:lstStyle/>
          <a:p>
            <a:pPr lvl="0"/>
            <a:r>
              <a:rPr lang="en-US" b="1" dirty="0"/>
              <a:t>create an empty file for each sensor:</a:t>
            </a:r>
            <a:r>
              <a:rPr lang="en-US" dirty="0"/>
              <a:t/>
            </a:r>
            <a:br>
              <a:rPr lang="en-US" dirty="0"/>
            </a:br>
            <a:endParaRPr lang="en-US" dirty="0"/>
          </a:p>
        </p:txBody>
      </p:sp>
    </p:spTree>
    <p:extLst>
      <p:ext uri="{BB962C8B-B14F-4D97-AF65-F5344CB8AC3E}">
        <p14:creationId xmlns:p14="http://schemas.microsoft.com/office/powerpoint/2010/main" val="292458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idea of project</a:t>
            </a:r>
          </a:p>
          <a:p>
            <a:r>
              <a:rPr lang="en-US" dirty="0" smtClean="0"/>
              <a:t>Advantages</a:t>
            </a:r>
          </a:p>
          <a:p>
            <a:r>
              <a:rPr lang="en-US" dirty="0" smtClean="0"/>
              <a:t>Hardware</a:t>
            </a:r>
          </a:p>
          <a:p>
            <a:r>
              <a:rPr lang="en-US" dirty="0" smtClean="0"/>
              <a:t>Software</a:t>
            </a:r>
          </a:p>
          <a:p>
            <a:r>
              <a:rPr lang="en-US" dirty="0" smtClean="0"/>
              <a:t>Constrains</a:t>
            </a:r>
          </a:p>
          <a:p>
            <a:r>
              <a:rPr lang="en-US" dirty="0" smtClean="0"/>
              <a:t>conclusion</a:t>
            </a:r>
            <a:endParaRPr lang="en-US" dirty="0"/>
          </a:p>
        </p:txBody>
      </p:sp>
      <p:sp>
        <p:nvSpPr>
          <p:cNvPr id="2" name="Title 1"/>
          <p:cNvSpPr>
            <a:spLocks noGrp="1"/>
          </p:cNvSpPr>
          <p:nvPr>
            <p:ph type="title"/>
          </p:nvPr>
        </p:nvSpPr>
        <p:spPr/>
        <p:txBody>
          <a:bodyPr/>
          <a:lstStyle/>
          <a:p>
            <a:r>
              <a:rPr lang="en-US" dirty="0" smtClean="0"/>
              <a:t>Outline:</a:t>
            </a:r>
            <a:endParaRPr lang="en-US" dirty="0"/>
          </a:p>
        </p:txBody>
      </p:sp>
    </p:spTree>
    <p:extLst>
      <p:ext uri="{BB962C8B-B14F-4D97-AF65-F5344CB8AC3E}">
        <p14:creationId xmlns:p14="http://schemas.microsoft.com/office/powerpoint/2010/main" val="749025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921881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In this project, monitoring system is presented which allows doctor to view his patient’s vital parameter remotely and dynamically in a Web page in real time , all he needs is an internet </a:t>
            </a:r>
            <a:r>
              <a:rPr lang="en-US" dirty="0" smtClean="0"/>
              <a:t>access.</a:t>
            </a:r>
            <a:endParaRPr lang="en-US" dirty="0"/>
          </a:p>
        </p:txBody>
      </p:sp>
      <p:sp>
        <p:nvSpPr>
          <p:cNvPr id="2" name="Title 1"/>
          <p:cNvSpPr>
            <a:spLocks noGrp="1"/>
          </p:cNvSpPr>
          <p:nvPr>
            <p:ph type="title"/>
          </p:nvPr>
        </p:nvSpPr>
        <p:spPr/>
        <p:txBody>
          <a:bodyPr/>
          <a:lstStyle/>
          <a:p>
            <a:r>
              <a:rPr lang="en-US" dirty="0" smtClean="0"/>
              <a:t>The idea of project:</a:t>
            </a:r>
            <a:endParaRPr lang="en-US" dirty="0"/>
          </a:p>
        </p:txBody>
      </p:sp>
    </p:spTree>
    <p:extLst>
      <p:ext uri="{BB962C8B-B14F-4D97-AF65-F5344CB8AC3E}">
        <p14:creationId xmlns:p14="http://schemas.microsoft.com/office/powerpoint/2010/main" val="3195524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US"/>
          </a:p>
        </p:txBody>
      </p:sp>
      <p:sp>
        <p:nvSpPr>
          <p:cNvPr id="5" name="Subtitle 4"/>
          <p:cNvSpPr>
            <a:spLocks noGrp="1"/>
          </p:cNvSpPr>
          <p:nvPr>
            <p:ph type="subTitle" idx="1"/>
          </p:nvPr>
        </p:nvSpPr>
        <p:spPr/>
        <p:txBody>
          <a:bodyPr/>
          <a:lstStyle/>
          <a:p>
            <a:endParaRPr lang="en-US" dirty="0"/>
          </a:p>
        </p:txBody>
      </p:sp>
      <p:pic>
        <p:nvPicPr>
          <p:cNvPr id="6" name="Image6"/>
          <p:cNvPicPr/>
          <p:nvPr/>
        </p:nvPicPr>
        <p:blipFill>
          <a:blip r:embed="rId2">
            <a:lum/>
            <a:alphaModFix/>
          </a:blip>
          <a:srcRect/>
          <a:stretch>
            <a:fillRect/>
          </a:stretch>
        </p:blipFill>
        <p:spPr>
          <a:xfrm>
            <a:off x="228600" y="0"/>
            <a:ext cx="8915400" cy="6781800"/>
          </a:xfrm>
          <a:prstGeom prst="rect">
            <a:avLst/>
          </a:prstGeom>
          <a:noFill/>
          <a:ln>
            <a:noFill/>
            <a:prstDash/>
          </a:ln>
        </p:spPr>
      </p:pic>
    </p:spTree>
    <p:extLst>
      <p:ext uri="{BB962C8B-B14F-4D97-AF65-F5344CB8AC3E}">
        <p14:creationId xmlns:p14="http://schemas.microsoft.com/office/powerpoint/2010/main" val="2503684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enabling more care and attention towards the patient’s health by the </a:t>
            </a:r>
            <a:r>
              <a:rPr lang="en-US" dirty="0" smtClean="0"/>
              <a:t>doctor</a:t>
            </a:r>
            <a:endParaRPr lang="ar-SA" dirty="0" smtClean="0"/>
          </a:p>
          <a:p>
            <a:r>
              <a:rPr lang="en-US" dirty="0" smtClean="0"/>
              <a:t>Live monitoring</a:t>
            </a:r>
          </a:p>
          <a:p>
            <a:r>
              <a:rPr lang="en-US" dirty="0" smtClean="0"/>
              <a:t>Low cost</a:t>
            </a:r>
          </a:p>
          <a:p>
            <a:r>
              <a:rPr lang="en-US" dirty="0" smtClean="0"/>
              <a:t>This </a:t>
            </a:r>
            <a:r>
              <a:rPr lang="en-US" dirty="0"/>
              <a:t>type of system really helpful in hospitals for the critical situation patients who need continuous observation overseas</a:t>
            </a:r>
          </a:p>
        </p:txBody>
      </p:sp>
      <p:sp>
        <p:nvSpPr>
          <p:cNvPr id="2" name="Title 1"/>
          <p:cNvSpPr>
            <a:spLocks noGrp="1"/>
          </p:cNvSpPr>
          <p:nvPr>
            <p:ph type="title"/>
          </p:nvPr>
        </p:nvSpPr>
        <p:spPr/>
        <p:txBody>
          <a:bodyPr/>
          <a:lstStyle/>
          <a:p>
            <a:r>
              <a:rPr lang="en-US" dirty="0"/>
              <a:t>A</a:t>
            </a:r>
            <a:r>
              <a:rPr lang="en-US" dirty="0" smtClean="0"/>
              <a:t>dvantages</a:t>
            </a:r>
            <a:endParaRPr lang="en-US" dirty="0"/>
          </a:p>
        </p:txBody>
      </p:sp>
    </p:spTree>
    <p:extLst>
      <p:ext uri="{BB962C8B-B14F-4D97-AF65-F5344CB8AC3E}">
        <p14:creationId xmlns:p14="http://schemas.microsoft.com/office/powerpoint/2010/main" val="3030226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Pulse sensor</a:t>
            </a:r>
          </a:p>
          <a:p>
            <a:endParaRPr lang="en-US" dirty="0"/>
          </a:p>
        </p:txBody>
      </p:sp>
      <p:sp>
        <p:nvSpPr>
          <p:cNvPr id="2" name="Title 1"/>
          <p:cNvSpPr>
            <a:spLocks noGrp="1"/>
          </p:cNvSpPr>
          <p:nvPr>
            <p:ph type="title"/>
          </p:nvPr>
        </p:nvSpPr>
        <p:spPr/>
        <p:txBody>
          <a:bodyPr/>
          <a:lstStyle/>
          <a:p>
            <a:r>
              <a:rPr lang="en-US" dirty="0" smtClean="0"/>
              <a:t>Hardware</a:t>
            </a:r>
            <a:endParaRPr lang="en-US" dirty="0"/>
          </a:p>
        </p:txBody>
      </p:sp>
      <p:pic>
        <p:nvPicPr>
          <p:cNvPr id="4" name="Image1"/>
          <p:cNvPicPr/>
          <p:nvPr/>
        </p:nvPicPr>
        <p:blipFill>
          <a:blip r:embed="rId2">
            <a:lum/>
            <a:alphaModFix/>
          </a:blip>
          <a:srcRect/>
          <a:stretch>
            <a:fillRect/>
          </a:stretch>
        </p:blipFill>
        <p:spPr>
          <a:xfrm>
            <a:off x="1371600" y="2133600"/>
            <a:ext cx="6781800" cy="4572000"/>
          </a:xfrm>
          <a:prstGeom prst="rect">
            <a:avLst/>
          </a:prstGeom>
          <a:noFill/>
          <a:ln>
            <a:noFill/>
            <a:prstDash/>
          </a:ln>
        </p:spPr>
      </p:pic>
    </p:spTree>
    <p:extLst>
      <p:ext uri="{BB962C8B-B14F-4D97-AF65-F5344CB8AC3E}">
        <p14:creationId xmlns:p14="http://schemas.microsoft.com/office/powerpoint/2010/main" val="210606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b="1" dirty="0"/>
              <a:t>DS18b20 temperature sensor</a:t>
            </a:r>
            <a:endParaRPr lang="en-US" dirty="0"/>
          </a:p>
          <a:p>
            <a:endParaRPr lang="en-US" dirty="0"/>
          </a:p>
        </p:txBody>
      </p:sp>
      <p:sp>
        <p:nvSpPr>
          <p:cNvPr id="2" name="Title 1"/>
          <p:cNvSpPr>
            <a:spLocks noGrp="1"/>
          </p:cNvSpPr>
          <p:nvPr>
            <p:ph type="title"/>
          </p:nvPr>
        </p:nvSpPr>
        <p:spPr/>
        <p:txBody>
          <a:bodyPr/>
          <a:lstStyle/>
          <a:p>
            <a:endParaRPr lang="en-US"/>
          </a:p>
        </p:txBody>
      </p:sp>
      <p:pic>
        <p:nvPicPr>
          <p:cNvPr id="4" name="Image2"/>
          <p:cNvPicPr/>
          <p:nvPr/>
        </p:nvPicPr>
        <p:blipFill>
          <a:blip r:embed="rId2">
            <a:lum/>
            <a:alphaModFix/>
          </a:blip>
          <a:srcRect/>
          <a:stretch>
            <a:fillRect/>
          </a:stretch>
        </p:blipFill>
        <p:spPr>
          <a:xfrm>
            <a:off x="838200" y="2274570"/>
            <a:ext cx="7391399" cy="4278630"/>
          </a:xfrm>
          <a:prstGeom prst="rect">
            <a:avLst/>
          </a:prstGeom>
          <a:noFill/>
          <a:ln>
            <a:noFill/>
            <a:prstDash/>
          </a:ln>
        </p:spPr>
      </p:pic>
    </p:spTree>
    <p:extLst>
      <p:ext uri="{BB962C8B-B14F-4D97-AF65-F5344CB8AC3E}">
        <p14:creationId xmlns:p14="http://schemas.microsoft.com/office/powerpoint/2010/main" val="276136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b="1" dirty="0"/>
              <a:t>perspiration sensor</a:t>
            </a:r>
            <a:endParaRPr lang="en-US" dirty="0"/>
          </a:p>
          <a:p>
            <a:endParaRPr lang="en-US" dirty="0"/>
          </a:p>
        </p:txBody>
      </p:sp>
      <p:sp>
        <p:nvSpPr>
          <p:cNvPr id="2" name="Title 1"/>
          <p:cNvSpPr>
            <a:spLocks noGrp="1"/>
          </p:cNvSpPr>
          <p:nvPr>
            <p:ph type="title"/>
          </p:nvPr>
        </p:nvSpPr>
        <p:spPr/>
        <p:txBody>
          <a:bodyPr/>
          <a:lstStyle/>
          <a:p>
            <a:endParaRPr lang="en-US"/>
          </a:p>
        </p:txBody>
      </p:sp>
      <p:pic>
        <p:nvPicPr>
          <p:cNvPr id="4" name="Image3"/>
          <p:cNvPicPr/>
          <p:nvPr/>
        </p:nvPicPr>
        <p:blipFill>
          <a:blip r:embed="rId2">
            <a:lum/>
            <a:alphaModFix/>
          </a:blip>
          <a:srcRect/>
          <a:stretch>
            <a:fillRect/>
          </a:stretch>
        </p:blipFill>
        <p:spPr>
          <a:xfrm>
            <a:off x="533400" y="2356803"/>
            <a:ext cx="7162800" cy="3891597"/>
          </a:xfrm>
          <a:prstGeom prst="rect">
            <a:avLst/>
          </a:prstGeom>
          <a:noFill/>
          <a:ln>
            <a:noFill/>
            <a:prstDash/>
          </a:ln>
        </p:spPr>
      </p:pic>
    </p:spTree>
    <p:extLst>
      <p:ext uri="{BB962C8B-B14F-4D97-AF65-F5344CB8AC3E}">
        <p14:creationId xmlns:p14="http://schemas.microsoft.com/office/powerpoint/2010/main" val="2922089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b="1" dirty="0"/>
              <a:t>Respiratory</a:t>
            </a:r>
            <a:r>
              <a:rPr lang="en-US" b="1" u="sng" dirty="0"/>
              <a:t> </a:t>
            </a:r>
            <a:r>
              <a:rPr lang="en-US" b="1" dirty="0"/>
              <a:t>Sensor</a:t>
            </a:r>
            <a:r>
              <a:rPr lang="en-US" b="1" u="sng" dirty="0"/>
              <a:t>     </a:t>
            </a:r>
            <a:endParaRPr lang="en-US" dirty="0"/>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5352483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247</TotalTime>
  <Words>447</Words>
  <Application>Microsoft Office PowerPoint</Application>
  <PresentationFormat>On-screen Show (4:3)</PresentationFormat>
  <Paragraphs>40</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Lucida Sans Unicode</vt:lpstr>
      <vt:lpstr>Verdana</vt:lpstr>
      <vt:lpstr>Wingdings 2</vt:lpstr>
      <vt:lpstr>Wingdings 3</vt:lpstr>
      <vt:lpstr>Concourse</vt:lpstr>
      <vt:lpstr>IoT BASED PATIENT MONITORING SYSTEM USING RASPBERRY PI 3</vt:lpstr>
      <vt:lpstr>Outline:</vt:lpstr>
      <vt:lpstr>The idea of project:</vt:lpstr>
      <vt:lpstr>PowerPoint Presentation</vt:lpstr>
      <vt:lpstr>Advantages</vt:lpstr>
      <vt:lpstr>Hardware</vt:lpstr>
      <vt:lpstr>PowerPoint Presentation</vt:lpstr>
      <vt:lpstr>PowerPoint Presentation</vt:lpstr>
      <vt:lpstr>PowerPoint Presentation</vt:lpstr>
      <vt:lpstr>Esp8266 Wi-Fi  </vt:lpstr>
      <vt:lpstr>PowerPoint Presentation</vt:lpstr>
      <vt:lpstr>Raspberry pi 3</vt:lpstr>
      <vt:lpstr>Arduino </vt:lpstr>
      <vt:lpstr>why we Connect Arduino to the internet by adding ESP8266 Wi-Fi Module</vt:lpstr>
      <vt:lpstr>Software</vt:lpstr>
      <vt:lpstr>Client and server</vt:lpstr>
      <vt:lpstr>Private network</vt:lpstr>
      <vt:lpstr>How to Set up a Private Network between raspberry pi3 and esp8266?</vt:lpstr>
      <vt:lpstr>create an empty file for each sensor: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IoT BASED PATIENT MONITORING SYSTEM USING RASPBERRY PI 3</dc:title>
  <dc:creator>Lenovo</dc:creator>
  <cp:lastModifiedBy>lab</cp:lastModifiedBy>
  <cp:revision>11</cp:revision>
  <dcterms:created xsi:type="dcterms:W3CDTF">2018-12-21T16:53:44Z</dcterms:created>
  <dcterms:modified xsi:type="dcterms:W3CDTF">2019-01-08T08:12:47Z</dcterms:modified>
</cp:coreProperties>
</file>