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9" r:id="rId3"/>
    <p:sldId id="281" r:id="rId4"/>
    <p:sldId id="280" r:id="rId5"/>
    <p:sldId id="282" r:id="rId6"/>
    <p:sldId id="262" r:id="rId7"/>
    <p:sldId id="283" r:id="rId8"/>
    <p:sldId id="284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61" r:id="rId21"/>
    <p:sldId id="27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9290" autoAdjust="0"/>
  </p:normalViewPr>
  <p:slideViewPr>
    <p:cSldViewPr>
      <p:cViewPr>
        <p:scale>
          <a:sx n="81" d="100"/>
          <a:sy n="81" d="100"/>
        </p:scale>
        <p:origin x="-1050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Software to calculate heating and cooling loads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590800"/>
            <a:ext cx="4953000" cy="3048000"/>
          </a:xfrm>
        </p:spPr>
        <p:txBody>
          <a:bodyPr>
            <a:noAutofit/>
          </a:bodyPr>
          <a:lstStyle/>
          <a:p>
            <a:pPr algn="l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Prepared by: </a:t>
            </a:r>
          </a:p>
          <a:p>
            <a:pPr algn="l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Ahmad Ismail </a:t>
            </a:r>
          </a:p>
          <a:p>
            <a:pPr algn="l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Laith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Husain  </a:t>
            </a:r>
          </a:p>
          <a:p>
            <a:pPr algn="l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Adham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Harazneh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Supervisor: </a:t>
            </a:r>
          </a:p>
          <a:p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Dr.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Salameh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Abd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Al-Fattah 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Cooling load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windows</a:t>
            </a:r>
          </a:p>
        </p:txBody>
      </p:sp>
      <p:pic>
        <p:nvPicPr>
          <p:cNvPr id="4" name="Picture 3" descr="C:\Users\SmileForComputer\Downloads\79376462_511187386156804_5072629519316156416_n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1" y="1981200"/>
            <a:ext cx="7391400" cy="434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58595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of code</a:t>
            </a:r>
            <a:endParaRPr lang="en-US" dirty="0"/>
          </a:p>
        </p:txBody>
      </p:sp>
      <p:pic>
        <p:nvPicPr>
          <p:cNvPr id="4" name="Content Placeholder 3" descr="C:\Users\SmileForComputer\Downloads\79540645_482569115709843_4481871791546957824_n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6958" y="1481138"/>
            <a:ext cx="805008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71707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of code</a:t>
            </a:r>
          </a:p>
        </p:txBody>
      </p:sp>
      <p:pic>
        <p:nvPicPr>
          <p:cNvPr id="4" name="Content Placeholder 3" descr="C:\Users\SmileForComputer\Desktop\79508778_672625166870504_3459352018101993472_n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6958" y="1481138"/>
            <a:ext cx="805008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73717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First : Download.</a:t>
            </a:r>
          </a:p>
          <a:p>
            <a:r>
              <a:rPr lang="en-US" dirty="0" smtClean="0"/>
              <a:t>Second : Windows.</a:t>
            </a:r>
          </a:p>
          <a:p>
            <a:r>
              <a:rPr lang="en-US" dirty="0" smtClean="0"/>
              <a:t>Third: Information required.</a:t>
            </a:r>
          </a:p>
          <a:p>
            <a:r>
              <a:rPr lang="en-US" dirty="0" smtClean="0"/>
              <a:t>Fourth : </a:t>
            </a:r>
            <a:r>
              <a:rPr lang="en-US" dirty="0"/>
              <a:t>S</a:t>
            </a:r>
            <a:r>
              <a:rPr lang="en-US" dirty="0" smtClean="0"/>
              <a:t>tart </a:t>
            </a:r>
            <a:r>
              <a:rPr lang="en-US" dirty="0"/>
              <a:t>with heating load window and fill  inputs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Fifth :Calculate.</a:t>
            </a:r>
          </a:p>
          <a:p>
            <a:r>
              <a:rPr lang="en-US" dirty="0" smtClean="0"/>
              <a:t>Sixth : Save .</a:t>
            </a:r>
          </a:p>
          <a:p>
            <a:r>
              <a:rPr lang="en-US" dirty="0" smtClean="0"/>
              <a:t>Seventh : Go to second page </a:t>
            </a:r>
          </a:p>
          <a:p>
            <a:r>
              <a:rPr lang="en-US" dirty="0" smtClean="0"/>
              <a:t>Eighth : Fill inputs and press calculate. </a:t>
            </a:r>
          </a:p>
          <a:p>
            <a:r>
              <a:rPr lang="en-US" dirty="0" smtClean="0"/>
              <a:t>Ninth : Save.</a:t>
            </a:r>
          </a:p>
          <a:p>
            <a:r>
              <a:rPr lang="en-US" dirty="0" smtClean="0"/>
              <a:t>Tenth : Exit 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/>
              </a:rPr>
              <a:t>How to use the software:</a:t>
            </a:r>
            <a:br>
              <a:rPr lang="en-US" dirty="0">
                <a:effectLst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8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Apply software on an existing building.  </a:t>
            </a:r>
            <a:endParaRPr lang="en-US" dirty="0"/>
          </a:p>
        </p:txBody>
      </p:sp>
      <p:pic>
        <p:nvPicPr>
          <p:cNvPr id="4" name="صورة 1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481138"/>
            <a:ext cx="7239000" cy="452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56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Apply software on an existing building.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0"/>
            <a:ext cx="5980232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020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Apply software on an existing building. 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77" y="1828800"/>
            <a:ext cx="7964645" cy="3388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689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Apply software on an existing building.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80" y="2187986"/>
            <a:ext cx="7939240" cy="3112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157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u="sng" dirty="0"/>
              <a:t>4-windows </a:t>
            </a:r>
            <a:endParaRPr lang="en-US" sz="2000" dirty="0"/>
          </a:p>
          <a:p>
            <a:r>
              <a:rPr lang="en-US" sz="2000" dirty="0"/>
              <a:t>aluminum ,double glass , air speed 5m/s</a:t>
            </a:r>
          </a:p>
          <a:p>
            <a:r>
              <a:rPr lang="en-US" sz="2000" dirty="0"/>
              <a:t>Area for window</a:t>
            </a:r>
            <a:r>
              <a:rPr lang="en-US" sz="2000" baseline="-25000" dirty="0"/>
              <a:t>1</a:t>
            </a:r>
            <a:r>
              <a:rPr lang="en-US" sz="2000" dirty="0"/>
              <a:t> = 1.25*2= 2.5 m</a:t>
            </a:r>
            <a:r>
              <a:rPr lang="en-US" sz="2000" baseline="30000" dirty="0"/>
              <a:t>2</a:t>
            </a:r>
            <a:endParaRPr lang="en-US" sz="2000" dirty="0"/>
          </a:p>
          <a:p>
            <a:r>
              <a:rPr lang="en-US" sz="2000" dirty="0"/>
              <a:t>Area for glass</a:t>
            </a:r>
            <a:r>
              <a:rPr lang="en-US" sz="2000" baseline="-25000" dirty="0"/>
              <a:t>1</a:t>
            </a:r>
            <a:r>
              <a:rPr lang="en-US" sz="2000" dirty="0"/>
              <a:t> = 2.5*0.7= 1.75 m</a:t>
            </a:r>
            <a:r>
              <a:rPr lang="en-US" sz="2000" baseline="30000" dirty="0"/>
              <a:t>2</a:t>
            </a:r>
            <a:endParaRPr lang="en-US" sz="2000" dirty="0"/>
          </a:p>
          <a:p>
            <a:r>
              <a:rPr lang="en-US" sz="2000" dirty="0"/>
              <a:t>Area for window</a:t>
            </a:r>
            <a:r>
              <a:rPr lang="en-US" sz="2000" baseline="-25000" dirty="0"/>
              <a:t>2</a:t>
            </a:r>
            <a:r>
              <a:rPr lang="en-US" sz="2000" dirty="0"/>
              <a:t>=1*1=1m</a:t>
            </a:r>
            <a:r>
              <a:rPr lang="en-US" sz="2000" baseline="30000" dirty="0"/>
              <a:t>2</a:t>
            </a:r>
            <a:endParaRPr lang="en-US" sz="2000" dirty="0"/>
          </a:p>
          <a:p>
            <a:r>
              <a:rPr lang="en-US" sz="2000" dirty="0"/>
              <a:t>Area for glass</a:t>
            </a:r>
            <a:r>
              <a:rPr lang="en-US" sz="2000" baseline="-25000" dirty="0"/>
              <a:t>2</a:t>
            </a:r>
            <a:r>
              <a:rPr lang="en-US" sz="2000" dirty="0"/>
              <a:t>=1*0.75=0.75 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2</a:t>
            </a:r>
            <a:endParaRPr lang="en-US" sz="2000" baseline="30000" dirty="0"/>
          </a:p>
          <a:p>
            <a:r>
              <a:rPr lang="en-US" sz="2400" u="sng" dirty="0" smtClean="0"/>
              <a:t>5-Weather </a:t>
            </a:r>
            <a:r>
              <a:rPr lang="en-US" sz="2400" u="sng" dirty="0"/>
              <a:t>data</a:t>
            </a:r>
            <a:endParaRPr lang="en-US" sz="2400" dirty="0"/>
          </a:p>
          <a:p>
            <a:r>
              <a:rPr lang="en-US" sz="2400" dirty="0"/>
              <a:t>Region -Middle East </a:t>
            </a:r>
          </a:p>
          <a:p>
            <a:r>
              <a:rPr lang="en-US" sz="2400" dirty="0"/>
              <a:t>Location- Palestine  City-Nablus</a:t>
            </a:r>
          </a:p>
          <a:p>
            <a:r>
              <a:rPr lang="en-US" sz="2400" dirty="0"/>
              <a:t>Latitude-32.2 degree Longtitude-35.2 degree</a:t>
            </a:r>
          </a:p>
          <a:p>
            <a:r>
              <a:rPr lang="en-US" sz="2400" dirty="0"/>
              <a:t>Elevation 648.0 M</a:t>
            </a:r>
          </a:p>
          <a:p>
            <a:r>
              <a:rPr lang="en-US" sz="2400" dirty="0"/>
              <a:t>Summer design dry bulb=29.9 Celsius - Summer coincident wet bulb = 18.3 Celsius</a:t>
            </a:r>
          </a:p>
          <a:p>
            <a:r>
              <a:rPr lang="en-US" sz="2400" dirty="0"/>
              <a:t>Summer daily range =11.6 k </a:t>
            </a:r>
          </a:p>
          <a:p>
            <a:r>
              <a:rPr lang="en-US" sz="2400" dirty="0"/>
              <a:t>Winter design dry bulb= 2.9 Celsius</a:t>
            </a:r>
          </a:p>
          <a:p>
            <a:r>
              <a:rPr lang="en-US" sz="2400" dirty="0"/>
              <a:t>Winter coincident wet bulb = -2.5 Celsius</a:t>
            </a:r>
          </a:p>
          <a:p>
            <a:r>
              <a:rPr lang="en-US" sz="2000" dirty="0"/>
              <a:t> 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Apply software on an existing building. </a:t>
            </a:r>
          </a:p>
        </p:txBody>
      </p:sp>
    </p:spTree>
    <p:extLst>
      <p:ext uri="{BB962C8B-B14F-4D97-AF65-F5344CB8AC3E}">
        <p14:creationId xmlns:p14="http://schemas.microsoft.com/office/powerpoint/2010/main" val="21025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Apply software on an existing building. 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76400"/>
            <a:ext cx="73152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947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6934200" cy="4233671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6200" dirty="0"/>
              <a:t>The importance of heating and cooling</a:t>
            </a:r>
            <a:r>
              <a:rPr lang="en-US" sz="6200" dirty="0" smtClean="0"/>
              <a:t>.</a:t>
            </a:r>
          </a:p>
          <a:p>
            <a:pPr>
              <a:lnSpc>
                <a:spcPct val="120000"/>
              </a:lnSpc>
            </a:pPr>
            <a:r>
              <a:rPr lang="en-US" sz="6200" dirty="0" smtClean="0"/>
              <a:t> </a:t>
            </a:r>
            <a:r>
              <a:rPr lang="en-US" sz="6200" dirty="0" smtClean="0"/>
              <a:t>ASHARE</a:t>
            </a:r>
            <a:endParaRPr lang="en-US" sz="6200" dirty="0" smtClean="0"/>
          </a:p>
          <a:p>
            <a:pPr algn="l">
              <a:lnSpc>
                <a:spcPct val="120000"/>
              </a:lnSpc>
            </a:pPr>
            <a:r>
              <a:rPr lang="en-US" sz="6200" dirty="0" smtClean="0"/>
              <a:t>HAP and Carriers</a:t>
            </a:r>
          </a:p>
          <a:p>
            <a:pPr algn="l">
              <a:lnSpc>
                <a:spcPct val="120000"/>
              </a:lnSpc>
            </a:pPr>
            <a:r>
              <a:rPr lang="en-US" sz="6200" dirty="0" smtClean="0"/>
              <a:t>Methodology</a:t>
            </a:r>
          </a:p>
          <a:p>
            <a:pPr algn="l">
              <a:lnSpc>
                <a:spcPct val="120000"/>
              </a:lnSpc>
              <a:buNone/>
            </a:pPr>
            <a:r>
              <a:rPr lang="en-US" sz="6200" dirty="0" smtClean="0"/>
              <a:t>      . Selection of CFM</a:t>
            </a:r>
          </a:p>
          <a:p>
            <a:pPr algn="l">
              <a:lnSpc>
                <a:spcPct val="120000"/>
              </a:lnSpc>
              <a:buNone/>
            </a:pPr>
            <a:r>
              <a:rPr lang="en-US" sz="6200" dirty="0" smtClean="0"/>
              <a:t>      . Mathematical formulas</a:t>
            </a:r>
          </a:p>
          <a:p>
            <a:pPr algn="l">
              <a:lnSpc>
                <a:spcPct val="120000"/>
              </a:lnSpc>
            </a:pPr>
            <a:r>
              <a:rPr lang="en-US" sz="6200" dirty="0" smtClean="0"/>
              <a:t>Visual basic</a:t>
            </a:r>
          </a:p>
          <a:p>
            <a:pPr algn="l">
              <a:lnSpc>
                <a:spcPct val="120000"/>
              </a:lnSpc>
            </a:pPr>
            <a:r>
              <a:rPr lang="en-US" sz="6200" dirty="0" smtClean="0"/>
              <a:t>Future work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</a:t>
            </a:r>
          </a:p>
          <a:p>
            <a:pPr>
              <a:buNone/>
            </a:pPr>
            <a:r>
              <a:rPr lang="en-US" dirty="0" smtClean="0"/>
              <a:t>                       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accuracy of doing heating and cooling loads calculations for west bank zone </a:t>
            </a:r>
            <a:endParaRPr lang="en-US" dirty="0" smtClean="0"/>
          </a:p>
          <a:p>
            <a:r>
              <a:rPr lang="en-US" dirty="0" smtClean="0"/>
              <a:t>Features in this software( especially region)</a:t>
            </a:r>
          </a:p>
          <a:p>
            <a:r>
              <a:rPr lang="en-US" dirty="0" smtClean="0"/>
              <a:t>Role of Engineer</a:t>
            </a:r>
          </a:p>
          <a:p>
            <a:r>
              <a:rPr lang="en-US" dirty="0" smtClean="0"/>
              <a:t>Future work :</a:t>
            </a:r>
          </a:p>
          <a:p>
            <a:pPr marL="109728" indent="0">
              <a:buNone/>
            </a:pPr>
            <a:r>
              <a:rPr lang="en-US" dirty="0" smtClean="0"/>
              <a:t>                      a) Regions</a:t>
            </a:r>
          </a:p>
          <a:p>
            <a:pPr marL="109728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b) Duct</a:t>
            </a:r>
          </a:p>
          <a:p>
            <a:pPr marL="109728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c)</a:t>
            </a:r>
            <a:r>
              <a:rPr lang="en-US" dirty="0"/>
              <a:t> </a:t>
            </a:r>
            <a:r>
              <a:rPr lang="en-US" dirty="0" smtClean="0"/>
              <a:t>Domestic </a:t>
            </a:r>
            <a:r>
              <a:rPr lang="en-US" dirty="0"/>
              <a:t>and pump</a:t>
            </a:r>
            <a:endParaRPr lang="en-US" dirty="0" smtClean="0"/>
          </a:p>
          <a:p>
            <a:pPr marL="109728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d) Drawing                  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</a:rPr>
              <a:t>Conclusion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ww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914400"/>
            <a:ext cx="6934200" cy="48006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102291"/>
          </a:xfrm>
        </p:spPr>
        <p:txBody>
          <a:bodyPr/>
          <a:lstStyle/>
          <a:p>
            <a:r>
              <a:rPr lang="en-US" dirty="0" smtClean="0"/>
              <a:t>HVAC</a:t>
            </a:r>
          </a:p>
          <a:p>
            <a:r>
              <a:rPr lang="en-US" dirty="0" smtClean="0"/>
              <a:t>Sizing</a:t>
            </a:r>
          </a:p>
          <a:p>
            <a:r>
              <a:rPr lang="en-US" dirty="0" smtClean="0"/>
              <a:t>Consumed power</a:t>
            </a:r>
          </a:p>
          <a:p>
            <a:r>
              <a:rPr lang="en-US" dirty="0" smtClean="0"/>
              <a:t>Accurate calculation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 fontScale="90000"/>
          </a:bodyPr>
          <a:lstStyle/>
          <a:p>
            <a:r>
              <a:rPr lang="en-US" dirty="0"/>
              <a:t>The importance of </a:t>
            </a:r>
            <a:r>
              <a:rPr lang="en-US" dirty="0" smtClean="0"/>
              <a:t>heating and cooling.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883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Heating and cooling calculations </a:t>
            </a:r>
          </a:p>
          <a:p>
            <a:r>
              <a:rPr lang="en-US" dirty="0" smtClean="0"/>
              <a:t>Building information</a:t>
            </a:r>
          </a:p>
          <a:p>
            <a:r>
              <a:rPr lang="en-US" dirty="0" smtClean="0"/>
              <a:t>Software function</a:t>
            </a:r>
          </a:p>
          <a:p>
            <a:r>
              <a:rPr lang="en-US" dirty="0" smtClean="0"/>
              <a:t>Location</a:t>
            </a:r>
          </a:p>
          <a:p>
            <a:r>
              <a:rPr lang="en-US" dirty="0" smtClean="0"/>
              <a:t>Java </a:t>
            </a:r>
          </a:p>
          <a:p>
            <a:pPr marL="109728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main object of this project.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795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Cooling load definition </a:t>
            </a:r>
          </a:p>
          <a:p>
            <a:r>
              <a:rPr lang="en-US" dirty="0" smtClean="0"/>
              <a:t>Cooling load types</a:t>
            </a:r>
          </a:p>
          <a:p>
            <a:r>
              <a:rPr lang="en-US" dirty="0" smtClean="0"/>
              <a:t>Main object of cooling load </a:t>
            </a:r>
          </a:p>
          <a:p>
            <a:r>
              <a:rPr lang="en-US" dirty="0" smtClean="0"/>
              <a:t>Heating load definition</a:t>
            </a:r>
          </a:p>
          <a:p>
            <a:r>
              <a:rPr lang="en-US" dirty="0" smtClean="0"/>
              <a:t>Types of heating load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cooling and heating loads?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790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definition of ASHRAE.</a:t>
            </a:r>
          </a:p>
          <a:p>
            <a:r>
              <a:rPr lang="en-US" dirty="0" smtClean="0"/>
              <a:t>How adding chapter to ASHRAE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ASHRAE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438400"/>
            <a:ext cx="7162800" cy="2952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Previous programs </a:t>
            </a:r>
          </a:p>
          <a:p>
            <a:r>
              <a:rPr lang="en-US" dirty="0" smtClean="0"/>
              <a:t>HAP</a:t>
            </a:r>
          </a:p>
          <a:p>
            <a:r>
              <a:rPr lang="en-US" dirty="0" smtClean="0"/>
              <a:t>Previous </a:t>
            </a:r>
            <a:r>
              <a:rPr lang="en-US" dirty="0" smtClean="0"/>
              <a:t>researches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literature 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991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</a:t>
            </a:r>
          </a:p>
          <a:p>
            <a:r>
              <a:rPr lang="en-US" dirty="0" smtClean="0"/>
              <a:t>Mathematical formulas</a:t>
            </a:r>
          </a:p>
          <a:p>
            <a:r>
              <a:rPr lang="en-US" dirty="0" smtClean="0"/>
              <a:t>Windows</a:t>
            </a:r>
          </a:p>
          <a:p>
            <a:r>
              <a:rPr lang="en-US" dirty="0" smtClean="0"/>
              <a:t>Java</a:t>
            </a:r>
          </a:p>
          <a:p>
            <a:r>
              <a:rPr lang="en-US" dirty="0" smtClean="0"/>
              <a:t>Inputs and outputs</a:t>
            </a:r>
          </a:p>
          <a:p>
            <a:r>
              <a:rPr lang="en-US" dirty="0" smtClean="0"/>
              <a:t>Run software</a:t>
            </a:r>
          </a:p>
          <a:p>
            <a:r>
              <a:rPr lang="en-US" dirty="0" smtClean="0"/>
              <a:t>Check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764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Heating load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windows</a:t>
            </a:r>
            <a:endParaRPr lang="en-US" dirty="0"/>
          </a:p>
        </p:txBody>
      </p:sp>
      <p:pic>
        <p:nvPicPr>
          <p:cNvPr id="4" name="Picture 3" descr="C:\Users\SmileForComputer\Downloads\79173645_1707114226092156_4347258643087884288_n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975338"/>
            <a:ext cx="7924800" cy="396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76063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485</TotalTime>
  <Words>386</Words>
  <Application>Microsoft Office PowerPoint</Application>
  <PresentationFormat>On-screen Show (4:3)</PresentationFormat>
  <Paragraphs>102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Concourse</vt:lpstr>
      <vt:lpstr>Software to calculate heating and cooling loads </vt:lpstr>
      <vt:lpstr>outline</vt:lpstr>
      <vt:lpstr>The importance of heating and cooling. </vt:lpstr>
      <vt:lpstr>The main object of this project. </vt:lpstr>
      <vt:lpstr>What is cooling and heating loads?</vt:lpstr>
      <vt:lpstr>ASHRAE</vt:lpstr>
      <vt:lpstr>Our literature view</vt:lpstr>
      <vt:lpstr>methodology</vt:lpstr>
      <vt:lpstr>Software windows</vt:lpstr>
      <vt:lpstr>Software windows</vt:lpstr>
      <vt:lpstr>Sample of code</vt:lpstr>
      <vt:lpstr>Sample of code</vt:lpstr>
      <vt:lpstr>How to use the software: </vt:lpstr>
      <vt:lpstr>Apply software on an existing building.  </vt:lpstr>
      <vt:lpstr>Apply software on an existing building. </vt:lpstr>
      <vt:lpstr>Apply software on an existing building. </vt:lpstr>
      <vt:lpstr>Apply software on an existing building. </vt:lpstr>
      <vt:lpstr>Apply software on an existing building. </vt:lpstr>
      <vt:lpstr>Apply software on an existing building. 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to calculate heating and cooling loads</dc:title>
  <dc:creator>ahmad ismail</dc:creator>
  <cp:lastModifiedBy>user</cp:lastModifiedBy>
  <cp:revision>24</cp:revision>
  <dcterms:created xsi:type="dcterms:W3CDTF">2006-08-16T00:00:00Z</dcterms:created>
  <dcterms:modified xsi:type="dcterms:W3CDTF">2019-12-27T22:11:32Z</dcterms:modified>
</cp:coreProperties>
</file>