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2" r:id="rId25"/>
  </p:sldIdLst>
  <p:sldSz cx="18288000" cy="10287000"/>
  <p:notesSz cx="6858000" cy="9144000"/>
  <p:embeddedFontLst>
    <p:embeddedFont>
      <p:font typeface="Calibri" panose="020F0502020204030204" pitchFamily="34" charset="0"/>
      <p:regular r:id="rId26"/>
      <p:bold r:id="rId27"/>
    </p:embeddedFont>
    <p:embeddedFont>
      <p:font typeface="Lazydog" panose="020B0604020202020204" charset="0"/>
      <p:regular r:id="rId28"/>
    </p:embeddedFont>
    <p:embeddedFont>
      <p:font typeface="Blogger Bold" panose="020B0604020202020204" charset="0"/>
      <p:regular r:id="rId29"/>
    </p:embeddedFont>
    <p:embeddedFont>
      <p:font typeface="Blogger" panose="020B060402020202020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6" d="100"/>
          <a:sy n="56" d="100"/>
        </p:scale>
        <p:origin x="610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10\09\2024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6.png"/><Relationship Id="rId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4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24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2.png"/><Relationship Id="rId7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6.png"/><Relationship Id="rId4" Type="http://schemas.openxmlformats.org/officeDocument/2006/relationships/image" Target="../media/image2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6.png"/><Relationship Id="rId4" Type="http://schemas.openxmlformats.org/officeDocument/2006/relationships/image" Target="../media/image2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6.png"/><Relationship Id="rId4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4524375" y="2138362"/>
            <a:ext cx="10218420" cy="4422458"/>
            <a:chOff x="0" y="0"/>
            <a:chExt cx="13624560" cy="5896610"/>
          </a:xfrm>
        </p:grpSpPr>
        <p:sp>
          <p:nvSpPr>
            <p:cNvPr id="4" name="Freeform 4"/>
            <p:cNvSpPr/>
            <p:nvPr/>
          </p:nvSpPr>
          <p:spPr>
            <a:xfrm>
              <a:off x="-30480" y="48260"/>
              <a:ext cx="13602969" cy="5798820"/>
            </a:xfrm>
            <a:custGeom>
              <a:avLst/>
              <a:gdLst/>
              <a:ahLst/>
              <a:cxnLst/>
              <a:rect l="l" t="t" r="r" b="b"/>
              <a:pathLst>
                <a:path w="13602969" h="5798820">
                  <a:moveTo>
                    <a:pt x="81280" y="4305300"/>
                  </a:moveTo>
                  <a:cubicBezTo>
                    <a:pt x="991870" y="3683000"/>
                    <a:pt x="1397000" y="3605530"/>
                    <a:pt x="1404620" y="3524250"/>
                  </a:cubicBezTo>
                  <a:cubicBezTo>
                    <a:pt x="1409700" y="3477260"/>
                    <a:pt x="1273810" y="3469640"/>
                    <a:pt x="1226820" y="3397250"/>
                  </a:cubicBezTo>
                  <a:cubicBezTo>
                    <a:pt x="1139190" y="3263900"/>
                    <a:pt x="1024890" y="2915920"/>
                    <a:pt x="1079500" y="2692400"/>
                  </a:cubicBezTo>
                  <a:cubicBezTo>
                    <a:pt x="1143000" y="2439670"/>
                    <a:pt x="1436370" y="2127250"/>
                    <a:pt x="1671320" y="1978660"/>
                  </a:cubicBezTo>
                  <a:cubicBezTo>
                    <a:pt x="1884680" y="1846580"/>
                    <a:pt x="2162810" y="1855470"/>
                    <a:pt x="2402840" y="1798320"/>
                  </a:cubicBezTo>
                  <a:cubicBezTo>
                    <a:pt x="2635250" y="1743710"/>
                    <a:pt x="2881630" y="1696720"/>
                    <a:pt x="3088640" y="1644650"/>
                  </a:cubicBezTo>
                  <a:cubicBezTo>
                    <a:pt x="3262630" y="1602740"/>
                    <a:pt x="3566160" y="1549400"/>
                    <a:pt x="3566160" y="1516380"/>
                  </a:cubicBezTo>
                  <a:cubicBezTo>
                    <a:pt x="3566160" y="1493520"/>
                    <a:pt x="3441700" y="1487170"/>
                    <a:pt x="3348990" y="1463040"/>
                  </a:cubicBezTo>
                  <a:cubicBezTo>
                    <a:pt x="3178810" y="1417320"/>
                    <a:pt x="2778760" y="1309370"/>
                    <a:pt x="2632710" y="1257300"/>
                  </a:cubicBezTo>
                  <a:cubicBezTo>
                    <a:pt x="2566670" y="1233170"/>
                    <a:pt x="2534920" y="1221740"/>
                    <a:pt x="2490470" y="1196340"/>
                  </a:cubicBezTo>
                  <a:cubicBezTo>
                    <a:pt x="2446020" y="1170940"/>
                    <a:pt x="2404110" y="1139190"/>
                    <a:pt x="2367280" y="1103630"/>
                  </a:cubicBezTo>
                  <a:cubicBezTo>
                    <a:pt x="2330450" y="1068070"/>
                    <a:pt x="2297430" y="1026160"/>
                    <a:pt x="2270760" y="982980"/>
                  </a:cubicBezTo>
                  <a:cubicBezTo>
                    <a:pt x="2242820" y="939800"/>
                    <a:pt x="2221230" y="891540"/>
                    <a:pt x="2204720" y="843280"/>
                  </a:cubicBezTo>
                  <a:cubicBezTo>
                    <a:pt x="2188210" y="795020"/>
                    <a:pt x="2178050" y="742950"/>
                    <a:pt x="2174240" y="692150"/>
                  </a:cubicBezTo>
                  <a:cubicBezTo>
                    <a:pt x="2170430" y="641350"/>
                    <a:pt x="2172970" y="588010"/>
                    <a:pt x="2181860" y="537210"/>
                  </a:cubicBezTo>
                  <a:cubicBezTo>
                    <a:pt x="2189480" y="486410"/>
                    <a:pt x="2204720" y="435610"/>
                    <a:pt x="2225040" y="389890"/>
                  </a:cubicBezTo>
                  <a:cubicBezTo>
                    <a:pt x="2245360" y="342900"/>
                    <a:pt x="2272030" y="297180"/>
                    <a:pt x="2302510" y="255270"/>
                  </a:cubicBezTo>
                  <a:cubicBezTo>
                    <a:pt x="2334260" y="214630"/>
                    <a:pt x="2371090" y="176530"/>
                    <a:pt x="2410460" y="144780"/>
                  </a:cubicBezTo>
                  <a:cubicBezTo>
                    <a:pt x="2449830" y="113030"/>
                    <a:pt x="2494280" y="85090"/>
                    <a:pt x="2541270" y="63500"/>
                  </a:cubicBezTo>
                  <a:cubicBezTo>
                    <a:pt x="2586990" y="40640"/>
                    <a:pt x="2637790" y="24130"/>
                    <a:pt x="2687320" y="13970"/>
                  </a:cubicBezTo>
                  <a:cubicBezTo>
                    <a:pt x="2738120" y="5080"/>
                    <a:pt x="2790190" y="0"/>
                    <a:pt x="2842260" y="2540"/>
                  </a:cubicBezTo>
                  <a:cubicBezTo>
                    <a:pt x="2893060" y="5080"/>
                    <a:pt x="2924810" y="12700"/>
                    <a:pt x="2994660" y="27940"/>
                  </a:cubicBezTo>
                  <a:cubicBezTo>
                    <a:pt x="3144520" y="63500"/>
                    <a:pt x="3439160" y="172720"/>
                    <a:pt x="3707130" y="243840"/>
                  </a:cubicBezTo>
                  <a:cubicBezTo>
                    <a:pt x="4047490" y="334010"/>
                    <a:pt x="4486910" y="433070"/>
                    <a:pt x="4878070" y="511810"/>
                  </a:cubicBezTo>
                  <a:cubicBezTo>
                    <a:pt x="5267960" y="589280"/>
                    <a:pt x="5668010" y="647700"/>
                    <a:pt x="6051550" y="712470"/>
                  </a:cubicBezTo>
                  <a:cubicBezTo>
                    <a:pt x="6418580" y="775970"/>
                    <a:pt x="6783070" y="839470"/>
                    <a:pt x="7131050" y="896620"/>
                  </a:cubicBezTo>
                  <a:cubicBezTo>
                    <a:pt x="7458710" y="949960"/>
                    <a:pt x="7781290" y="996950"/>
                    <a:pt x="8082280" y="1043940"/>
                  </a:cubicBezTo>
                  <a:cubicBezTo>
                    <a:pt x="8351520" y="1084580"/>
                    <a:pt x="8596630" y="1134110"/>
                    <a:pt x="8850630" y="1160780"/>
                  </a:cubicBezTo>
                  <a:cubicBezTo>
                    <a:pt x="9099550" y="1187450"/>
                    <a:pt x="9331960" y="1159510"/>
                    <a:pt x="9592310" y="1206500"/>
                  </a:cubicBezTo>
                  <a:cubicBezTo>
                    <a:pt x="9892030" y="1261110"/>
                    <a:pt x="10375900" y="1290320"/>
                    <a:pt x="10542270" y="1502410"/>
                  </a:cubicBezTo>
                  <a:cubicBezTo>
                    <a:pt x="10704830" y="1709420"/>
                    <a:pt x="10698480" y="2260600"/>
                    <a:pt x="10604500" y="2446020"/>
                  </a:cubicBezTo>
                  <a:cubicBezTo>
                    <a:pt x="10546080" y="2561590"/>
                    <a:pt x="10283190" y="2598420"/>
                    <a:pt x="10293350" y="2642870"/>
                  </a:cubicBezTo>
                  <a:cubicBezTo>
                    <a:pt x="10306050" y="2697480"/>
                    <a:pt x="10660380" y="2668270"/>
                    <a:pt x="10861040" y="2705100"/>
                  </a:cubicBezTo>
                  <a:cubicBezTo>
                    <a:pt x="11094720" y="2749550"/>
                    <a:pt x="11353800" y="2854960"/>
                    <a:pt x="11607800" y="2905760"/>
                  </a:cubicBezTo>
                  <a:cubicBezTo>
                    <a:pt x="11864340" y="2956560"/>
                    <a:pt x="12156440" y="2994660"/>
                    <a:pt x="12391390" y="3009900"/>
                  </a:cubicBezTo>
                  <a:cubicBezTo>
                    <a:pt x="12583160" y="3022600"/>
                    <a:pt x="12913360" y="3011170"/>
                    <a:pt x="12913360" y="3011170"/>
                  </a:cubicBezTo>
                  <a:cubicBezTo>
                    <a:pt x="12915900" y="3011170"/>
                    <a:pt x="12969240" y="3018790"/>
                    <a:pt x="12997180" y="3021330"/>
                  </a:cubicBezTo>
                  <a:cubicBezTo>
                    <a:pt x="13025120" y="3025140"/>
                    <a:pt x="13079730" y="3032760"/>
                    <a:pt x="13081000" y="3032760"/>
                  </a:cubicBezTo>
                  <a:cubicBezTo>
                    <a:pt x="13082269" y="3032760"/>
                    <a:pt x="13134341" y="3053080"/>
                    <a:pt x="13159741" y="3063240"/>
                  </a:cubicBezTo>
                  <a:cubicBezTo>
                    <a:pt x="13186410" y="3074670"/>
                    <a:pt x="13238480" y="3093720"/>
                    <a:pt x="13238480" y="3094990"/>
                  </a:cubicBezTo>
                  <a:cubicBezTo>
                    <a:pt x="13239750" y="3094990"/>
                    <a:pt x="13285469" y="3126740"/>
                    <a:pt x="13308330" y="3143250"/>
                  </a:cubicBezTo>
                  <a:cubicBezTo>
                    <a:pt x="13331191" y="3159760"/>
                    <a:pt x="13375641" y="3191510"/>
                    <a:pt x="13376910" y="3192780"/>
                  </a:cubicBezTo>
                  <a:cubicBezTo>
                    <a:pt x="13378180" y="3192780"/>
                    <a:pt x="13413741" y="3234690"/>
                    <a:pt x="13432791" y="3256280"/>
                  </a:cubicBezTo>
                  <a:cubicBezTo>
                    <a:pt x="13450569" y="3277870"/>
                    <a:pt x="13487400" y="3318510"/>
                    <a:pt x="13487400" y="3319780"/>
                  </a:cubicBezTo>
                  <a:cubicBezTo>
                    <a:pt x="13488669" y="3321050"/>
                    <a:pt x="13514069" y="3370580"/>
                    <a:pt x="13526769" y="3394710"/>
                  </a:cubicBezTo>
                  <a:cubicBezTo>
                    <a:pt x="13539469" y="3420110"/>
                    <a:pt x="13564869" y="3469640"/>
                    <a:pt x="13564869" y="3470910"/>
                  </a:cubicBezTo>
                  <a:cubicBezTo>
                    <a:pt x="13564869" y="3472180"/>
                    <a:pt x="13577569" y="3525520"/>
                    <a:pt x="13583919" y="3553460"/>
                  </a:cubicBezTo>
                  <a:cubicBezTo>
                    <a:pt x="13590269" y="3580130"/>
                    <a:pt x="13602969" y="3633470"/>
                    <a:pt x="13602969" y="3634740"/>
                  </a:cubicBezTo>
                  <a:cubicBezTo>
                    <a:pt x="13602969" y="3636010"/>
                    <a:pt x="13602969" y="3691890"/>
                    <a:pt x="13602969" y="3719830"/>
                  </a:cubicBezTo>
                  <a:cubicBezTo>
                    <a:pt x="13601700" y="3747770"/>
                    <a:pt x="13601700" y="3803650"/>
                    <a:pt x="13601700" y="3803650"/>
                  </a:cubicBezTo>
                  <a:cubicBezTo>
                    <a:pt x="13601700" y="3803650"/>
                    <a:pt x="13601700" y="3803650"/>
                    <a:pt x="13601700" y="3804920"/>
                  </a:cubicBezTo>
                  <a:cubicBezTo>
                    <a:pt x="13601700" y="3804920"/>
                    <a:pt x="13587730" y="3858260"/>
                    <a:pt x="13580110" y="3886200"/>
                  </a:cubicBezTo>
                  <a:cubicBezTo>
                    <a:pt x="13573760" y="3912870"/>
                    <a:pt x="13559791" y="3967480"/>
                    <a:pt x="13559791" y="3967480"/>
                  </a:cubicBezTo>
                  <a:cubicBezTo>
                    <a:pt x="13558519" y="3968750"/>
                    <a:pt x="13533119" y="4017010"/>
                    <a:pt x="13519150" y="4042410"/>
                  </a:cubicBezTo>
                  <a:cubicBezTo>
                    <a:pt x="13506450" y="4067810"/>
                    <a:pt x="13479780" y="4116070"/>
                    <a:pt x="13479780" y="4117340"/>
                  </a:cubicBezTo>
                  <a:cubicBezTo>
                    <a:pt x="13478510" y="4117340"/>
                    <a:pt x="13441680" y="4159250"/>
                    <a:pt x="13422630" y="4179570"/>
                  </a:cubicBezTo>
                  <a:cubicBezTo>
                    <a:pt x="13403580" y="4199890"/>
                    <a:pt x="13366750" y="4241800"/>
                    <a:pt x="13365480" y="4241800"/>
                  </a:cubicBezTo>
                  <a:cubicBezTo>
                    <a:pt x="13364210" y="4243070"/>
                    <a:pt x="13318491" y="4273550"/>
                    <a:pt x="13295630" y="4290060"/>
                  </a:cubicBezTo>
                  <a:cubicBezTo>
                    <a:pt x="13272769" y="4305300"/>
                    <a:pt x="13227050" y="4335780"/>
                    <a:pt x="13225780" y="4337050"/>
                  </a:cubicBezTo>
                  <a:cubicBezTo>
                    <a:pt x="13224510" y="4337050"/>
                    <a:pt x="13172441" y="4356100"/>
                    <a:pt x="13145769" y="4366260"/>
                  </a:cubicBezTo>
                  <a:cubicBezTo>
                    <a:pt x="13119100" y="4375150"/>
                    <a:pt x="13068300" y="4394200"/>
                    <a:pt x="13067030" y="4395470"/>
                  </a:cubicBezTo>
                  <a:cubicBezTo>
                    <a:pt x="13065760" y="4395470"/>
                    <a:pt x="13011150" y="4401820"/>
                    <a:pt x="12983210" y="4404360"/>
                  </a:cubicBezTo>
                  <a:cubicBezTo>
                    <a:pt x="12955270" y="4406900"/>
                    <a:pt x="12900660" y="4413250"/>
                    <a:pt x="12898120" y="4413250"/>
                  </a:cubicBezTo>
                  <a:cubicBezTo>
                    <a:pt x="12896850" y="4413250"/>
                    <a:pt x="12504420" y="4538980"/>
                    <a:pt x="12259310" y="4580890"/>
                  </a:cubicBezTo>
                  <a:cubicBezTo>
                    <a:pt x="11935460" y="4636770"/>
                    <a:pt x="11449050" y="4662170"/>
                    <a:pt x="11117580" y="4676140"/>
                  </a:cubicBezTo>
                  <a:cubicBezTo>
                    <a:pt x="10863580" y="4687570"/>
                    <a:pt x="10668000" y="4679950"/>
                    <a:pt x="10439400" y="4679950"/>
                  </a:cubicBezTo>
                  <a:cubicBezTo>
                    <a:pt x="10205720" y="4679950"/>
                    <a:pt x="9941560" y="4677410"/>
                    <a:pt x="9732010" y="4674870"/>
                  </a:cubicBezTo>
                  <a:cubicBezTo>
                    <a:pt x="9561830" y="4674870"/>
                    <a:pt x="9281160" y="4658360"/>
                    <a:pt x="9273540" y="4672330"/>
                  </a:cubicBezTo>
                  <a:cubicBezTo>
                    <a:pt x="9272270" y="4674870"/>
                    <a:pt x="9274810" y="4676140"/>
                    <a:pt x="9277350" y="4678680"/>
                  </a:cubicBezTo>
                  <a:cubicBezTo>
                    <a:pt x="9284970" y="4688840"/>
                    <a:pt x="9316720" y="4718050"/>
                    <a:pt x="9326880" y="4735830"/>
                  </a:cubicBezTo>
                  <a:cubicBezTo>
                    <a:pt x="9334500" y="4748530"/>
                    <a:pt x="9335770" y="4759960"/>
                    <a:pt x="9342120" y="4771390"/>
                  </a:cubicBezTo>
                  <a:cubicBezTo>
                    <a:pt x="9347200" y="4781550"/>
                    <a:pt x="9357360" y="4789170"/>
                    <a:pt x="9363710" y="4801870"/>
                  </a:cubicBezTo>
                  <a:cubicBezTo>
                    <a:pt x="9372600" y="4820920"/>
                    <a:pt x="9376410" y="4851400"/>
                    <a:pt x="9384030" y="4874260"/>
                  </a:cubicBezTo>
                  <a:cubicBezTo>
                    <a:pt x="9392920" y="4898390"/>
                    <a:pt x="9408160" y="4923790"/>
                    <a:pt x="9413240" y="4944110"/>
                  </a:cubicBezTo>
                  <a:cubicBezTo>
                    <a:pt x="9415780" y="4958080"/>
                    <a:pt x="9413240" y="4969510"/>
                    <a:pt x="9415780" y="4982210"/>
                  </a:cubicBezTo>
                  <a:cubicBezTo>
                    <a:pt x="9417050" y="4994910"/>
                    <a:pt x="9424670" y="5003800"/>
                    <a:pt x="9425940" y="5019040"/>
                  </a:cubicBezTo>
                  <a:cubicBezTo>
                    <a:pt x="9428480" y="5039360"/>
                    <a:pt x="9422130" y="5068570"/>
                    <a:pt x="9422130" y="5093970"/>
                  </a:cubicBezTo>
                  <a:cubicBezTo>
                    <a:pt x="9423400" y="5119370"/>
                    <a:pt x="9429750" y="5148580"/>
                    <a:pt x="9427210" y="5168900"/>
                  </a:cubicBezTo>
                  <a:cubicBezTo>
                    <a:pt x="9425940" y="5184140"/>
                    <a:pt x="9419590" y="5193030"/>
                    <a:pt x="9418320" y="5205730"/>
                  </a:cubicBezTo>
                  <a:cubicBezTo>
                    <a:pt x="9415780" y="5218430"/>
                    <a:pt x="9419590" y="5229860"/>
                    <a:pt x="9415780" y="5243830"/>
                  </a:cubicBezTo>
                  <a:cubicBezTo>
                    <a:pt x="9411970" y="5264150"/>
                    <a:pt x="9396730" y="5290820"/>
                    <a:pt x="9389110" y="5314950"/>
                  </a:cubicBezTo>
                  <a:cubicBezTo>
                    <a:pt x="9381490" y="5337810"/>
                    <a:pt x="9377680" y="5368290"/>
                    <a:pt x="9370060" y="5387340"/>
                  </a:cubicBezTo>
                  <a:cubicBezTo>
                    <a:pt x="9363710" y="5400040"/>
                    <a:pt x="9354820" y="5407660"/>
                    <a:pt x="9348470" y="5419090"/>
                  </a:cubicBezTo>
                  <a:cubicBezTo>
                    <a:pt x="9343390" y="5430520"/>
                    <a:pt x="9342120" y="5441950"/>
                    <a:pt x="9334500" y="5454650"/>
                  </a:cubicBezTo>
                  <a:cubicBezTo>
                    <a:pt x="9324340" y="5472430"/>
                    <a:pt x="9301480" y="5492750"/>
                    <a:pt x="9286240" y="5511800"/>
                  </a:cubicBezTo>
                  <a:cubicBezTo>
                    <a:pt x="9272270" y="5532120"/>
                    <a:pt x="9259570" y="5560060"/>
                    <a:pt x="9245600" y="5575300"/>
                  </a:cubicBezTo>
                  <a:cubicBezTo>
                    <a:pt x="9235440" y="5585460"/>
                    <a:pt x="9224010" y="5589270"/>
                    <a:pt x="9215120" y="5598160"/>
                  </a:cubicBezTo>
                  <a:cubicBezTo>
                    <a:pt x="9206230" y="5607050"/>
                    <a:pt x="9202420" y="5618480"/>
                    <a:pt x="9190990" y="5627370"/>
                  </a:cubicBezTo>
                  <a:cubicBezTo>
                    <a:pt x="9175750" y="5641340"/>
                    <a:pt x="9147810" y="5652770"/>
                    <a:pt x="9126220" y="5666740"/>
                  </a:cubicBezTo>
                  <a:cubicBezTo>
                    <a:pt x="9105900" y="5681980"/>
                    <a:pt x="9085580" y="5703570"/>
                    <a:pt x="9066530" y="5713730"/>
                  </a:cubicBezTo>
                  <a:cubicBezTo>
                    <a:pt x="9053830" y="5720080"/>
                    <a:pt x="9042400" y="5721350"/>
                    <a:pt x="9030970" y="5726430"/>
                  </a:cubicBezTo>
                  <a:cubicBezTo>
                    <a:pt x="9019540" y="5731510"/>
                    <a:pt x="9011920" y="5740400"/>
                    <a:pt x="8999220" y="5745480"/>
                  </a:cubicBezTo>
                  <a:cubicBezTo>
                    <a:pt x="8980170" y="5754370"/>
                    <a:pt x="8949690" y="5755640"/>
                    <a:pt x="8925560" y="5763260"/>
                  </a:cubicBezTo>
                  <a:cubicBezTo>
                    <a:pt x="8901430" y="5769610"/>
                    <a:pt x="8874760" y="5784850"/>
                    <a:pt x="8854440" y="5787390"/>
                  </a:cubicBezTo>
                  <a:cubicBezTo>
                    <a:pt x="8839200" y="5789930"/>
                    <a:pt x="8829040" y="5787390"/>
                    <a:pt x="8816340" y="5788660"/>
                  </a:cubicBezTo>
                  <a:cubicBezTo>
                    <a:pt x="8803640" y="5789930"/>
                    <a:pt x="8793480" y="5796280"/>
                    <a:pt x="8779510" y="5796280"/>
                  </a:cubicBezTo>
                  <a:cubicBezTo>
                    <a:pt x="8759190" y="5798820"/>
                    <a:pt x="8728710" y="5791200"/>
                    <a:pt x="8704580" y="5789930"/>
                  </a:cubicBezTo>
                  <a:cubicBezTo>
                    <a:pt x="8679180" y="5788660"/>
                    <a:pt x="8662670" y="5793740"/>
                    <a:pt x="8628380" y="5789930"/>
                  </a:cubicBezTo>
                  <a:cubicBezTo>
                    <a:pt x="8554720" y="5783580"/>
                    <a:pt x="8420100" y="5746750"/>
                    <a:pt x="8281670" y="5725160"/>
                  </a:cubicBezTo>
                  <a:cubicBezTo>
                    <a:pt x="8075930" y="5692140"/>
                    <a:pt x="7754620" y="5665470"/>
                    <a:pt x="7509510" y="5631180"/>
                  </a:cubicBezTo>
                  <a:cubicBezTo>
                    <a:pt x="7287260" y="5600700"/>
                    <a:pt x="7113270" y="5553710"/>
                    <a:pt x="6873240" y="5530850"/>
                  </a:cubicBezTo>
                  <a:cubicBezTo>
                    <a:pt x="6563360" y="5502910"/>
                    <a:pt x="6163310" y="5502910"/>
                    <a:pt x="5800090" y="5500370"/>
                  </a:cubicBezTo>
                  <a:cubicBezTo>
                    <a:pt x="5424170" y="5497830"/>
                    <a:pt x="5012690" y="5510530"/>
                    <a:pt x="4654550" y="5516880"/>
                  </a:cubicBezTo>
                  <a:cubicBezTo>
                    <a:pt x="4338320" y="5521960"/>
                    <a:pt x="4039870" y="5525770"/>
                    <a:pt x="3760470" y="5535930"/>
                  </a:cubicBezTo>
                  <a:cubicBezTo>
                    <a:pt x="3514090" y="5544820"/>
                    <a:pt x="3313430" y="5561330"/>
                    <a:pt x="3063240" y="5571490"/>
                  </a:cubicBezTo>
                  <a:cubicBezTo>
                    <a:pt x="2771140" y="5582920"/>
                    <a:pt x="2400300" y="5596890"/>
                    <a:pt x="2115820" y="5600700"/>
                  </a:cubicBezTo>
                  <a:cubicBezTo>
                    <a:pt x="1882140" y="5604510"/>
                    <a:pt x="1704340" y="5614670"/>
                    <a:pt x="1479550" y="5599430"/>
                  </a:cubicBezTo>
                  <a:cubicBezTo>
                    <a:pt x="1223010" y="5582920"/>
                    <a:pt x="896620" y="5582920"/>
                    <a:pt x="659130" y="5490210"/>
                  </a:cubicBezTo>
                  <a:cubicBezTo>
                    <a:pt x="445770" y="5407660"/>
                    <a:pt x="208280" y="5287010"/>
                    <a:pt x="107950" y="5102860"/>
                  </a:cubicBezTo>
                  <a:cubicBezTo>
                    <a:pt x="0" y="4903470"/>
                    <a:pt x="81280" y="4305300"/>
                    <a:pt x="81280" y="4305300"/>
                  </a:cubicBezTo>
                </a:path>
              </a:pathLst>
            </a:custGeom>
            <a:solidFill>
              <a:srgbClr val="F3DAC2">
                <a:alpha val="60784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471253">
            <a:off x="-188138" y="5446464"/>
            <a:ext cx="4833207" cy="5814384"/>
          </a:xfrm>
          <a:custGeom>
            <a:avLst/>
            <a:gdLst/>
            <a:ahLst/>
            <a:cxnLst/>
            <a:rect l="l" t="t" r="r" b="b"/>
            <a:pathLst>
              <a:path w="4833207" h="5814384">
                <a:moveTo>
                  <a:pt x="0" y="0"/>
                </a:moveTo>
                <a:lnTo>
                  <a:pt x="4833207" y="0"/>
                </a:lnTo>
                <a:lnTo>
                  <a:pt x="4833207" y="5814384"/>
                </a:lnTo>
                <a:lnTo>
                  <a:pt x="0" y="58143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62623" y="1436231"/>
            <a:ext cx="2904770" cy="2508995"/>
          </a:xfrm>
          <a:custGeom>
            <a:avLst/>
            <a:gdLst/>
            <a:ahLst/>
            <a:cxnLst/>
            <a:rect l="l" t="t" r="r" b="b"/>
            <a:pathLst>
              <a:path w="2904770" h="2508995">
                <a:moveTo>
                  <a:pt x="0" y="0"/>
                </a:moveTo>
                <a:lnTo>
                  <a:pt x="2904769" y="0"/>
                </a:lnTo>
                <a:lnTo>
                  <a:pt x="2904769" y="2508994"/>
                </a:lnTo>
                <a:lnTo>
                  <a:pt x="0" y="25089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742795" y="6943045"/>
            <a:ext cx="2929484" cy="2208098"/>
          </a:xfrm>
          <a:custGeom>
            <a:avLst/>
            <a:gdLst/>
            <a:ahLst/>
            <a:cxnLst/>
            <a:rect l="l" t="t" r="r" b="b"/>
            <a:pathLst>
              <a:path w="2929484" h="2208098">
                <a:moveTo>
                  <a:pt x="0" y="0"/>
                </a:moveTo>
                <a:lnTo>
                  <a:pt x="2929484" y="0"/>
                </a:lnTo>
                <a:lnTo>
                  <a:pt x="2929484" y="2208099"/>
                </a:lnTo>
                <a:lnTo>
                  <a:pt x="0" y="22080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 rot="4916369">
            <a:off x="12548462" y="4717909"/>
            <a:ext cx="2296478" cy="1787842"/>
            <a:chOff x="0" y="0"/>
            <a:chExt cx="3061970" cy="2383790"/>
          </a:xfrm>
        </p:grpSpPr>
        <p:sp>
          <p:nvSpPr>
            <p:cNvPr id="9" name="Freeform 9"/>
            <p:cNvSpPr/>
            <p:nvPr/>
          </p:nvSpPr>
          <p:spPr>
            <a:xfrm>
              <a:off x="44450" y="44450"/>
              <a:ext cx="2973070" cy="2289810"/>
            </a:xfrm>
            <a:custGeom>
              <a:avLst/>
              <a:gdLst/>
              <a:ahLst/>
              <a:cxnLst/>
              <a:rect l="l" t="t" r="r" b="b"/>
              <a:pathLst>
                <a:path w="2973070" h="2289810">
                  <a:moveTo>
                    <a:pt x="60960" y="300990"/>
                  </a:moveTo>
                  <a:cubicBezTo>
                    <a:pt x="320040" y="144780"/>
                    <a:pt x="398780" y="121920"/>
                    <a:pt x="472440" y="99060"/>
                  </a:cubicBezTo>
                  <a:cubicBezTo>
                    <a:pt x="544830" y="77470"/>
                    <a:pt x="619760" y="58420"/>
                    <a:pt x="689610" y="44450"/>
                  </a:cubicBezTo>
                  <a:cubicBezTo>
                    <a:pt x="750570" y="33020"/>
                    <a:pt x="793750" y="25400"/>
                    <a:pt x="866140" y="19050"/>
                  </a:cubicBezTo>
                  <a:cubicBezTo>
                    <a:pt x="977900" y="8890"/>
                    <a:pt x="1178560" y="0"/>
                    <a:pt x="1295400" y="6350"/>
                  </a:cubicBezTo>
                  <a:cubicBezTo>
                    <a:pt x="1375410" y="8890"/>
                    <a:pt x="1432560" y="11430"/>
                    <a:pt x="1497330" y="30480"/>
                  </a:cubicBezTo>
                  <a:cubicBezTo>
                    <a:pt x="1560830" y="48260"/>
                    <a:pt x="1621790" y="77470"/>
                    <a:pt x="1677670" y="114300"/>
                  </a:cubicBezTo>
                  <a:cubicBezTo>
                    <a:pt x="1737360" y="154940"/>
                    <a:pt x="1793240" y="215900"/>
                    <a:pt x="1840230" y="266700"/>
                  </a:cubicBezTo>
                  <a:cubicBezTo>
                    <a:pt x="1882140" y="309880"/>
                    <a:pt x="1917700" y="349250"/>
                    <a:pt x="1948180" y="396240"/>
                  </a:cubicBezTo>
                  <a:cubicBezTo>
                    <a:pt x="1977390" y="443230"/>
                    <a:pt x="2000250" y="491490"/>
                    <a:pt x="2019300" y="551180"/>
                  </a:cubicBezTo>
                  <a:cubicBezTo>
                    <a:pt x="2042160" y="623570"/>
                    <a:pt x="2067560" y="730250"/>
                    <a:pt x="2063750" y="803910"/>
                  </a:cubicBezTo>
                  <a:cubicBezTo>
                    <a:pt x="2061210" y="861060"/>
                    <a:pt x="2045970" y="909320"/>
                    <a:pt x="2021840" y="955040"/>
                  </a:cubicBezTo>
                  <a:cubicBezTo>
                    <a:pt x="1997710" y="1002030"/>
                    <a:pt x="1963420" y="1040130"/>
                    <a:pt x="1917700" y="1079500"/>
                  </a:cubicBezTo>
                  <a:cubicBezTo>
                    <a:pt x="1861820" y="1129030"/>
                    <a:pt x="1770380" y="1186180"/>
                    <a:pt x="1699260" y="1215390"/>
                  </a:cubicBezTo>
                  <a:cubicBezTo>
                    <a:pt x="1640840" y="1239520"/>
                    <a:pt x="1583690" y="1258570"/>
                    <a:pt x="1529080" y="1256030"/>
                  </a:cubicBezTo>
                  <a:cubicBezTo>
                    <a:pt x="1477010" y="1252220"/>
                    <a:pt x="1424940" y="1225550"/>
                    <a:pt x="1379220" y="1197610"/>
                  </a:cubicBezTo>
                  <a:cubicBezTo>
                    <a:pt x="1330960" y="1168400"/>
                    <a:pt x="1278890" y="1126490"/>
                    <a:pt x="1250950" y="1082040"/>
                  </a:cubicBezTo>
                  <a:cubicBezTo>
                    <a:pt x="1224280" y="1042670"/>
                    <a:pt x="1207770" y="994410"/>
                    <a:pt x="1206500" y="948690"/>
                  </a:cubicBezTo>
                  <a:cubicBezTo>
                    <a:pt x="1205230" y="901700"/>
                    <a:pt x="1212850" y="848360"/>
                    <a:pt x="1244600" y="802640"/>
                  </a:cubicBezTo>
                  <a:cubicBezTo>
                    <a:pt x="1286510" y="740410"/>
                    <a:pt x="1388110" y="671830"/>
                    <a:pt x="1477010" y="637540"/>
                  </a:cubicBezTo>
                  <a:cubicBezTo>
                    <a:pt x="1569720" y="601980"/>
                    <a:pt x="1692910" y="590550"/>
                    <a:pt x="1791970" y="598170"/>
                  </a:cubicBezTo>
                  <a:cubicBezTo>
                    <a:pt x="1880870" y="604520"/>
                    <a:pt x="1957070" y="631190"/>
                    <a:pt x="2042160" y="666750"/>
                  </a:cubicBezTo>
                  <a:cubicBezTo>
                    <a:pt x="2138680" y="708660"/>
                    <a:pt x="2245360" y="770890"/>
                    <a:pt x="2336800" y="844550"/>
                  </a:cubicBezTo>
                  <a:cubicBezTo>
                    <a:pt x="2433320" y="924560"/>
                    <a:pt x="2534920" y="1047750"/>
                    <a:pt x="2602230" y="1134110"/>
                  </a:cubicBezTo>
                  <a:cubicBezTo>
                    <a:pt x="2650490" y="1197610"/>
                    <a:pt x="2680970" y="1249680"/>
                    <a:pt x="2715260" y="1309370"/>
                  </a:cubicBezTo>
                  <a:cubicBezTo>
                    <a:pt x="2748280" y="1367790"/>
                    <a:pt x="2772410" y="1419860"/>
                    <a:pt x="2801620" y="1490980"/>
                  </a:cubicBezTo>
                  <a:cubicBezTo>
                    <a:pt x="2840990" y="1583690"/>
                    <a:pt x="2891790" y="1724660"/>
                    <a:pt x="2917190" y="1823720"/>
                  </a:cubicBezTo>
                  <a:cubicBezTo>
                    <a:pt x="2937510" y="1901190"/>
                    <a:pt x="2950210" y="1971040"/>
                    <a:pt x="2956560" y="2035810"/>
                  </a:cubicBezTo>
                  <a:cubicBezTo>
                    <a:pt x="2962910" y="2089150"/>
                    <a:pt x="2973070" y="2145030"/>
                    <a:pt x="2962910" y="2184400"/>
                  </a:cubicBezTo>
                  <a:cubicBezTo>
                    <a:pt x="2954020" y="2214880"/>
                    <a:pt x="2936240" y="2241550"/>
                    <a:pt x="2914650" y="2258060"/>
                  </a:cubicBezTo>
                  <a:cubicBezTo>
                    <a:pt x="2891790" y="2275840"/>
                    <a:pt x="2858770" y="2287270"/>
                    <a:pt x="2830830" y="2287270"/>
                  </a:cubicBezTo>
                  <a:cubicBezTo>
                    <a:pt x="2802890" y="2288540"/>
                    <a:pt x="2767330" y="2273300"/>
                    <a:pt x="2747010" y="2260600"/>
                  </a:cubicBezTo>
                  <a:cubicBezTo>
                    <a:pt x="2731770" y="2251710"/>
                    <a:pt x="2724150" y="2240280"/>
                    <a:pt x="2715260" y="2228850"/>
                  </a:cubicBezTo>
                  <a:cubicBezTo>
                    <a:pt x="2707640" y="2216150"/>
                    <a:pt x="2700020" y="2204720"/>
                    <a:pt x="2696210" y="2188210"/>
                  </a:cubicBezTo>
                  <a:cubicBezTo>
                    <a:pt x="2691130" y="2165350"/>
                    <a:pt x="2689860" y="2125980"/>
                    <a:pt x="2700020" y="2100580"/>
                  </a:cubicBezTo>
                  <a:cubicBezTo>
                    <a:pt x="2710180" y="2073910"/>
                    <a:pt x="2736850" y="2045970"/>
                    <a:pt x="2755900" y="2032000"/>
                  </a:cubicBezTo>
                  <a:cubicBezTo>
                    <a:pt x="2769870" y="2021840"/>
                    <a:pt x="2780030" y="2016760"/>
                    <a:pt x="2796540" y="2014220"/>
                  </a:cubicBezTo>
                  <a:cubicBezTo>
                    <a:pt x="2820670" y="2011680"/>
                    <a:pt x="2860040" y="2011680"/>
                    <a:pt x="2885440" y="2023110"/>
                  </a:cubicBezTo>
                  <a:cubicBezTo>
                    <a:pt x="2910840" y="2034540"/>
                    <a:pt x="2937510" y="2062480"/>
                    <a:pt x="2950210" y="2082800"/>
                  </a:cubicBezTo>
                  <a:cubicBezTo>
                    <a:pt x="2959100" y="2096770"/>
                    <a:pt x="2962910" y="2108200"/>
                    <a:pt x="2965450" y="2124710"/>
                  </a:cubicBezTo>
                  <a:cubicBezTo>
                    <a:pt x="2966720" y="2148840"/>
                    <a:pt x="2964180" y="2186940"/>
                    <a:pt x="2951480" y="2212340"/>
                  </a:cubicBezTo>
                  <a:cubicBezTo>
                    <a:pt x="2938780" y="2237740"/>
                    <a:pt x="2913380" y="2261870"/>
                    <a:pt x="2889250" y="2274570"/>
                  </a:cubicBezTo>
                  <a:cubicBezTo>
                    <a:pt x="2863850" y="2286000"/>
                    <a:pt x="2828290" y="2289810"/>
                    <a:pt x="2801620" y="2284730"/>
                  </a:cubicBezTo>
                  <a:cubicBezTo>
                    <a:pt x="2773680" y="2279650"/>
                    <a:pt x="2743200" y="2261870"/>
                    <a:pt x="2724150" y="2240280"/>
                  </a:cubicBezTo>
                  <a:cubicBezTo>
                    <a:pt x="2706370" y="2219960"/>
                    <a:pt x="2700020" y="2194560"/>
                    <a:pt x="2691130" y="2159000"/>
                  </a:cubicBezTo>
                  <a:cubicBezTo>
                    <a:pt x="2675890" y="2099310"/>
                    <a:pt x="2684780" y="1995170"/>
                    <a:pt x="2665730" y="1908810"/>
                  </a:cubicBezTo>
                  <a:cubicBezTo>
                    <a:pt x="2645410" y="1811020"/>
                    <a:pt x="2597150" y="1689100"/>
                    <a:pt x="2562860" y="1605280"/>
                  </a:cubicBezTo>
                  <a:cubicBezTo>
                    <a:pt x="2538730" y="1545590"/>
                    <a:pt x="2517140" y="1502410"/>
                    <a:pt x="2489200" y="1454150"/>
                  </a:cubicBezTo>
                  <a:cubicBezTo>
                    <a:pt x="2462530" y="1404620"/>
                    <a:pt x="2440940" y="1365250"/>
                    <a:pt x="2400300" y="1314450"/>
                  </a:cubicBezTo>
                  <a:cubicBezTo>
                    <a:pt x="2340610" y="1238250"/>
                    <a:pt x="2235200" y="1121410"/>
                    <a:pt x="2155190" y="1055370"/>
                  </a:cubicBezTo>
                  <a:cubicBezTo>
                    <a:pt x="2090420" y="1003300"/>
                    <a:pt x="2037080" y="963930"/>
                    <a:pt x="1964690" y="937260"/>
                  </a:cubicBezTo>
                  <a:cubicBezTo>
                    <a:pt x="1883410" y="906780"/>
                    <a:pt x="1774190" y="895350"/>
                    <a:pt x="1689100" y="896620"/>
                  </a:cubicBezTo>
                  <a:cubicBezTo>
                    <a:pt x="1617980" y="896620"/>
                    <a:pt x="1489710" y="916940"/>
                    <a:pt x="1489710" y="925830"/>
                  </a:cubicBezTo>
                  <a:cubicBezTo>
                    <a:pt x="1489710" y="934720"/>
                    <a:pt x="1601470" y="962660"/>
                    <a:pt x="1651000" y="947420"/>
                  </a:cubicBezTo>
                  <a:cubicBezTo>
                    <a:pt x="1705610" y="930910"/>
                    <a:pt x="1778000" y="868680"/>
                    <a:pt x="1798320" y="816610"/>
                  </a:cubicBezTo>
                  <a:cubicBezTo>
                    <a:pt x="1816100" y="769620"/>
                    <a:pt x="1797050" y="707390"/>
                    <a:pt x="1778000" y="651510"/>
                  </a:cubicBezTo>
                  <a:cubicBezTo>
                    <a:pt x="1756410" y="585470"/>
                    <a:pt x="1713230" y="509270"/>
                    <a:pt x="1662430" y="449580"/>
                  </a:cubicBezTo>
                  <a:cubicBezTo>
                    <a:pt x="1609090" y="384810"/>
                    <a:pt x="1527810" y="308610"/>
                    <a:pt x="1459230" y="279400"/>
                  </a:cubicBezTo>
                  <a:cubicBezTo>
                    <a:pt x="1405890" y="255270"/>
                    <a:pt x="1365250" y="260350"/>
                    <a:pt x="1299210" y="256540"/>
                  </a:cubicBezTo>
                  <a:cubicBezTo>
                    <a:pt x="1196340" y="251460"/>
                    <a:pt x="1000760" y="262890"/>
                    <a:pt x="900430" y="271780"/>
                  </a:cubicBezTo>
                  <a:cubicBezTo>
                    <a:pt x="838200" y="276860"/>
                    <a:pt x="811530" y="278130"/>
                    <a:pt x="751840" y="289560"/>
                  </a:cubicBezTo>
                  <a:cubicBezTo>
                    <a:pt x="656590" y="308610"/>
                    <a:pt x="488950" y="347980"/>
                    <a:pt x="392430" y="393700"/>
                  </a:cubicBezTo>
                  <a:cubicBezTo>
                    <a:pt x="316230" y="429260"/>
                    <a:pt x="252730" y="496570"/>
                    <a:pt x="207010" y="520700"/>
                  </a:cubicBezTo>
                  <a:cubicBezTo>
                    <a:pt x="182880" y="533400"/>
                    <a:pt x="170180" y="541020"/>
                    <a:pt x="147320" y="542290"/>
                  </a:cubicBezTo>
                  <a:cubicBezTo>
                    <a:pt x="120650" y="543560"/>
                    <a:pt x="81280" y="534670"/>
                    <a:pt x="57150" y="518160"/>
                  </a:cubicBezTo>
                  <a:cubicBezTo>
                    <a:pt x="34290" y="501650"/>
                    <a:pt x="13970" y="466090"/>
                    <a:pt x="6350" y="440690"/>
                  </a:cubicBezTo>
                  <a:cubicBezTo>
                    <a:pt x="0" y="419100"/>
                    <a:pt x="0" y="398780"/>
                    <a:pt x="6350" y="377190"/>
                  </a:cubicBezTo>
                  <a:cubicBezTo>
                    <a:pt x="15240" y="351790"/>
                    <a:pt x="60960" y="300990"/>
                    <a:pt x="60960" y="3009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6282690" y="1741170"/>
            <a:ext cx="808672" cy="775335"/>
            <a:chOff x="0" y="0"/>
            <a:chExt cx="1078230" cy="1033780"/>
          </a:xfrm>
        </p:grpSpPr>
        <p:sp>
          <p:nvSpPr>
            <p:cNvPr id="11" name="Freeform 11"/>
            <p:cNvSpPr/>
            <p:nvPr/>
          </p:nvSpPr>
          <p:spPr>
            <a:xfrm>
              <a:off x="43180" y="46990"/>
              <a:ext cx="986790" cy="938530"/>
            </a:xfrm>
            <a:custGeom>
              <a:avLst/>
              <a:gdLst/>
              <a:ahLst/>
              <a:cxnLst/>
              <a:rect l="l" t="t" r="r" b="b"/>
              <a:pathLst>
                <a:path w="986790" h="938530">
                  <a:moveTo>
                    <a:pt x="754380" y="894080"/>
                  </a:moveTo>
                  <a:cubicBezTo>
                    <a:pt x="450850" y="566420"/>
                    <a:pt x="304800" y="454660"/>
                    <a:pt x="208280" y="359410"/>
                  </a:cubicBezTo>
                  <a:cubicBezTo>
                    <a:pt x="130810" y="281940"/>
                    <a:pt x="22860" y="198120"/>
                    <a:pt x="7620" y="139700"/>
                  </a:cubicBezTo>
                  <a:cubicBezTo>
                    <a:pt x="0" y="109220"/>
                    <a:pt x="13970" y="82550"/>
                    <a:pt x="27940" y="60960"/>
                  </a:cubicBezTo>
                  <a:cubicBezTo>
                    <a:pt x="40640" y="39370"/>
                    <a:pt x="66040" y="19050"/>
                    <a:pt x="90170" y="10160"/>
                  </a:cubicBezTo>
                  <a:cubicBezTo>
                    <a:pt x="114300" y="1270"/>
                    <a:pt x="146050" y="1270"/>
                    <a:pt x="171450" y="7620"/>
                  </a:cubicBezTo>
                  <a:cubicBezTo>
                    <a:pt x="195580" y="15240"/>
                    <a:pt x="222250" y="34290"/>
                    <a:pt x="236220" y="54610"/>
                  </a:cubicBezTo>
                  <a:cubicBezTo>
                    <a:pt x="251460" y="76200"/>
                    <a:pt x="261620" y="106680"/>
                    <a:pt x="260350" y="132080"/>
                  </a:cubicBezTo>
                  <a:cubicBezTo>
                    <a:pt x="260350" y="157480"/>
                    <a:pt x="245110" y="190500"/>
                    <a:pt x="232410" y="208280"/>
                  </a:cubicBezTo>
                  <a:cubicBezTo>
                    <a:pt x="224790" y="220980"/>
                    <a:pt x="215900" y="228600"/>
                    <a:pt x="201930" y="234950"/>
                  </a:cubicBezTo>
                  <a:cubicBezTo>
                    <a:pt x="182880" y="245110"/>
                    <a:pt x="149860" y="257810"/>
                    <a:pt x="124460" y="255270"/>
                  </a:cubicBezTo>
                  <a:cubicBezTo>
                    <a:pt x="99060" y="252730"/>
                    <a:pt x="67310" y="236220"/>
                    <a:pt x="49530" y="223520"/>
                  </a:cubicBezTo>
                  <a:cubicBezTo>
                    <a:pt x="38100" y="214630"/>
                    <a:pt x="30480" y="205740"/>
                    <a:pt x="24130" y="191770"/>
                  </a:cubicBezTo>
                  <a:cubicBezTo>
                    <a:pt x="15240" y="171450"/>
                    <a:pt x="5080" y="137160"/>
                    <a:pt x="8890" y="113030"/>
                  </a:cubicBezTo>
                  <a:cubicBezTo>
                    <a:pt x="12700" y="87630"/>
                    <a:pt x="26670" y="58420"/>
                    <a:pt x="44450" y="40640"/>
                  </a:cubicBezTo>
                  <a:cubicBezTo>
                    <a:pt x="62230" y="21590"/>
                    <a:pt x="91440" y="7620"/>
                    <a:pt x="116840" y="3810"/>
                  </a:cubicBezTo>
                  <a:cubicBezTo>
                    <a:pt x="142240" y="0"/>
                    <a:pt x="173990" y="6350"/>
                    <a:pt x="195580" y="19050"/>
                  </a:cubicBezTo>
                  <a:cubicBezTo>
                    <a:pt x="218440" y="31750"/>
                    <a:pt x="240030" y="59690"/>
                    <a:pt x="250190" y="78740"/>
                  </a:cubicBezTo>
                  <a:cubicBezTo>
                    <a:pt x="257810" y="92710"/>
                    <a:pt x="261620" y="118110"/>
                    <a:pt x="260350" y="118110"/>
                  </a:cubicBezTo>
                  <a:cubicBezTo>
                    <a:pt x="257810" y="119380"/>
                    <a:pt x="231140" y="68580"/>
                    <a:pt x="234950" y="66040"/>
                  </a:cubicBezTo>
                  <a:cubicBezTo>
                    <a:pt x="242570" y="59690"/>
                    <a:pt x="312420" y="128270"/>
                    <a:pt x="367030" y="175260"/>
                  </a:cubicBezTo>
                  <a:cubicBezTo>
                    <a:pt x="458470" y="252730"/>
                    <a:pt x="626110" y="393700"/>
                    <a:pt x="730250" y="491490"/>
                  </a:cubicBezTo>
                  <a:cubicBezTo>
                    <a:pt x="814070" y="570230"/>
                    <a:pt x="908050" y="651510"/>
                    <a:pt x="948690" y="711200"/>
                  </a:cubicBezTo>
                  <a:cubicBezTo>
                    <a:pt x="970280" y="744220"/>
                    <a:pt x="981710" y="772160"/>
                    <a:pt x="984250" y="798830"/>
                  </a:cubicBezTo>
                  <a:cubicBezTo>
                    <a:pt x="986790" y="820420"/>
                    <a:pt x="980440" y="842010"/>
                    <a:pt x="971550" y="861060"/>
                  </a:cubicBezTo>
                  <a:cubicBezTo>
                    <a:pt x="962660" y="880110"/>
                    <a:pt x="948690" y="897890"/>
                    <a:pt x="930910" y="910590"/>
                  </a:cubicBezTo>
                  <a:cubicBezTo>
                    <a:pt x="908050" y="924560"/>
                    <a:pt x="868680" y="938530"/>
                    <a:pt x="839470" y="935990"/>
                  </a:cubicBezTo>
                  <a:cubicBezTo>
                    <a:pt x="810260" y="933450"/>
                    <a:pt x="754380" y="894080"/>
                    <a:pt x="754380" y="8940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5114925" y="6196965"/>
            <a:ext cx="1809750" cy="374332"/>
            <a:chOff x="0" y="0"/>
            <a:chExt cx="2413000" cy="499110"/>
          </a:xfrm>
        </p:grpSpPr>
        <p:sp>
          <p:nvSpPr>
            <p:cNvPr id="13" name="Freeform 13"/>
            <p:cNvSpPr/>
            <p:nvPr/>
          </p:nvSpPr>
          <p:spPr>
            <a:xfrm>
              <a:off x="48260" y="50800"/>
              <a:ext cx="2315210" cy="411480"/>
            </a:xfrm>
            <a:custGeom>
              <a:avLst/>
              <a:gdLst/>
              <a:ahLst/>
              <a:cxnLst/>
              <a:rect l="l" t="t" r="r" b="b"/>
              <a:pathLst>
                <a:path w="2315210" h="411480">
                  <a:moveTo>
                    <a:pt x="173990" y="0"/>
                  </a:moveTo>
                  <a:cubicBezTo>
                    <a:pt x="662940" y="77470"/>
                    <a:pt x="1150620" y="46990"/>
                    <a:pt x="1468120" y="58420"/>
                  </a:cubicBezTo>
                  <a:cubicBezTo>
                    <a:pt x="1736090" y="67310"/>
                    <a:pt x="2095500" y="62230"/>
                    <a:pt x="2213610" y="106680"/>
                  </a:cubicBezTo>
                  <a:cubicBezTo>
                    <a:pt x="2255520" y="121920"/>
                    <a:pt x="2272030" y="139700"/>
                    <a:pt x="2288540" y="165100"/>
                  </a:cubicBezTo>
                  <a:cubicBezTo>
                    <a:pt x="2305050" y="189230"/>
                    <a:pt x="2315210" y="226060"/>
                    <a:pt x="2312670" y="256540"/>
                  </a:cubicBezTo>
                  <a:cubicBezTo>
                    <a:pt x="2311400" y="287020"/>
                    <a:pt x="2292350" y="323850"/>
                    <a:pt x="2277110" y="345440"/>
                  </a:cubicBezTo>
                  <a:cubicBezTo>
                    <a:pt x="2266950" y="359410"/>
                    <a:pt x="2256790" y="368300"/>
                    <a:pt x="2240280" y="375920"/>
                  </a:cubicBezTo>
                  <a:cubicBezTo>
                    <a:pt x="2217420" y="387350"/>
                    <a:pt x="2176780" y="398780"/>
                    <a:pt x="2146300" y="394970"/>
                  </a:cubicBezTo>
                  <a:cubicBezTo>
                    <a:pt x="2117090" y="392430"/>
                    <a:pt x="2082800" y="375920"/>
                    <a:pt x="2061210" y="354330"/>
                  </a:cubicBezTo>
                  <a:cubicBezTo>
                    <a:pt x="2038350" y="334010"/>
                    <a:pt x="2023110" y="294640"/>
                    <a:pt x="2016760" y="270510"/>
                  </a:cubicBezTo>
                  <a:cubicBezTo>
                    <a:pt x="2012950" y="252730"/>
                    <a:pt x="2012950" y="240030"/>
                    <a:pt x="2016760" y="222250"/>
                  </a:cubicBezTo>
                  <a:cubicBezTo>
                    <a:pt x="2023110" y="196850"/>
                    <a:pt x="2040890" y="158750"/>
                    <a:pt x="2062480" y="138430"/>
                  </a:cubicBezTo>
                  <a:cubicBezTo>
                    <a:pt x="2084070" y="118110"/>
                    <a:pt x="2123440" y="102870"/>
                    <a:pt x="2148840" y="99060"/>
                  </a:cubicBezTo>
                  <a:cubicBezTo>
                    <a:pt x="2166620" y="95250"/>
                    <a:pt x="2180590" y="96520"/>
                    <a:pt x="2197100" y="101600"/>
                  </a:cubicBezTo>
                  <a:cubicBezTo>
                    <a:pt x="2222500" y="109220"/>
                    <a:pt x="2259330" y="128270"/>
                    <a:pt x="2278380" y="151130"/>
                  </a:cubicBezTo>
                  <a:cubicBezTo>
                    <a:pt x="2298700" y="175260"/>
                    <a:pt x="2311400" y="210820"/>
                    <a:pt x="2313940" y="240030"/>
                  </a:cubicBezTo>
                  <a:cubicBezTo>
                    <a:pt x="2315210" y="270510"/>
                    <a:pt x="2299970" y="309880"/>
                    <a:pt x="2287270" y="332740"/>
                  </a:cubicBezTo>
                  <a:cubicBezTo>
                    <a:pt x="2278380" y="347980"/>
                    <a:pt x="2269490" y="356870"/>
                    <a:pt x="2252980" y="367030"/>
                  </a:cubicBezTo>
                  <a:cubicBezTo>
                    <a:pt x="2231390" y="381000"/>
                    <a:pt x="2208530" y="391160"/>
                    <a:pt x="2162810" y="396240"/>
                  </a:cubicBezTo>
                  <a:cubicBezTo>
                    <a:pt x="2040890" y="411480"/>
                    <a:pt x="1724660" y="359410"/>
                    <a:pt x="1468120" y="349250"/>
                  </a:cubicBezTo>
                  <a:cubicBezTo>
                    <a:pt x="1149350" y="337820"/>
                    <a:pt x="637540" y="367030"/>
                    <a:pt x="396240" y="340360"/>
                  </a:cubicBezTo>
                  <a:cubicBezTo>
                    <a:pt x="270510" y="325120"/>
                    <a:pt x="177800" y="304800"/>
                    <a:pt x="111760" y="278130"/>
                  </a:cubicBezTo>
                  <a:cubicBezTo>
                    <a:pt x="73660" y="261620"/>
                    <a:pt x="45720" y="245110"/>
                    <a:pt x="27940" y="222250"/>
                  </a:cubicBezTo>
                  <a:cubicBezTo>
                    <a:pt x="12700" y="203200"/>
                    <a:pt x="3810" y="182880"/>
                    <a:pt x="2540" y="158750"/>
                  </a:cubicBezTo>
                  <a:cubicBezTo>
                    <a:pt x="0" y="129540"/>
                    <a:pt x="10160" y="85090"/>
                    <a:pt x="24130" y="60960"/>
                  </a:cubicBezTo>
                  <a:cubicBezTo>
                    <a:pt x="35560" y="39370"/>
                    <a:pt x="53340" y="24130"/>
                    <a:pt x="73660" y="13970"/>
                  </a:cubicBezTo>
                  <a:cubicBezTo>
                    <a:pt x="100330" y="1270"/>
                    <a:pt x="173990" y="0"/>
                    <a:pt x="173990" y="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7087553" y="6214110"/>
            <a:ext cx="283845" cy="284797"/>
            <a:chOff x="0" y="0"/>
            <a:chExt cx="378460" cy="379730"/>
          </a:xfrm>
        </p:grpSpPr>
        <p:sp>
          <p:nvSpPr>
            <p:cNvPr id="15" name="Freeform 15"/>
            <p:cNvSpPr/>
            <p:nvPr/>
          </p:nvSpPr>
          <p:spPr>
            <a:xfrm>
              <a:off x="49530" y="46990"/>
              <a:ext cx="274320" cy="281940"/>
            </a:xfrm>
            <a:custGeom>
              <a:avLst/>
              <a:gdLst/>
              <a:ahLst/>
              <a:cxnLst/>
              <a:rect l="l" t="t" r="r" b="b"/>
              <a:pathLst>
                <a:path w="274320" h="281940">
                  <a:moveTo>
                    <a:pt x="274320" y="100330"/>
                  </a:moveTo>
                  <a:cubicBezTo>
                    <a:pt x="274320" y="187960"/>
                    <a:pt x="264160" y="210820"/>
                    <a:pt x="251460" y="227330"/>
                  </a:cubicBezTo>
                  <a:cubicBezTo>
                    <a:pt x="237490" y="245110"/>
                    <a:pt x="218440" y="260350"/>
                    <a:pt x="198120" y="269240"/>
                  </a:cubicBezTo>
                  <a:cubicBezTo>
                    <a:pt x="179070" y="278130"/>
                    <a:pt x="154940" y="281940"/>
                    <a:pt x="133350" y="280670"/>
                  </a:cubicBezTo>
                  <a:cubicBezTo>
                    <a:pt x="111760" y="279400"/>
                    <a:pt x="87630" y="271780"/>
                    <a:pt x="68580" y="260350"/>
                  </a:cubicBezTo>
                  <a:cubicBezTo>
                    <a:pt x="50800" y="250190"/>
                    <a:pt x="33020" y="232410"/>
                    <a:pt x="21590" y="213360"/>
                  </a:cubicBezTo>
                  <a:cubicBezTo>
                    <a:pt x="10160" y="195580"/>
                    <a:pt x="2540" y="171450"/>
                    <a:pt x="1270" y="149860"/>
                  </a:cubicBezTo>
                  <a:cubicBezTo>
                    <a:pt x="0" y="128270"/>
                    <a:pt x="5080" y="104140"/>
                    <a:pt x="13970" y="83820"/>
                  </a:cubicBezTo>
                  <a:cubicBezTo>
                    <a:pt x="22860" y="64770"/>
                    <a:pt x="38100" y="44450"/>
                    <a:pt x="54610" y="31750"/>
                  </a:cubicBezTo>
                  <a:cubicBezTo>
                    <a:pt x="72390" y="17780"/>
                    <a:pt x="95250" y="7620"/>
                    <a:pt x="115570" y="3810"/>
                  </a:cubicBezTo>
                  <a:cubicBezTo>
                    <a:pt x="137160" y="0"/>
                    <a:pt x="162560" y="1270"/>
                    <a:pt x="182880" y="7620"/>
                  </a:cubicBezTo>
                  <a:cubicBezTo>
                    <a:pt x="203200" y="13970"/>
                    <a:pt x="240030" y="41910"/>
                    <a:pt x="240030" y="419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6" name="Group 16"/>
          <p:cNvGrpSpPr/>
          <p:nvPr/>
        </p:nvGrpSpPr>
        <p:grpSpPr>
          <a:xfrm>
            <a:off x="12448222" y="2953702"/>
            <a:ext cx="540068" cy="912495"/>
            <a:chOff x="0" y="0"/>
            <a:chExt cx="720090" cy="1216660"/>
          </a:xfrm>
        </p:grpSpPr>
        <p:sp>
          <p:nvSpPr>
            <p:cNvPr id="17" name="Freeform 17"/>
            <p:cNvSpPr/>
            <p:nvPr/>
          </p:nvSpPr>
          <p:spPr>
            <a:xfrm>
              <a:off x="48260" y="41910"/>
              <a:ext cx="624840" cy="1125220"/>
            </a:xfrm>
            <a:custGeom>
              <a:avLst/>
              <a:gdLst/>
              <a:ahLst/>
              <a:cxnLst/>
              <a:rect l="l" t="t" r="r" b="b"/>
              <a:pathLst>
                <a:path w="624840" h="1125220">
                  <a:moveTo>
                    <a:pt x="261620" y="64770"/>
                  </a:moveTo>
                  <a:cubicBezTo>
                    <a:pt x="495300" y="435610"/>
                    <a:pt x="518160" y="483870"/>
                    <a:pt x="541020" y="537210"/>
                  </a:cubicBezTo>
                  <a:cubicBezTo>
                    <a:pt x="561340" y="585470"/>
                    <a:pt x="577850" y="628650"/>
                    <a:pt x="590550" y="680720"/>
                  </a:cubicBezTo>
                  <a:cubicBezTo>
                    <a:pt x="604520" y="736600"/>
                    <a:pt x="613410" y="808990"/>
                    <a:pt x="617220" y="862330"/>
                  </a:cubicBezTo>
                  <a:cubicBezTo>
                    <a:pt x="621030" y="902970"/>
                    <a:pt x="624840" y="937260"/>
                    <a:pt x="619760" y="971550"/>
                  </a:cubicBezTo>
                  <a:cubicBezTo>
                    <a:pt x="615950" y="1003300"/>
                    <a:pt x="608330" y="1038860"/>
                    <a:pt x="590550" y="1062990"/>
                  </a:cubicBezTo>
                  <a:cubicBezTo>
                    <a:pt x="572770" y="1087120"/>
                    <a:pt x="535940" y="1108710"/>
                    <a:pt x="511810" y="1117600"/>
                  </a:cubicBezTo>
                  <a:cubicBezTo>
                    <a:pt x="495300" y="1123950"/>
                    <a:pt x="481330" y="1125220"/>
                    <a:pt x="463550" y="1122680"/>
                  </a:cubicBezTo>
                  <a:cubicBezTo>
                    <a:pt x="438150" y="1120140"/>
                    <a:pt x="397510" y="1107440"/>
                    <a:pt x="374650" y="1088390"/>
                  </a:cubicBezTo>
                  <a:cubicBezTo>
                    <a:pt x="351790" y="1069340"/>
                    <a:pt x="331470" y="1036320"/>
                    <a:pt x="323850" y="1007110"/>
                  </a:cubicBezTo>
                  <a:cubicBezTo>
                    <a:pt x="317500" y="977900"/>
                    <a:pt x="321310" y="938530"/>
                    <a:pt x="334010" y="911860"/>
                  </a:cubicBezTo>
                  <a:cubicBezTo>
                    <a:pt x="346710" y="883920"/>
                    <a:pt x="372110" y="855980"/>
                    <a:pt x="398780" y="840740"/>
                  </a:cubicBezTo>
                  <a:cubicBezTo>
                    <a:pt x="425450" y="826770"/>
                    <a:pt x="463550" y="820420"/>
                    <a:pt x="492760" y="825500"/>
                  </a:cubicBezTo>
                  <a:cubicBezTo>
                    <a:pt x="523240" y="829310"/>
                    <a:pt x="557530" y="847090"/>
                    <a:pt x="577850" y="868680"/>
                  </a:cubicBezTo>
                  <a:cubicBezTo>
                    <a:pt x="599440" y="890270"/>
                    <a:pt x="614680" y="929640"/>
                    <a:pt x="619760" y="955040"/>
                  </a:cubicBezTo>
                  <a:cubicBezTo>
                    <a:pt x="623570" y="974090"/>
                    <a:pt x="622300" y="986790"/>
                    <a:pt x="617220" y="1004570"/>
                  </a:cubicBezTo>
                  <a:cubicBezTo>
                    <a:pt x="609600" y="1028700"/>
                    <a:pt x="591820" y="1066800"/>
                    <a:pt x="568960" y="1087120"/>
                  </a:cubicBezTo>
                  <a:cubicBezTo>
                    <a:pt x="546100" y="1106170"/>
                    <a:pt x="505460" y="1118870"/>
                    <a:pt x="480060" y="1122680"/>
                  </a:cubicBezTo>
                  <a:cubicBezTo>
                    <a:pt x="462280" y="1125220"/>
                    <a:pt x="448310" y="1123950"/>
                    <a:pt x="431800" y="1117600"/>
                  </a:cubicBezTo>
                  <a:cubicBezTo>
                    <a:pt x="407670" y="1109980"/>
                    <a:pt x="370840" y="1088390"/>
                    <a:pt x="351790" y="1065530"/>
                  </a:cubicBezTo>
                  <a:cubicBezTo>
                    <a:pt x="334010" y="1041400"/>
                    <a:pt x="327660" y="1010920"/>
                    <a:pt x="320040" y="974090"/>
                  </a:cubicBezTo>
                  <a:cubicBezTo>
                    <a:pt x="311150" y="923290"/>
                    <a:pt x="326390" y="843280"/>
                    <a:pt x="316230" y="784860"/>
                  </a:cubicBezTo>
                  <a:cubicBezTo>
                    <a:pt x="307340" y="732790"/>
                    <a:pt x="287020" y="687070"/>
                    <a:pt x="269240" y="640080"/>
                  </a:cubicBezTo>
                  <a:cubicBezTo>
                    <a:pt x="250190" y="593090"/>
                    <a:pt x="233680" y="556260"/>
                    <a:pt x="204470" y="504190"/>
                  </a:cubicBezTo>
                  <a:cubicBezTo>
                    <a:pt x="162560" y="427990"/>
                    <a:pt x="58420" y="290830"/>
                    <a:pt x="26670" y="229870"/>
                  </a:cubicBezTo>
                  <a:cubicBezTo>
                    <a:pt x="12700" y="201930"/>
                    <a:pt x="3810" y="189230"/>
                    <a:pt x="2540" y="165100"/>
                  </a:cubicBezTo>
                  <a:cubicBezTo>
                    <a:pt x="0" y="135890"/>
                    <a:pt x="7620" y="92710"/>
                    <a:pt x="25400" y="67310"/>
                  </a:cubicBezTo>
                  <a:cubicBezTo>
                    <a:pt x="43180" y="40640"/>
                    <a:pt x="78740" y="16510"/>
                    <a:pt x="109220" y="8890"/>
                  </a:cubicBezTo>
                  <a:cubicBezTo>
                    <a:pt x="139700" y="0"/>
                    <a:pt x="184150" y="7620"/>
                    <a:pt x="210820" y="20320"/>
                  </a:cubicBezTo>
                  <a:cubicBezTo>
                    <a:pt x="232410" y="29210"/>
                    <a:pt x="261620" y="64770"/>
                    <a:pt x="261620" y="6477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8" name="Group 18"/>
          <p:cNvGrpSpPr/>
          <p:nvPr/>
        </p:nvGrpSpPr>
        <p:grpSpPr>
          <a:xfrm>
            <a:off x="7101840" y="1760220"/>
            <a:ext cx="326708" cy="626745"/>
            <a:chOff x="0" y="0"/>
            <a:chExt cx="435610" cy="835660"/>
          </a:xfrm>
        </p:grpSpPr>
        <p:sp>
          <p:nvSpPr>
            <p:cNvPr id="19" name="Freeform 19"/>
            <p:cNvSpPr/>
            <p:nvPr/>
          </p:nvSpPr>
          <p:spPr>
            <a:xfrm>
              <a:off x="50800" y="44450"/>
              <a:ext cx="337820" cy="748030"/>
            </a:xfrm>
            <a:custGeom>
              <a:avLst/>
              <a:gdLst/>
              <a:ahLst/>
              <a:cxnLst/>
              <a:rect l="l" t="t" r="r" b="b"/>
              <a:pathLst>
                <a:path w="337820" h="748030">
                  <a:moveTo>
                    <a:pt x="0" y="605790"/>
                  </a:moveTo>
                  <a:cubicBezTo>
                    <a:pt x="24130" y="226060"/>
                    <a:pt x="34290" y="138430"/>
                    <a:pt x="49530" y="96520"/>
                  </a:cubicBezTo>
                  <a:cubicBezTo>
                    <a:pt x="55880" y="76200"/>
                    <a:pt x="60960" y="68580"/>
                    <a:pt x="73660" y="55880"/>
                  </a:cubicBezTo>
                  <a:cubicBezTo>
                    <a:pt x="91440" y="38100"/>
                    <a:pt x="124460" y="12700"/>
                    <a:pt x="153670" y="6350"/>
                  </a:cubicBezTo>
                  <a:cubicBezTo>
                    <a:pt x="182880" y="0"/>
                    <a:pt x="219710" y="3810"/>
                    <a:pt x="246380" y="16510"/>
                  </a:cubicBezTo>
                  <a:cubicBezTo>
                    <a:pt x="274320" y="27940"/>
                    <a:pt x="300990" y="53340"/>
                    <a:pt x="314960" y="80010"/>
                  </a:cubicBezTo>
                  <a:cubicBezTo>
                    <a:pt x="328930" y="105410"/>
                    <a:pt x="335280" y="143510"/>
                    <a:pt x="331470" y="172720"/>
                  </a:cubicBezTo>
                  <a:cubicBezTo>
                    <a:pt x="326390" y="201930"/>
                    <a:pt x="304800" y="236220"/>
                    <a:pt x="288290" y="255270"/>
                  </a:cubicBezTo>
                  <a:cubicBezTo>
                    <a:pt x="275590" y="269240"/>
                    <a:pt x="265430" y="276860"/>
                    <a:pt x="248920" y="283210"/>
                  </a:cubicBezTo>
                  <a:cubicBezTo>
                    <a:pt x="224790" y="292100"/>
                    <a:pt x="180340" y="297180"/>
                    <a:pt x="154940" y="293370"/>
                  </a:cubicBezTo>
                  <a:cubicBezTo>
                    <a:pt x="137160" y="290830"/>
                    <a:pt x="125730" y="287020"/>
                    <a:pt x="111760" y="276860"/>
                  </a:cubicBezTo>
                  <a:cubicBezTo>
                    <a:pt x="90170" y="261620"/>
                    <a:pt x="60960" y="232410"/>
                    <a:pt x="49530" y="205740"/>
                  </a:cubicBezTo>
                  <a:cubicBezTo>
                    <a:pt x="39370" y="177800"/>
                    <a:pt x="39370" y="135890"/>
                    <a:pt x="44450" y="111760"/>
                  </a:cubicBezTo>
                  <a:cubicBezTo>
                    <a:pt x="46990" y="93980"/>
                    <a:pt x="52070" y="82550"/>
                    <a:pt x="63500" y="68580"/>
                  </a:cubicBezTo>
                  <a:cubicBezTo>
                    <a:pt x="80010" y="48260"/>
                    <a:pt x="110490" y="20320"/>
                    <a:pt x="138430" y="11430"/>
                  </a:cubicBezTo>
                  <a:cubicBezTo>
                    <a:pt x="166370" y="1270"/>
                    <a:pt x="203200" y="1270"/>
                    <a:pt x="232410" y="10160"/>
                  </a:cubicBezTo>
                  <a:cubicBezTo>
                    <a:pt x="260350" y="19050"/>
                    <a:pt x="290830" y="41910"/>
                    <a:pt x="307340" y="66040"/>
                  </a:cubicBezTo>
                  <a:cubicBezTo>
                    <a:pt x="323850" y="91440"/>
                    <a:pt x="330200" y="116840"/>
                    <a:pt x="332740" y="156210"/>
                  </a:cubicBezTo>
                  <a:cubicBezTo>
                    <a:pt x="337820" y="228600"/>
                    <a:pt x="293370" y="379730"/>
                    <a:pt x="284480" y="468630"/>
                  </a:cubicBezTo>
                  <a:cubicBezTo>
                    <a:pt x="279400" y="534670"/>
                    <a:pt x="292100" y="598170"/>
                    <a:pt x="280670" y="640080"/>
                  </a:cubicBezTo>
                  <a:cubicBezTo>
                    <a:pt x="274320" y="666750"/>
                    <a:pt x="264160" y="684530"/>
                    <a:pt x="248920" y="701040"/>
                  </a:cubicBezTo>
                  <a:cubicBezTo>
                    <a:pt x="234950" y="717550"/>
                    <a:pt x="215900" y="732790"/>
                    <a:pt x="193040" y="739140"/>
                  </a:cubicBezTo>
                  <a:cubicBezTo>
                    <a:pt x="165100" y="748030"/>
                    <a:pt x="119380" y="748030"/>
                    <a:pt x="91440" y="739140"/>
                  </a:cubicBezTo>
                  <a:cubicBezTo>
                    <a:pt x="68580" y="732790"/>
                    <a:pt x="50800" y="720090"/>
                    <a:pt x="35560" y="701040"/>
                  </a:cubicBezTo>
                  <a:cubicBezTo>
                    <a:pt x="17780" y="678180"/>
                    <a:pt x="0" y="605790"/>
                    <a:pt x="0" y="6057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0" name="Group 20"/>
          <p:cNvGrpSpPr/>
          <p:nvPr/>
        </p:nvGrpSpPr>
        <p:grpSpPr>
          <a:xfrm>
            <a:off x="6220778" y="2510790"/>
            <a:ext cx="601980" cy="342900"/>
            <a:chOff x="0" y="0"/>
            <a:chExt cx="802640" cy="457200"/>
          </a:xfrm>
        </p:grpSpPr>
        <p:sp>
          <p:nvSpPr>
            <p:cNvPr id="21" name="Freeform 21"/>
            <p:cNvSpPr/>
            <p:nvPr/>
          </p:nvSpPr>
          <p:spPr>
            <a:xfrm>
              <a:off x="43180" y="45720"/>
              <a:ext cx="707390" cy="363220"/>
            </a:xfrm>
            <a:custGeom>
              <a:avLst/>
              <a:gdLst/>
              <a:ahLst/>
              <a:cxnLst/>
              <a:rect l="l" t="t" r="r" b="b"/>
              <a:pathLst>
                <a:path w="707390" h="363220">
                  <a:moveTo>
                    <a:pt x="580390" y="289560"/>
                  </a:moveTo>
                  <a:cubicBezTo>
                    <a:pt x="114300" y="358140"/>
                    <a:pt x="88900" y="350520"/>
                    <a:pt x="64770" y="332740"/>
                  </a:cubicBezTo>
                  <a:cubicBezTo>
                    <a:pt x="40640" y="314960"/>
                    <a:pt x="19050" y="284480"/>
                    <a:pt x="10160" y="256540"/>
                  </a:cubicBezTo>
                  <a:cubicBezTo>
                    <a:pt x="1270" y="227330"/>
                    <a:pt x="2540" y="189230"/>
                    <a:pt x="12700" y="161290"/>
                  </a:cubicBezTo>
                  <a:cubicBezTo>
                    <a:pt x="22860" y="133350"/>
                    <a:pt x="46990" y="104140"/>
                    <a:pt x="71120" y="87630"/>
                  </a:cubicBezTo>
                  <a:cubicBezTo>
                    <a:pt x="96520" y="71120"/>
                    <a:pt x="138430" y="64770"/>
                    <a:pt x="163830" y="64770"/>
                  </a:cubicBezTo>
                  <a:cubicBezTo>
                    <a:pt x="181610" y="64770"/>
                    <a:pt x="194310" y="67310"/>
                    <a:pt x="209550" y="76200"/>
                  </a:cubicBezTo>
                  <a:cubicBezTo>
                    <a:pt x="232410" y="88900"/>
                    <a:pt x="266700" y="118110"/>
                    <a:pt x="280670" y="139700"/>
                  </a:cubicBezTo>
                  <a:cubicBezTo>
                    <a:pt x="290830" y="154940"/>
                    <a:pt x="294640" y="166370"/>
                    <a:pt x="297180" y="184150"/>
                  </a:cubicBezTo>
                  <a:cubicBezTo>
                    <a:pt x="299720" y="209550"/>
                    <a:pt x="293370" y="255270"/>
                    <a:pt x="284480" y="278130"/>
                  </a:cubicBezTo>
                  <a:cubicBezTo>
                    <a:pt x="278130" y="295910"/>
                    <a:pt x="270510" y="306070"/>
                    <a:pt x="256540" y="317500"/>
                  </a:cubicBezTo>
                  <a:cubicBezTo>
                    <a:pt x="237490" y="334010"/>
                    <a:pt x="200660" y="355600"/>
                    <a:pt x="171450" y="359410"/>
                  </a:cubicBezTo>
                  <a:cubicBezTo>
                    <a:pt x="142240" y="363220"/>
                    <a:pt x="104140" y="356870"/>
                    <a:pt x="78740" y="341630"/>
                  </a:cubicBezTo>
                  <a:cubicBezTo>
                    <a:pt x="52070" y="326390"/>
                    <a:pt x="26670" y="298450"/>
                    <a:pt x="15240" y="270510"/>
                  </a:cubicBezTo>
                  <a:cubicBezTo>
                    <a:pt x="3810" y="243840"/>
                    <a:pt x="0" y="205740"/>
                    <a:pt x="7620" y="176530"/>
                  </a:cubicBezTo>
                  <a:cubicBezTo>
                    <a:pt x="15240" y="147320"/>
                    <a:pt x="40640" y="114300"/>
                    <a:pt x="58420" y="96520"/>
                  </a:cubicBezTo>
                  <a:cubicBezTo>
                    <a:pt x="72390" y="85090"/>
                    <a:pt x="78740" y="81280"/>
                    <a:pt x="100330" y="73660"/>
                  </a:cubicBezTo>
                  <a:cubicBezTo>
                    <a:pt x="157480" y="53340"/>
                    <a:pt x="346710" y="27940"/>
                    <a:pt x="435610" y="16510"/>
                  </a:cubicBezTo>
                  <a:cubicBezTo>
                    <a:pt x="495300" y="10160"/>
                    <a:pt x="544830" y="0"/>
                    <a:pt x="582930" y="5080"/>
                  </a:cubicBezTo>
                  <a:cubicBezTo>
                    <a:pt x="609600" y="8890"/>
                    <a:pt x="628650" y="17780"/>
                    <a:pt x="646430" y="30480"/>
                  </a:cubicBezTo>
                  <a:cubicBezTo>
                    <a:pt x="665480" y="43180"/>
                    <a:pt x="681990" y="62230"/>
                    <a:pt x="692150" y="82550"/>
                  </a:cubicBezTo>
                  <a:cubicBezTo>
                    <a:pt x="702310" y="101600"/>
                    <a:pt x="707390" y="127000"/>
                    <a:pt x="707390" y="148590"/>
                  </a:cubicBezTo>
                  <a:cubicBezTo>
                    <a:pt x="707390" y="171450"/>
                    <a:pt x="701040" y="195580"/>
                    <a:pt x="690880" y="214630"/>
                  </a:cubicBezTo>
                  <a:cubicBezTo>
                    <a:pt x="679450" y="234950"/>
                    <a:pt x="662940" y="254000"/>
                    <a:pt x="645160" y="266700"/>
                  </a:cubicBezTo>
                  <a:cubicBezTo>
                    <a:pt x="626110" y="278130"/>
                    <a:pt x="580390" y="289560"/>
                    <a:pt x="580390" y="2895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2" name="Group 22"/>
          <p:cNvGrpSpPr/>
          <p:nvPr/>
        </p:nvGrpSpPr>
        <p:grpSpPr>
          <a:xfrm>
            <a:off x="1068705" y="668655"/>
            <a:ext cx="525780" cy="781050"/>
            <a:chOff x="0" y="0"/>
            <a:chExt cx="701040" cy="1041400"/>
          </a:xfrm>
        </p:grpSpPr>
        <p:sp>
          <p:nvSpPr>
            <p:cNvPr id="23" name="Freeform 23"/>
            <p:cNvSpPr/>
            <p:nvPr/>
          </p:nvSpPr>
          <p:spPr>
            <a:xfrm>
              <a:off x="46990" y="48260"/>
              <a:ext cx="610870" cy="947420"/>
            </a:xfrm>
            <a:custGeom>
              <a:avLst/>
              <a:gdLst/>
              <a:ahLst/>
              <a:cxnLst/>
              <a:rect l="l" t="t" r="r" b="b"/>
              <a:pathLst>
                <a:path w="610870" h="947420">
                  <a:moveTo>
                    <a:pt x="469900" y="908050"/>
                  </a:moveTo>
                  <a:cubicBezTo>
                    <a:pt x="224790" y="467360"/>
                    <a:pt x="101600" y="295910"/>
                    <a:pt x="54610" y="205740"/>
                  </a:cubicBezTo>
                  <a:cubicBezTo>
                    <a:pt x="30480" y="160020"/>
                    <a:pt x="12700" y="130810"/>
                    <a:pt x="7620" y="97790"/>
                  </a:cubicBezTo>
                  <a:cubicBezTo>
                    <a:pt x="5080" y="73660"/>
                    <a:pt x="6350" y="48260"/>
                    <a:pt x="15240" y="31750"/>
                  </a:cubicBezTo>
                  <a:cubicBezTo>
                    <a:pt x="24130" y="19050"/>
                    <a:pt x="39370" y="8890"/>
                    <a:pt x="52070" y="3810"/>
                  </a:cubicBezTo>
                  <a:cubicBezTo>
                    <a:pt x="66040" y="0"/>
                    <a:pt x="85090" y="0"/>
                    <a:pt x="97790" y="5080"/>
                  </a:cubicBezTo>
                  <a:cubicBezTo>
                    <a:pt x="111760" y="8890"/>
                    <a:pt x="125730" y="20320"/>
                    <a:pt x="134620" y="33020"/>
                  </a:cubicBezTo>
                  <a:cubicBezTo>
                    <a:pt x="142240" y="44450"/>
                    <a:pt x="148590" y="62230"/>
                    <a:pt x="146050" y="77470"/>
                  </a:cubicBezTo>
                  <a:cubicBezTo>
                    <a:pt x="143510" y="95250"/>
                    <a:pt x="128270" y="124460"/>
                    <a:pt x="111760" y="134620"/>
                  </a:cubicBezTo>
                  <a:cubicBezTo>
                    <a:pt x="93980" y="143510"/>
                    <a:pt x="60960" y="143510"/>
                    <a:pt x="44450" y="137160"/>
                  </a:cubicBezTo>
                  <a:cubicBezTo>
                    <a:pt x="29210" y="132080"/>
                    <a:pt x="17780" y="118110"/>
                    <a:pt x="11430" y="105410"/>
                  </a:cubicBezTo>
                  <a:cubicBezTo>
                    <a:pt x="5080" y="92710"/>
                    <a:pt x="0" y="74930"/>
                    <a:pt x="3810" y="59690"/>
                  </a:cubicBezTo>
                  <a:cubicBezTo>
                    <a:pt x="8890" y="41910"/>
                    <a:pt x="29210" y="16510"/>
                    <a:pt x="45720" y="7620"/>
                  </a:cubicBezTo>
                  <a:cubicBezTo>
                    <a:pt x="58420" y="0"/>
                    <a:pt x="76200" y="0"/>
                    <a:pt x="90170" y="2540"/>
                  </a:cubicBezTo>
                  <a:cubicBezTo>
                    <a:pt x="105410" y="6350"/>
                    <a:pt x="116840" y="11430"/>
                    <a:pt x="129540" y="26670"/>
                  </a:cubicBezTo>
                  <a:cubicBezTo>
                    <a:pt x="158750" y="59690"/>
                    <a:pt x="182880" y="158750"/>
                    <a:pt x="222250" y="231140"/>
                  </a:cubicBezTo>
                  <a:cubicBezTo>
                    <a:pt x="273050" y="321310"/>
                    <a:pt x="354330" y="422910"/>
                    <a:pt x="416560" y="521970"/>
                  </a:cubicBezTo>
                  <a:cubicBezTo>
                    <a:pt x="480060" y="623570"/>
                    <a:pt x="581660" y="765810"/>
                    <a:pt x="601980" y="834390"/>
                  </a:cubicBezTo>
                  <a:cubicBezTo>
                    <a:pt x="609600" y="864870"/>
                    <a:pt x="610870" y="886460"/>
                    <a:pt x="603250" y="904240"/>
                  </a:cubicBezTo>
                  <a:cubicBezTo>
                    <a:pt x="596900" y="920750"/>
                    <a:pt x="579120" y="934720"/>
                    <a:pt x="563880" y="941070"/>
                  </a:cubicBezTo>
                  <a:cubicBezTo>
                    <a:pt x="548640" y="947420"/>
                    <a:pt x="527050" y="947420"/>
                    <a:pt x="510540" y="942340"/>
                  </a:cubicBezTo>
                  <a:cubicBezTo>
                    <a:pt x="495300" y="937260"/>
                    <a:pt x="469900" y="908050"/>
                    <a:pt x="469900" y="90805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4" name="Group 24"/>
          <p:cNvGrpSpPr/>
          <p:nvPr/>
        </p:nvGrpSpPr>
        <p:grpSpPr>
          <a:xfrm>
            <a:off x="1691640" y="829627"/>
            <a:ext cx="230505" cy="530543"/>
            <a:chOff x="0" y="0"/>
            <a:chExt cx="307340" cy="707390"/>
          </a:xfrm>
        </p:grpSpPr>
        <p:sp>
          <p:nvSpPr>
            <p:cNvPr id="25" name="Freeform 25"/>
            <p:cNvSpPr/>
            <p:nvPr/>
          </p:nvSpPr>
          <p:spPr>
            <a:xfrm>
              <a:off x="50800" y="48260"/>
              <a:ext cx="208280" cy="610870"/>
            </a:xfrm>
            <a:custGeom>
              <a:avLst/>
              <a:gdLst/>
              <a:ahLst/>
              <a:cxnLst/>
              <a:rect l="l" t="t" r="r" b="b"/>
              <a:pathLst>
                <a:path w="208280" h="610870">
                  <a:moveTo>
                    <a:pt x="0" y="525780"/>
                  </a:moveTo>
                  <a:cubicBezTo>
                    <a:pt x="11430" y="243840"/>
                    <a:pt x="62230" y="142240"/>
                    <a:pt x="50800" y="104140"/>
                  </a:cubicBezTo>
                  <a:cubicBezTo>
                    <a:pt x="45720" y="87630"/>
                    <a:pt x="21590" y="82550"/>
                    <a:pt x="19050" y="73660"/>
                  </a:cubicBezTo>
                  <a:cubicBezTo>
                    <a:pt x="17780" y="66040"/>
                    <a:pt x="20320" y="60960"/>
                    <a:pt x="25400" y="53340"/>
                  </a:cubicBezTo>
                  <a:cubicBezTo>
                    <a:pt x="31750" y="40640"/>
                    <a:pt x="49530" y="19050"/>
                    <a:pt x="66040" y="10160"/>
                  </a:cubicBezTo>
                  <a:cubicBezTo>
                    <a:pt x="83820" y="2540"/>
                    <a:pt x="107950" y="1270"/>
                    <a:pt x="125730" y="6350"/>
                  </a:cubicBezTo>
                  <a:cubicBezTo>
                    <a:pt x="144780" y="11430"/>
                    <a:pt x="163830" y="26670"/>
                    <a:pt x="173990" y="41910"/>
                  </a:cubicBezTo>
                  <a:cubicBezTo>
                    <a:pt x="184150" y="58420"/>
                    <a:pt x="194310" y="83820"/>
                    <a:pt x="185420" y="101600"/>
                  </a:cubicBezTo>
                  <a:cubicBezTo>
                    <a:pt x="173990" y="127000"/>
                    <a:pt x="96520" y="167640"/>
                    <a:pt x="68580" y="163830"/>
                  </a:cubicBezTo>
                  <a:cubicBezTo>
                    <a:pt x="50800" y="162560"/>
                    <a:pt x="36830" y="144780"/>
                    <a:pt x="29210" y="128270"/>
                  </a:cubicBezTo>
                  <a:cubicBezTo>
                    <a:pt x="20320" y="107950"/>
                    <a:pt x="16510" y="69850"/>
                    <a:pt x="26670" y="49530"/>
                  </a:cubicBezTo>
                  <a:cubicBezTo>
                    <a:pt x="36830" y="27940"/>
                    <a:pt x="69850" y="7620"/>
                    <a:pt x="91440" y="3810"/>
                  </a:cubicBezTo>
                  <a:cubicBezTo>
                    <a:pt x="109220" y="0"/>
                    <a:pt x="129540" y="5080"/>
                    <a:pt x="143510" y="13970"/>
                  </a:cubicBezTo>
                  <a:cubicBezTo>
                    <a:pt x="158750" y="21590"/>
                    <a:pt x="173990" y="36830"/>
                    <a:pt x="180340" y="53340"/>
                  </a:cubicBezTo>
                  <a:cubicBezTo>
                    <a:pt x="186690" y="74930"/>
                    <a:pt x="185420" y="113030"/>
                    <a:pt x="172720" y="132080"/>
                  </a:cubicBezTo>
                  <a:cubicBezTo>
                    <a:pt x="161290" y="152400"/>
                    <a:pt x="128270" y="170180"/>
                    <a:pt x="104140" y="171450"/>
                  </a:cubicBezTo>
                  <a:cubicBezTo>
                    <a:pt x="81280" y="171450"/>
                    <a:pt x="46990" y="154940"/>
                    <a:pt x="34290" y="135890"/>
                  </a:cubicBezTo>
                  <a:cubicBezTo>
                    <a:pt x="20320" y="116840"/>
                    <a:pt x="15240" y="80010"/>
                    <a:pt x="22860" y="57150"/>
                  </a:cubicBezTo>
                  <a:cubicBezTo>
                    <a:pt x="31750" y="35560"/>
                    <a:pt x="64770" y="12700"/>
                    <a:pt x="82550" y="5080"/>
                  </a:cubicBezTo>
                  <a:cubicBezTo>
                    <a:pt x="92710" y="1270"/>
                    <a:pt x="107950" y="0"/>
                    <a:pt x="109220" y="2540"/>
                  </a:cubicBezTo>
                  <a:cubicBezTo>
                    <a:pt x="111760" y="10160"/>
                    <a:pt x="24130" y="77470"/>
                    <a:pt x="19050" y="73660"/>
                  </a:cubicBezTo>
                  <a:cubicBezTo>
                    <a:pt x="15240" y="69850"/>
                    <a:pt x="26670" y="46990"/>
                    <a:pt x="35560" y="35560"/>
                  </a:cubicBezTo>
                  <a:cubicBezTo>
                    <a:pt x="43180" y="25400"/>
                    <a:pt x="53340" y="15240"/>
                    <a:pt x="66040" y="10160"/>
                  </a:cubicBezTo>
                  <a:cubicBezTo>
                    <a:pt x="82550" y="3810"/>
                    <a:pt x="109220" y="2540"/>
                    <a:pt x="125730" y="6350"/>
                  </a:cubicBezTo>
                  <a:cubicBezTo>
                    <a:pt x="139700" y="8890"/>
                    <a:pt x="151130" y="17780"/>
                    <a:pt x="161290" y="26670"/>
                  </a:cubicBezTo>
                  <a:cubicBezTo>
                    <a:pt x="170180" y="35560"/>
                    <a:pt x="176530" y="44450"/>
                    <a:pt x="182880" y="60960"/>
                  </a:cubicBezTo>
                  <a:cubicBezTo>
                    <a:pt x="193040" y="88900"/>
                    <a:pt x="208280" y="144780"/>
                    <a:pt x="205740" y="186690"/>
                  </a:cubicBezTo>
                  <a:cubicBezTo>
                    <a:pt x="203200" y="229870"/>
                    <a:pt x="173990" y="264160"/>
                    <a:pt x="165100" y="314960"/>
                  </a:cubicBezTo>
                  <a:cubicBezTo>
                    <a:pt x="153670" y="383540"/>
                    <a:pt x="173990" y="523240"/>
                    <a:pt x="158750" y="563880"/>
                  </a:cubicBezTo>
                  <a:cubicBezTo>
                    <a:pt x="151130" y="581660"/>
                    <a:pt x="143510" y="586740"/>
                    <a:pt x="132080" y="594360"/>
                  </a:cubicBezTo>
                  <a:cubicBezTo>
                    <a:pt x="116840" y="603250"/>
                    <a:pt x="92710" y="610870"/>
                    <a:pt x="73660" y="608330"/>
                  </a:cubicBezTo>
                  <a:cubicBezTo>
                    <a:pt x="55880" y="605790"/>
                    <a:pt x="34290" y="594360"/>
                    <a:pt x="21590" y="581660"/>
                  </a:cubicBezTo>
                  <a:cubicBezTo>
                    <a:pt x="8890" y="567690"/>
                    <a:pt x="0" y="525780"/>
                    <a:pt x="0" y="5257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746760" y="1119188"/>
            <a:ext cx="501968" cy="391478"/>
            <a:chOff x="0" y="0"/>
            <a:chExt cx="669290" cy="521970"/>
          </a:xfrm>
        </p:grpSpPr>
        <p:sp>
          <p:nvSpPr>
            <p:cNvPr id="27" name="Freeform 27"/>
            <p:cNvSpPr/>
            <p:nvPr/>
          </p:nvSpPr>
          <p:spPr>
            <a:xfrm>
              <a:off x="49530" y="49530"/>
              <a:ext cx="570230" cy="424180"/>
            </a:xfrm>
            <a:custGeom>
              <a:avLst/>
              <a:gdLst/>
              <a:ahLst/>
              <a:cxnLst/>
              <a:rect l="l" t="t" r="r" b="b"/>
              <a:pathLst>
                <a:path w="570230" h="424180">
                  <a:moveTo>
                    <a:pt x="443230" y="410210"/>
                  </a:moveTo>
                  <a:cubicBezTo>
                    <a:pt x="3810" y="115570"/>
                    <a:pt x="2540" y="101600"/>
                    <a:pt x="1270" y="85090"/>
                  </a:cubicBezTo>
                  <a:cubicBezTo>
                    <a:pt x="1270" y="68580"/>
                    <a:pt x="5080" y="48260"/>
                    <a:pt x="17780" y="35560"/>
                  </a:cubicBezTo>
                  <a:cubicBezTo>
                    <a:pt x="31750" y="19050"/>
                    <a:pt x="63500" y="0"/>
                    <a:pt x="86360" y="1270"/>
                  </a:cubicBezTo>
                  <a:cubicBezTo>
                    <a:pt x="109220" y="1270"/>
                    <a:pt x="140970" y="21590"/>
                    <a:pt x="153670" y="39370"/>
                  </a:cubicBezTo>
                  <a:cubicBezTo>
                    <a:pt x="165100" y="53340"/>
                    <a:pt x="167640" y="73660"/>
                    <a:pt x="166370" y="90170"/>
                  </a:cubicBezTo>
                  <a:cubicBezTo>
                    <a:pt x="165100" y="106680"/>
                    <a:pt x="158750" y="127000"/>
                    <a:pt x="146050" y="138430"/>
                  </a:cubicBezTo>
                  <a:cubicBezTo>
                    <a:pt x="130810" y="153670"/>
                    <a:pt x="93980" y="166370"/>
                    <a:pt x="72390" y="165100"/>
                  </a:cubicBezTo>
                  <a:cubicBezTo>
                    <a:pt x="55880" y="163830"/>
                    <a:pt x="36830" y="153670"/>
                    <a:pt x="25400" y="142240"/>
                  </a:cubicBezTo>
                  <a:cubicBezTo>
                    <a:pt x="13970" y="129540"/>
                    <a:pt x="5080" y="110490"/>
                    <a:pt x="2540" y="93980"/>
                  </a:cubicBezTo>
                  <a:cubicBezTo>
                    <a:pt x="0" y="77470"/>
                    <a:pt x="3810" y="57150"/>
                    <a:pt x="12700" y="41910"/>
                  </a:cubicBezTo>
                  <a:cubicBezTo>
                    <a:pt x="20320" y="27940"/>
                    <a:pt x="35560" y="12700"/>
                    <a:pt x="52070" y="7620"/>
                  </a:cubicBezTo>
                  <a:cubicBezTo>
                    <a:pt x="72390" y="0"/>
                    <a:pt x="101600" y="3810"/>
                    <a:pt x="129540" y="13970"/>
                  </a:cubicBezTo>
                  <a:cubicBezTo>
                    <a:pt x="171450" y="29210"/>
                    <a:pt x="214630" y="80010"/>
                    <a:pt x="270510" y="116840"/>
                  </a:cubicBezTo>
                  <a:cubicBezTo>
                    <a:pt x="345440" y="166370"/>
                    <a:pt x="504190" y="234950"/>
                    <a:pt x="544830" y="280670"/>
                  </a:cubicBezTo>
                  <a:cubicBezTo>
                    <a:pt x="562610" y="299720"/>
                    <a:pt x="567690" y="316230"/>
                    <a:pt x="568960" y="334010"/>
                  </a:cubicBezTo>
                  <a:cubicBezTo>
                    <a:pt x="570230" y="351790"/>
                    <a:pt x="562610" y="375920"/>
                    <a:pt x="551180" y="389890"/>
                  </a:cubicBezTo>
                  <a:cubicBezTo>
                    <a:pt x="541020" y="405130"/>
                    <a:pt x="519430" y="417830"/>
                    <a:pt x="501650" y="420370"/>
                  </a:cubicBezTo>
                  <a:cubicBezTo>
                    <a:pt x="483870" y="424180"/>
                    <a:pt x="443230" y="410210"/>
                    <a:pt x="443230" y="410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8" name="Group 28"/>
          <p:cNvGrpSpPr/>
          <p:nvPr/>
        </p:nvGrpSpPr>
        <p:grpSpPr>
          <a:xfrm>
            <a:off x="14599574" y="8823960"/>
            <a:ext cx="1104900" cy="573405"/>
            <a:chOff x="0" y="0"/>
            <a:chExt cx="1473200" cy="764540"/>
          </a:xfrm>
        </p:grpSpPr>
        <p:sp>
          <p:nvSpPr>
            <p:cNvPr id="29" name="Freeform 29"/>
            <p:cNvSpPr/>
            <p:nvPr/>
          </p:nvSpPr>
          <p:spPr>
            <a:xfrm>
              <a:off x="46990" y="57150"/>
              <a:ext cx="1377950" cy="657860"/>
            </a:xfrm>
            <a:custGeom>
              <a:avLst/>
              <a:gdLst/>
              <a:ahLst/>
              <a:cxnLst/>
              <a:rect l="l" t="t" r="r" b="b"/>
              <a:pathLst>
                <a:path w="1377950" h="657860">
                  <a:moveTo>
                    <a:pt x="74930" y="0"/>
                  </a:moveTo>
                  <a:cubicBezTo>
                    <a:pt x="334010" y="7620"/>
                    <a:pt x="359410" y="39370"/>
                    <a:pt x="394970" y="71120"/>
                  </a:cubicBezTo>
                  <a:cubicBezTo>
                    <a:pt x="439420" y="110490"/>
                    <a:pt x="473710" y="190500"/>
                    <a:pt x="532130" y="214630"/>
                  </a:cubicBezTo>
                  <a:cubicBezTo>
                    <a:pt x="596900" y="242570"/>
                    <a:pt x="704850" y="205740"/>
                    <a:pt x="772160" y="212090"/>
                  </a:cubicBezTo>
                  <a:cubicBezTo>
                    <a:pt x="820420" y="217170"/>
                    <a:pt x="861060" y="212090"/>
                    <a:pt x="897890" y="237490"/>
                  </a:cubicBezTo>
                  <a:cubicBezTo>
                    <a:pt x="943610" y="269240"/>
                    <a:pt x="957580" y="387350"/>
                    <a:pt x="1009650" y="419100"/>
                  </a:cubicBezTo>
                  <a:cubicBezTo>
                    <a:pt x="1059180" y="447040"/>
                    <a:pt x="1144270" y="420370"/>
                    <a:pt x="1198880" y="426720"/>
                  </a:cubicBezTo>
                  <a:cubicBezTo>
                    <a:pt x="1243330" y="431800"/>
                    <a:pt x="1286510" y="427990"/>
                    <a:pt x="1315720" y="448310"/>
                  </a:cubicBezTo>
                  <a:cubicBezTo>
                    <a:pt x="1344930" y="467360"/>
                    <a:pt x="1366520" y="516890"/>
                    <a:pt x="1374140" y="543560"/>
                  </a:cubicBezTo>
                  <a:cubicBezTo>
                    <a:pt x="1377950" y="560070"/>
                    <a:pt x="1376680" y="574040"/>
                    <a:pt x="1371600" y="588010"/>
                  </a:cubicBezTo>
                  <a:cubicBezTo>
                    <a:pt x="1367790" y="601980"/>
                    <a:pt x="1361440" y="615950"/>
                    <a:pt x="1350010" y="627380"/>
                  </a:cubicBezTo>
                  <a:cubicBezTo>
                    <a:pt x="1336040" y="640080"/>
                    <a:pt x="1308100" y="652780"/>
                    <a:pt x="1290320" y="655320"/>
                  </a:cubicBezTo>
                  <a:cubicBezTo>
                    <a:pt x="1273810" y="657860"/>
                    <a:pt x="1258570" y="654050"/>
                    <a:pt x="1245870" y="647700"/>
                  </a:cubicBezTo>
                  <a:cubicBezTo>
                    <a:pt x="1231900" y="642620"/>
                    <a:pt x="1209040" y="622300"/>
                    <a:pt x="1210310" y="621030"/>
                  </a:cubicBezTo>
                  <a:cubicBezTo>
                    <a:pt x="1210310" y="619760"/>
                    <a:pt x="1270000" y="654050"/>
                    <a:pt x="1268730" y="655320"/>
                  </a:cubicBezTo>
                  <a:cubicBezTo>
                    <a:pt x="1268730" y="655320"/>
                    <a:pt x="1229360" y="641350"/>
                    <a:pt x="1215390" y="628650"/>
                  </a:cubicBezTo>
                  <a:cubicBezTo>
                    <a:pt x="1202690" y="614680"/>
                    <a:pt x="1192530" y="593090"/>
                    <a:pt x="1189990" y="574040"/>
                  </a:cubicBezTo>
                  <a:cubicBezTo>
                    <a:pt x="1187450" y="556260"/>
                    <a:pt x="1191260" y="532130"/>
                    <a:pt x="1201420" y="515620"/>
                  </a:cubicBezTo>
                  <a:cubicBezTo>
                    <a:pt x="1210310" y="499110"/>
                    <a:pt x="1231900" y="483870"/>
                    <a:pt x="1245870" y="476250"/>
                  </a:cubicBezTo>
                  <a:cubicBezTo>
                    <a:pt x="1256030" y="471170"/>
                    <a:pt x="1263650" y="468630"/>
                    <a:pt x="1275080" y="468630"/>
                  </a:cubicBezTo>
                  <a:cubicBezTo>
                    <a:pt x="1291590" y="468630"/>
                    <a:pt x="1318260" y="476250"/>
                    <a:pt x="1332230" y="483870"/>
                  </a:cubicBezTo>
                  <a:cubicBezTo>
                    <a:pt x="1342390" y="488950"/>
                    <a:pt x="1348740" y="494030"/>
                    <a:pt x="1355090" y="504190"/>
                  </a:cubicBezTo>
                  <a:cubicBezTo>
                    <a:pt x="1363980" y="516890"/>
                    <a:pt x="1374140" y="543560"/>
                    <a:pt x="1375410" y="560070"/>
                  </a:cubicBezTo>
                  <a:cubicBezTo>
                    <a:pt x="1376680" y="571500"/>
                    <a:pt x="1375410" y="579120"/>
                    <a:pt x="1371600" y="590550"/>
                  </a:cubicBezTo>
                  <a:cubicBezTo>
                    <a:pt x="1365250" y="604520"/>
                    <a:pt x="1351280" y="627380"/>
                    <a:pt x="1336040" y="638810"/>
                  </a:cubicBezTo>
                  <a:cubicBezTo>
                    <a:pt x="1320800" y="648970"/>
                    <a:pt x="1295400" y="655320"/>
                    <a:pt x="1278890" y="655320"/>
                  </a:cubicBezTo>
                  <a:cubicBezTo>
                    <a:pt x="1267460" y="656590"/>
                    <a:pt x="1259840" y="655320"/>
                    <a:pt x="1249680" y="650240"/>
                  </a:cubicBezTo>
                  <a:cubicBezTo>
                    <a:pt x="1235710" y="642620"/>
                    <a:pt x="1212850" y="628650"/>
                    <a:pt x="1202690" y="612140"/>
                  </a:cubicBezTo>
                  <a:cubicBezTo>
                    <a:pt x="1193800" y="596900"/>
                    <a:pt x="1187450" y="572770"/>
                    <a:pt x="1188720" y="553720"/>
                  </a:cubicBezTo>
                  <a:cubicBezTo>
                    <a:pt x="1191260" y="535940"/>
                    <a:pt x="1200150" y="513080"/>
                    <a:pt x="1212850" y="499110"/>
                  </a:cubicBezTo>
                  <a:cubicBezTo>
                    <a:pt x="1225550" y="485140"/>
                    <a:pt x="1244600" y="472440"/>
                    <a:pt x="1264920" y="469900"/>
                  </a:cubicBezTo>
                  <a:cubicBezTo>
                    <a:pt x="1290320" y="468630"/>
                    <a:pt x="1337310" y="486410"/>
                    <a:pt x="1355090" y="502920"/>
                  </a:cubicBezTo>
                  <a:cubicBezTo>
                    <a:pt x="1366520" y="514350"/>
                    <a:pt x="1370330" y="529590"/>
                    <a:pt x="1374140" y="543560"/>
                  </a:cubicBezTo>
                  <a:cubicBezTo>
                    <a:pt x="1376680" y="557530"/>
                    <a:pt x="1376680" y="572770"/>
                    <a:pt x="1371600" y="588010"/>
                  </a:cubicBezTo>
                  <a:cubicBezTo>
                    <a:pt x="1365250" y="605790"/>
                    <a:pt x="1347470" y="629920"/>
                    <a:pt x="1332230" y="641350"/>
                  </a:cubicBezTo>
                  <a:cubicBezTo>
                    <a:pt x="1319530" y="650240"/>
                    <a:pt x="1305560" y="655320"/>
                    <a:pt x="1290320" y="655320"/>
                  </a:cubicBezTo>
                  <a:cubicBezTo>
                    <a:pt x="1271270" y="655320"/>
                    <a:pt x="1239520" y="645160"/>
                    <a:pt x="1225550" y="637540"/>
                  </a:cubicBezTo>
                  <a:cubicBezTo>
                    <a:pt x="1217930" y="632460"/>
                    <a:pt x="1209040" y="626110"/>
                    <a:pt x="1210310" y="621030"/>
                  </a:cubicBezTo>
                  <a:cubicBezTo>
                    <a:pt x="1210310" y="617220"/>
                    <a:pt x="1224280" y="613410"/>
                    <a:pt x="1223010" y="612140"/>
                  </a:cubicBezTo>
                  <a:cubicBezTo>
                    <a:pt x="1220470" y="604520"/>
                    <a:pt x="1065530" y="635000"/>
                    <a:pt x="1009650" y="627380"/>
                  </a:cubicBezTo>
                  <a:cubicBezTo>
                    <a:pt x="974090" y="622300"/>
                    <a:pt x="948690" y="615950"/>
                    <a:pt x="923290" y="595630"/>
                  </a:cubicBezTo>
                  <a:cubicBezTo>
                    <a:pt x="891540" y="571500"/>
                    <a:pt x="857250" y="520700"/>
                    <a:pt x="840740" y="482600"/>
                  </a:cubicBezTo>
                  <a:cubicBezTo>
                    <a:pt x="826770" y="452120"/>
                    <a:pt x="848360" y="410210"/>
                    <a:pt x="822960" y="389890"/>
                  </a:cubicBezTo>
                  <a:cubicBezTo>
                    <a:pt x="778510" y="351790"/>
                    <a:pt x="579120" y="402590"/>
                    <a:pt x="495300" y="381000"/>
                  </a:cubicBezTo>
                  <a:cubicBezTo>
                    <a:pt x="439420" y="367030"/>
                    <a:pt x="396240" y="341630"/>
                    <a:pt x="363220" y="311150"/>
                  </a:cubicBezTo>
                  <a:cubicBezTo>
                    <a:pt x="335280" y="287020"/>
                    <a:pt x="328930" y="248920"/>
                    <a:pt x="300990" y="223520"/>
                  </a:cubicBezTo>
                  <a:cubicBezTo>
                    <a:pt x="270510" y="195580"/>
                    <a:pt x="226060" y="163830"/>
                    <a:pt x="186690" y="154940"/>
                  </a:cubicBezTo>
                  <a:cubicBezTo>
                    <a:pt x="151130" y="147320"/>
                    <a:pt x="105410" y="171450"/>
                    <a:pt x="78740" y="168910"/>
                  </a:cubicBezTo>
                  <a:cubicBezTo>
                    <a:pt x="62230" y="166370"/>
                    <a:pt x="52070" y="163830"/>
                    <a:pt x="40640" y="154940"/>
                  </a:cubicBezTo>
                  <a:cubicBezTo>
                    <a:pt x="26670" y="144780"/>
                    <a:pt x="10160" y="123190"/>
                    <a:pt x="5080" y="106680"/>
                  </a:cubicBezTo>
                  <a:cubicBezTo>
                    <a:pt x="0" y="92710"/>
                    <a:pt x="0" y="78740"/>
                    <a:pt x="3810" y="66040"/>
                  </a:cubicBezTo>
                  <a:cubicBezTo>
                    <a:pt x="8890" y="49530"/>
                    <a:pt x="24130" y="26670"/>
                    <a:pt x="36830" y="15240"/>
                  </a:cubicBezTo>
                  <a:cubicBezTo>
                    <a:pt x="48260" y="6350"/>
                    <a:pt x="74930" y="0"/>
                    <a:pt x="74930" y="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6563928" y="8573452"/>
            <a:ext cx="1121092" cy="922020"/>
            <a:chOff x="0" y="0"/>
            <a:chExt cx="1494790" cy="1229360"/>
          </a:xfrm>
        </p:grpSpPr>
        <p:sp>
          <p:nvSpPr>
            <p:cNvPr id="31" name="Freeform 31"/>
            <p:cNvSpPr/>
            <p:nvPr/>
          </p:nvSpPr>
          <p:spPr>
            <a:xfrm>
              <a:off x="46990" y="44450"/>
              <a:ext cx="1397000" cy="1134110"/>
            </a:xfrm>
            <a:custGeom>
              <a:avLst/>
              <a:gdLst/>
              <a:ahLst/>
              <a:cxnLst/>
              <a:rect l="l" t="t" r="r" b="b"/>
              <a:pathLst>
                <a:path w="1397000" h="1134110">
                  <a:moveTo>
                    <a:pt x="1358900" y="156210"/>
                  </a:moveTo>
                  <a:cubicBezTo>
                    <a:pt x="1261110" y="228600"/>
                    <a:pt x="1245870" y="257810"/>
                    <a:pt x="1230630" y="295910"/>
                  </a:cubicBezTo>
                  <a:cubicBezTo>
                    <a:pt x="1209040" y="351790"/>
                    <a:pt x="1206500" y="455930"/>
                    <a:pt x="1183640" y="514350"/>
                  </a:cubicBezTo>
                  <a:cubicBezTo>
                    <a:pt x="1165860" y="558800"/>
                    <a:pt x="1144270" y="593090"/>
                    <a:pt x="1117600" y="622300"/>
                  </a:cubicBezTo>
                  <a:cubicBezTo>
                    <a:pt x="1093470" y="648970"/>
                    <a:pt x="1069340" y="671830"/>
                    <a:pt x="1032510" y="684530"/>
                  </a:cubicBezTo>
                  <a:cubicBezTo>
                    <a:pt x="986790" y="702310"/>
                    <a:pt x="902970" y="685800"/>
                    <a:pt x="854710" y="697230"/>
                  </a:cubicBezTo>
                  <a:cubicBezTo>
                    <a:pt x="821690" y="704850"/>
                    <a:pt x="792480" y="707390"/>
                    <a:pt x="772160" y="731520"/>
                  </a:cubicBezTo>
                  <a:cubicBezTo>
                    <a:pt x="741680" y="768350"/>
                    <a:pt x="756920" y="880110"/>
                    <a:pt x="731520" y="932180"/>
                  </a:cubicBezTo>
                  <a:cubicBezTo>
                    <a:pt x="712470" y="972820"/>
                    <a:pt x="687070" y="1007110"/>
                    <a:pt x="652780" y="1026160"/>
                  </a:cubicBezTo>
                  <a:cubicBezTo>
                    <a:pt x="618490" y="1046480"/>
                    <a:pt x="576580" y="1041400"/>
                    <a:pt x="521970" y="1045210"/>
                  </a:cubicBezTo>
                  <a:cubicBezTo>
                    <a:pt x="436880" y="1051560"/>
                    <a:pt x="236220" y="1013460"/>
                    <a:pt x="186690" y="1045210"/>
                  </a:cubicBezTo>
                  <a:cubicBezTo>
                    <a:pt x="162560" y="1060450"/>
                    <a:pt x="171450" y="1094740"/>
                    <a:pt x="156210" y="1109980"/>
                  </a:cubicBezTo>
                  <a:cubicBezTo>
                    <a:pt x="142240" y="1122680"/>
                    <a:pt x="121920" y="1132840"/>
                    <a:pt x="102870" y="1132840"/>
                  </a:cubicBezTo>
                  <a:cubicBezTo>
                    <a:pt x="78740" y="1132840"/>
                    <a:pt x="40640" y="1116330"/>
                    <a:pt x="24130" y="1098550"/>
                  </a:cubicBezTo>
                  <a:cubicBezTo>
                    <a:pt x="10160" y="1084580"/>
                    <a:pt x="3810" y="1061720"/>
                    <a:pt x="3810" y="1043940"/>
                  </a:cubicBezTo>
                  <a:cubicBezTo>
                    <a:pt x="3810" y="1024890"/>
                    <a:pt x="10160" y="1003300"/>
                    <a:pt x="21590" y="988060"/>
                  </a:cubicBezTo>
                  <a:cubicBezTo>
                    <a:pt x="31750" y="972820"/>
                    <a:pt x="49530" y="958850"/>
                    <a:pt x="68580" y="953770"/>
                  </a:cubicBezTo>
                  <a:cubicBezTo>
                    <a:pt x="91440" y="948690"/>
                    <a:pt x="133350" y="955040"/>
                    <a:pt x="152400" y="970280"/>
                  </a:cubicBezTo>
                  <a:cubicBezTo>
                    <a:pt x="172720" y="986790"/>
                    <a:pt x="187960" y="1024890"/>
                    <a:pt x="186690" y="1049020"/>
                  </a:cubicBezTo>
                  <a:cubicBezTo>
                    <a:pt x="184150" y="1074420"/>
                    <a:pt x="162560" y="1108710"/>
                    <a:pt x="139700" y="1121410"/>
                  </a:cubicBezTo>
                  <a:cubicBezTo>
                    <a:pt x="118110" y="1134110"/>
                    <a:pt x="77470" y="1134110"/>
                    <a:pt x="54610" y="1123950"/>
                  </a:cubicBezTo>
                  <a:cubicBezTo>
                    <a:pt x="31750" y="1112520"/>
                    <a:pt x="10160" y="1076960"/>
                    <a:pt x="5080" y="1054100"/>
                  </a:cubicBezTo>
                  <a:cubicBezTo>
                    <a:pt x="0" y="1035050"/>
                    <a:pt x="5080" y="1017270"/>
                    <a:pt x="16510" y="996950"/>
                  </a:cubicBezTo>
                  <a:cubicBezTo>
                    <a:pt x="31750" y="965200"/>
                    <a:pt x="74930" y="916940"/>
                    <a:pt x="111760" y="894080"/>
                  </a:cubicBezTo>
                  <a:cubicBezTo>
                    <a:pt x="143510" y="875030"/>
                    <a:pt x="176530" y="871220"/>
                    <a:pt x="220980" y="864870"/>
                  </a:cubicBezTo>
                  <a:cubicBezTo>
                    <a:pt x="285750" y="855980"/>
                    <a:pt x="397510" y="873760"/>
                    <a:pt x="463550" y="863600"/>
                  </a:cubicBezTo>
                  <a:cubicBezTo>
                    <a:pt x="509270" y="855980"/>
                    <a:pt x="552450" y="852170"/>
                    <a:pt x="577850" y="825500"/>
                  </a:cubicBezTo>
                  <a:cubicBezTo>
                    <a:pt x="605790" y="795020"/>
                    <a:pt x="598170" y="725170"/>
                    <a:pt x="613410" y="684530"/>
                  </a:cubicBezTo>
                  <a:cubicBezTo>
                    <a:pt x="627380" y="648970"/>
                    <a:pt x="638810" y="617220"/>
                    <a:pt x="662940" y="593090"/>
                  </a:cubicBezTo>
                  <a:cubicBezTo>
                    <a:pt x="688340" y="566420"/>
                    <a:pt x="727710" y="547370"/>
                    <a:pt x="764540" y="534670"/>
                  </a:cubicBezTo>
                  <a:cubicBezTo>
                    <a:pt x="800100" y="521970"/>
                    <a:pt x="843280" y="516890"/>
                    <a:pt x="881380" y="516890"/>
                  </a:cubicBezTo>
                  <a:cubicBezTo>
                    <a:pt x="915670" y="516890"/>
                    <a:pt x="956310" y="543560"/>
                    <a:pt x="981710" y="530860"/>
                  </a:cubicBezTo>
                  <a:cubicBezTo>
                    <a:pt x="1008380" y="516890"/>
                    <a:pt x="1021080" y="473710"/>
                    <a:pt x="1037590" y="431800"/>
                  </a:cubicBezTo>
                  <a:cubicBezTo>
                    <a:pt x="1062990" y="367030"/>
                    <a:pt x="1065530" y="236220"/>
                    <a:pt x="1098550" y="171450"/>
                  </a:cubicBezTo>
                  <a:cubicBezTo>
                    <a:pt x="1122680" y="124460"/>
                    <a:pt x="1156970" y="93980"/>
                    <a:pt x="1189990" y="66040"/>
                  </a:cubicBezTo>
                  <a:cubicBezTo>
                    <a:pt x="1219200" y="40640"/>
                    <a:pt x="1254760" y="13970"/>
                    <a:pt x="1283970" y="6350"/>
                  </a:cubicBezTo>
                  <a:cubicBezTo>
                    <a:pt x="1304290" y="0"/>
                    <a:pt x="1325880" y="0"/>
                    <a:pt x="1343660" y="7620"/>
                  </a:cubicBezTo>
                  <a:cubicBezTo>
                    <a:pt x="1361440" y="13970"/>
                    <a:pt x="1379220" y="33020"/>
                    <a:pt x="1388110" y="46990"/>
                  </a:cubicBezTo>
                  <a:cubicBezTo>
                    <a:pt x="1394460" y="59690"/>
                    <a:pt x="1397000" y="73660"/>
                    <a:pt x="1397000" y="86360"/>
                  </a:cubicBezTo>
                  <a:cubicBezTo>
                    <a:pt x="1397000" y="100330"/>
                    <a:pt x="1393190" y="114300"/>
                    <a:pt x="1386840" y="125730"/>
                  </a:cubicBezTo>
                  <a:cubicBezTo>
                    <a:pt x="1380490" y="137160"/>
                    <a:pt x="1358900" y="156210"/>
                    <a:pt x="1358900" y="156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2" name="Group 32"/>
          <p:cNvGrpSpPr/>
          <p:nvPr/>
        </p:nvGrpSpPr>
        <p:grpSpPr>
          <a:xfrm>
            <a:off x="5945505" y="9495472"/>
            <a:ext cx="2513648" cy="596265"/>
            <a:chOff x="0" y="0"/>
            <a:chExt cx="3351530" cy="795020"/>
          </a:xfrm>
        </p:grpSpPr>
        <p:sp>
          <p:nvSpPr>
            <p:cNvPr id="33" name="Freeform 33"/>
            <p:cNvSpPr/>
            <p:nvPr/>
          </p:nvSpPr>
          <p:spPr>
            <a:xfrm>
              <a:off x="50800" y="48260"/>
              <a:ext cx="3252470" cy="703580"/>
            </a:xfrm>
            <a:custGeom>
              <a:avLst/>
              <a:gdLst/>
              <a:ahLst/>
              <a:cxnLst/>
              <a:rect l="l" t="t" r="r" b="b"/>
              <a:pathLst>
                <a:path w="3252470" h="703580">
                  <a:moveTo>
                    <a:pt x="64770" y="469900"/>
                  </a:moveTo>
                  <a:cubicBezTo>
                    <a:pt x="666750" y="393700"/>
                    <a:pt x="775970" y="379730"/>
                    <a:pt x="924560" y="386080"/>
                  </a:cubicBezTo>
                  <a:cubicBezTo>
                    <a:pt x="1115060" y="394970"/>
                    <a:pt x="1426210" y="450850"/>
                    <a:pt x="1581150" y="480060"/>
                  </a:cubicBezTo>
                  <a:cubicBezTo>
                    <a:pt x="1666240" y="495300"/>
                    <a:pt x="1704340" y="515620"/>
                    <a:pt x="1776730" y="524510"/>
                  </a:cubicBezTo>
                  <a:cubicBezTo>
                    <a:pt x="1866900" y="534670"/>
                    <a:pt x="1958340" y="557530"/>
                    <a:pt x="2078990" y="527050"/>
                  </a:cubicBezTo>
                  <a:cubicBezTo>
                    <a:pt x="2297430" y="471170"/>
                    <a:pt x="2773680" y="120650"/>
                    <a:pt x="2938780" y="50800"/>
                  </a:cubicBezTo>
                  <a:cubicBezTo>
                    <a:pt x="3001010" y="24130"/>
                    <a:pt x="3034030" y="16510"/>
                    <a:pt x="3073400" y="8890"/>
                  </a:cubicBezTo>
                  <a:cubicBezTo>
                    <a:pt x="3103880" y="2540"/>
                    <a:pt x="3131820" y="0"/>
                    <a:pt x="3155950" y="2540"/>
                  </a:cubicBezTo>
                  <a:cubicBezTo>
                    <a:pt x="3176270" y="3810"/>
                    <a:pt x="3195320" y="6350"/>
                    <a:pt x="3210560" y="16510"/>
                  </a:cubicBezTo>
                  <a:cubicBezTo>
                    <a:pt x="3224530" y="25400"/>
                    <a:pt x="3238500" y="43180"/>
                    <a:pt x="3244850" y="59690"/>
                  </a:cubicBezTo>
                  <a:cubicBezTo>
                    <a:pt x="3249930" y="76200"/>
                    <a:pt x="3252470" y="99060"/>
                    <a:pt x="3244850" y="115570"/>
                  </a:cubicBezTo>
                  <a:cubicBezTo>
                    <a:pt x="3237230" y="137160"/>
                    <a:pt x="3209290" y="166370"/>
                    <a:pt x="3186430" y="172720"/>
                  </a:cubicBezTo>
                  <a:cubicBezTo>
                    <a:pt x="3163570" y="180340"/>
                    <a:pt x="3125470" y="170180"/>
                    <a:pt x="3106420" y="156210"/>
                  </a:cubicBezTo>
                  <a:cubicBezTo>
                    <a:pt x="3091180" y="146050"/>
                    <a:pt x="3079750" y="128270"/>
                    <a:pt x="3077210" y="109220"/>
                  </a:cubicBezTo>
                  <a:cubicBezTo>
                    <a:pt x="3073400" y="87630"/>
                    <a:pt x="3081020" y="48260"/>
                    <a:pt x="3097530" y="30480"/>
                  </a:cubicBezTo>
                  <a:cubicBezTo>
                    <a:pt x="3114040" y="12700"/>
                    <a:pt x="3152140" y="1270"/>
                    <a:pt x="3175000" y="2540"/>
                  </a:cubicBezTo>
                  <a:cubicBezTo>
                    <a:pt x="3194050" y="3810"/>
                    <a:pt x="3211830" y="15240"/>
                    <a:pt x="3224530" y="27940"/>
                  </a:cubicBezTo>
                  <a:cubicBezTo>
                    <a:pt x="3237230" y="40640"/>
                    <a:pt x="3246120" y="60960"/>
                    <a:pt x="3248660" y="78740"/>
                  </a:cubicBezTo>
                  <a:cubicBezTo>
                    <a:pt x="3251200" y="96520"/>
                    <a:pt x="3246120" y="118110"/>
                    <a:pt x="3237230" y="133350"/>
                  </a:cubicBezTo>
                  <a:cubicBezTo>
                    <a:pt x="3228340" y="148590"/>
                    <a:pt x="3214370" y="161290"/>
                    <a:pt x="3195320" y="170180"/>
                  </a:cubicBezTo>
                  <a:cubicBezTo>
                    <a:pt x="3167380" y="181610"/>
                    <a:pt x="3117850" y="172720"/>
                    <a:pt x="3079750" y="181610"/>
                  </a:cubicBezTo>
                  <a:cubicBezTo>
                    <a:pt x="3040380" y="190500"/>
                    <a:pt x="3014980" y="201930"/>
                    <a:pt x="2961640" y="227330"/>
                  </a:cubicBezTo>
                  <a:cubicBezTo>
                    <a:pt x="2839720" y="285750"/>
                    <a:pt x="2527300" y="481330"/>
                    <a:pt x="2381250" y="557530"/>
                  </a:cubicBezTo>
                  <a:cubicBezTo>
                    <a:pt x="2294890" y="603250"/>
                    <a:pt x="2233930" y="637540"/>
                    <a:pt x="2170430" y="660400"/>
                  </a:cubicBezTo>
                  <a:cubicBezTo>
                    <a:pt x="2122170" y="678180"/>
                    <a:pt x="2089150" y="689610"/>
                    <a:pt x="2037080" y="694690"/>
                  </a:cubicBezTo>
                  <a:cubicBezTo>
                    <a:pt x="1967230" y="703580"/>
                    <a:pt x="1887220" y="699770"/>
                    <a:pt x="1788160" y="688340"/>
                  </a:cubicBezTo>
                  <a:cubicBezTo>
                    <a:pt x="1637030" y="670560"/>
                    <a:pt x="1367790" y="594360"/>
                    <a:pt x="1226820" y="574040"/>
                  </a:cubicBezTo>
                  <a:cubicBezTo>
                    <a:pt x="1141730" y="561340"/>
                    <a:pt x="1075690" y="565150"/>
                    <a:pt x="1021080" y="556260"/>
                  </a:cubicBezTo>
                  <a:cubicBezTo>
                    <a:pt x="981710" y="549910"/>
                    <a:pt x="967740" y="537210"/>
                    <a:pt x="924560" y="532130"/>
                  </a:cubicBezTo>
                  <a:cubicBezTo>
                    <a:pt x="840740" y="524510"/>
                    <a:pt x="680720" y="530860"/>
                    <a:pt x="547370" y="543560"/>
                  </a:cubicBezTo>
                  <a:cubicBezTo>
                    <a:pt x="397510" y="558800"/>
                    <a:pt x="146050" y="632460"/>
                    <a:pt x="69850" y="622300"/>
                  </a:cubicBezTo>
                  <a:cubicBezTo>
                    <a:pt x="44450" y="618490"/>
                    <a:pt x="31750" y="610870"/>
                    <a:pt x="20320" y="598170"/>
                  </a:cubicBezTo>
                  <a:cubicBezTo>
                    <a:pt x="8890" y="585470"/>
                    <a:pt x="0" y="565150"/>
                    <a:pt x="0" y="548640"/>
                  </a:cubicBezTo>
                  <a:cubicBezTo>
                    <a:pt x="0" y="530860"/>
                    <a:pt x="6350" y="509270"/>
                    <a:pt x="17780" y="496570"/>
                  </a:cubicBezTo>
                  <a:cubicBezTo>
                    <a:pt x="27940" y="483870"/>
                    <a:pt x="64770" y="469900"/>
                    <a:pt x="64770" y="46990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4" name="Group 34"/>
          <p:cNvGrpSpPr/>
          <p:nvPr/>
        </p:nvGrpSpPr>
        <p:grpSpPr>
          <a:xfrm>
            <a:off x="8696325" y="8816340"/>
            <a:ext cx="522922" cy="294322"/>
            <a:chOff x="0" y="0"/>
            <a:chExt cx="697230" cy="392430"/>
          </a:xfrm>
        </p:grpSpPr>
        <p:sp>
          <p:nvSpPr>
            <p:cNvPr id="35" name="Freeform 35"/>
            <p:cNvSpPr/>
            <p:nvPr/>
          </p:nvSpPr>
          <p:spPr>
            <a:xfrm>
              <a:off x="49530" y="46990"/>
              <a:ext cx="600710" cy="304800"/>
            </a:xfrm>
            <a:custGeom>
              <a:avLst/>
              <a:gdLst/>
              <a:ahLst/>
              <a:cxnLst/>
              <a:rect l="l" t="t" r="r" b="b"/>
              <a:pathLst>
                <a:path w="600710" h="304800">
                  <a:moveTo>
                    <a:pt x="105410" y="5080"/>
                  </a:moveTo>
                  <a:cubicBezTo>
                    <a:pt x="393700" y="100330"/>
                    <a:pt x="427990" y="96520"/>
                    <a:pt x="464820" y="107950"/>
                  </a:cubicBezTo>
                  <a:cubicBezTo>
                    <a:pt x="501650" y="118110"/>
                    <a:pt x="548640" y="134620"/>
                    <a:pt x="570230" y="153670"/>
                  </a:cubicBezTo>
                  <a:cubicBezTo>
                    <a:pt x="585470" y="166370"/>
                    <a:pt x="593090" y="182880"/>
                    <a:pt x="595630" y="198120"/>
                  </a:cubicBezTo>
                  <a:cubicBezTo>
                    <a:pt x="599440" y="214630"/>
                    <a:pt x="596900" y="234950"/>
                    <a:pt x="589280" y="248920"/>
                  </a:cubicBezTo>
                  <a:cubicBezTo>
                    <a:pt x="581660" y="264160"/>
                    <a:pt x="567690" y="278130"/>
                    <a:pt x="552450" y="285750"/>
                  </a:cubicBezTo>
                  <a:cubicBezTo>
                    <a:pt x="538480" y="293370"/>
                    <a:pt x="518160" y="297180"/>
                    <a:pt x="501650" y="293370"/>
                  </a:cubicBezTo>
                  <a:cubicBezTo>
                    <a:pt x="481330" y="287020"/>
                    <a:pt x="452120" y="266700"/>
                    <a:pt x="443230" y="245110"/>
                  </a:cubicBezTo>
                  <a:cubicBezTo>
                    <a:pt x="434340" y="224790"/>
                    <a:pt x="436880" y="189230"/>
                    <a:pt x="449580" y="170180"/>
                  </a:cubicBezTo>
                  <a:cubicBezTo>
                    <a:pt x="461010" y="152400"/>
                    <a:pt x="492760" y="134620"/>
                    <a:pt x="514350" y="133350"/>
                  </a:cubicBezTo>
                  <a:cubicBezTo>
                    <a:pt x="537210" y="133350"/>
                    <a:pt x="568960" y="148590"/>
                    <a:pt x="581660" y="166370"/>
                  </a:cubicBezTo>
                  <a:cubicBezTo>
                    <a:pt x="595630" y="185420"/>
                    <a:pt x="600710" y="220980"/>
                    <a:pt x="593090" y="241300"/>
                  </a:cubicBezTo>
                  <a:cubicBezTo>
                    <a:pt x="585470" y="262890"/>
                    <a:pt x="563880" y="284480"/>
                    <a:pt x="535940" y="292100"/>
                  </a:cubicBezTo>
                  <a:cubicBezTo>
                    <a:pt x="486410" y="304800"/>
                    <a:pt x="378460" y="259080"/>
                    <a:pt x="297180" y="234950"/>
                  </a:cubicBezTo>
                  <a:cubicBezTo>
                    <a:pt x="208280" y="209550"/>
                    <a:pt x="66040" y="179070"/>
                    <a:pt x="25400" y="142240"/>
                  </a:cubicBezTo>
                  <a:cubicBezTo>
                    <a:pt x="6350" y="125730"/>
                    <a:pt x="2540" y="106680"/>
                    <a:pt x="1270" y="88900"/>
                  </a:cubicBezTo>
                  <a:cubicBezTo>
                    <a:pt x="0" y="71120"/>
                    <a:pt x="6350" y="48260"/>
                    <a:pt x="17780" y="34290"/>
                  </a:cubicBezTo>
                  <a:cubicBezTo>
                    <a:pt x="27940" y="19050"/>
                    <a:pt x="50800" y="7620"/>
                    <a:pt x="67310" y="3810"/>
                  </a:cubicBezTo>
                  <a:cubicBezTo>
                    <a:pt x="80010" y="0"/>
                    <a:pt x="105410" y="5080"/>
                    <a:pt x="105410" y="50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6" name="Group 36"/>
          <p:cNvGrpSpPr/>
          <p:nvPr/>
        </p:nvGrpSpPr>
        <p:grpSpPr>
          <a:xfrm>
            <a:off x="8743950" y="8503920"/>
            <a:ext cx="313372" cy="299085"/>
            <a:chOff x="0" y="0"/>
            <a:chExt cx="417830" cy="398780"/>
          </a:xfrm>
        </p:grpSpPr>
        <p:sp>
          <p:nvSpPr>
            <p:cNvPr id="37" name="Freeform 37"/>
            <p:cNvSpPr/>
            <p:nvPr/>
          </p:nvSpPr>
          <p:spPr>
            <a:xfrm>
              <a:off x="49530" y="49530"/>
              <a:ext cx="320040" cy="298450"/>
            </a:xfrm>
            <a:custGeom>
              <a:avLst/>
              <a:gdLst/>
              <a:ahLst/>
              <a:cxnLst/>
              <a:rect l="l" t="t" r="r" b="b"/>
              <a:pathLst>
                <a:path w="320040" h="298450">
                  <a:moveTo>
                    <a:pt x="25400" y="156210"/>
                  </a:moveTo>
                  <a:cubicBezTo>
                    <a:pt x="208280" y="6350"/>
                    <a:pt x="222250" y="1270"/>
                    <a:pt x="238760" y="1270"/>
                  </a:cubicBezTo>
                  <a:cubicBezTo>
                    <a:pt x="255270" y="2540"/>
                    <a:pt x="275590" y="8890"/>
                    <a:pt x="288290" y="20320"/>
                  </a:cubicBezTo>
                  <a:cubicBezTo>
                    <a:pt x="300990" y="30480"/>
                    <a:pt x="313690" y="46990"/>
                    <a:pt x="316230" y="64770"/>
                  </a:cubicBezTo>
                  <a:cubicBezTo>
                    <a:pt x="320040" y="86360"/>
                    <a:pt x="311150" y="123190"/>
                    <a:pt x="298450" y="139700"/>
                  </a:cubicBezTo>
                  <a:cubicBezTo>
                    <a:pt x="287020" y="153670"/>
                    <a:pt x="269240" y="163830"/>
                    <a:pt x="251460" y="166370"/>
                  </a:cubicBezTo>
                  <a:cubicBezTo>
                    <a:pt x="229870" y="168910"/>
                    <a:pt x="193040" y="160020"/>
                    <a:pt x="177800" y="143510"/>
                  </a:cubicBezTo>
                  <a:cubicBezTo>
                    <a:pt x="161290" y="127000"/>
                    <a:pt x="152400" y="90170"/>
                    <a:pt x="154940" y="68580"/>
                  </a:cubicBezTo>
                  <a:cubicBezTo>
                    <a:pt x="156210" y="50800"/>
                    <a:pt x="167640" y="34290"/>
                    <a:pt x="180340" y="22860"/>
                  </a:cubicBezTo>
                  <a:cubicBezTo>
                    <a:pt x="193040" y="11430"/>
                    <a:pt x="213360" y="2540"/>
                    <a:pt x="229870" y="1270"/>
                  </a:cubicBezTo>
                  <a:cubicBezTo>
                    <a:pt x="246380" y="0"/>
                    <a:pt x="266700" y="5080"/>
                    <a:pt x="280670" y="13970"/>
                  </a:cubicBezTo>
                  <a:cubicBezTo>
                    <a:pt x="294640" y="24130"/>
                    <a:pt x="308610" y="40640"/>
                    <a:pt x="313690" y="55880"/>
                  </a:cubicBezTo>
                  <a:cubicBezTo>
                    <a:pt x="320040" y="71120"/>
                    <a:pt x="320040" y="92710"/>
                    <a:pt x="316230" y="109220"/>
                  </a:cubicBezTo>
                  <a:cubicBezTo>
                    <a:pt x="311150" y="124460"/>
                    <a:pt x="299720" y="134620"/>
                    <a:pt x="284480" y="152400"/>
                  </a:cubicBezTo>
                  <a:cubicBezTo>
                    <a:pt x="255270" y="184150"/>
                    <a:pt x="180340" y="250190"/>
                    <a:pt x="142240" y="273050"/>
                  </a:cubicBezTo>
                  <a:cubicBezTo>
                    <a:pt x="121920" y="287020"/>
                    <a:pt x="106680" y="295910"/>
                    <a:pt x="88900" y="297180"/>
                  </a:cubicBezTo>
                  <a:cubicBezTo>
                    <a:pt x="71120" y="298450"/>
                    <a:pt x="46990" y="289560"/>
                    <a:pt x="33020" y="280670"/>
                  </a:cubicBezTo>
                  <a:cubicBezTo>
                    <a:pt x="21590" y="271780"/>
                    <a:pt x="13970" y="260350"/>
                    <a:pt x="8890" y="248920"/>
                  </a:cubicBezTo>
                  <a:cubicBezTo>
                    <a:pt x="3810" y="237490"/>
                    <a:pt x="0" y="223520"/>
                    <a:pt x="1270" y="209550"/>
                  </a:cubicBezTo>
                  <a:cubicBezTo>
                    <a:pt x="3810" y="193040"/>
                    <a:pt x="25400" y="156210"/>
                    <a:pt x="25400" y="156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8" name="Group 38"/>
          <p:cNvGrpSpPr/>
          <p:nvPr/>
        </p:nvGrpSpPr>
        <p:grpSpPr>
          <a:xfrm>
            <a:off x="8550593" y="8993505"/>
            <a:ext cx="280988" cy="315278"/>
            <a:chOff x="0" y="0"/>
            <a:chExt cx="374650" cy="420370"/>
          </a:xfrm>
        </p:grpSpPr>
        <p:sp>
          <p:nvSpPr>
            <p:cNvPr id="39" name="Freeform 39"/>
            <p:cNvSpPr/>
            <p:nvPr/>
          </p:nvSpPr>
          <p:spPr>
            <a:xfrm>
              <a:off x="45720" y="48260"/>
              <a:ext cx="279400" cy="326390"/>
            </a:xfrm>
            <a:custGeom>
              <a:avLst/>
              <a:gdLst/>
              <a:ahLst/>
              <a:cxnLst/>
              <a:rect l="l" t="t" r="r" b="b"/>
              <a:pathLst>
                <a:path w="279400" h="326390">
                  <a:moveTo>
                    <a:pt x="149860" y="33020"/>
                  </a:moveTo>
                  <a:cubicBezTo>
                    <a:pt x="278130" y="220980"/>
                    <a:pt x="279400" y="236220"/>
                    <a:pt x="276860" y="252730"/>
                  </a:cubicBezTo>
                  <a:cubicBezTo>
                    <a:pt x="273050" y="270510"/>
                    <a:pt x="262890" y="288290"/>
                    <a:pt x="250190" y="299720"/>
                  </a:cubicBezTo>
                  <a:cubicBezTo>
                    <a:pt x="237490" y="311150"/>
                    <a:pt x="218440" y="321310"/>
                    <a:pt x="200660" y="321310"/>
                  </a:cubicBezTo>
                  <a:cubicBezTo>
                    <a:pt x="177800" y="321310"/>
                    <a:pt x="142240" y="308610"/>
                    <a:pt x="127000" y="289560"/>
                  </a:cubicBezTo>
                  <a:cubicBezTo>
                    <a:pt x="113030" y="271780"/>
                    <a:pt x="105410" y="234950"/>
                    <a:pt x="113030" y="212090"/>
                  </a:cubicBezTo>
                  <a:cubicBezTo>
                    <a:pt x="119380" y="189230"/>
                    <a:pt x="146050" y="162560"/>
                    <a:pt x="168910" y="156210"/>
                  </a:cubicBezTo>
                  <a:cubicBezTo>
                    <a:pt x="191770" y="149860"/>
                    <a:pt x="228600" y="156210"/>
                    <a:pt x="246380" y="171450"/>
                  </a:cubicBezTo>
                  <a:cubicBezTo>
                    <a:pt x="265430" y="185420"/>
                    <a:pt x="279400" y="220980"/>
                    <a:pt x="278130" y="243840"/>
                  </a:cubicBezTo>
                  <a:cubicBezTo>
                    <a:pt x="275590" y="267970"/>
                    <a:pt x="255270" y="299720"/>
                    <a:pt x="234950" y="311150"/>
                  </a:cubicBezTo>
                  <a:cubicBezTo>
                    <a:pt x="214630" y="322580"/>
                    <a:pt x="182880" y="326390"/>
                    <a:pt x="156210" y="312420"/>
                  </a:cubicBezTo>
                  <a:cubicBezTo>
                    <a:pt x="109220" y="289560"/>
                    <a:pt x="26670" y="167640"/>
                    <a:pt x="8890" y="120650"/>
                  </a:cubicBezTo>
                  <a:cubicBezTo>
                    <a:pt x="0" y="96520"/>
                    <a:pt x="0" y="78740"/>
                    <a:pt x="5080" y="60960"/>
                  </a:cubicBezTo>
                  <a:cubicBezTo>
                    <a:pt x="10160" y="43180"/>
                    <a:pt x="25400" y="24130"/>
                    <a:pt x="40640" y="13970"/>
                  </a:cubicBezTo>
                  <a:cubicBezTo>
                    <a:pt x="57150" y="3810"/>
                    <a:pt x="81280" y="0"/>
                    <a:pt x="99060" y="2540"/>
                  </a:cubicBezTo>
                  <a:cubicBezTo>
                    <a:pt x="116840" y="6350"/>
                    <a:pt x="149860" y="33020"/>
                    <a:pt x="149860" y="330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0" name="Group 40"/>
          <p:cNvGrpSpPr/>
          <p:nvPr/>
        </p:nvGrpSpPr>
        <p:grpSpPr>
          <a:xfrm rot="1097817">
            <a:off x="13789949" y="274320"/>
            <a:ext cx="809625" cy="2081212"/>
            <a:chOff x="0" y="0"/>
            <a:chExt cx="1079500" cy="2774950"/>
          </a:xfrm>
        </p:grpSpPr>
        <p:sp>
          <p:nvSpPr>
            <p:cNvPr id="41" name="Freeform 41"/>
            <p:cNvSpPr/>
            <p:nvPr/>
          </p:nvSpPr>
          <p:spPr>
            <a:xfrm>
              <a:off x="27940" y="48260"/>
              <a:ext cx="1008380" cy="2680970"/>
            </a:xfrm>
            <a:custGeom>
              <a:avLst/>
              <a:gdLst/>
              <a:ahLst/>
              <a:cxnLst/>
              <a:rect l="l" t="t" r="r" b="b"/>
              <a:pathLst>
                <a:path w="1008380" h="2680970">
                  <a:moveTo>
                    <a:pt x="336550" y="123190"/>
                  </a:moveTo>
                  <a:cubicBezTo>
                    <a:pt x="189230" y="452120"/>
                    <a:pt x="196850" y="534670"/>
                    <a:pt x="195580" y="593090"/>
                  </a:cubicBezTo>
                  <a:cubicBezTo>
                    <a:pt x="194310" y="635000"/>
                    <a:pt x="189230" y="668020"/>
                    <a:pt x="195580" y="701040"/>
                  </a:cubicBezTo>
                  <a:cubicBezTo>
                    <a:pt x="200660" y="731520"/>
                    <a:pt x="210820" y="754380"/>
                    <a:pt x="226060" y="786130"/>
                  </a:cubicBezTo>
                  <a:cubicBezTo>
                    <a:pt x="250190" y="833120"/>
                    <a:pt x="317500" y="897890"/>
                    <a:pt x="336550" y="948690"/>
                  </a:cubicBezTo>
                  <a:cubicBezTo>
                    <a:pt x="349250" y="984250"/>
                    <a:pt x="349250" y="1009650"/>
                    <a:pt x="347980" y="1050290"/>
                  </a:cubicBezTo>
                  <a:cubicBezTo>
                    <a:pt x="346710" y="1108710"/>
                    <a:pt x="316230" y="1193800"/>
                    <a:pt x="311150" y="1264920"/>
                  </a:cubicBezTo>
                  <a:cubicBezTo>
                    <a:pt x="306070" y="1336040"/>
                    <a:pt x="304800" y="1422400"/>
                    <a:pt x="317500" y="1478280"/>
                  </a:cubicBezTo>
                  <a:cubicBezTo>
                    <a:pt x="327660" y="1517650"/>
                    <a:pt x="346710" y="1544320"/>
                    <a:pt x="365760" y="1574800"/>
                  </a:cubicBezTo>
                  <a:cubicBezTo>
                    <a:pt x="384810" y="1606550"/>
                    <a:pt x="407670" y="1642110"/>
                    <a:pt x="431800" y="1667510"/>
                  </a:cubicBezTo>
                  <a:cubicBezTo>
                    <a:pt x="453390" y="1689100"/>
                    <a:pt x="477520" y="1694180"/>
                    <a:pt x="499110" y="1718310"/>
                  </a:cubicBezTo>
                  <a:cubicBezTo>
                    <a:pt x="529590" y="1752600"/>
                    <a:pt x="571500" y="1803400"/>
                    <a:pt x="585470" y="1860550"/>
                  </a:cubicBezTo>
                  <a:cubicBezTo>
                    <a:pt x="603250" y="1929130"/>
                    <a:pt x="544830" y="2058670"/>
                    <a:pt x="570230" y="2109470"/>
                  </a:cubicBezTo>
                  <a:cubicBezTo>
                    <a:pt x="588010" y="2143760"/>
                    <a:pt x="628650" y="2141220"/>
                    <a:pt x="664210" y="2169160"/>
                  </a:cubicBezTo>
                  <a:cubicBezTo>
                    <a:pt x="720090" y="2212340"/>
                    <a:pt x="805180" y="2288540"/>
                    <a:pt x="861060" y="2352040"/>
                  </a:cubicBezTo>
                  <a:cubicBezTo>
                    <a:pt x="911860" y="2411730"/>
                    <a:pt x="974090" y="2485390"/>
                    <a:pt x="991870" y="2538730"/>
                  </a:cubicBezTo>
                  <a:cubicBezTo>
                    <a:pt x="1003300" y="2570480"/>
                    <a:pt x="1007110" y="2600960"/>
                    <a:pt x="995680" y="2623820"/>
                  </a:cubicBezTo>
                  <a:cubicBezTo>
                    <a:pt x="985520" y="2646680"/>
                    <a:pt x="949960" y="2670810"/>
                    <a:pt x="927100" y="2675890"/>
                  </a:cubicBezTo>
                  <a:cubicBezTo>
                    <a:pt x="908050" y="2680970"/>
                    <a:pt x="885190" y="2674620"/>
                    <a:pt x="868680" y="2665730"/>
                  </a:cubicBezTo>
                  <a:cubicBezTo>
                    <a:pt x="853440" y="2656840"/>
                    <a:pt x="835660" y="2641600"/>
                    <a:pt x="829310" y="2622550"/>
                  </a:cubicBezTo>
                  <a:cubicBezTo>
                    <a:pt x="820420" y="2600960"/>
                    <a:pt x="821690" y="2559050"/>
                    <a:pt x="834390" y="2537460"/>
                  </a:cubicBezTo>
                  <a:cubicBezTo>
                    <a:pt x="847090" y="2515870"/>
                    <a:pt x="882650" y="2494280"/>
                    <a:pt x="908050" y="2493010"/>
                  </a:cubicBezTo>
                  <a:cubicBezTo>
                    <a:pt x="933450" y="2491740"/>
                    <a:pt x="971550" y="2509520"/>
                    <a:pt x="986790" y="2529840"/>
                  </a:cubicBezTo>
                  <a:cubicBezTo>
                    <a:pt x="1002030" y="2550160"/>
                    <a:pt x="1008380" y="2590800"/>
                    <a:pt x="999490" y="2614930"/>
                  </a:cubicBezTo>
                  <a:cubicBezTo>
                    <a:pt x="991870" y="2639060"/>
                    <a:pt x="961390" y="2667000"/>
                    <a:pt x="937260" y="2673350"/>
                  </a:cubicBezTo>
                  <a:cubicBezTo>
                    <a:pt x="911860" y="2680970"/>
                    <a:pt x="881380" y="2673350"/>
                    <a:pt x="852170" y="2654300"/>
                  </a:cubicBezTo>
                  <a:cubicBezTo>
                    <a:pt x="802640" y="2621280"/>
                    <a:pt x="742950" y="2490470"/>
                    <a:pt x="698500" y="2438400"/>
                  </a:cubicBezTo>
                  <a:cubicBezTo>
                    <a:pt x="669290" y="2405380"/>
                    <a:pt x="651510" y="2390140"/>
                    <a:pt x="618490" y="2363470"/>
                  </a:cubicBezTo>
                  <a:cubicBezTo>
                    <a:pt x="571500" y="2325370"/>
                    <a:pt x="476250" y="2280920"/>
                    <a:pt x="436880" y="2236470"/>
                  </a:cubicBezTo>
                  <a:cubicBezTo>
                    <a:pt x="410210" y="2204720"/>
                    <a:pt x="394970" y="2178050"/>
                    <a:pt x="387350" y="2137410"/>
                  </a:cubicBezTo>
                  <a:cubicBezTo>
                    <a:pt x="377190" y="2082800"/>
                    <a:pt x="416560" y="1991360"/>
                    <a:pt x="406400" y="1935480"/>
                  </a:cubicBezTo>
                  <a:cubicBezTo>
                    <a:pt x="398780" y="1894840"/>
                    <a:pt x="377190" y="1863090"/>
                    <a:pt x="355600" y="1832610"/>
                  </a:cubicBezTo>
                  <a:cubicBezTo>
                    <a:pt x="334010" y="1802130"/>
                    <a:pt x="303530" y="1784350"/>
                    <a:pt x="276860" y="1753870"/>
                  </a:cubicBezTo>
                  <a:cubicBezTo>
                    <a:pt x="246380" y="1717040"/>
                    <a:pt x="210820" y="1668780"/>
                    <a:pt x="186690" y="1625600"/>
                  </a:cubicBezTo>
                  <a:cubicBezTo>
                    <a:pt x="166370" y="1587500"/>
                    <a:pt x="151130" y="1557020"/>
                    <a:pt x="142240" y="1512570"/>
                  </a:cubicBezTo>
                  <a:cubicBezTo>
                    <a:pt x="129540" y="1454150"/>
                    <a:pt x="129540" y="1365250"/>
                    <a:pt x="129540" y="1304290"/>
                  </a:cubicBezTo>
                  <a:cubicBezTo>
                    <a:pt x="130810" y="1254760"/>
                    <a:pt x="134620" y="1215390"/>
                    <a:pt x="140970" y="1172210"/>
                  </a:cubicBezTo>
                  <a:cubicBezTo>
                    <a:pt x="148590" y="1131570"/>
                    <a:pt x="175260" y="1099820"/>
                    <a:pt x="170180" y="1051560"/>
                  </a:cubicBezTo>
                  <a:cubicBezTo>
                    <a:pt x="162560" y="972820"/>
                    <a:pt x="45720" y="855980"/>
                    <a:pt x="22860" y="749300"/>
                  </a:cubicBezTo>
                  <a:cubicBezTo>
                    <a:pt x="0" y="641350"/>
                    <a:pt x="20320" y="495300"/>
                    <a:pt x="35560" y="405130"/>
                  </a:cubicBezTo>
                  <a:cubicBezTo>
                    <a:pt x="46990" y="344170"/>
                    <a:pt x="62230" y="309880"/>
                    <a:pt x="83820" y="256540"/>
                  </a:cubicBezTo>
                  <a:cubicBezTo>
                    <a:pt x="111760" y="187960"/>
                    <a:pt x="160020" y="69850"/>
                    <a:pt x="196850" y="31750"/>
                  </a:cubicBezTo>
                  <a:cubicBezTo>
                    <a:pt x="214630" y="12700"/>
                    <a:pt x="231140" y="5080"/>
                    <a:pt x="248920" y="2540"/>
                  </a:cubicBezTo>
                  <a:cubicBezTo>
                    <a:pt x="267970" y="0"/>
                    <a:pt x="292100" y="5080"/>
                    <a:pt x="307340" y="15240"/>
                  </a:cubicBezTo>
                  <a:cubicBezTo>
                    <a:pt x="322580" y="26670"/>
                    <a:pt x="337820" y="45720"/>
                    <a:pt x="341630" y="64770"/>
                  </a:cubicBezTo>
                  <a:cubicBezTo>
                    <a:pt x="346710" y="82550"/>
                    <a:pt x="336550" y="123190"/>
                    <a:pt x="336550" y="12319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2" name="Group 42"/>
          <p:cNvGrpSpPr/>
          <p:nvPr/>
        </p:nvGrpSpPr>
        <p:grpSpPr>
          <a:xfrm>
            <a:off x="14144625" y="2588895"/>
            <a:ext cx="192405" cy="199072"/>
            <a:chOff x="0" y="0"/>
            <a:chExt cx="256540" cy="265430"/>
          </a:xfrm>
        </p:grpSpPr>
        <p:sp>
          <p:nvSpPr>
            <p:cNvPr id="43" name="Freeform 43"/>
            <p:cNvSpPr/>
            <p:nvPr/>
          </p:nvSpPr>
          <p:spPr>
            <a:xfrm>
              <a:off x="43180" y="49530"/>
              <a:ext cx="161290" cy="167640"/>
            </a:xfrm>
            <a:custGeom>
              <a:avLst/>
              <a:gdLst/>
              <a:ahLst/>
              <a:cxnLst/>
              <a:rect l="l" t="t" r="r" b="b"/>
              <a:pathLst>
                <a:path w="161290" h="167640">
                  <a:moveTo>
                    <a:pt x="161290" y="58420"/>
                  </a:moveTo>
                  <a:cubicBezTo>
                    <a:pt x="139700" y="146050"/>
                    <a:pt x="128270" y="152400"/>
                    <a:pt x="116840" y="158750"/>
                  </a:cubicBezTo>
                  <a:cubicBezTo>
                    <a:pt x="104140" y="163830"/>
                    <a:pt x="91440" y="167640"/>
                    <a:pt x="77470" y="165100"/>
                  </a:cubicBezTo>
                  <a:cubicBezTo>
                    <a:pt x="58420" y="161290"/>
                    <a:pt x="24130" y="144780"/>
                    <a:pt x="11430" y="125730"/>
                  </a:cubicBezTo>
                  <a:cubicBezTo>
                    <a:pt x="0" y="106680"/>
                    <a:pt x="1270" y="68580"/>
                    <a:pt x="7620" y="49530"/>
                  </a:cubicBezTo>
                  <a:cubicBezTo>
                    <a:pt x="11430" y="35560"/>
                    <a:pt x="21590" y="25400"/>
                    <a:pt x="31750" y="17780"/>
                  </a:cubicBezTo>
                  <a:cubicBezTo>
                    <a:pt x="41910" y="10160"/>
                    <a:pt x="53340" y="2540"/>
                    <a:pt x="67310" y="1270"/>
                  </a:cubicBezTo>
                  <a:cubicBezTo>
                    <a:pt x="87630" y="0"/>
                    <a:pt x="140970" y="24130"/>
                    <a:pt x="140970" y="2413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4" name="Group 44"/>
          <p:cNvGrpSpPr/>
          <p:nvPr/>
        </p:nvGrpSpPr>
        <p:grpSpPr>
          <a:xfrm>
            <a:off x="571500" y="5694045"/>
            <a:ext cx="1120140" cy="1040130"/>
            <a:chOff x="0" y="0"/>
            <a:chExt cx="1493520" cy="1386840"/>
          </a:xfrm>
        </p:grpSpPr>
        <p:sp>
          <p:nvSpPr>
            <p:cNvPr id="45" name="Freeform 45"/>
            <p:cNvSpPr/>
            <p:nvPr/>
          </p:nvSpPr>
          <p:spPr>
            <a:xfrm>
              <a:off x="46990" y="44450"/>
              <a:ext cx="1398270" cy="1295400"/>
            </a:xfrm>
            <a:custGeom>
              <a:avLst/>
              <a:gdLst/>
              <a:ahLst/>
              <a:cxnLst/>
              <a:rect l="l" t="t" r="r" b="b"/>
              <a:pathLst>
                <a:path w="1398270" h="1295400">
                  <a:moveTo>
                    <a:pt x="1322070" y="166370"/>
                  </a:moveTo>
                  <a:cubicBezTo>
                    <a:pt x="845820" y="215900"/>
                    <a:pt x="812800" y="234950"/>
                    <a:pt x="778510" y="257810"/>
                  </a:cubicBezTo>
                  <a:cubicBezTo>
                    <a:pt x="745490" y="278130"/>
                    <a:pt x="721360" y="303530"/>
                    <a:pt x="694690" y="330200"/>
                  </a:cubicBezTo>
                  <a:cubicBezTo>
                    <a:pt x="664210" y="359410"/>
                    <a:pt x="628650" y="393700"/>
                    <a:pt x="607060" y="426720"/>
                  </a:cubicBezTo>
                  <a:cubicBezTo>
                    <a:pt x="586740" y="455930"/>
                    <a:pt x="572770" y="472440"/>
                    <a:pt x="563880" y="515620"/>
                  </a:cubicBezTo>
                  <a:cubicBezTo>
                    <a:pt x="544830" y="607060"/>
                    <a:pt x="599440" y="885190"/>
                    <a:pt x="579120" y="971550"/>
                  </a:cubicBezTo>
                  <a:cubicBezTo>
                    <a:pt x="568960" y="1008380"/>
                    <a:pt x="552450" y="1023620"/>
                    <a:pt x="535940" y="1046480"/>
                  </a:cubicBezTo>
                  <a:cubicBezTo>
                    <a:pt x="518160" y="1071880"/>
                    <a:pt x="499110" y="1094740"/>
                    <a:pt x="473710" y="1116330"/>
                  </a:cubicBezTo>
                  <a:cubicBezTo>
                    <a:pt x="440690" y="1143000"/>
                    <a:pt x="398780" y="1163320"/>
                    <a:pt x="350520" y="1188720"/>
                  </a:cubicBezTo>
                  <a:cubicBezTo>
                    <a:pt x="284480" y="1221740"/>
                    <a:pt x="166370" y="1289050"/>
                    <a:pt x="106680" y="1291590"/>
                  </a:cubicBezTo>
                  <a:cubicBezTo>
                    <a:pt x="73660" y="1292860"/>
                    <a:pt x="43180" y="1282700"/>
                    <a:pt x="26670" y="1263650"/>
                  </a:cubicBezTo>
                  <a:cubicBezTo>
                    <a:pt x="8890" y="1245870"/>
                    <a:pt x="0" y="1205230"/>
                    <a:pt x="3810" y="1182370"/>
                  </a:cubicBezTo>
                  <a:cubicBezTo>
                    <a:pt x="6350" y="1163320"/>
                    <a:pt x="19050" y="1144270"/>
                    <a:pt x="33020" y="1132840"/>
                  </a:cubicBezTo>
                  <a:cubicBezTo>
                    <a:pt x="46990" y="1120140"/>
                    <a:pt x="67310" y="1109980"/>
                    <a:pt x="87630" y="1111250"/>
                  </a:cubicBezTo>
                  <a:cubicBezTo>
                    <a:pt x="110490" y="1111250"/>
                    <a:pt x="148590" y="1126490"/>
                    <a:pt x="163830" y="1146810"/>
                  </a:cubicBezTo>
                  <a:cubicBezTo>
                    <a:pt x="179070" y="1165860"/>
                    <a:pt x="186690" y="1206500"/>
                    <a:pt x="179070" y="1230630"/>
                  </a:cubicBezTo>
                  <a:cubicBezTo>
                    <a:pt x="170180" y="1253490"/>
                    <a:pt x="140970" y="1282700"/>
                    <a:pt x="116840" y="1289050"/>
                  </a:cubicBezTo>
                  <a:cubicBezTo>
                    <a:pt x="92710" y="1295400"/>
                    <a:pt x="53340" y="1285240"/>
                    <a:pt x="33020" y="1271270"/>
                  </a:cubicBezTo>
                  <a:cubicBezTo>
                    <a:pt x="17780" y="1259840"/>
                    <a:pt x="7620" y="1239520"/>
                    <a:pt x="3810" y="1221740"/>
                  </a:cubicBezTo>
                  <a:cubicBezTo>
                    <a:pt x="0" y="1203960"/>
                    <a:pt x="2540" y="1179830"/>
                    <a:pt x="10160" y="1163320"/>
                  </a:cubicBezTo>
                  <a:cubicBezTo>
                    <a:pt x="17780" y="1146810"/>
                    <a:pt x="27940" y="1136650"/>
                    <a:pt x="49530" y="1121410"/>
                  </a:cubicBezTo>
                  <a:cubicBezTo>
                    <a:pt x="104140" y="1082040"/>
                    <a:pt x="330200" y="1031240"/>
                    <a:pt x="378460" y="974090"/>
                  </a:cubicBezTo>
                  <a:cubicBezTo>
                    <a:pt x="403860" y="944880"/>
                    <a:pt x="402590" y="911860"/>
                    <a:pt x="405130" y="878840"/>
                  </a:cubicBezTo>
                  <a:cubicBezTo>
                    <a:pt x="407670" y="842010"/>
                    <a:pt x="392430" y="806450"/>
                    <a:pt x="389890" y="764540"/>
                  </a:cubicBezTo>
                  <a:cubicBezTo>
                    <a:pt x="387350" y="711200"/>
                    <a:pt x="388620" y="643890"/>
                    <a:pt x="393700" y="582930"/>
                  </a:cubicBezTo>
                  <a:cubicBezTo>
                    <a:pt x="400050" y="523240"/>
                    <a:pt x="396240" y="459740"/>
                    <a:pt x="424180" y="402590"/>
                  </a:cubicBezTo>
                  <a:cubicBezTo>
                    <a:pt x="455930" y="335280"/>
                    <a:pt x="537210" y="262890"/>
                    <a:pt x="590550" y="213360"/>
                  </a:cubicBezTo>
                  <a:cubicBezTo>
                    <a:pt x="631190" y="175260"/>
                    <a:pt x="664210" y="148590"/>
                    <a:pt x="709930" y="123190"/>
                  </a:cubicBezTo>
                  <a:cubicBezTo>
                    <a:pt x="759460" y="95250"/>
                    <a:pt x="807720" y="73660"/>
                    <a:pt x="878840" y="57150"/>
                  </a:cubicBezTo>
                  <a:cubicBezTo>
                    <a:pt x="988060" y="29210"/>
                    <a:pt x="1236980" y="0"/>
                    <a:pt x="1311910" y="6350"/>
                  </a:cubicBezTo>
                  <a:cubicBezTo>
                    <a:pt x="1338580" y="8890"/>
                    <a:pt x="1351280" y="12700"/>
                    <a:pt x="1365250" y="24130"/>
                  </a:cubicBezTo>
                  <a:cubicBezTo>
                    <a:pt x="1379220" y="34290"/>
                    <a:pt x="1393190" y="53340"/>
                    <a:pt x="1395730" y="72390"/>
                  </a:cubicBezTo>
                  <a:cubicBezTo>
                    <a:pt x="1398270" y="92710"/>
                    <a:pt x="1386840" y="127000"/>
                    <a:pt x="1372870" y="143510"/>
                  </a:cubicBezTo>
                  <a:cubicBezTo>
                    <a:pt x="1361440" y="157480"/>
                    <a:pt x="1322070" y="166370"/>
                    <a:pt x="1322070" y="16637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sp>
        <p:nvSpPr>
          <p:cNvPr id="46" name="Freeform 46"/>
          <p:cNvSpPr/>
          <p:nvPr/>
        </p:nvSpPr>
        <p:spPr>
          <a:xfrm rot="-1639941">
            <a:off x="11535981" y="7875298"/>
            <a:ext cx="938503" cy="1290038"/>
          </a:xfrm>
          <a:custGeom>
            <a:avLst/>
            <a:gdLst/>
            <a:ahLst/>
            <a:cxnLst/>
            <a:rect l="l" t="t" r="r" b="b"/>
            <a:pathLst>
              <a:path w="938503" h="1290038">
                <a:moveTo>
                  <a:pt x="0" y="0"/>
                </a:moveTo>
                <a:lnTo>
                  <a:pt x="938502" y="0"/>
                </a:lnTo>
                <a:lnTo>
                  <a:pt x="938502" y="1290038"/>
                </a:lnTo>
                <a:lnTo>
                  <a:pt x="0" y="12900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47" name="Freeform 47"/>
          <p:cNvSpPr/>
          <p:nvPr/>
        </p:nvSpPr>
        <p:spPr>
          <a:xfrm rot="-1639941">
            <a:off x="-435516" y="3975008"/>
            <a:ext cx="938503" cy="1290038"/>
          </a:xfrm>
          <a:custGeom>
            <a:avLst/>
            <a:gdLst/>
            <a:ahLst/>
            <a:cxnLst/>
            <a:rect l="l" t="t" r="r" b="b"/>
            <a:pathLst>
              <a:path w="938503" h="1290038">
                <a:moveTo>
                  <a:pt x="0" y="0"/>
                </a:moveTo>
                <a:lnTo>
                  <a:pt x="938503" y="0"/>
                </a:lnTo>
                <a:lnTo>
                  <a:pt x="938503" y="1290038"/>
                </a:lnTo>
                <a:lnTo>
                  <a:pt x="0" y="129003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48" name="TextBox 48"/>
          <p:cNvSpPr txBox="1"/>
          <p:nvPr/>
        </p:nvSpPr>
        <p:spPr>
          <a:xfrm>
            <a:off x="5291768" y="2674620"/>
            <a:ext cx="8648127" cy="39592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406"/>
              </a:lnSpc>
            </a:pPr>
            <a:r>
              <a:rPr lang="en-US" sz="1375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SweetCup Zone</a:t>
            </a:r>
          </a:p>
        </p:txBody>
      </p:sp>
      <p:sp>
        <p:nvSpPr>
          <p:cNvPr id="49" name="Freeform 49"/>
          <p:cNvSpPr/>
          <p:nvPr/>
        </p:nvSpPr>
        <p:spPr>
          <a:xfrm>
            <a:off x="5836444" y="8484291"/>
            <a:ext cx="2530792" cy="1252742"/>
          </a:xfrm>
          <a:custGeom>
            <a:avLst/>
            <a:gdLst/>
            <a:ahLst/>
            <a:cxnLst/>
            <a:rect l="l" t="t" r="r" b="b"/>
            <a:pathLst>
              <a:path w="2530792" h="1252742">
                <a:moveTo>
                  <a:pt x="0" y="0"/>
                </a:moveTo>
                <a:lnTo>
                  <a:pt x="2530792" y="0"/>
                </a:lnTo>
                <a:lnTo>
                  <a:pt x="2530792" y="1252743"/>
                </a:lnTo>
                <a:lnTo>
                  <a:pt x="0" y="125274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50" name="Freeform 50"/>
          <p:cNvSpPr/>
          <p:nvPr/>
        </p:nvSpPr>
        <p:spPr>
          <a:xfrm>
            <a:off x="14660880" y="-1238593"/>
            <a:ext cx="3648933" cy="5849992"/>
          </a:xfrm>
          <a:custGeom>
            <a:avLst/>
            <a:gdLst/>
            <a:ahLst/>
            <a:cxnLst/>
            <a:rect l="l" t="t" r="r" b="b"/>
            <a:pathLst>
              <a:path w="3648933" h="5849992">
                <a:moveTo>
                  <a:pt x="0" y="0"/>
                </a:moveTo>
                <a:lnTo>
                  <a:pt x="3648933" y="0"/>
                </a:lnTo>
                <a:lnTo>
                  <a:pt x="3648933" y="5849993"/>
                </a:lnTo>
                <a:lnTo>
                  <a:pt x="0" y="58499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300939" y="1217107"/>
            <a:ext cx="12060321" cy="2167158"/>
            <a:chOff x="0" y="0"/>
            <a:chExt cx="13421376" cy="2411730"/>
          </a:xfrm>
        </p:grpSpPr>
        <p:sp>
          <p:nvSpPr>
            <p:cNvPr id="4" name="Freeform 4"/>
            <p:cNvSpPr/>
            <p:nvPr/>
          </p:nvSpPr>
          <p:spPr>
            <a:xfrm>
              <a:off x="38543" y="36830"/>
              <a:ext cx="13343220" cy="2329180"/>
            </a:xfrm>
            <a:custGeom>
              <a:avLst/>
              <a:gdLst/>
              <a:ahLst/>
              <a:cxnLst/>
              <a:rect l="l" t="t" r="r" b="b"/>
              <a:pathLst>
                <a:path w="13343220" h="2329180">
                  <a:moveTo>
                    <a:pt x="521395" y="13970"/>
                  </a:moveTo>
                  <a:cubicBezTo>
                    <a:pt x="2058815" y="71120"/>
                    <a:pt x="3224727" y="59690"/>
                    <a:pt x="3975236" y="88900"/>
                  </a:cubicBezTo>
                  <a:cubicBezTo>
                    <a:pt x="4569434" y="111760"/>
                    <a:pt x="5155067" y="171450"/>
                    <a:pt x="5570470" y="189230"/>
                  </a:cubicBezTo>
                  <a:cubicBezTo>
                    <a:pt x="5835986" y="200660"/>
                    <a:pt x="5952684" y="200660"/>
                    <a:pt x="6223553" y="203200"/>
                  </a:cubicBezTo>
                  <a:cubicBezTo>
                    <a:pt x="6668934" y="208280"/>
                    <a:pt x="7302745" y="207010"/>
                    <a:pt x="7992227" y="201930"/>
                  </a:cubicBezTo>
                  <a:cubicBezTo>
                    <a:pt x="8964357" y="195580"/>
                    <a:pt x="10809047" y="0"/>
                    <a:pt x="11503883" y="160020"/>
                  </a:cubicBezTo>
                  <a:cubicBezTo>
                    <a:pt x="11814365" y="232410"/>
                    <a:pt x="12140906" y="502920"/>
                    <a:pt x="12151612" y="480060"/>
                  </a:cubicBezTo>
                  <a:cubicBezTo>
                    <a:pt x="12161248" y="461010"/>
                    <a:pt x="11774752" y="200660"/>
                    <a:pt x="11784388" y="171450"/>
                  </a:cubicBezTo>
                  <a:cubicBezTo>
                    <a:pt x="11789741" y="156210"/>
                    <a:pt x="11873249" y="177800"/>
                    <a:pt x="11916075" y="190500"/>
                  </a:cubicBezTo>
                  <a:cubicBezTo>
                    <a:pt x="11957829" y="203200"/>
                    <a:pt x="12000654" y="222250"/>
                    <a:pt x="12039197" y="246380"/>
                  </a:cubicBezTo>
                  <a:cubicBezTo>
                    <a:pt x="12077739" y="270510"/>
                    <a:pt x="12115210" y="300990"/>
                    <a:pt x="12148401" y="335280"/>
                  </a:cubicBezTo>
                  <a:cubicBezTo>
                    <a:pt x="12180520" y="369570"/>
                    <a:pt x="12211567" y="410210"/>
                    <a:pt x="12236192" y="453390"/>
                  </a:cubicBezTo>
                  <a:cubicBezTo>
                    <a:pt x="12260817" y="495300"/>
                    <a:pt x="12282230" y="543560"/>
                    <a:pt x="12297217" y="591820"/>
                  </a:cubicBezTo>
                  <a:cubicBezTo>
                    <a:pt x="12313277" y="640080"/>
                    <a:pt x="12323983" y="692150"/>
                    <a:pt x="12329336" y="744220"/>
                  </a:cubicBezTo>
                  <a:cubicBezTo>
                    <a:pt x="12334689" y="796290"/>
                    <a:pt x="12334689" y="849630"/>
                    <a:pt x="12329336" y="901700"/>
                  </a:cubicBezTo>
                  <a:cubicBezTo>
                    <a:pt x="12323983" y="952500"/>
                    <a:pt x="12313277" y="1004570"/>
                    <a:pt x="12297217" y="1054100"/>
                  </a:cubicBezTo>
                  <a:cubicBezTo>
                    <a:pt x="12282230" y="1102360"/>
                    <a:pt x="12260817" y="1149350"/>
                    <a:pt x="12236192" y="1192530"/>
                  </a:cubicBezTo>
                  <a:cubicBezTo>
                    <a:pt x="12211567" y="1235710"/>
                    <a:pt x="12180520" y="1275080"/>
                    <a:pt x="12148401" y="1309370"/>
                  </a:cubicBezTo>
                  <a:cubicBezTo>
                    <a:pt x="12115210" y="1344930"/>
                    <a:pt x="12077739" y="1375410"/>
                    <a:pt x="12039197" y="1399540"/>
                  </a:cubicBezTo>
                  <a:cubicBezTo>
                    <a:pt x="12000654" y="1423670"/>
                    <a:pt x="11957829" y="1442720"/>
                    <a:pt x="11916075" y="1454150"/>
                  </a:cubicBezTo>
                  <a:cubicBezTo>
                    <a:pt x="11873249" y="1466850"/>
                    <a:pt x="11844343" y="1457960"/>
                    <a:pt x="11784388" y="1473200"/>
                  </a:cubicBezTo>
                  <a:cubicBezTo>
                    <a:pt x="11648418" y="1508760"/>
                    <a:pt x="11373267" y="1662430"/>
                    <a:pt x="11130234" y="1724660"/>
                  </a:cubicBezTo>
                  <a:cubicBezTo>
                    <a:pt x="10836883" y="1800860"/>
                    <a:pt x="10426833" y="1827530"/>
                    <a:pt x="10140975" y="1861820"/>
                  </a:cubicBezTo>
                  <a:cubicBezTo>
                    <a:pt x="9921497" y="1887220"/>
                    <a:pt x="9770539" y="1905000"/>
                    <a:pt x="9559625" y="1918970"/>
                  </a:cubicBezTo>
                  <a:cubicBezTo>
                    <a:pt x="9304816" y="1935480"/>
                    <a:pt x="8988981" y="1934210"/>
                    <a:pt x="8720254" y="1948180"/>
                  </a:cubicBezTo>
                  <a:cubicBezTo>
                    <a:pt x="8469728" y="1960880"/>
                    <a:pt x="8274874" y="1983740"/>
                    <a:pt x="7994369" y="1997710"/>
                  </a:cubicBezTo>
                  <a:cubicBezTo>
                    <a:pt x="7610014" y="2018030"/>
                    <a:pt x="7096114" y="2023110"/>
                    <a:pt x="6622896" y="2048510"/>
                  </a:cubicBezTo>
                  <a:cubicBezTo>
                    <a:pt x="6115419" y="2076450"/>
                    <a:pt x="5504092" y="2138680"/>
                    <a:pt x="5045863" y="2162810"/>
                  </a:cubicBezTo>
                  <a:cubicBezTo>
                    <a:pt x="4691486" y="2181860"/>
                    <a:pt x="4478431" y="2184400"/>
                    <a:pt x="4105853" y="2194560"/>
                  </a:cubicBezTo>
                  <a:cubicBezTo>
                    <a:pt x="3559833" y="2207260"/>
                    <a:pt x="2552373" y="2197100"/>
                    <a:pt x="2085580" y="2228850"/>
                  </a:cubicBezTo>
                  <a:cubicBezTo>
                    <a:pt x="1836124" y="2246630"/>
                    <a:pt x="1638058" y="2298700"/>
                    <a:pt x="1513866" y="2298700"/>
                  </a:cubicBezTo>
                  <a:cubicBezTo>
                    <a:pt x="1452840" y="2299970"/>
                    <a:pt x="1421792" y="2294890"/>
                    <a:pt x="1376825" y="2282190"/>
                  </a:cubicBezTo>
                  <a:cubicBezTo>
                    <a:pt x="1332930" y="2270760"/>
                    <a:pt x="1289034" y="2251710"/>
                    <a:pt x="1248350" y="2227580"/>
                  </a:cubicBezTo>
                  <a:cubicBezTo>
                    <a:pt x="1207666" y="2203450"/>
                    <a:pt x="1169124" y="2172970"/>
                    <a:pt x="1134864" y="2138680"/>
                  </a:cubicBezTo>
                  <a:cubicBezTo>
                    <a:pt x="1099533" y="2103120"/>
                    <a:pt x="1068485" y="2062480"/>
                    <a:pt x="1041719" y="2019300"/>
                  </a:cubicBezTo>
                  <a:cubicBezTo>
                    <a:pt x="1014954" y="1974850"/>
                    <a:pt x="992470" y="1926590"/>
                    <a:pt x="976411" y="1877060"/>
                  </a:cubicBezTo>
                  <a:cubicBezTo>
                    <a:pt x="959281" y="1826260"/>
                    <a:pt x="947504" y="1772920"/>
                    <a:pt x="941080" y="1719580"/>
                  </a:cubicBezTo>
                  <a:cubicBezTo>
                    <a:pt x="934657" y="1666240"/>
                    <a:pt x="933586" y="1610360"/>
                    <a:pt x="937868" y="1557020"/>
                  </a:cubicBezTo>
                  <a:cubicBezTo>
                    <a:pt x="943222" y="1503680"/>
                    <a:pt x="952857" y="1450340"/>
                    <a:pt x="967846" y="1399540"/>
                  </a:cubicBezTo>
                  <a:cubicBezTo>
                    <a:pt x="983905" y="1348740"/>
                    <a:pt x="1004247" y="1299210"/>
                    <a:pt x="1029942" y="1253490"/>
                  </a:cubicBezTo>
                  <a:cubicBezTo>
                    <a:pt x="1054567" y="1209040"/>
                    <a:pt x="1085615" y="1167130"/>
                    <a:pt x="1118804" y="1130300"/>
                  </a:cubicBezTo>
                  <a:cubicBezTo>
                    <a:pt x="1151994" y="1094740"/>
                    <a:pt x="1189466" y="1061720"/>
                    <a:pt x="1230150" y="1036320"/>
                  </a:cubicBezTo>
                  <a:cubicBezTo>
                    <a:pt x="1269763" y="1009650"/>
                    <a:pt x="1312588" y="989330"/>
                    <a:pt x="1356483" y="975360"/>
                  </a:cubicBezTo>
                  <a:cubicBezTo>
                    <a:pt x="1400379" y="961390"/>
                    <a:pt x="1419650" y="958850"/>
                    <a:pt x="1492453" y="952500"/>
                  </a:cubicBezTo>
                  <a:cubicBezTo>
                    <a:pt x="1785805" y="929640"/>
                    <a:pt x="3219374" y="976630"/>
                    <a:pt x="3717215" y="974090"/>
                  </a:cubicBezTo>
                  <a:cubicBezTo>
                    <a:pt x="3968813" y="971550"/>
                    <a:pt x="4004144" y="961390"/>
                    <a:pt x="4284647" y="960120"/>
                  </a:cubicBezTo>
                  <a:cubicBezTo>
                    <a:pt x="5083335" y="955040"/>
                    <a:pt x="7621791" y="1009650"/>
                    <a:pt x="8906543" y="1013460"/>
                  </a:cubicBezTo>
                  <a:cubicBezTo>
                    <a:pt x="9824071" y="1017270"/>
                    <a:pt x="10563873" y="1009650"/>
                    <a:pt x="11267275" y="1000760"/>
                  </a:cubicBezTo>
                  <a:cubicBezTo>
                    <a:pt x="11834707" y="993140"/>
                    <a:pt x="12548814" y="947420"/>
                    <a:pt x="12804695" y="970280"/>
                  </a:cubicBezTo>
                  <a:cubicBezTo>
                    <a:pt x="12891417" y="977900"/>
                    <a:pt x="12922464" y="981710"/>
                    <a:pt x="12975994" y="1003300"/>
                  </a:cubicBezTo>
                  <a:cubicBezTo>
                    <a:pt x="13030597" y="1024890"/>
                    <a:pt x="13084129" y="1059180"/>
                    <a:pt x="13129095" y="1099820"/>
                  </a:cubicBezTo>
                  <a:cubicBezTo>
                    <a:pt x="13174061" y="1140460"/>
                    <a:pt x="13216887" y="1192530"/>
                    <a:pt x="13247934" y="1248410"/>
                  </a:cubicBezTo>
                  <a:cubicBezTo>
                    <a:pt x="13280053" y="1305560"/>
                    <a:pt x="13305748" y="1370330"/>
                    <a:pt x="13320738" y="1435100"/>
                  </a:cubicBezTo>
                  <a:cubicBezTo>
                    <a:pt x="13336797" y="1501140"/>
                    <a:pt x="13343220" y="1572260"/>
                    <a:pt x="13340008" y="1639570"/>
                  </a:cubicBezTo>
                  <a:cubicBezTo>
                    <a:pt x="13336797" y="1708150"/>
                    <a:pt x="13323948" y="1778000"/>
                    <a:pt x="13302536" y="1841500"/>
                  </a:cubicBezTo>
                  <a:cubicBezTo>
                    <a:pt x="13281123" y="1903730"/>
                    <a:pt x="13250077" y="1965960"/>
                    <a:pt x="13213674" y="2016760"/>
                  </a:cubicBezTo>
                  <a:cubicBezTo>
                    <a:pt x="13176202" y="2068830"/>
                    <a:pt x="13130165" y="2115820"/>
                    <a:pt x="13080917" y="2150110"/>
                  </a:cubicBezTo>
                  <a:cubicBezTo>
                    <a:pt x="13032738" y="2185670"/>
                    <a:pt x="12975994" y="2212340"/>
                    <a:pt x="12920323" y="2226310"/>
                  </a:cubicBezTo>
                  <a:cubicBezTo>
                    <a:pt x="12864651" y="2240280"/>
                    <a:pt x="12803624" y="2244090"/>
                    <a:pt x="12746880" y="2237740"/>
                  </a:cubicBezTo>
                  <a:cubicBezTo>
                    <a:pt x="12690138" y="2230120"/>
                    <a:pt x="12631253" y="2211070"/>
                    <a:pt x="12579863" y="2181860"/>
                  </a:cubicBezTo>
                  <a:cubicBezTo>
                    <a:pt x="12528474" y="2153920"/>
                    <a:pt x="12478153" y="2113280"/>
                    <a:pt x="12436399" y="2067560"/>
                  </a:cubicBezTo>
                  <a:cubicBezTo>
                    <a:pt x="12394645" y="2020570"/>
                    <a:pt x="12358244" y="1963420"/>
                    <a:pt x="12331478" y="1903730"/>
                  </a:cubicBezTo>
                  <a:cubicBezTo>
                    <a:pt x="12304713" y="1844040"/>
                    <a:pt x="12285440" y="1775460"/>
                    <a:pt x="12275805" y="1708150"/>
                  </a:cubicBezTo>
                  <a:cubicBezTo>
                    <a:pt x="12267241" y="1642110"/>
                    <a:pt x="12267241" y="1569720"/>
                    <a:pt x="12275805" y="1502410"/>
                  </a:cubicBezTo>
                  <a:cubicBezTo>
                    <a:pt x="12285440" y="1436370"/>
                    <a:pt x="12304713" y="1367790"/>
                    <a:pt x="12331478" y="1308100"/>
                  </a:cubicBezTo>
                  <a:cubicBezTo>
                    <a:pt x="12358244" y="1248410"/>
                    <a:pt x="12395716" y="1191260"/>
                    <a:pt x="12436399" y="1144270"/>
                  </a:cubicBezTo>
                  <a:cubicBezTo>
                    <a:pt x="12478153" y="1097280"/>
                    <a:pt x="12528474" y="1056640"/>
                    <a:pt x="12579863" y="1028700"/>
                  </a:cubicBezTo>
                  <a:cubicBezTo>
                    <a:pt x="12632324" y="1000760"/>
                    <a:pt x="12690138" y="981710"/>
                    <a:pt x="12746880" y="974090"/>
                  </a:cubicBezTo>
                  <a:cubicBezTo>
                    <a:pt x="12803624" y="966470"/>
                    <a:pt x="12864649" y="970280"/>
                    <a:pt x="12920323" y="985520"/>
                  </a:cubicBezTo>
                  <a:cubicBezTo>
                    <a:pt x="12975994" y="999490"/>
                    <a:pt x="13032738" y="1026160"/>
                    <a:pt x="13080917" y="1061720"/>
                  </a:cubicBezTo>
                  <a:cubicBezTo>
                    <a:pt x="13130165" y="1096010"/>
                    <a:pt x="13176202" y="1143000"/>
                    <a:pt x="13213674" y="1193800"/>
                  </a:cubicBezTo>
                  <a:cubicBezTo>
                    <a:pt x="13250077" y="1245870"/>
                    <a:pt x="13281123" y="1308100"/>
                    <a:pt x="13302536" y="1370330"/>
                  </a:cubicBezTo>
                  <a:cubicBezTo>
                    <a:pt x="13323948" y="1433830"/>
                    <a:pt x="13336797" y="1503680"/>
                    <a:pt x="13340008" y="1570990"/>
                  </a:cubicBezTo>
                  <a:cubicBezTo>
                    <a:pt x="13343220" y="1639570"/>
                    <a:pt x="13336797" y="1710690"/>
                    <a:pt x="13320738" y="1775460"/>
                  </a:cubicBezTo>
                  <a:cubicBezTo>
                    <a:pt x="13305748" y="1841500"/>
                    <a:pt x="13280053" y="1906270"/>
                    <a:pt x="13247934" y="1962150"/>
                  </a:cubicBezTo>
                  <a:cubicBezTo>
                    <a:pt x="13215815" y="2018030"/>
                    <a:pt x="13174061" y="2070100"/>
                    <a:pt x="13129095" y="2112010"/>
                  </a:cubicBezTo>
                  <a:cubicBezTo>
                    <a:pt x="13084129" y="2152650"/>
                    <a:pt x="13029526" y="2186940"/>
                    <a:pt x="12975994" y="2208530"/>
                  </a:cubicBezTo>
                  <a:cubicBezTo>
                    <a:pt x="12921393" y="2228850"/>
                    <a:pt x="12893558" y="2232660"/>
                    <a:pt x="12804695" y="2241550"/>
                  </a:cubicBezTo>
                  <a:cubicBezTo>
                    <a:pt x="12496355" y="2268220"/>
                    <a:pt x="11456775" y="2212340"/>
                    <a:pt x="10728750" y="2205990"/>
                  </a:cubicBezTo>
                  <a:cubicBezTo>
                    <a:pt x="9921497" y="2198370"/>
                    <a:pt x="9010394" y="2195830"/>
                    <a:pt x="8175305" y="2200910"/>
                  </a:cubicBezTo>
                  <a:cubicBezTo>
                    <a:pt x="7369123" y="2207260"/>
                    <a:pt x="6565083" y="2218690"/>
                    <a:pt x="5799585" y="2239010"/>
                  </a:cubicBezTo>
                  <a:cubicBezTo>
                    <a:pt x="5082265" y="2256790"/>
                    <a:pt x="4351027" y="2297430"/>
                    <a:pt x="3717216" y="2311400"/>
                  </a:cubicBezTo>
                  <a:cubicBezTo>
                    <a:pt x="3186185" y="2322830"/>
                    <a:pt x="2657295" y="2329180"/>
                    <a:pt x="2251528" y="2324100"/>
                  </a:cubicBezTo>
                  <a:cubicBezTo>
                    <a:pt x="1963529" y="2320290"/>
                    <a:pt x="1661613" y="2310130"/>
                    <a:pt x="1513866" y="2298700"/>
                  </a:cubicBezTo>
                  <a:cubicBezTo>
                    <a:pt x="1449628" y="2294890"/>
                    <a:pt x="1421792" y="2294890"/>
                    <a:pt x="1376826" y="2282190"/>
                  </a:cubicBezTo>
                  <a:cubicBezTo>
                    <a:pt x="1332930" y="2270760"/>
                    <a:pt x="1289034" y="2251710"/>
                    <a:pt x="1248351" y="2227580"/>
                  </a:cubicBezTo>
                  <a:cubicBezTo>
                    <a:pt x="1207667" y="2203450"/>
                    <a:pt x="1169124" y="2172970"/>
                    <a:pt x="1134864" y="2138680"/>
                  </a:cubicBezTo>
                  <a:cubicBezTo>
                    <a:pt x="1099533" y="2103120"/>
                    <a:pt x="1068485" y="2062480"/>
                    <a:pt x="1041720" y="2019300"/>
                  </a:cubicBezTo>
                  <a:cubicBezTo>
                    <a:pt x="1014954" y="1974850"/>
                    <a:pt x="992471" y="1926590"/>
                    <a:pt x="976411" y="1877060"/>
                  </a:cubicBezTo>
                  <a:cubicBezTo>
                    <a:pt x="959281" y="1826260"/>
                    <a:pt x="947504" y="1772920"/>
                    <a:pt x="941081" y="1719580"/>
                  </a:cubicBezTo>
                  <a:cubicBezTo>
                    <a:pt x="934657" y="1666240"/>
                    <a:pt x="933586" y="1611630"/>
                    <a:pt x="937869" y="1557020"/>
                  </a:cubicBezTo>
                  <a:cubicBezTo>
                    <a:pt x="943222" y="1503680"/>
                    <a:pt x="952858" y="1450340"/>
                    <a:pt x="967846" y="1399540"/>
                  </a:cubicBezTo>
                  <a:cubicBezTo>
                    <a:pt x="983906" y="1348740"/>
                    <a:pt x="1004248" y="1299210"/>
                    <a:pt x="1029943" y="1254760"/>
                  </a:cubicBezTo>
                  <a:cubicBezTo>
                    <a:pt x="1054567" y="1209040"/>
                    <a:pt x="1085615" y="1167130"/>
                    <a:pt x="1118805" y="1130300"/>
                  </a:cubicBezTo>
                  <a:cubicBezTo>
                    <a:pt x="1151994" y="1094740"/>
                    <a:pt x="1189466" y="1061720"/>
                    <a:pt x="1229079" y="1036320"/>
                  </a:cubicBezTo>
                  <a:cubicBezTo>
                    <a:pt x="1269763" y="1009650"/>
                    <a:pt x="1310447" y="991870"/>
                    <a:pt x="1356484" y="975360"/>
                  </a:cubicBezTo>
                  <a:cubicBezTo>
                    <a:pt x="1408945" y="957580"/>
                    <a:pt x="1454982" y="946150"/>
                    <a:pt x="1529925" y="934720"/>
                  </a:cubicBezTo>
                  <a:cubicBezTo>
                    <a:pt x="1661613" y="916940"/>
                    <a:pt x="1842548" y="913130"/>
                    <a:pt x="2084510" y="909320"/>
                  </a:cubicBezTo>
                  <a:cubicBezTo>
                    <a:pt x="2545950" y="900430"/>
                    <a:pt x="3556622" y="934720"/>
                    <a:pt x="4091935" y="934720"/>
                  </a:cubicBezTo>
                  <a:cubicBezTo>
                    <a:pt x="4448454" y="934720"/>
                    <a:pt x="4599412" y="934720"/>
                    <a:pt x="4981626" y="922020"/>
                  </a:cubicBezTo>
                  <a:cubicBezTo>
                    <a:pt x="5677533" y="896620"/>
                    <a:pt x="7098255" y="816610"/>
                    <a:pt x="7919426" y="755650"/>
                  </a:cubicBezTo>
                  <a:cubicBezTo>
                    <a:pt x="8514694" y="711200"/>
                    <a:pt x="8993265" y="660400"/>
                    <a:pt x="9456846" y="612140"/>
                  </a:cubicBezTo>
                  <a:cubicBezTo>
                    <a:pt x="9840130" y="572770"/>
                    <a:pt x="10204143" y="538480"/>
                    <a:pt x="10507130" y="491490"/>
                  </a:cubicBezTo>
                  <a:cubicBezTo>
                    <a:pt x="10738386" y="455930"/>
                    <a:pt x="10911827" y="422910"/>
                    <a:pt x="11118457" y="372110"/>
                  </a:cubicBezTo>
                  <a:cubicBezTo>
                    <a:pt x="11336866" y="318770"/>
                    <a:pt x="11647348" y="181610"/>
                    <a:pt x="11784388" y="171450"/>
                  </a:cubicBezTo>
                  <a:cubicBezTo>
                    <a:pt x="11844343" y="167640"/>
                    <a:pt x="11873249" y="177800"/>
                    <a:pt x="11916075" y="190500"/>
                  </a:cubicBezTo>
                  <a:cubicBezTo>
                    <a:pt x="11957829" y="203200"/>
                    <a:pt x="12000654" y="222250"/>
                    <a:pt x="12039197" y="246380"/>
                  </a:cubicBezTo>
                  <a:cubicBezTo>
                    <a:pt x="12077740" y="270510"/>
                    <a:pt x="12115212" y="300990"/>
                    <a:pt x="12148401" y="335280"/>
                  </a:cubicBezTo>
                  <a:cubicBezTo>
                    <a:pt x="12180520" y="369570"/>
                    <a:pt x="12211568" y="410210"/>
                    <a:pt x="12236192" y="453390"/>
                  </a:cubicBezTo>
                  <a:cubicBezTo>
                    <a:pt x="12260817" y="495300"/>
                    <a:pt x="12282230" y="543560"/>
                    <a:pt x="12297219" y="591820"/>
                  </a:cubicBezTo>
                  <a:cubicBezTo>
                    <a:pt x="12313278" y="640080"/>
                    <a:pt x="12323985" y="692150"/>
                    <a:pt x="12329338" y="744220"/>
                  </a:cubicBezTo>
                  <a:cubicBezTo>
                    <a:pt x="12334691" y="796290"/>
                    <a:pt x="12334691" y="849630"/>
                    <a:pt x="12329338" y="900430"/>
                  </a:cubicBezTo>
                  <a:cubicBezTo>
                    <a:pt x="12323985" y="952500"/>
                    <a:pt x="12313278" y="1004570"/>
                    <a:pt x="12297219" y="1052830"/>
                  </a:cubicBezTo>
                  <a:cubicBezTo>
                    <a:pt x="12282230" y="1102360"/>
                    <a:pt x="12260817" y="1149350"/>
                    <a:pt x="12236192" y="1192530"/>
                  </a:cubicBezTo>
                  <a:cubicBezTo>
                    <a:pt x="12211568" y="1235710"/>
                    <a:pt x="12180520" y="1275080"/>
                    <a:pt x="12148401" y="1309370"/>
                  </a:cubicBezTo>
                  <a:cubicBezTo>
                    <a:pt x="12115212" y="1344930"/>
                    <a:pt x="12077740" y="1375410"/>
                    <a:pt x="12039197" y="1399540"/>
                  </a:cubicBezTo>
                  <a:cubicBezTo>
                    <a:pt x="12000654" y="1423670"/>
                    <a:pt x="11957829" y="1442720"/>
                    <a:pt x="11916075" y="1454150"/>
                  </a:cubicBezTo>
                  <a:cubicBezTo>
                    <a:pt x="11873249" y="1466850"/>
                    <a:pt x="11835777" y="1473200"/>
                    <a:pt x="11784388" y="1473200"/>
                  </a:cubicBezTo>
                  <a:cubicBezTo>
                    <a:pt x="11708374" y="1474470"/>
                    <a:pt x="11614158" y="1450340"/>
                    <a:pt x="11503883" y="1442720"/>
                  </a:cubicBezTo>
                  <a:cubicBezTo>
                    <a:pt x="11348643" y="1432560"/>
                    <a:pt x="11219097" y="1433830"/>
                    <a:pt x="10938593" y="1427480"/>
                  </a:cubicBezTo>
                  <a:cubicBezTo>
                    <a:pt x="10128129" y="1412240"/>
                    <a:pt x="7658193" y="1409700"/>
                    <a:pt x="6202140" y="1374140"/>
                  </a:cubicBezTo>
                  <a:cubicBezTo>
                    <a:pt x="4955931" y="1343660"/>
                    <a:pt x="3762182" y="1266190"/>
                    <a:pt x="2733310" y="1243330"/>
                  </a:cubicBezTo>
                  <a:cubicBezTo>
                    <a:pt x="1907857" y="1224280"/>
                    <a:pt x="783699" y="1248410"/>
                    <a:pt x="502124" y="1224280"/>
                  </a:cubicBezTo>
                  <a:cubicBezTo>
                    <a:pt x="435745" y="1217930"/>
                    <a:pt x="419686" y="1215390"/>
                    <a:pt x="380072" y="1203960"/>
                  </a:cubicBezTo>
                  <a:cubicBezTo>
                    <a:pt x="340459" y="1191260"/>
                    <a:pt x="301917" y="1172210"/>
                    <a:pt x="265515" y="1149350"/>
                  </a:cubicBezTo>
                  <a:cubicBezTo>
                    <a:pt x="230185" y="1125220"/>
                    <a:pt x="195925" y="1096010"/>
                    <a:pt x="165947" y="1064260"/>
                  </a:cubicBezTo>
                  <a:cubicBezTo>
                    <a:pt x="135970" y="1031240"/>
                    <a:pt x="109204" y="993140"/>
                    <a:pt x="86721" y="952500"/>
                  </a:cubicBezTo>
                  <a:cubicBezTo>
                    <a:pt x="64238" y="913130"/>
                    <a:pt x="44966" y="867410"/>
                    <a:pt x="31048" y="821690"/>
                  </a:cubicBezTo>
                  <a:cubicBezTo>
                    <a:pt x="18201" y="777240"/>
                    <a:pt x="8565" y="727710"/>
                    <a:pt x="4282" y="679450"/>
                  </a:cubicBezTo>
                  <a:cubicBezTo>
                    <a:pt x="0" y="632460"/>
                    <a:pt x="1071" y="581660"/>
                    <a:pt x="6424" y="534670"/>
                  </a:cubicBezTo>
                  <a:cubicBezTo>
                    <a:pt x="12847" y="486410"/>
                    <a:pt x="23554" y="438150"/>
                    <a:pt x="38542" y="393700"/>
                  </a:cubicBezTo>
                  <a:cubicBezTo>
                    <a:pt x="53531" y="347980"/>
                    <a:pt x="73873" y="304800"/>
                    <a:pt x="97427" y="265430"/>
                  </a:cubicBezTo>
                  <a:cubicBezTo>
                    <a:pt x="122051" y="226060"/>
                    <a:pt x="149888" y="189230"/>
                    <a:pt x="180936" y="157480"/>
                  </a:cubicBezTo>
                  <a:cubicBezTo>
                    <a:pt x="211984" y="127000"/>
                    <a:pt x="247315" y="99060"/>
                    <a:pt x="283716" y="77470"/>
                  </a:cubicBezTo>
                  <a:cubicBezTo>
                    <a:pt x="320117" y="55880"/>
                    <a:pt x="359731" y="39370"/>
                    <a:pt x="399344" y="29210"/>
                  </a:cubicBezTo>
                  <a:cubicBezTo>
                    <a:pt x="438957" y="17780"/>
                    <a:pt x="521395" y="13970"/>
                    <a:pt x="521395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7663218" y="4673329"/>
            <a:ext cx="7304652" cy="4584971"/>
          </a:xfrm>
          <a:custGeom>
            <a:avLst/>
            <a:gdLst/>
            <a:ahLst/>
            <a:cxnLst/>
            <a:rect l="l" t="t" r="r" b="b"/>
            <a:pathLst>
              <a:path w="7304652" h="4584971">
                <a:moveTo>
                  <a:pt x="7304652" y="0"/>
                </a:moveTo>
                <a:lnTo>
                  <a:pt x="0" y="0"/>
                </a:lnTo>
                <a:lnTo>
                  <a:pt x="0" y="4584971"/>
                </a:lnTo>
                <a:lnTo>
                  <a:pt x="7304652" y="4584971"/>
                </a:lnTo>
                <a:lnTo>
                  <a:pt x="7304652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673134" y="8897302"/>
            <a:ext cx="2366070" cy="1171205"/>
          </a:xfrm>
          <a:custGeom>
            <a:avLst/>
            <a:gdLst/>
            <a:ahLst/>
            <a:cxnLst/>
            <a:rect l="l" t="t" r="r" b="b"/>
            <a:pathLst>
              <a:path w="2366070" h="1171205">
                <a:moveTo>
                  <a:pt x="0" y="0"/>
                </a:moveTo>
                <a:lnTo>
                  <a:pt x="2366070" y="0"/>
                </a:lnTo>
                <a:lnTo>
                  <a:pt x="2366070" y="1171205"/>
                </a:lnTo>
                <a:lnTo>
                  <a:pt x="0" y="11712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8" name="Freeform 8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10" name="Freeform 10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2" name="Freeform 12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13" name="Freeform 13"/>
          <p:cNvSpPr/>
          <p:nvPr/>
        </p:nvSpPr>
        <p:spPr>
          <a:xfrm>
            <a:off x="4064320" y="3384265"/>
            <a:ext cx="2051311" cy="6902735"/>
          </a:xfrm>
          <a:custGeom>
            <a:avLst/>
            <a:gdLst/>
            <a:ahLst/>
            <a:cxnLst/>
            <a:rect l="l" t="t" r="r" b="b"/>
            <a:pathLst>
              <a:path w="2051311" h="6902735">
                <a:moveTo>
                  <a:pt x="0" y="0"/>
                </a:moveTo>
                <a:lnTo>
                  <a:pt x="2051310" y="0"/>
                </a:lnTo>
                <a:lnTo>
                  <a:pt x="2051310" y="6902735"/>
                </a:lnTo>
                <a:lnTo>
                  <a:pt x="0" y="690273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245" r="-663" b="-569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7872452" y="5899649"/>
            <a:ext cx="6601445" cy="2018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Pneumatic Piston will mixed butter and biscuit, and make them one layer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0" y="641033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07116" y="2059320"/>
            <a:ext cx="13248331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4.Piston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1980" y="1011603"/>
            <a:ext cx="14575522" cy="2167158"/>
            <a:chOff x="0" y="0"/>
            <a:chExt cx="16220427" cy="2411730"/>
          </a:xfrm>
        </p:grpSpPr>
        <p:sp>
          <p:nvSpPr>
            <p:cNvPr id="4" name="Freeform 4"/>
            <p:cNvSpPr/>
            <p:nvPr/>
          </p:nvSpPr>
          <p:spPr>
            <a:xfrm>
              <a:off x="46581" y="36830"/>
              <a:ext cx="16125971" cy="2329180"/>
            </a:xfrm>
            <a:custGeom>
              <a:avLst/>
              <a:gdLst/>
              <a:ahLst/>
              <a:cxnLst/>
              <a:rect l="l" t="t" r="r" b="b"/>
              <a:pathLst>
                <a:path w="16125971" h="2329180">
                  <a:moveTo>
                    <a:pt x="630133" y="13970"/>
                  </a:moveTo>
                  <a:cubicBezTo>
                    <a:pt x="2488184" y="71120"/>
                    <a:pt x="3897250" y="59690"/>
                    <a:pt x="4804279" y="88900"/>
                  </a:cubicBezTo>
                  <a:cubicBezTo>
                    <a:pt x="5522398" y="111760"/>
                    <a:pt x="6230165" y="171450"/>
                    <a:pt x="6732202" y="189230"/>
                  </a:cubicBezTo>
                  <a:cubicBezTo>
                    <a:pt x="7053091" y="200660"/>
                    <a:pt x="7194127" y="200660"/>
                    <a:pt x="7521486" y="203200"/>
                  </a:cubicBezTo>
                  <a:cubicBezTo>
                    <a:pt x="8059751" y="208280"/>
                    <a:pt x="8825744" y="207010"/>
                    <a:pt x="9659020" y="201930"/>
                  </a:cubicBezTo>
                  <a:cubicBezTo>
                    <a:pt x="10833889" y="195580"/>
                    <a:pt x="13063292" y="0"/>
                    <a:pt x="13903037" y="160020"/>
                  </a:cubicBezTo>
                  <a:cubicBezTo>
                    <a:pt x="14278272" y="232410"/>
                    <a:pt x="14672913" y="502920"/>
                    <a:pt x="14685852" y="480060"/>
                  </a:cubicBezTo>
                  <a:cubicBezTo>
                    <a:pt x="14697497" y="461010"/>
                    <a:pt x="14230397" y="200660"/>
                    <a:pt x="14242043" y="171450"/>
                  </a:cubicBezTo>
                  <a:cubicBezTo>
                    <a:pt x="14248512" y="156210"/>
                    <a:pt x="14349436" y="177800"/>
                    <a:pt x="14401193" y="190500"/>
                  </a:cubicBezTo>
                  <a:cubicBezTo>
                    <a:pt x="14451655" y="203200"/>
                    <a:pt x="14503412" y="222250"/>
                    <a:pt x="14549992" y="246380"/>
                  </a:cubicBezTo>
                  <a:cubicBezTo>
                    <a:pt x="14596572" y="270510"/>
                    <a:pt x="14641859" y="300990"/>
                    <a:pt x="14681971" y="335280"/>
                  </a:cubicBezTo>
                  <a:cubicBezTo>
                    <a:pt x="14720789" y="369570"/>
                    <a:pt x="14758311" y="410210"/>
                    <a:pt x="14788072" y="453390"/>
                  </a:cubicBezTo>
                  <a:cubicBezTo>
                    <a:pt x="14817831" y="495300"/>
                    <a:pt x="14843710" y="543560"/>
                    <a:pt x="14861824" y="591820"/>
                  </a:cubicBezTo>
                  <a:cubicBezTo>
                    <a:pt x="14881232" y="640080"/>
                    <a:pt x="14894171" y="692150"/>
                    <a:pt x="14900640" y="744220"/>
                  </a:cubicBezTo>
                  <a:cubicBezTo>
                    <a:pt x="14907109" y="796290"/>
                    <a:pt x="14907109" y="849630"/>
                    <a:pt x="14900640" y="901700"/>
                  </a:cubicBezTo>
                  <a:cubicBezTo>
                    <a:pt x="14894171" y="952500"/>
                    <a:pt x="14881232" y="1004570"/>
                    <a:pt x="14861824" y="1054100"/>
                  </a:cubicBezTo>
                  <a:cubicBezTo>
                    <a:pt x="14843710" y="1102360"/>
                    <a:pt x="14817831" y="1149350"/>
                    <a:pt x="14788072" y="1192530"/>
                  </a:cubicBezTo>
                  <a:cubicBezTo>
                    <a:pt x="14758311" y="1235710"/>
                    <a:pt x="14720789" y="1275080"/>
                    <a:pt x="14681971" y="1309370"/>
                  </a:cubicBezTo>
                  <a:cubicBezTo>
                    <a:pt x="14641859" y="1344930"/>
                    <a:pt x="14596572" y="1375410"/>
                    <a:pt x="14549992" y="1399540"/>
                  </a:cubicBezTo>
                  <a:cubicBezTo>
                    <a:pt x="14503412" y="1423670"/>
                    <a:pt x="14451655" y="1442720"/>
                    <a:pt x="14401193" y="1454150"/>
                  </a:cubicBezTo>
                  <a:cubicBezTo>
                    <a:pt x="14349436" y="1466850"/>
                    <a:pt x="14314501" y="1457960"/>
                    <a:pt x="14242043" y="1473200"/>
                  </a:cubicBezTo>
                  <a:cubicBezTo>
                    <a:pt x="14077715" y="1508760"/>
                    <a:pt x="13745182" y="1662430"/>
                    <a:pt x="13451463" y="1724660"/>
                  </a:cubicBezTo>
                  <a:cubicBezTo>
                    <a:pt x="13096933" y="1800860"/>
                    <a:pt x="12601367" y="1827530"/>
                    <a:pt x="12255894" y="1861820"/>
                  </a:cubicBezTo>
                  <a:cubicBezTo>
                    <a:pt x="11990642" y="1887220"/>
                    <a:pt x="11808202" y="1905000"/>
                    <a:pt x="11553302" y="1918970"/>
                  </a:cubicBezTo>
                  <a:cubicBezTo>
                    <a:pt x="11245351" y="1935480"/>
                    <a:pt x="10863649" y="1934210"/>
                    <a:pt x="10538878" y="1948180"/>
                  </a:cubicBezTo>
                  <a:cubicBezTo>
                    <a:pt x="10236104" y="1960880"/>
                    <a:pt x="10000613" y="1983740"/>
                    <a:pt x="9661609" y="1997710"/>
                  </a:cubicBezTo>
                  <a:cubicBezTo>
                    <a:pt x="9197096" y="2018030"/>
                    <a:pt x="8576021" y="2023110"/>
                    <a:pt x="8004113" y="2048510"/>
                  </a:cubicBezTo>
                  <a:cubicBezTo>
                    <a:pt x="7390801" y="2076450"/>
                    <a:pt x="6651979" y="2138680"/>
                    <a:pt x="6098187" y="2162810"/>
                  </a:cubicBezTo>
                  <a:cubicBezTo>
                    <a:pt x="5669903" y="2181860"/>
                    <a:pt x="5412416" y="2184400"/>
                    <a:pt x="4962135" y="2194560"/>
                  </a:cubicBezTo>
                  <a:cubicBezTo>
                    <a:pt x="4302243" y="2207260"/>
                    <a:pt x="3084676" y="2197100"/>
                    <a:pt x="2520532" y="2228850"/>
                  </a:cubicBezTo>
                  <a:cubicBezTo>
                    <a:pt x="2219051" y="2246630"/>
                    <a:pt x="1979678" y="2298700"/>
                    <a:pt x="1829585" y="2298700"/>
                  </a:cubicBezTo>
                  <a:cubicBezTo>
                    <a:pt x="1755832" y="2299970"/>
                    <a:pt x="1718309" y="2294890"/>
                    <a:pt x="1663965" y="2282190"/>
                  </a:cubicBezTo>
                  <a:cubicBezTo>
                    <a:pt x="1610915" y="2270760"/>
                    <a:pt x="1557864" y="2251710"/>
                    <a:pt x="1508696" y="2227580"/>
                  </a:cubicBezTo>
                  <a:cubicBezTo>
                    <a:pt x="1459527" y="2203450"/>
                    <a:pt x="1412947" y="2172970"/>
                    <a:pt x="1371542" y="2138680"/>
                  </a:cubicBezTo>
                  <a:cubicBezTo>
                    <a:pt x="1328843" y="2103120"/>
                    <a:pt x="1291319" y="2062480"/>
                    <a:pt x="1258972" y="2019300"/>
                  </a:cubicBezTo>
                  <a:cubicBezTo>
                    <a:pt x="1226624" y="1974850"/>
                    <a:pt x="1199452" y="1926590"/>
                    <a:pt x="1180043" y="1877060"/>
                  </a:cubicBezTo>
                  <a:cubicBezTo>
                    <a:pt x="1159341" y="1826260"/>
                    <a:pt x="1145108" y="1772920"/>
                    <a:pt x="1137344" y="1719580"/>
                  </a:cubicBezTo>
                  <a:cubicBezTo>
                    <a:pt x="1129581" y="1666240"/>
                    <a:pt x="1128287" y="1610360"/>
                    <a:pt x="1133463" y="1557020"/>
                  </a:cubicBezTo>
                  <a:cubicBezTo>
                    <a:pt x="1139932" y="1503680"/>
                    <a:pt x="1151577" y="1450340"/>
                    <a:pt x="1169692" y="1399540"/>
                  </a:cubicBezTo>
                  <a:cubicBezTo>
                    <a:pt x="1189101" y="1348740"/>
                    <a:pt x="1213685" y="1299210"/>
                    <a:pt x="1244739" y="1253490"/>
                  </a:cubicBezTo>
                  <a:cubicBezTo>
                    <a:pt x="1274499" y="1209040"/>
                    <a:pt x="1312022" y="1167130"/>
                    <a:pt x="1352133" y="1130300"/>
                  </a:cubicBezTo>
                  <a:cubicBezTo>
                    <a:pt x="1392244" y="1094740"/>
                    <a:pt x="1437531" y="1061720"/>
                    <a:pt x="1486700" y="1036320"/>
                  </a:cubicBezTo>
                  <a:cubicBezTo>
                    <a:pt x="1534574" y="1009650"/>
                    <a:pt x="1586330" y="989330"/>
                    <a:pt x="1639381" y="975360"/>
                  </a:cubicBezTo>
                  <a:cubicBezTo>
                    <a:pt x="1692431" y="961390"/>
                    <a:pt x="1715721" y="958850"/>
                    <a:pt x="1803707" y="952500"/>
                  </a:cubicBezTo>
                  <a:cubicBezTo>
                    <a:pt x="2158238" y="929640"/>
                    <a:pt x="3890780" y="976630"/>
                    <a:pt x="4492447" y="974090"/>
                  </a:cubicBezTo>
                  <a:cubicBezTo>
                    <a:pt x="4796516" y="971550"/>
                    <a:pt x="4839215" y="961390"/>
                    <a:pt x="5178218" y="960120"/>
                  </a:cubicBezTo>
                  <a:cubicBezTo>
                    <a:pt x="6143473" y="955040"/>
                    <a:pt x="9211329" y="1009650"/>
                    <a:pt x="10764018" y="1013460"/>
                  </a:cubicBezTo>
                  <a:cubicBezTo>
                    <a:pt x="11872897" y="1017270"/>
                    <a:pt x="12766987" y="1009650"/>
                    <a:pt x="13617084" y="1000760"/>
                  </a:cubicBezTo>
                  <a:cubicBezTo>
                    <a:pt x="14302856" y="993140"/>
                    <a:pt x="15165892" y="947420"/>
                    <a:pt x="15475135" y="970280"/>
                  </a:cubicBezTo>
                  <a:cubicBezTo>
                    <a:pt x="15579944" y="977900"/>
                    <a:pt x="15617466" y="981710"/>
                    <a:pt x="15682161" y="1003300"/>
                  </a:cubicBezTo>
                  <a:cubicBezTo>
                    <a:pt x="15748149" y="1024890"/>
                    <a:pt x="15812846" y="1059180"/>
                    <a:pt x="15867190" y="1099820"/>
                  </a:cubicBezTo>
                  <a:cubicBezTo>
                    <a:pt x="15921534" y="1140460"/>
                    <a:pt x="15973291" y="1192530"/>
                    <a:pt x="16010814" y="1248410"/>
                  </a:cubicBezTo>
                  <a:cubicBezTo>
                    <a:pt x="16049632" y="1305560"/>
                    <a:pt x="16080686" y="1370330"/>
                    <a:pt x="16098801" y="1435100"/>
                  </a:cubicBezTo>
                  <a:cubicBezTo>
                    <a:pt x="16118209" y="1501140"/>
                    <a:pt x="16125971" y="1572260"/>
                    <a:pt x="16122089" y="1639570"/>
                  </a:cubicBezTo>
                  <a:cubicBezTo>
                    <a:pt x="16118209" y="1708150"/>
                    <a:pt x="16102681" y="1778000"/>
                    <a:pt x="16076802" y="1841500"/>
                  </a:cubicBezTo>
                  <a:cubicBezTo>
                    <a:pt x="16050925" y="1903730"/>
                    <a:pt x="16013403" y="1965960"/>
                    <a:pt x="15969409" y="2016760"/>
                  </a:cubicBezTo>
                  <a:cubicBezTo>
                    <a:pt x="15924123" y="2068830"/>
                    <a:pt x="15868485" y="2115820"/>
                    <a:pt x="15808964" y="2150110"/>
                  </a:cubicBezTo>
                  <a:cubicBezTo>
                    <a:pt x="15750738" y="2185670"/>
                    <a:pt x="15682161" y="2212340"/>
                    <a:pt x="15614879" y="2226310"/>
                  </a:cubicBezTo>
                  <a:cubicBezTo>
                    <a:pt x="15547596" y="2240280"/>
                    <a:pt x="15473842" y="2244090"/>
                    <a:pt x="15405265" y="2237740"/>
                  </a:cubicBezTo>
                  <a:cubicBezTo>
                    <a:pt x="15336688" y="2230120"/>
                    <a:pt x="15265523" y="2211070"/>
                    <a:pt x="15203415" y="2181860"/>
                  </a:cubicBezTo>
                  <a:cubicBezTo>
                    <a:pt x="15141309" y="2153920"/>
                    <a:pt x="15080494" y="2113280"/>
                    <a:pt x="15030031" y="2067560"/>
                  </a:cubicBezTo>
                  <a:cubicBezTo>
                    <a:pt x="14979570" y="2020570"/>
                    <a:pt x="14935577" y="1963420"/>
                    <a:pt x="14903229" y="1903730"/>
                  </a:cubicBezTo>
                  <a:cubicBezTo>
                    <a:pt x="14870882" y="1844040"/>
                    <a:pt x="14847590" y="1775460"/>
                    <a:pt x="14835945" y="1708150"/>
                  </a:cubicBezTo>
                  <a:cubicBezTo>
                    <a:pt x="14825595" y="1642110"/>
                    <a:pt x="14825595" y="1569720"/>
                    <a:pt x="14835945" y="1502410"/>
                  </a:cubicBezTo>
                  <a:cubicBezTo>
                    <a:pt x="14847590" y="1436370"/>
                    <a:pt x="14870882" y="1367790"/>
                    <a:pt x="14903229" y="1308100"/>
                  </a:cubicBezTo>
                  <a:cubicBezTo>
                    <a:pt x="14935577" y="1248410"/>
                    <a:pt x="14980863" y="1191260"/>
                    <a:pt x="15030031" y="1144270"/>
                  </a:cubicBezTo>
                  <a:cubicBezTo>
                    <a:pt x="15080494" y="1097280"/>
                    <a:pt x="15141309" y="1056640"/>
                    <a:pt x="15203415" y="1028700"/>
                  </a:cubicBezTo>
                  <a:cubicBezTo>
                    <a:pt x="15266818" y="1000760"/>
                    <a:pt x="15336688" y="981710"/>
                    <a:pt x="15405265" y="974090"/>
                  </a:cubicBezTo>
                  <a:cubicBezTo>
                    <a:pt x="15473842" y="966470"/>
                    <a:pt x="15547594" y="970280"/>
                    <a:pt x="15614879" y="985520"/>
                  </a:cubicBezTo>
                  <a:cubicBezTo>
                    <a:pt x="15682161" y="999490"/>
                    <a:pt x="15750738" y="1026160"/>
                    <a:pt x="15808964" y="1061720"/>
                  </a:cubicBezTo>
                  <a:cubicBezTo>
                    <a:pt x="15868485" y="1096010"/>
                    <a:pt x="15924123" y="1143000"/>
                    <a:pt x="15969409" y="1193800"/>
                  </a:cubicBezTo>
                  <a:cubicBezTo>
                    <a:pt x="16013403" y="1245870"/>
                    <a:pt x="16050925" y="1308100"/>
                    <a:pt x="16076802" y="1370330"/>
                  </a:cubicBezTo>
                  <a:cubicBezTo>
                    <a:pt x="16102681" y="1433830"/>
                    <a:pt x="16118209" y="1503680"/>
                    <a:pt x="16122089" y="1570990"/>
                  </a:cubicBezTo>
                  <a:cubicBezTo>
                    <a:pt x="16125971" y="1639570"/>
                    <a:pt x="16118209" y="1710690"/>
                    <a:pt x="16098801" y="1775460"/>
                  </a:cubicBezTo>
                  <a:cubicBezTo>
                    <a:pt x="16080686" y="1841500"/>
                    <a:pt x="16049632" y="1906270"/>
                    <a:pt x="16010814" y="1962150"/>
                  </a:cubicBezTo>
                  <a:cubicBezTo>
                    <a:pt x="15971996" y="2018030"/>
                    <a:pt x="15921534" y="2070100"/>
                    <a:pt x="15867190" y="2112010"/>
                  </a:cubicBezTo>
                  <a:cubicBezTo>
                    <a:pt x="15812846" y="2152650"/>
                    <a:pt x="15746857" y="2186940"/>
                    <a:pt x="15682161" y="2208530"/>
                  </a:cubicBezTo>
                  <a:cubicBezTo>
                    <a:pt x="15616171" y="2228850"/>
                    <a:pt x="15582530" y="2232660"/>
                    <a:pt x="15475135" y="2241550"/>
                  </a:cubicBezTo>
                  <a:cubicBezTo>
                    <a:pt x="15102491" y="2268220"/>
                    <a:pt x="13846106" y="2212340"/>
                    <a:pt x="12966250" y="2205990"/>
                  </a:cubicBezTo>
                  <a:cubicBezTo>
                    <a:pt x="11990642" y="2198370"/>
                    <a:pt x="10889527" y="2195830"/>
                    <a:pt x="9880279" y="2200910"/>
                  </a:cubicBezTo>
                  <a:cubicBezTo>
                    <a:pt x="8905967" y="2207260"/>
                    <a:pt x="7934243" y="2218690"/>
                    <a:pt x="7009098" y="2239010"/>
                  </a:cubicBezTo>
                  <a:cubicBezTo>
                    <a:pt x="6142180" y="2256790"/>
                    <a:pt x="5258441" y="2297430"/>
                    <a:pt x="4492447" y="2311400"/>
                  </a:cubicBezTo>
                  <a:cubicBezTo>
                    <a:pt x="3850669" y="2322830"/>
                    <a:pt x="3211479" y="2329180"/>
                    <a:pt x="2721088" y="2324100"/>
                  </a:cubicBezTo>
                  <a:cubicBezTo>
                    <a:pt x="2373027" y="2320290"/>
                    <a:pt x="2008145" y="2310130"/>
                    <a:pt x="1829586" y="2298700"/>
                  </a:cubicBezTo>
                  <a:cubicBezTo>
                    <a:pt x="1751951" y="2294890"/>
                    <a:pt x="1718310" y="2294890"/>
                    <a:pt x="1663965" y="2282190"/>
                  </a:cubicBezTo>
                  <a:cubicBezTo>
                    <a:pt x="1610915" y="2270760"/>
                    <a:pt x="1557865" y="2251710"/>
                    <a:pt x="1508696" y="2227580"/>
                  </a:cubicBezTo>
                  <a:cubicBezTo>
                    <a:pt x="1459528" y="2203450"/>
                    <a:pt x="1412947" y="2172970"/>
                    <a:pt x="1371542" y="2138680"/>
                  </a:cubicBezTo>
                  <a:cubicBezTo>
                    <a:pt x="1328843" y="2103120"/>
                    <a:pt x="1291320" y="2062480"/>
                    <a:pt x="1258972" y="2019300"/>
                  </a:cubicBezTo>
                  <a:cubicBezTo>
                    <a:pt x="1226625" y="1974850"/>
                    <a:pt x="1199452" y="1926590"/>
                    <a:pt x="1180044" y="1877060"/>
                  </a:cubicBezTo>
                  <a:cubicBezTo>
                    <a:pt x="1159341" y="1826260"/>
                    <a:pt x="1145108" y="1772920"/>
                    <a:pt x="1137345" y="1719580"/>
                  </a:cubicBezTo>
                  <a:cubicBezTo>
                    <a:pt x="1129581" y="1666240"/>
                    <a:pt x="1128288" y="1611630"/>
                    <a:pt x="1133463" y="1557020"/>
                  </a:cubicBezTo>
                  <a:cubicBezTo>
                    <a:pt x="1139933" y="1503680"/>
                    <a:pt x="1151578" y="1450340"/>
                    <a:pt x="1169693" y="1399540"/>
                  </a:cubicBezTo>
                  <a:cubicBezTo>
                    <a:pt x="1189101" y="1348740"/>
                    <a:pt x="1213685" y="1299210"/>
                    <a:pt x="1244739" y="1254760"/>
                  </a:cubicBezTo>
                  <a:cubicBezTo>
                    <a:pt x="1274499" y="1209040"/>
                    <a:pt x="1312023" y="1167130"/>
                    <a:pt x="1352134" y="1130300"/>
                  </a:cubicBezTo>
                  <a:cubicBezTo>
                    <a:pt x="1392245" y="1094740"/>
                    <a:pt x="1437532" y="1061720"/>
                    <a:pt x="1485406" y="1036320"/>
                  </a:cubicBezTo>
                  <a:cubicBezTo>
                    <a:pt x="1534575" y="1009650"/>
                    <a:pt x="1583743" y="991870"/>
                    <a:pt x="1639381" y="975360"/>
                  </a:cubicBezTo>
                  <a:cubicBezTo>
                    <a:pt x="1702783" y="957580"/>
                    <a:pt x="1758421" y="946150"/>
                    <a:pt x="1848994" y="934720"/>
                  </a:cubicBezTo>
                  <a:cubicBezTo>
                    <a:pt x="2008145" y="916940"/>
                    <a:pt x="2226815" y="913130"/>
                    <a:pt x="2519239" y="909320"/>
                  </a:cubicBezTo>
                  <a:cubicBezTo>
                    <a:pt x="3076913" y="900430"/>
                    <a:pt x="4298362" y="934720"/>
                    <a:pt x="4945315" y="934720"/>
                  </a:cubicBezTo>
                  <a:cubicBezTo>
                    <a:pt x="5376187" y="934720"/>
                    <a:pt x="5558628" y="934720"/>
                    <a:pt x="6020553" y="922020"/>
                  </a:cubicBezTo>
                  <a:cubicBezTo>
                    <a:pt x="6861593" y="896620"/>
                    <a:pt x="8578608" y="816610"/>
                    <a:pt x="9571036" y="755650"/>
                  </a:cubicBezTo>
                  <a:cubicBezTo>
                    <a:pt x="10290448" y="711200"/>
                    <a:pt x="10868825" y="660400"/>
                    <a:pt x="11429087" y="612140"/>
                  </a:cubicBezTo>
                  <a:cubicBezTo>
                    <a:pt x="11892306" y="572770"/>
                    <a:pt x="12332234" y="538480"/>
                    <a:pt x="12698410" y="491490"/>
                  </a:cubicBezTo>
                  <a:cubicBezTo>
                    <a:pt x="12977895" y="455930"/>
                    <a:pt x="13187507" y="422910"/>
                    <a:pt x="13437232" y="372110"/>
                  </a:cubicBezTo>
                  <a:cubicBezTo>
                    <a:pt x="13701189" y="318770"/>
                    <a:pt x="14076422" y="181610"/>
                    <a:pt x="14242043" y="171450"/>
                  </a:cubicBezTo>
                  <a:cubicBezTo>
                    <a:pt x="14314501" y="167640"/>
                    <a:pt x="14349436" y="177800"/>
                    <a:pt x="14401193" y="190500"/>
                  </a:cubicBezTo>
                  <a:cubicBezTo>
                    <a:pt x="14451655" y="203200"/>
                    <a:pt x="14503412" y="222250"/>
                    <a:pt x="14549992" y="246380"/>
                  </a:cubicBezTo>
                  <a:cubicBezTo>
                    <a:pt x="14596573" y="270510"/>
                    <a:pt x="14641860" y="300990"/>
                    <a:pt x="14681971" y="335280"/>
                  </a:cubicBezTo>
                  <a:cubicBezTo>
                    <a:pt x="14720789" y="369570"/>
                    <a:pt x="14758312" y="410210"/>
                    <a:pt x="14788072" y="453390"/>
                  </a:cubicBezTo>
                  <a:cubicBezTo>
                    <a:pt x="14817831" y="495300"/>
                    <a:pt x="14843710" y="543560"/>
                    <a:pt x="14861825" y="591820"/>
                  </a:cubicBezTo>
                  <a:cubicBezTo>
                    <a:pt x="14881233" y="640080"/>
                    <a:pt x="14894172" y="692150"/>
                    <a:pt x="14900642" y="744220"/>
                  </a:cubicBezTo>
                  <a:cubicBezTo>
                    <a:pt x="14907111" y="796290"/>
                    <a:pt x="14907111" y="849630"/>
                    <a:pt x="14900642" y="900430"/>
                  </a:cubicBezTo>
                  <a:cubicBezTo>
                    <a:pt x="14894172" y="952500"/>
                    <a:pt x="14881233" y="1004570"/>
                    <a:pt x="14861825" y="1052830"/>
                  </a:cubicBezTo>
                  <a:cubicBezTo>
                    <a:pt x="14843710" y="1102360"/>
                    <a:pt x="14817831" y="1149350"/>
                    <a:pt x="14788072" y="1192530"/>
                  </a:cubicBezTo>
                  <a:cubicBezTo>
                    <a:pt x="14758312" y="1235710"/>
                    <a:pt x="14720789" y="1275080"/>
                    <a:pt x="14681971" y="1309370"/>
                  </a:cubicBezTo>
                  <a:cubicBezTo>
                    <a:pt x="14641860" y="1344930"/>
                    <a:pt x="14596573" y="1375410"/>
                    <a:pt x="14549992" y="1399540"/>
                  </a:cubicBezTo>
                  <a:cubicBezTo>
                    <a:pt x="14503412" y="1423670"/>
                    <a:pt x="14451655" y="1442720"/>
                    <a:pt x="14401193" y="1454150"/>
                  </a:cubicBezTo>
                  <a:cubicBezTo>
                    <a:pt x="14349436" y="1466850"/>
                    <a:pt x="14304149" y="1473200"/>
                    <a:pt x="14242043" y="1473200"/>
                  </a:cubicBezTo>
                  <a:cubicBezTo>
                    <a:pt x="14150176" y="1474470"/>
                    <a:pt x="14036311" y="1450340"/>
                    <a:pt x="13903037" y="1442720"/>
                  </a:cubicBezTo>
                  <a:cubicBezTo>
                    <a:pt x="13715421" y="1432560"/>
                    <a:pt x="13558858" y="1433830"/>
                    <a:pt x="13219856" y="1427480"/>
                  </a:cubicBezTo>
                  <a:cubicBezTo>
                    <a:pt x="12240367" y="1412240"/>
                    <a:pt x="9255322" y="1409700"/>
                    <a:pt x="7495607" y="1374140"/>
                  </a:cubicBezTo>
                  <a:cubicBezTo>
                    <a:pt x="5989499" y="1343660"/>
                    <a:pt x="4546792" y="1266190"/>
                    <a:pt x="3303346" y="1243330"/>
                  </a:cubicBezTo>
                  <a:cubicBezTo>
                    <a:pt x="2305744" y="1224280"/>
                    <a:pt x="947140" y="1248410"/>
                    <a:pt x="606843" y="1224280"/>
                  </a:cubicBezTo>
                  <a:cubicBezTo>
                    <a:pt x="526621" y="1217930"/>
                    <a:pt x="507212" y="1215390"/>
                    <a:pt x="459337" y="1203960"/>
                  </a:cubicBezTo>
                  <a:cubicBezTo>
                    <a:pt x="411463" y="1191260"/>
                    <a:pt x="364882" y="1172210"/>
                    <a:pt x="320889" y="1149350"/>
                  </a:cubicBezTo>
                  <a:cubicBezTo>
                    <a:pt x="278190" y="1125220"/>
                    <a:pt x="236785" y="1096010"/>
                    <a:pt x="200556" y="1064260"/>
                  </a:cubicBezTo>
                  <a:cubicBezTo>
                    <a:pt x="164326" y="1031240"/>
                    <a:pt x="131979" y="993140"/>
                    <a:pt x="104807" y="952500"/>
                  </a:cubicBezTo>
                  <a:cubicBezTo>
                    <a:pt x="77635" y="913130"/>
                    <a:pt x="54344" y="867410"/>
                    <a:pt x="37523" y="821690"/>
                  </a:cubicBezTo>
                  <a:cubicBezTo>
                    <a:pt x="21997" y="777240"/>
                    <a:pt x="10351" y="727710"/>
                    <a:pt x="5176" y="679450"/>
                  </a:cubicBezTo>
                  <a:cubicBezTo>
                    <a:pt x="0" y="632460"/>
                    <a:pt x="1294" y="581660"/>
                    <a:pt x="7764" y="534670"/>
                  </a:cubicBezTo>
                  <a:cubicBezTo>
                    <a:pt x="15527" y="486410"/>
                    <a:pt x="28466" y="438150"/>
                    <a:pt x="46581" y="393700"/>
                  </a:cubicBezTo>
                  <a:cubicBezTo>
                    <a:pt x="64696" y="347980"/>
                    <a:pt x="89280" y="304800"/>
                    <a:pt x="117746" y="265430"/>
                  </a:cubicBezTo>
                  <a:cubicBezTo>
                    <a:pt x="147506" y="226060"/>
                    <a:pt x="181147" y="189230"/>
                    <a:pt x="218671" y="157480"/>
                  </a:cubicBezTo>
                  <a:cubicBezTo>
                    <a:pt x="256194" y="127000"/>
                    <a:pt x="298893" y="99060"/>
                    <a:pt x="342886" y="77470"/>
                  </a:cubicBezTo>
                  <a:cubicBezTo>
                    <a:pt x="386879" y="55880"/>
                    <a:pt x="434753" y="39370"/>
                    <a:pt x="482628" y="29210"/>
                  </a:cubicBezTo>
                  <a:cubicBezTo>
                    <a:pt x="530502" y="17780"/>
                    <a:pt x="630133" y="13970"/>
                    <a:pt x="630133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1741170" y="4673329"/>
            <a:ext cx="7304652" cy="4584971"/>
          </a:xfrm>
          <a:custGeom>
            <a:avLst/>
            <a:gdLst/>
            <a:ahLst/>
            <a:cxnLst/>
            <a:rect l="l" t="t" r="r" b="b"/>
            <a:pathLst>
              <a:path w="7304652" h="4584971">
                <a:moveTo>
                  <a:pt x="7304652" y="0"/>
                </a:moveTo>
                <a:lnTo>
                  <a:pt x="0" y="0"/>
                </a:lnTo>
                <a:lnTo>
                  <a:pt x="0" y="4584971"/>
                </a:lnTo>
                <a:lnTo>
                  <a:pt x="7304652" y="4584971"/>
                </a:lnTo>
                <a:lnTo>
                  <a:pt x="7304652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7" name="Freeform 7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9" name="Freeform 9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1" name="Freeform 11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12" name="Freeform 12"/>
          <p:cNvSpPr/>
          <p:nvPr/>
        </p:nvSpPr>
        <p:spPr>
          <a:xfrm>
            <a:off x="13667118" y="-166460"/>
            <a:ext cx="3089899" cy="10619921"/>
          </a:xfrm>
          <a:custGeom>
            <a:avLst/>
            <a:gdLst/>
            <a:ahLst/>
            <a:cxnLst/>
            <a:rect l="l" t="t" r="r" b="b"/>
            <a:pathLst>
              <a:path w="3089899" h="10619921">
                <a:moveTo>
                  <a:pt x="0" y="0"/>
                </a:moveTo>
                <a:lnTo>
                  <a:pt x="3089899" y="0"/>
                </a:lnTo>
                <a:lnTo>
                  <a:pt x="3089899" y="10619920"/>
                </a:lnTo>
                <a:lnTo>
                  <a:pt x="0" y="106199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37" t="-12931" r="-337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2238375" y="6089475"/>
            <a:ext cx="6601445" cy="2018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Pour amount of whipped cream</a:t>
            </a:r>
          </a:p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simple cooling system around to keep its cold tempreture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-783034" y="37592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253863" y="1906270"/>
            <a:ext cx="13722897" cy="287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5.Whipped cream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1980" y="1011603"/>
            <a:ext cx="11229831" cy="2167158"/>
            <a:chOff x="0" y="0"/>
            <a:chExt cx="12497161" cy="2411730"/>
          </a:xfrm>
        </p:grpSpPr>
        <p:sp>
          <p:nvSpPr>
            <p:cNvPr id="4" name="Freeform 4"/>
            <p:cNvSpPr/>
            <p:nvPr/>
          </p:nvSpPr>
          <p:spPr>
            <a:xfrm>
              <a:off x="35889" y="36830"/>
              <a:ext cx="12424388" cy="2329180"/>
            </a:xfrm>
            <a:custGeom>
              <a:avLst/>
              <a:gdLst/>
              <a:ahLst/>
              <a:cxnLst/>
              <a:rect l="l" t="t" r="r" b="b"/>
              <a:pathLst>
                <a:path w="12424388" h="2329180">
                  <a:moveTo>
                    <a:pt x="485491" y="13970"/>
                  </a:moveTo>
                  <a:cubicBezTo>
                    <a:pt x="1917042" y="71120"/>
                    <a:pt x="3002668" y="59690"/>
                    <a:pt x="3701496" y="88900"/>
                  </a:cubicBezTo>
                  <a:cubicBezTo>
                    <a:pt x="4254777" y="111760"/>
                    <a:pt x="4800082" y="171450"/>
                    <a:pt x="5186880" y="189230"/>
                  </a:cubicBezTo>
                  <a:cubicBezTo>
                    <a:pt x="5434112" y="200660"/>
                    <a:pt x="5542774" y="200660"/>
                    <a:pt x="5794990" y="203200"/>
                  </a:cubicBezTo>
                  <a:cubicBezTo>
                    <a:pt x="6209701" y="208280"/>
                    <a:pt x="6799867" y="207010"/>
                    <a:pt x="7441872" y="201930"/>
                  </a:cubicBezTo>
                  <a:cubicBezTo>
                    <a:pt x="8347059" y="195580"/>
                    <a:pt x="10064721" y="0"/>
                    <a:pt x="10711709" y="160020"/>
                  </a:cubicBezTo>
                  <a:cubicBezTo>
                    <a:pt x="11000811" y="232410"/>
                    <a:pt x="11304866" y="502920"/>
                    <a:pt x="11314835" y="480060"/>
                  </a:cubicBezTo>
                  <a:cubicBezTo>
                    <a:pt x="11323808" y="461010"/>
                    <a:pt x="10963926" y="200660"/>
                    <a:pt x="10972899" y="171450"/>
                  </a:cubicBezTo>
                  <a:cubicBezTo>
                    <a:pt x="10977883" y="15621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0" y="300990"/>
                    <a:pt x="11311845" y="335280"/>
                  </a:cubicBezTo>
                  <a:cubicBezTo>
                    <a:pt x="11341752" y="369570"/>
                    <a:pt x="11370661" y="410210"/>
                    <a:pt x="11393591" y="453390"/>
                  </a:cubicBezTo>
                  <a:cubicBezTo>
                    <a:pt x="11416520" y="495300"/>
                    <a:pt x="11436458" y="543560"/>
                    <a:pt x="11450414" y="591820"/>
                  </a:cubicBezTo>
                  <a:cubicBezTo>
                    <a:pt x="11465367" y="640080"/>
                    <a:pt x="11475336" y="692150"/>
                    <a:pt x="11480320" y="744220"/>
                  </a:cubicBezTo>
                  <a:cubicBezTo>
                    <a:pt x="11485305" y="796290"/>
                    <a:pt x="11485305" y="849630"/>
                    <a:pt x="11480320" y="901700"/>
                  </a:cubicBezTo>
                  <a:cubicBezTo>
                    <a:pt x="11475336" y="952500"/>
                    <a:pt x="11465367" y="1004570"/>
                    <a:pt x="11450414" y="105410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1" y="1235710"/>
                    <a:pt x="11341752" y="1275080"/>
                    <a:pt x="11311845" y="1309370"/>
                  </a:cubicBezTo>
                  <a:cubicBezTo>
                    <a:pt x="11280940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8725" y="1457960"/>
                    <a:pt x="10972899" y="1473200"/>
                  </a:cubicBezTo>
                  <a:cubicBezTo>
                    <a:pt x="10846291" y="1508760"/>
                    <a:pt x="10590088" y="1662430"/>
                    <a:pt x="10363790" y="1724660"/>
                  </a:cubicBezTo>
                  <a:cubicBezTo>
                    <a:pt x="10090639" y="1800860"/>
                    <a:pt x="9708826" y="1827530"/>
                    <a:pt x="9442653" y="1861820"/>
                  </a:cubicBezTo>
                  <a:cubicBezTo>
                    <a:pt x="9238288" y="1887220"/>
                    <a:pt x="9097726" y="1905000"/>
                    <a:pt x="8901336" y="1918970"/>
                  </a:cubicBezTo>
                  <a:cubicBezTo>
                    <a:pt x="8664074" y="1935480"/>
                    <a:pt x="8369987" y="1934210"/>
                    <a:pt x="8119764" y="1948180"/>
                  </a:cubicBezTo>
                  <a:cubicBezTo>
                    <a:pt x="7886490" y="1960880"/>
                    <a:pt x="7705054" y="1983740"/>
                    <a:pt x="7443865" y="1997710"/>
                  </a:cubicBezTo>
                  <a:cubicBezTo>
                    <a:pt x="7085978" y="2018030"/>
                    <a:pt x="6607465" y="2023110"/>
                    <a:pt x="6166834" y="2048510"/>
                  </a:cubicBezTo>
                  <a:cubicBezTo>
                    <a:pt x="5694303" y="2076450"/>
                    <a:pt x="5125072" y="2138680"/>
                    <a:pt x="4698398" y="2162810"/>
                  </a:cubicBezTo>
                  <a:cubicBezTo>
                    <a:pt x="4368423" y="2181860"/>
                    <a:pt x="4170040" y="2184400"/>
                    <a:pt x="3823118" y="2194560"/>
                  </a:cubicBezTo>
                  <a:cubicBezTo>
                    <a:pt x="3314698" y="2207260"/>
                    <a:pt x="2376613" y="2197100"/>
                    <a:pt x="1941964" y="2228850"/>
                  </a:cubicBezTo>
                  <a:cubicBezTo>
                    <a:pt x="1709686" y="2246630"/>
                    <a:pt x="1525259" y="2298700"/>
                    <a:pt x="1409619" y="2298700"/>
                  </a:cubicBezTo>
                  <a:cubicBezTo>
                    <a:pt x="1352795" y="2299970"/>
                    <a:pt x="1323885" y="2294890"/>
                    <a:pt x="1282015" y="2282190"/>
                  </a:cubicBezTo>
                  <a:cubicBezTo>
                    <a:pt x="1241142" y="2270760"/>
                    <a:pt x="1200269" y="2251710"/>
                    <a:pt x="1162387" y="2227580"/>
                  </a:cubicBezTo>
                  <a:cubicBezTo>
                    <a:pt x="1124505" y="2203450"/>
                    <a:pt x="1088616" y="2172970"/>
                    <a:pt x="1056715" y="2138680"/>
                  </a:cubicBezTo>
                  <a:cubicBezTo>
                    <a:pt x="1023818" y="2103120"/>
                    <a:pt x="994907" y="2062480"/>
                    <a:pt x="969985" y="2019300"/>
                  </a:cubicBezTo>
                  <a:cubicBezTo>
                    <a:pt x="945062" y="1974850"/>
                    <a:pt x="924127" y="1926590"/>
                    <a:pt x="909174" y="1877060"/>
                  </a:cubicBezTo>
                  <a:cubicBezTo>
                    <a:pt x="893223" y="1826260"/>
                    <a:pt x="882257" y="1772920"/>
                    <a:pt x="876276" y="1719580"/>
                  </a:cubicBezTo>
                  <a:cubicBezTo>
                    <a:pt x="870295" y="1666240"/>
                    <a:pt x="869298" y="1610360"/>
                    <a:pt x="873285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2" y="1348740"/>
                    <a:pt x="935093" y="1299210"/>
                    <a:pt x="959019" y="125349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7" y="1061720"/>
                    <a:pt x="1145440" y="1036320"/>
                  </a:cubicBezTo>
                  <a:cubicBezTo>
                    <a:pt x="1182325" y="1009650"/>
                    <a:pt x="1222201" y="989330"/>
                    <a:pt x="1263074" y="975360"/>
                  </a:cubicBezTo>
                  <a:cubicBezTo>
                    <a:pt x="1303947" y="961390"/>
                    <a:pt x="1321891" y="958850"/>
                    <a:pt x="1389680" y="952500"/>
                  </a:cubicBezTo>
                  <a:cubicBezTo>
                    <a:pt x="1662832" y="929640"/>
                    <a:pt x="2997683" y="976630"/>
                    <a:pt x="3461243" y="974090"/>
                  </a:cubicBezTo>
                  <a:cubicBezTo>
                    <a:pt x="3695515" y="971550"/>
                    <a:pt x="3728412" y="961390"/>
                    <a:pt x="3989601" y="960120"/>
                  </a:cubicBezTo>
                  <a:cubicBezTo>
                    <a:pt x="4733289" y="955040"/>
                    <a:pt x="7096944" y="1009650"/>
                    <a:pt x="8293226" y="1013460"/>
                  </a:cubicBezTo>
                  <a:cubicBezTo>
                    <a:pt x="9147571" y="1017270"/>
                    <a:pt x="9836430" y="1009650"/>
                    <a:pt x="10491395" y="1000760"/>
                  </a:cubicBezTo>
                  <a:cubicBezTo>
                    <a:pt x="11019752" y="993140"/>
                    <a:pt x="11684686" y="947420"/>
                    <a:pt x="11922945" y="970280"/>
                  </a:cubicBezTo>
                  <a:cubicBezTo>
                    <a:pt x="12003695" y="977900"/>
                    <a:pt x="12032605" y="981710"/>
                    <a:pt x="12082450" y="1003300"/>
                  </a:cubicBezTo>
                  <a:cubicBezTo>
                    <a:pt x="12133291" y="1024890"/>
                    <a:pt x="12183137" y="1059180"/>
                    <a:pt x="12225007" y="1099820"/>
                  </a:cubicBezTo>
                  <a:cubicBezTo>
                    <a:pt x="12266876" y="1140460"/>
                    <a:pt x="12306752" y="1192530"/>
                    <a:pt x="12335663" y="1248410"/>
                  </a:cubicBezTo>
                  <a:cubicBezTo>
                    <a:pt x="12365570" y="1305560"/>
                    <a:pt x="12389496" y="1370330"/>
                    <a:pt x="12403452" y="1435100"/>
                  </a:cubicBezTo>
                  <a:cubicBezTo>
                    <a:pt x="12418406" y="1501140"/>
                    <a:pt x="12424388" y="1572260"/>
                    <a:pt x="12421396" y="1639570"/>
                  </a:cubicBezTo>
                  <a:cubicBezTo>
                    <a:pt x="12418406" y="1708150"/>
                    <a:pt x="12406442" y="1778000"/>
                    <a:pt x="12386505" y="1841500"/>
                  </a:cubicBezTo>
                  <a:cubicBezTo>
                    <a:pt x="12366566" y="1903730"/>
                    <a:pt x="12337657" y="1965960"/>
                    <a:pt x="12303762" y="2016760"/>
                  </a:cubicBezTo>
                  <a:cubicBezTo>
                    <a:pt x="12268871" y="2068830"/>
                    <a:pt x="12226004" y="2115820"/>
                    <a:pt x="12180147" y="2150110"/>
                  </a:cubicBezTo>
                  <a:cubicBezTo>
                    <a:pt x="12135286" y="2185670"/>
                    <a:pt x="12082450" y="2212340"/>
                    <a:pt x="12030611" y="2226310"/>
                  </a:cubicBezTo>
                  <a:cubicBezTo>
                    <a:pt x="11978773" y="2240280"/>
                    <a:pt x="11921949" y="2244090"/>
                    <a:pt x="11869112" y="2237740"/>
                  </a:cubicBezTo>
                  <a:cubicBezTo>
                    <a:pt x="11816277" y="2230120"/>
                    <a:pt x="11761447" y="2211070"/>
                    <a:pt x="11713596" y="2181860"/>
                  </a:cubicBezTo>
                  <a:cubicBezTo>
                    <a:pt x="11665746" y="2153920"/>
                    <a:pt x="11618890" y="2113280"/>
                    <a:pt x="11580011" y="2067560"/>
                  </a:cubicBezTo>
                  <a:cubicBezTo>
                    <a:pt x="11541132" y="2020570"/>
                    <a:pt x="11507237" y="1963420"/>
                    <a:pt x="11482315" y="1903730"/>
                  </a:cubicBezTo>
                  <a:cubicBezTo>
                    <a:pt x="11457392" y="1844040"/>
                    <a:pt x="11439448" y="1775460"/>
                    <a:pt x="11430475" y="1708150"/>
                  </a:cubicBezTo>
                  <a:cubicBezTo>
                    <a:pt x="11422501" y="1642110"/>
                    <a:pt x="11422501" y="1569720"/>
                    <a:pt x="11430475" y="1502410"/>
                  </a:cubicBezTo>
                  <a:cubicBezTo>
                    <a:pt x="11439448" y="1436370"/>
                    <a:pt x="11457392" y="1367790"/>
                    <a:pt x="11482315" y="1308100"/>
                  </a:cubicBezTo>
                  <a:cubicBezTo>
                    <a:pt x="11507237" y="1248410"/>
                    <a:pt x="11542129" y="1191260"/>
                    <a:pt x="11580011" y="1144270"/>
                  </a:cubicBezTo>
                  <a:cubicBezTo>
                    <a:pt x="11618890" y="1097280"/>
                    <a:pt x="11665746" y="1056640"/>
                    <a:pt x="11713596" y="1028700"/>
                  </a:cubicBezTo>
                  <a:cubicBezTo>
                    <a:pt x="11762444" y="1000760"/>
                    <a:pt x="11816277" y="981710"/>
                    <a:pt x="11869112" y="974090"/>
                  </a:cubicBezTo>
                  <a:cubicBezTo>
                    <a:pt x="11921949" y="966470"/>
                    <a:pt x="11978771" y="970280"/>
                    <a:pt x="12030611" y="985520"/>
                  </a:cubicBezTo>
                  <a:cubicBezTo>
                    <a:pt x="12082450" y="999490"/>
                    <a:pt x="12135286" y="1026160"/>
                    <a:pt x="12180147" y="1061720"/>
                  </a:cubicBezTo>
                  <a:cubicBezTo>
                    <a:pt x="12226004" y="1096010"/>
                    <a:pt x="12268871" y="1143000"/>
                    <a:pt x="12303762" y="1193800"/>
                  </a:cubicBezTo>
                  <a:cubicBezTo>
                    <a:pt x="12337657" y="1245870"/>
                    <a:pt x="12366566" y="1308100"/>
                    <a:pt x="12386505" y="1370330"/>
                  </a:cubicBezTo>
                  <a:cubicBezTo>
                    <a:pt x="12406442" y="1433830"/>
                    <a:pt x="12418406" y="1503680"/>
                    <a:pt x="12421396" y="1570990"/>
                  </a:cubicBezTo>
                  <a:cubicBezTo>
                    <a:pt x="12424388" y="1639570"/>
                    <a:pt x="12418406" y="1710690"/>
                    <a:pt x="12403452" y="1775460"/>
                  </a:cubicBezTo>
                  <a:cubicBezTo>
                    <a:pt x="12389496" y="1841500"/>
                    <a:pt x="12365570" y="1906270"/>
                    <a:pt x="12335663" y="1962150"/>
                  </a:cubicBezTo>
                  <a:cubicBezTo>
                    <a:pt x="12305756" y="2018030"/>
                    <a:pt x="12266876" y="2070100"/>
                    <a:pt x="12225007" y="2112010"/>
                  </a:cubicBezTo>
                  <a:cubicBezTo>
                    <a:pt x="12183137" y="2152650"/>
                    <a:pt x="12132295" y="2186940"/>
                    <a:pt x="12082450" y="2208530"/>
                  </a:cubicBezTo>
                  <a:cubicBezTo>
                    <a:pt x="12031608" y="2228850"/>
                    <a:pt x="12005688" y="2232660"/>
                    <a:pt x="11922945" y="2241550"/>
                  </a:cubicBezTo>
                  <a:cubicBezTo>
                    <a:pt x="11635838" y="2268220"/>
                    <a:pt x="10667845" y="2212340"/>
                    <a:pt x="9989953" y="2205990"/>
                  </a:cubicBezTo>
                  <a:cubicBezTo>
                    <a:pt x="9238288" y="2198370"/>
                    <a:pt x="8389925" y="2195830"/>
                    <a:pt x="7612342" y="2200910"/>
                  </a:cubicBezTo>
                  <a:cubicBezTo>
                    <a:pt x="6861675" y="2207260"/>
                    <a:pt x="6113002" y="2218690"/>
                    <a:pt x="5400217" y="2239010"/>
                  </a:cubicBezTo>
                  <a:cubicBezTo>
                    <a:pt x="4732293" y="2256790"/>
                    <a:pt x="4051409" y="2297430"/>
                    <a:pt x="3461243" y="2311400"/>
                  </a:cubicBezTo>
                  <a:cubicBezTo>
                    <a:pt x="2966779" y="2322830"/>
                    <a:pt x="2474310" y="2329180"/>
                    <a:pt x="2096484" y="2324100"/>
                  </a:cubicBezTo>
                  <a:cubicBezTo>
                    <a:pt x="1828318" y="2320290"/>
                    <a:pt x="1547192" y="2310130"/>
                    <a:pt x="1409619" y="2298700"/>
                  </a:cubicBezTo>
                  <a:cubicBezTo>
                    <a:pt x="1349805" y="2294890"/>
                    <a:pt x="1323885" y="2294890"/>
                    <a:pt x="1282016" y="2282190"/>
                  </a:cubicBezTo>
                  <a:cubicBezTo>
                    <a:pt x="1241142" y="2270760"/>
                    <a:pt x="1200270" y="2251710"/>
                    <a:pt x="1162387" y="2227580"/>
                  </a:cubicBezTo>
                  <a:cubicBezTo>
                    <a:pt x="1124505" y="2203450"/>
                    <a:pt x="1088616" y="2172970"/>
                    <a:pt x="1056716" y="2138680"/>
                  </a:cubicBezTo>
                  <a:cubicBezTo>
                    <a:pt x="1023818" y="2103120"/>
                    <a:pt x="994908" y="2062480"/>
                    <a:pt x="969985" y="2019300"/>
                  </a:cubicBezTo>
                  <a:cubicBezTo>
                    <a:pt x="945063" y="1974850"/>
                    <a:pt x="924128" y="1926590"/>
                    <a:pt x="909174" y="1877060"/>
                  </a:cubicBezTo>
                  <a:cubicBezTo>
                    <a:pt x="893224" y="1826260"/>
                    <a:pt x="882258" y="1772920"/>
                    <a:pt x="876276" y="1719580"/>
                  </a:cubicBezTo>
                  <a:cubicBezTo>
                    <a:pt x="870295" y="1666240"/>
                    <a:pt x="869298" y="1611630"/>
                    <a:pt x="873286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3" y="1348740"/>
                    <a:pt x="935094" y="1299210"/>
                    <a:pt x="959019" y="125476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8" y="1061720"/>
                    <a:pt x="1144443" y="1036320"/>
                  </a:cubicBezTo>
                  <a:cubicBezTo>
                    <a:pt x="1182325" y="1009650"/>
                    <a:pt x="1220208" y="991870"/>
                    <a:pt x="1263074" y="975360"/>
                  </a:cubicBezTo>
                  <a:cubicBezTo>
                    <a:pt x="1311923" y="957580"/>
                    <a:pt x="1354789" y="946150"/>
                    <a:pt x="1424573" y="934720"/>
                  </a:cubicBezTo>
                  <a:cubicBezTo>
                    <a:pt x="1547192" y="916940"/>
                    <a:pt x="1715668" y="913130"/>
                    <a:pt x="1940968" y="909320"/>
                  </a:cubicBezTo>
                  <a:cubicBezTo>
                    <a:pt x="2370632" y="900430"/>
                    <a:pt x="3311707" y="934720"/>
                    <a:pt x="3810158" y="934720"/>
                  </a:cubicBezTo>
                  <a:cubicBezTo>
                    <a:pt x="4142127" y="934720"/>
                    <a:pt x="4282690" y="934720"/>
                    <a:pt x="4638584" y="922020"/>
                  </a:cubicBezTo>
                  <a:cubicBezTo>
                    <a:pt x="5286570" y="896620"/>
                    <a:pt x="6609459" y="816610"/>
                    <a:pt x="7374083" y="755650"/>
                  </a:cubicBezTo>
                  <a:cubicBezTo>
                    <a:pt x="7928360" y="711200"/>
                    <a:pt x="8373975" y="660400"/>
                    <a:pt x="8805633" y="612140"/>
                  </a:cubicBezTo>
                  <a:cubicBezTo>
                    <a:pt x="9162525" y="572770"/>
                    <a:pt x="9501471" y="538480"/>
                    <a:pt x="9783594" y="491490"/>
                  </a:cubicBezTo>
                  <a:cubicBezTo>
                    <a:pt x="9998926" y="455930"/>
                    <a:pt x="10160424" y="422910"/>
                    <a:pt x="10352825" y="372110"/>
                  </a:cubicBezTo>
                  <a:cubicBezTo>
                    <a:pt x="10556193" y="318770"/>
                    <a:pt x="10845295" y="181610"/>
                    <a:pt x="10972899" y="171450"/>
                  </a:cubicBezTo>
                  <a:cubicBezTo>
                    <a:pt x="11028725" y="16764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1" y="300990"/>
                    <a:pt x="11311845" y="335280"/>
                  </a:cubicBezTo>
                  <a:cubicBezTo>
                    <a:pt x="11341752" y="369570"/>
                    <a:pt x="11370663" y="410210"/>
                    <a:pt x="11393591" y="453390"/>
                  </a:cubicBezTo>
                  <a:cubicBezTo>
                    <a:pt x="11416520" y="495300"/>
                    <a:pt x="11436458" y="543560"/>
                    <a:pt x="11450415" y="591820"/>
                  </a:cubicBezTo>
                  <a:cubicBezTo>
                    <a:pt x="11465368" y="640080"/>
                    <a:pt x="11475337" y="692150"/>
                    <a:pt x="11480322" y="744220"/>
                  </a:cubicBezTo>
                  <a:cubicBezTo>
                    <a:pt x="11485306" y="796290"/>
                    <a:pt x="11485306" y="849630"/>
                    <a:pt x="11480322" y="900430"/>
                  </a:cubicBezTo>
                  <a:cubicBezTo>
                    <a:pt x="11475337" y="952500"/>
                    <a:pt x="11465368" y="1004570"/>
                    <a:pt x="11450415" y="105283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3" y="1235710"/>
                    <a:pt x="11341752" y="1275080"/>
                    <a:pt x="11311845" y="1309370"/>
                  </a:cubicBezTo>
                  <a:cubicBezTo>
                    <a:pt x="11280941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0749" y="1473200"/>
                    <a:pt x="10972899" y="1473200"/>
                  </a:cubicBezTo>
                  <a:cubicBezTo>
                    <a:pt x="10902119" y="1474470"/>
                    <a:pt x="10814391" y="1450340"/>
                    <a:pt x="10711709" y="1442720"/>
                  </a:cubicBezTo>
                  <a:cubicBezTo>
                    <a:pt x="10567158" y="1432560"/>
                    <a:pt x="10446534" y="1433830"/>
                    <a:pt x="10185346" y="1427480"/>
                  </a:cubicBezTo>
                  <a:cubicBezTo>
                    <a:pt x="9430691" y="1412240"/>
                    <a:pt x="7130839" y="1409700"/>
                    <a:pt x="5775052" y="1374140"/>
                  </a:cubicBezTo>
                  <a:cubicBezTo>
                    <a:pt x="4614659" y="1343660"/>
                    <a:pt x="3503113" y="1266190"/>
                    <a:pt x="2545090" y="1243330"/>
                  </a:cubicBezTo>
                  <a:cubicBezTo>
                    <a:pt x="1776479" y="1224280"/>
                    <a:pt x="729732" y="1248410"/>
                    <a:pt x="467547" y="1224280"/>
                  </a:cubicBezTo>
                  <a:cubicBezTo>
                    <a:pt x="405739" y="1217930"/>
                    <a:pt x="390785" y="1215390"/>
                    <a:pt x="353900" y="1203960"/>
                  </a:cubicBezTo>
                  <a:cubicBezTo>
                    <a:pt x="317015" y="1191260"/>
                    <a:pt x="281126" y="1172210"/>
                    <a:pt x="247231" y="1149350"/>
                  </a:cubicBezTo>
                  <a:cubicBezTo>
                    <a:pt x="214334" y="1125220"/>
                    <a:pt x="182433" y="1096010"/>
                    <a:pt x="154520" y="1064260"/>
                  </a:cubicBezTo>
                  <a:cubicBezTo>
                    <a:pt x="126606" y="1031240"/>
                    <a:pt x="101684" y="993140"/>
                    <a:pt x="80749" y="952500"/>
                  </a:cubicBezTo>
                  <a:cubicBezTo>
                    <a:pt x="59814" y="913130"/>
                    <a:pt x="41870" y="867410"/>
                    <a:pt x="28910" y="821690"/>
                  </a:cubicBezTo>
                  <a:cubicBezTo>
                    <a:pt x="16947" y="777240"/>
                    <a:pt x="7975" y="727710"/>
                    <a:pt x="3987" y="679450"/>
                  </a:cubicBezTo>
                  <a:cubicBezTo>
                    <a:pt x="0" y="632460"/>
                    <a:pt x="997" y="581660"/>
                    <a:pt x="5981" y="534670"/>
                  </a:cubicBezTo>
                  <a:cubicBezTo>
                    <a:pt x="11963" y="486410"/>
                    <a:pt x="21932" y="438150"/>
                    <a:pt x="35888" y="393700"/>
                  </a:cubicBezTo>
                  <a:cubicBezTo>
                    <a:pt x="49845" y="347980"/>
                    <a:pt x="68786" y="304800"/>
                    <a:pt x="90718" y="265430"/>
                  </a:cubicBezTo>
                  <a:cubicBezTo>
                    <a:pt x="113647" y="226060"/>
                    <a:pt x="139566" y="189230"/>
                    <a:pt x="168476" y="157480"/>
                  </a:cubicBezTo>
                  <a:cubicBezTo>
                    <a:pt x="197386" y="127000"/>
                    <a:pt x="230284" y="99060"/>
                    <a:pt x="264179" y="77470"/>
                  </a:cubicBezTo>
                  <a:cubicBezTo>
                    <a:pt x="298073" y="55880"/>
                    <a:pt x="334959" y="39370"/>
                    <a:pt x="371844" y="29210"/>
                  </a:cubicBezTo>
                  <a:cubicBezTo>
                    <a:pt x="408730" y="17780"/>
                    <a:pt x="485491" y="13970"/>
                    <a:pt x="485491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1741170" y="4673329"/>
            <a:ext cx="7304652" cy="4584971"/>
          </a:xfrm>
          <a:custGeom>
            <a:avLst/>
            <a:gdLst/>
            <a:ahLst/>
            <a:cxnLst/>
            <a:rect l="l" t="t" r="r" b="b"/>
            <a:pathLst>
              <a:path w="7304652" h="4584971">
                <a:moveTo>
                  <a:pt x="7304652" y="0"/>
                </a:moveTo>
                <a:lnTo>
                  <a:pt x="0" y="0"/>
                </a:lnTo>
                <a:lnTo>
                  <a:pt x="0" y="4584971"/>
                </a:lnTo>
                <a:lnTo>
                  <a:pt x="7304652" y="4584971"/>
                </a:lnTo>
                <a:lnTo>
                  <a:pt x="7304652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7" name="Freeform 7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9" name="Freeform 9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1" name="Freeform 11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1589396" y="574358"/>
            <a:ext cx="6698604" cy="9190720"/>
            <a:chOff x="0" y="0"/>
            <a:chExt cx="894920" cy="1227862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94920" cy="1227862"/>
            </a:xfrm>
            <a:custGeom>
              <a:avLst/>
              <a:gdLst/>
              <a:ahLst/>
              <a:cxnLst/>
              <a:rect l="l" t="t" r="r" b="b"/>
              <a:pathLst>
                <a:path w="894920" h="1227862">
                  <a:moveTo>
                    <a:pt x="26582" y="0"/>
                  </a:moveTo>
                  <a:lnTo>
                    <a:pt x="868338" y="0"/>
                  </a:lnTo>
                  <a:cubicBezTo>
                    <a:pt x="883019" y="0"/>
                    <a:pt x="894920" y="11901"/>
                    <a:pt x="894920" y="26582"/>
                  </a:cubicBezTo>
                  <a:lnTo>
                    <a:pt x="894920" y="1201280"/>
                  </a:lnTo>
                  <a:cubicBezTo>
                    <a:pt x="894920" y="1215961"/>
                    <a:pt x="883019" y="1227862"/>
                    <a:pt x="868338" y="1227862"/>
                  </a:cubicBezTo>
                  <a:lnTo>
                    <a:pt x="26582" y="1227862"/>
                  </a:lnTo>
                  <a:cubicBezTo>
                    <a:pt x="11901" y="1227862"/>
                    <a:pt x="0" y="1215961"/>
                    <a:pt x="0" y="1201280"/>
                  </a:cubicBezTo>
                  <a:lnTo>
                    <a:pt x="0" y="26582"/>
                  </a:lnTo>
                  <a:cubicBezTo>
                    <a:pt x="0" y="11901"/>
                    <a:pt x="11901" y="0"/>
                    <a:pt x="26582" y="0"/>
                  </a:cubicBezTo>
                  <a:close/>
                </a:path>
              </a:pathLst>
            </a:custGeom>
            <a:blipFill>
              <a:blip r:embed="rId5"/>
              <a:stretch>
                <a:fillRect t="-14447" b="-14447"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1989772" y="5899649"/>
            <a:ext cx="6601445" cy="2018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one of four choices will be pour as a topping (chocolate, m&amp;m , Marchmelo and pisachio)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783034" y="37592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1015801" y="1724611"/>
            <a:ext cx="13722897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6. Topping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1980" y="1011603"/>
            <a:ext cx="11229831" cy="2167158"/>
            <a:chOff x="0" y="0"/>
            <a:chExt cx="12497161" cy="2411730"/>
          </a:xfrm>
        </p:grpSpPr>
        <p:sp>
          <p:nvSpPr>
            <p:cNvPr id="4" name="Freeform 4"/>
            <p:cNvSpPr/>
            <p:nvPr/>
          </p:nvSpPr>
          <p:spPr>
            <a:xfrm>
              <a:off x="35889" y="36830"/>
              <a:ext cx="12424388" cy="2329180"/>
            </a:xfrm>
            <a:custGeom>
              <a:avLst/>
              <a:gdLst/>
              <a:ahLst/>
              <a:cxnLst/>
              <a:rect l="l" t="t" r="r" b="b"/>
              <a:pathLst>
                <a:path w="12424388" h="2329180">
                  <a:moveTo>
                    <a:pt x="485491" y="13970"/>
                  </a:moveTo>
                  <a:cubicBezTo>
                    <a:pt x="1917042" y="71120"/>
                    <a:pt x="3002668" y="59690"/>
                    <a:pt x="3701496" y="88900"/>
                  </a:cubicBezTo>
                  <a:cubicBezTo>
                    <a:pt x="4254777" y="111760"/>
                    <a:pt x="4800082" y="171450"/>
                    <a:pt x="5186880" y="189230"/>
                  </a:cubicBezTo>
                  <a:cubicBezTo>
                    <a:pt x="5434112" y="200660"/>
                    <a:pt x="5542774" y="200660"/>
                    <a:pt x="5794990" y="203200"/>
                  </a:cubicBezTo>
                  <a:cubicBezTo>
                    <a:pt x="6209701" y="208280"/>
                    <a:pt x="6799867" y="207010"/>
                    <a:pt x="7441872" y="201930"/>
                  </a:cubicBezTo>
                  <a:cubicBezTo>
                    <a:pt x="8347059" y="195580"/>
                    <a:pt x="10064721" y="0"/>
                    <a:pt x="10711709" y="160020"/>
                  </a:cubicBezTo>
                  <a:cubicBezTo>
                    <a:pt x="11000811" y="232410"/>
                    <a:pt x="11304866" y="502920"/>
                    <a:pt x="11314835" y="480060"/>
                  </a:cubicBezTo>
                  <a:cubicBezTo>
                    <a:pt x="11323808" y="461010"/>
                    <a:pt x="10963926" y="200660"/>
                    <a:pt x="10972899" y="171450"/>
                  </a:cubicBezTo>
                  <a:cubicBezTo>
                    <a:pt x="10977883" y="15621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0" y="300990"/>
                    <a:pt x="11311845" y="335280"/>
                  </a:cubicBezTo>
                  <a:cubicBezTo>
                    <a:pt x="11341752" y="369570"/>
                    <a:pt x="11370661" y="410210"/>
                    <a:pt x="11393591" y="453390"/>
                  </a:cubicBezTo>
                  <a:cubicBezTo>
                    <a:pt x="11416520" y="495300"/>
                    <a:pt x="11436458" y="543560"/>
                    <a:pt x="11450414" y="591820"/>
                  </a:cubicBezTo>
                  <a:cubicBezTo>
                    <a:pt x="11465367" y="640080"/>
                    <a:pt x="11475336" y="692150"/>
                    <a:pt x="11480320" y="744220"/>
                  </a:cubicBezTo>
                  <a:cubicBezTo>
                    <a:pt x="11485305" y="796290"/>
                    <a:pt x="11485305" y="849630"/>
                    <a:pt x="11480320" y="901700"/>
                  </a:cubicBezTo>
                  <a:cubicBezTo>
                    <a:pt x="11475336" y="952500"/>
                    <a:pt x="11465367" y="1004570"/>
                    <a:pt x="11450414" y="105410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1" y="1235710"/>
                    <a:pt x="11341752" y="1275080"/>
                    <a:pt x="11311845" y="1309370"/>
                  </a:cubicBezTo>
                  <a:cubicBezTo>
                    <a:pt x="11280940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8725" y="1457960"/>
                    <a:pt x="10972899" y="1473200"/>
                  </a:cubicBezTo>
                  <a:cubicBezTo>
                    <a:pt x="10846291" y="1508760"/>
                    <a:pt x="10590088" y="1662430"/>
                    <a:pt x="10363790" y="1724660"/>
                  </a:cubicBezTo>
                  <a:cubicBezTo>
                    <a:pt x="10090639" y="1800860"/>
                    <a:pt x="9708826" y="1827530"/>
                    <a:pt x="9442653" y="1861820"/>
                  </a:cubicBezTo>
                  <a:cubicBezTo>
                    <a:pt x="9238288" y="1887220"/>
                    <a:pt x="9097726" y="1905000"/>
                    <a:pt x="8901336" y="1918970"/>
                  </a:cubicBezTo>
                  <a:cubicBezTo>
                    <a:pt x="8664074" y="1935480"/>
                    <a:pt x="8369987" y="1934210"/>
                    <a:pt x="8119764" y="1948180"/>
                  </a:cubicBezTo>
                  <a:cubicBezTo>
                    <a:pt x="7886490" y="1960880"/>
                    <a:pt x="7705054" y="1983740"/>
                    <a:pt x="7443865" y="1997710"/>
                  </a:cubicBezTo>
                  <a:cubicBezTo>
                    <a:pt x="7085978" y="2018030"/>
                    <a:pt x="6607465" y="2023110"/>
                    <a:pt x="6166834" y="2048510"/>
                  </a:cubicBezTo>
                  <a:cubicBezTo>
                    <a:pt x="5694303" y="2076450"/>
                    <a:pt x="5125072" y="2138680"/>
                    <a:pt x="4698398" y="2162810"/>
                  </a:cubicBezTo>
                  <a:cubicBezTo>
                    <a:pt x="4368423" y="2181860"/>
                    <a:pt x="4170040" y="2184400"/>
                    <a:pt x="3823118" y="2194560"/>
                  </a:cubicBezTo>
                  <a:cubicBezTo>
                    <a:pt x="3314698" y="2207260"/>
                    <a:pt x="2376613" y="2197100"/>
                    <a:pt x="1941964" y="2228850"/>
                  </a:cubicBezTo>
                  <a:cubicBezTo>
                    <a:pt x="1709686" y="2246630"/>
                    <a:pt x="1525259" y="2298700"/>
                    <a:pt x="1409619" y="2298700"/>
                  </a:cubicBezTo>
                  <a:cubicBezTo>
                    <a:pt x="1352795" y="2299970"/>
                    <a:pt x="1323885" y="2294890"/>
                    <a:pt x="1282015" y="2282190"/>
                  </a:cubicBezTo>
                  <a:cubicBezTo>
                    <a:pt x="1241142" y="2270760"/>
                    <a:pt x="1200269" y="2251710"/>
                    <a:pt x="1162387" y="2227580"/>
                  </a:cubicBezTo>
                  <a:cubicBezTo>
                    <a:pt x="1124505" y="2203450"/>
                    <a:pt x="1088616" y="2172970"/>
                    <a:pt x="1056715" y="2138680"/>
                  </a:cubicBezTo>
                  <a:cubicBezTo>
                    <a:pt x="1023818" y="2103120"/>
                    <a:pt x="994907" y="2062480"/>
                    <a:pt x="969985" y="2019300"/>
                  </a:cubicBezTo>
                  <a:cubicBezTo>
                    <a:pt x="945062" y="1974850"/>
                    <a:pt x="924127" y="1926590"/>
                    <a:pt x="909174" y="1877060"/>
                  </a:cubicBezTo>
                  <a:cubicBezTo>
                    <a:pt x="893223" y="1826260"/>
                    <a:pt x="882257" y="1772920"/>
                    <a:pt x="876276" y="1719580"/>
                  </a:cubicBezTo>
                  <a:cubicBezTo>
                    <a:pt x="870295" y="1666240"/>
                    <a:pt x="869298" y="1610360"/>
                    <a:pt x="873285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2" y="1348740"/>
                    <a:pt x="935093" y="1299210"/>
                    <a:pt x="959019" y="125349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7" y="1061720"/>
                    <a:pt x="1145440" y="1036320"/>
                  </a:cubicBezTo>
                  <a:cubicBezTo>
                    <a:pt x="1182325" y="1009650"/>
                    <a:pt x="1222201" y="989330"/>
                    <a:pt x="1263074" y="975360"/>
                  </a:cubicBezTo>
                  <a:cubicBezTo>
                    <a:pt x="1303947" y="961390"/>
                    <a:pt x="1321891" y="958850"/>
                    <a:pt x="1389680" y="952500"/>
                  </a:cubicBezTo>
                  <a:cubicBezTo>
                    <a:pt x="1662832" y="929640"/>
                    <a:pt x="2997683" y="976630"/>
                    <a:pt x="3461243" y="974090"/>
                  </a:cubicBezTo>
                  <a:cubicBezTo>
                    <a:pt x="3695515" y="971550"/>
                    <a:pt x="3728412" y="961390"/>
                    <a:pt x="3989601" y="960120"/>
                  </a:cubicBezTo>
                  <a:cubicBezTo>
                    <a:pt x="4733289" y="955040"/>
                    <a:pt x="7096944" y="1009650"/>
                    <a:pt x="8293226" y="1013460"/>
                  </a:cubicBezTo>
                  <a:cubicBezTo>
                    <a:pt x="9147571" y="1017270"/>
                    <a:pt x="9836430" y="1009650"/>
                    <a:pt x="10491395" y="1000760"/>
                  </a:cubicBezTo>
                  <a:cubicBezTo>
                    <a:pt x="11019752" y="993140"/>
                    <a:pt x="11684686" y="947420"/>
                    <a:pt x="11922945" y="970280"/>
                  </a:cubicBezTo>
                  <a:cubicBezTo>
                    <a:pt x="12003695" y="977900"/>
                    <a:pt x="12032605" y="981710"/>
                    <a:pt x="12082450" y="1003300"/>
                  </a:cubicBezTo>
                  <a:cubicBezTo>
                    <a:pt x="12133291" y="1024890"/>
                    <a:pt x="12183137" y="1059180"/>
                    <a:pt x="12225007" y="1099820"/>
                  </a:cubicBezTo>
                  <a:cubicBezTo>
                    <a:pt x="12266876" y="1140460"/>
                    <a:pt x="12306752" y="1192530"/>
                    <a:pt x="12335663" y="1248410"/>
                  </a:cubicBezTo>
                  <a:cubicBezTo>
                    <a:pt x="12365570" y="1305560"/>
                    <a:pt x="12389496" y="1370330"/>
                    <a:pt x="12403452" y="1435100"/>
                  </a:cubicBezTo>
                  <a:cubicBezTo>
                    <a:pt x="12418406" y="1501140"/>
                    <a:pt x="12424388" y="1572260"/>
                    <a:pt x="12421396" y="1639570"/>
                  </a:cubicBezTo>
                  <a:cubicBezTo>
                    <a:pt x="12418406" y="1708150"/>
                    <a:pt x="12406442" y="1778000"/>
                    <a:pt x="12386505" y="1841500"/>
                  </a:cubicBezTo>
                  <a:cubicBezTo>
                    <a:pt x="12366566" y="1903730"/>
                    <a:pt x="12337657" y="1965960"/>
                    <a:pt x="12303762" y="2016760"/>
                  </a:cubicBezTo>
                  <a:cubicBezTo>
                    <a:pt x="12268871" y="2068830"/>
                    <a:pt x="12226004" y="2115820"/>
                    <a:pt x="12180147" y="2150110"/>
                  </a:cubicBezTo>
                  <a:cubicBezTo>
                    <a:pt x="12135286" y="2185670"/>
                    <a:pt x="12082450" y="2212340"/>
                    <a:pt x="12030611" y="2226310"/>
                  </a:cubicBezTo>
                  <a:cubicBezTo>
                    <a:pt x="11978773" y="2240280"/>
                    <a:pt x="11921949" y="2244090"/>
                    <a:pt x="11869112" y="2237740"/>
                  </a:cubicBezTo>
                  <a:cubicBezTo>
                    <a:pt x="11816277" y="2230120"/>
                    <a:pt x="11761447" y="2211070"/>
                    <a:pt x="11713596" y="2181860"/>
                  </a:cubicBezTo>
                  <a:cubicBezTo>
                    <a:pt x="11665746" y="2153920"/>
                    <a:pt x="11618890" y="2113280"/>
                    <a:pt x="11580011" y="2067560"/>
                  </a:cubicBezTo>
                  <a:cubicBezTo>
                    <a:pt x="11541132" y="2020570"/>
                    <a:pt x="11507237" y="1963420"/>
                    <a:pt x="11482315" y="1903730"/>
                  </a:cubicBezTo>
                  <a:cubicBezTo>
                    <a:pt x="11457392" y="1844040"/>
                    <a:pt x="11439448" y="1775460"/>
                    <a:pt x="11430475" y="1708150"/>
                  </a:cubicBezTo>
                  <a:cubicBezTo>
                    <a:pt x="11422501" y="1642110"/>
                    <a:pt x="11422501" y="1569720"/>
                    <a:pt x="11430475" y="1502410"/>
                  </a:cubicBezTo>
                  <a:cubicBezTo>
                    <a:pt x="11439448" y="1436370"/>
                    <a:pt x="11457392" y="1367790"/>
                    <a:pt x="11482315" y="1308100"/>
                  </a:cubicBezTo>
                  <a:cubicBezTo>
                    <a:pt x="11507237" y="1248410"/>
                    <a:pt x="11542129" y="1191260"/>
                    <a:pt x="11580011" y="1144270"/>
                  </a:cubicBezTo>
                  <a:cubicBezTo>
                    <a:pt x="11618890" y="1097280"/>
                    <a:pt x="11665746" y="1056640"/>
                    <a:pt x="11713596" y="1028700"/>
                  </a:cubicBezTo>
                  <a:cubicBezTo>
                    <a:pt x="11762444" y="1000760"/>
                    <a:pt x="11816277" y="981710"/>
                    <a:pt x="11869112" y="974090"/>
                  </a:cubicBezTo>
                  <a:cubicBezTo>
                    <a:pt x="11921949" y="966470"/>
                    <a:pt x="11978771" y="970280"/>
                    <a:pt x="12030611" y="985520"/>
                  </a:cubicBezTo>
                  <a:cubicBezTo>
                    <a:pt x="12082450" y="999490"/>
                    <a:pt x="12135286" y="1026160"/>
                    <a:pt x="12180147" y="1061720"/>
                  </a:cubicBezTo>
                  <a:cubicBezTo>
                    <a:pt x="12226004" y="1096010"/>
                    <a:pt x="12268871" y="1143000"/>
                    <a:pt x="12303762" y="1193800"/>
                  </a:cubicBezTo>
                  <a:cubicBezTo>
                    <a:pt x="12337657" y="1245870"/>
                    <a:pt x="12366566" y="1308100"/>
                    <a:pt x="12386505" y="1370330"/>
                  </a:cubicBezTo>
                  <a:cubicBezTo>
                    <a:pt x="12406442" y="1433830"/>
                    <a:pt x="12418406" y="1503680"/>
                    <a:pt x="12421396" y="1570990"/>
                  </a:cubicBezTo>
                  <a:cubicBezTo>
                    <a:pt x="12424388" y="1639570"/>
                    <a:pt x="12418406" y="1710690"/>
                    <a:pt x="12403452" y="1775460"/>
                  </a:cubicBezTo>
                  <a:cubicBezTo>
                    <a:pt x="12389496" y="1841500"/>
                    <a:pt x="12365570" y="1906270"/>
                    <a:pt x="12335663" y="1962150"/>
                  </a:cubicBezTo>
                  <a:cubicBezTo>
                    <a:pt x="12305756" y="2018030"/>
                    <a:pt x="12266876" y="2070100"/>
                    <a:pt x="12225007" y="2112010"/>
                  </a:cubicBezTo>
                  <a:cubicBezTo>
                    <a:pt x="12183137" y="2152650"/>
                    <a:pt x="12132295" y="2186940"/>
                    <a:pt x="12082450" y="2208530"/>
                  </a:cubicBezTo>
                  <a:cubicBezTo>
                    <a:pt x="12031608" y="2228850"/>
                    <a:pt x="12005688" y="2232660"/>
                    <a:pt x="11922945" y="2241550"/>
                  </a:cubicBezTo>
                  <a:cubicBezTo>
                    <a:pt x="11635838" y="2268220"/>
                    <a:pt x="10667845" y="2212340"/>
                    <a:pt x="9989953" y="2205990"/>
                  </a:cubicBezTo>
                  <a:cubicBezTo>
                    <a:pt x="9238288" y="2198370"/>
                    <a:pt x="8389925" y="2195830"/>
                    <a:pt x="7612342" y="2200910"/>
                  </a:cubicBezTo>
                  <a:cubicBezTo>
                    <a:pt x="6861675" y="2207260"/>
                    <a:pt x="6113002" y="2218690"/>
                    <a:pt x="5400217" y="2239010"/>
                  </a:cubicBezTo>
                  <a:cubicBezTo>
                    <a:pt x="4732293" y="2256790"/>
                    <a:pt x="4051409" y="2297430"/>
                    <a:pt x="3461243" y="2311400"/>
                  </a:cubicBezTo>
                  <a:cubicBezTo>
                    <a:pt x="2966779" y="2322830"/>
                    <a:pt x="2474310" y="2329180"/>
                    <a:pt x="2096484" y="2324100"/>
                  </a:cubicBezTo>
                  <a:cubicBezTo>
                    <a:pt x="1828318" y="2320290"/>
                    <a:pt x="1547192" y="2310130"/>
                    <a:pt x="1409619" y="2298700"/>
                  </a:cubicBezTo>
                  <a:cubicBezTo>
                    <a:pt x="1349805" y="2294890"/>
                    <a:pt x="1323885" y="2294890"/>
                    <a:pt x="1282016" y="2282190"/>
                  </a:cubicBezTo>
                  <a:cubicBezTo>
                    <a:pt x="1241142" y="2270760"/>
                    <a:pt x="1200270" y="2251710"/>
                    <a:pt x="1162387" y="2227580"/>
                  </a:cubicBezTo>
                  <a:cubicBezTo>
                    <a:pt x="1124505" y="2203450"/>
                    <a:pt x="1088616" y="2172970"/>
                    <a:pt x="1056716" y="2138680"/>
                  </a:cubicBezTo>
                  <a:cubicBezTo>
                    <a:pt x="1023818" y="2103120"/>
                    <a:pt x="994908" y="2062480"/>
                    <a:pt x="969985" y="2019300"/>
                  </a:cubicBezTo>
                  <a:cubicBezTo>
                    <a:pt x="945063" y="1974850"/>
                    <a:pt x="924128" y="1926590"/>
                    <a:pt x="909174" y="1877060"/>
                  </a:cubicBezTo>
                  <a:cubicBezTo>
                    <a:pt x="893224" y="1826260"/>
                    <a:pt x="882258" y="1772920"/>
                    <a:pt x="876276" y="1719580"/>
                  </a:cubicBezTo>
                  <a:cubicBezTo>
                    <a:pt x="870295" y="1666240"/>
                    <a:pt x="869298" y="1611630"/>
                    <a:pt x="873286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3" y="1348740"/>
                    <a:pt x="935094" y="1299210"/>
                    <a:pt x="959019" y="125476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8" y="1061720"/>
                    <a:pt x="1144443" y="1036320"/>
                  </a:cubicBezTo>
                  <a:cubicBezTo>
                    <a:pt x="1182325" y="1009650"/>
                    <a:pt x="1220208" y="991870"/>
                    <a:pt x="1263074" y="975360"/>
                  </a:cubicBezTo>
                  <a:cubicBezTo>
                    <a:pt x="1311923" y="957580"/>
                    <a:pt x="1354789" y="946150"/>
                    <a:pt x="1424573" y="934720"/>
                  </a:cubicBezTo>
                  <a:cubicBezTo>
                    <a:pt x="1547192" y="916940"/>
                    <a:pt x="1715668" y="913130"/>
                    <a:pt x="1940968" y="909320"/>
                  </a:cubicBezTo>
                  <a:cubicBezTo>
                    <a:pt x="2370632" y="900430"/>
                    <a:pt x="3311707" y="934720"/>
                    <a:pt x="3810158" y="934720"/>
                  </a:cubicBezTo>
                  <a:cubicBezTo>
                    <a:pt x="4142127" y="934720"/>
                    <a:pt x="4282690" y="934720"/>
                    <a:pt x="4638584" y="922020"/>
                  </a:cubicBezTo>
                  <a:cubicBezTo>
                    <a:pt x="5286570" y="896620"/>
                    <a:pt x="6609459" y="816610"/>
                    <a:pt x="7374083" y="755650"/>
                  </a:cubicBezTo>
                  <a:cubicBezTo>
                    <a:pt x="7928360" y="711200"/>
                    <a:pt x="8373975" y="660400"/>
                    <a:pt x="8805633" y="612140"/>
                  </a:cubicBezTo>
                  <a:cubicBezTo>
                    <a:pt x="9162525" y="572770"/>
                    <a:pt x="9501471" y="538480"/>
                    <a:pt x="9783594" y="491490"/>
                  </a:cubicBezTo>
                  <a:cubicBezTo>
                    <a:pt x="9998926" y="455930"/>
                    <a:pt x="10160424" y="422910"/>
                    <a:pt x="10352825" y="372110"/>
                  </a:cubicBezTo>
                  <a:cubicBezTo>
                    <a:pt x="10556193" y="318770"/>
                    <a:pt x="10845295" y="181610"/>
                    <a:pt x="10972899" y="171450"/>
                  </a:cubicBezTo>
                  <a:cubicBezTo>
                    <a:pt x="11028725" y="16764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1" y="300990"/>
                    <a:pt x="11311845" y="335280"/>
                  </a:cubicBezTo>
                  <a:cubicBezTo>
                    <a:pt x="11341752" y="369570"/>
                    <a:pt x="11370663" y="410210"/>
                    <a:pt x="11393591" y="453390"/>
                  </a:cubicBezTo>
                  <a:cubicBezTo>
                    <a:pt x="11416520" y="495300"/>
                    <a:pt x="11436458" y="543560"/>
                    <a:pt x="11450415" y="591820"/>
                  </a:cubicBezTo>
                  <a:cubicBezTo>
                    <a:pt x="11465368" y="640080"/>
                    <a:pt x="11475337" y="692150"/>
                    <a:pt x="11480322" y="744220"/>
                  </a:cubicBezTo>
                  <a:cubicBezTo>
                    <a:pt x="11485306" y="796290"/>
                    <a:pt x="11485306" y="849630"/>
                    <a:pt x="11480322" y="900430"/>
                  </a:cubicBezTo>
                  <a:cubicBezTo>
                    <a:pt x="11475337" y="952500"/>
                    <a:pt x="11465368" y="1004570"/>
                    <a:pt x="11450415" y="105283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3" y="1235710"/>
                    <a:pt x="11341752" y="1275080"/>
                    <a:pt x="11311845" y="1309370"/>
                  </a:cubicBezTo>
                  <a:cubicBezTo>
                    <a:pt x="11280941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0749" y="1473200"/>
                    <a:pt x="10972899" y="1473200"/>
                  </a:cubicBezTo>
                  <a:cubicBezTo>
                    <a:pt x="10902119" y="1474470"/>
                    <a:pt x="10814391" y="1450340"/>
                    <a:pt x="10711709" y="1442720"/>
                  </a:cubicBezTo>
                  <a:cubicBezTo>
                    <a:pt x="10567158" y="1432560"/>
                    <a:pt x="10446534" y="1433830"/>
                    <a:pt x="10185346" y="1427480"/>
                  </a:cubicBezTo>
                  <a:cubicBezTo>
                    <a:pt x="9430691" y="1412240"/>
                    <a:pt x="7130839" y="1409700"/>
                    <a:pt x="5775052" y="1374140"/>
                  </a:cubicBezTo>
                  <a:cubicBezTo>
                    <a:pt x="4614659" y="1343660"/>
                    <a:pt x="3503113" y="1266190"/>
                    <a:pt x="2545090" y="1243330"/>
                  </a:cubicBezTo>
                  <a:cubicBezTo>
                    <a:pt x="1776479" y="1224280"/>
                    <a:pt x="729732" y="1248410"/>
                    <a:pt x="467547" y="1224280"/>
                  </a:cubicBezTo>
                  <a:cubicBezTo>
                    <a:pt x="405739" y="1217930"/>
                    <a:pt x="390785" y="1215390"/>
                    <a:pt x="353900" y="1203960"/>
                  </a:cubicBezTo>
                  <a:cubicBezTo>
                    <a:pt x="317015" y="1191260"/>
                    <a:pt x="281126" y="1172210"/>
                    <a:pt x="247231" y="1149350"/>
                  </a:cubicBezTo>
                  <a:cubicBezTo>
                    <a:pt x="214334" y="1125220"/>
                    <a:pt x="182433" y="1096010"/>
                    <a:pt x="154520" y="1064260"/>
                  </a:cubicBezTo>
                  <a:cubicBezTo>
                    <a:pt x="126606" y="1031240"/>
                    <a:pt x="101684" y="993140"/>
                    <a:pt x="80749" y="952500"/>
                  </a:cubicBezTo>
                  <a:cubicBezTo>
                    <a:pt x="59814" y="913130"/>
                    <a:pt x="41870" y="867410"/>
                    <a:pt x="28910" y="821690"/>
                  </a:cubicBezTo>
                  <a:cubicBezTo>
                    <a:pt x="16947" y="777240"/>
                    <a:pt x="7975" y="727710"/>
                    <a:pt x="3987" y="679450"/>
                  </a:cubicBezTo>
                  <a:cubicBezTo>
                    <a:pt x="0" y="632460"/>
                    <a:pt x="997" y="581660"/>
                    <a:pt x="5981" y="534670"/>
                  </a:cubicBezTo>
                  <a:cubicBezTo>
                    <a:pt x="11963" y="486410"/>
                    <a:pt x="21932" y="438150"/>
                    <a:pt x="35888" y="393700"/>
                  </a:cubicBezTo>
                  <a:cubicBezTo>
                    <a:pt x="49845" y="347980"/>
                    <a:pt x="68786" y="304800"/>
                    <a:pt x="90718" y="265430"/>
                  </a:cubicBezTo>
                  <a:cubicBezTo>
                    <a:pt x="113647" y="226060"/>
                    <a:pt x="139566" y="189230"/>
                    <a:pt x="168476" y="157480"/>
                  </a:cubicBezTo>
                  <a:cubicBezTo>
                    <a:pt x="197386" y="127000"/>
                    <a:pt x="230284" y="99060"/>
                    <a:pt x="264179" y="77470"/>
                  </a:cubicBezTo>
                  <a:cubicBezTo>
                    <a:pt x="298073" y="55880"/>
                    <a:pt x="334959" y="39370"/>
                    <a:pt x="371844" y="29210"/>
                  </a:cubicBezTo>
                  <a:cubicBezTo>
                    <a:pt x="408730" y="17780"/>
                    <a:pt x="485491" y="13970"/>
                    <a:pt x="485491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294694" y="4691009"/>
            <a:ext cx="8849306" cy="5554517"/>
          </a:xfrm>
          <a:custGeom>
            <a:avLst/>
            <a:gdLst/>
            <a:ahLst/>
            <a:cxnLst/>
            <a:rect l="l" t="t" r="r" b="b"/>
            <a:pathLst>
              <a:path w="8849306" h="5554517">
                <a:moveTo>
                  <a:pt x="8849306" y="0"/>
                </a:moveTo>
                <a:lnTo>
                  <a:pt x="0" y="0"/>
                </a:lnTo>
                <a:lnTo>
                  <a:pt x="0" y="5554517"/>
                </a:lnTo>
                <a:lnTo>
                  <a:pt x="8849306" y="5554517"/>
                </a:lnTo>
                <a:lnTo>
                  <a:pt x="8849306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7" name="Freeform 7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9" name="Freeform 9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1" name="Freeform 11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9915574" y="3801407"/>
            <a:ext cx="8087686" cy="5963671"/>
            <a:chOff x="0" y="0"/>
            <a:chExt cx="1080499" cy="79673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080499" cy="796735"/>
            </a:xfrm>
            <a:custGeom>
              <a:avLst/>
              <a:gdLst/>
              <a:ahLst/>
              <a:cxnLst/>
              <a:rect l="l" t="t" r="r" b="b"/>
              <a:pathLst>
                <a:path w="1080499" h="796735">
                  <a:moveTo>
                    <a:pt x="22017" y="0"/>
                  </a:moveTo>
                  <a:lnTo>
                    <a:pt x="1058482" y="0"/>
                  </a:lnTo>
                  <a:cubicBezTo>
                    <a:pt x="1064322" y="0"/>
                    <a:pt x="1069922" y="2320"/>
                    <a:pt x="1074051" y="6449"/>
                  </a:cubicBezTo>
                  <a:cubicBezTo>
                    <a:pt x="1078179" y="10577"/>
                    <a:pt x="1080499" y="16178"/>
                    <a:pt x="1080499" y="22017"/>
                  </a:cubicBezTo>
                  <a:lnTo>
                    <a:pt x="1080499" y="774718"/>
                  </a:lnTo>
                  <a:cubicBezTo>
                    <a:pt x="1080499" y="786878"/>
                    <a:pt x="1070642" y="796735"/>
                    <a:pt x="1058482" y="796735"/>
                  </a:cubicBezTo>
                  <a:lnTo>
                    <a:pt x="22017" y="796735"/>
                  </a:lnTo>
                  <a:cubicBezTo>
                    <a:pt x="16178" y="796735"/>
                    <a:pt x="10577" y="794415"/>
                    <a:pt x="6449" y="790286"/>
                  </a:cubicBezTo>
                  <a:cubicBezTo>
                    <a:pt x="2320" y="786157"/>
                    <a:pt x="0" y="780557"/>
                    <a:pt x="0" y="774718"/>
                  </a:cubicBezTo>
                  <a:lnTo>
                    <a:pt x="0" y="22017"/>
                  </a:lnTo>
                  <a:cubicBezTo>
                    <a:pt x="0" y="16178"/>
                    <a:pt x="2320" y="10577"/>
                    <a:pt x="6449" y="6449"/>
                  </a:cubicBezTo>
                  <a:cubicBezTo>
                    <a:pt x="10577" y="2320"/>
                    <a:pt x="16178" y="0"/>
                    <a:pt x="22017" y="0"/>
                  </a:cubicBezTo>
                  <a:close/>
                </a:path>
              </a:pathLst>
            </a:custGeom>
            <a:blipFill>
              <a:blip r:embed="rId5"/>
              <a:stretch>
                <a:fillRect t="-794" b="-794"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1028700" y="5556971"/>
            <a:ext cx="6601445" cy="4018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simple cooling system using Peltier, heating sink and fan</a:t>
            </a:r>
          </a:p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It will stay in it according the mode that user enter</a:t>
            </a:r>
          </a:p>
          <a:p>
            <a:pPr marL="820414" lvl="1" indent="-410207" algn="ctr">
              <a:lnSpc>
                <a:spcPts val="5319"/>
              </a:lnSpc>
              <a:buAutoNum type="arabicPeriod"/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Fast for 1 min</a:t>
            </a:r>
          </a:p>
          <a:p>
            <a:pPr marL="820414" lvl="1" indent="-410207" algn="ctr">
              <a:lnSpc>
                <a:spcPts val="5319"/>
              </a:lnSpc>
              <a:buAutoNum type="arabicPeriod"/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Slow for 5 min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783034" y="37592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1084553" y="1724611"/>
            <a:ext cx="13722897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7. cooling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61980" y="1011603"/>
            <a:ext cx="11229831" cy="2167158"/>
            <a:chOff x="0" y="0"/>
            <a:chExt cx="12497161" cy="2411730"/>
          </a:xfrm>
        </p:grpSpPr>
        <p:sp>
          <p:nvSpPr>
            <p:cNvPr id="4" name="Freeform 4"/>
            <p:cNvSpPr/>
            <p:nvPr/>
          </p:nvSpPr>
          <p:spPr>
            <a:xfrm>
              <a:off x="35889" y="36830"/>
              <a:ext cx="12424388" cy="2329180"/>
            </a:xfrm>
            <a:custGeom>
              <a:avLst/>
              <a:gdLst/>
              <a:ahLst/>
              <a:cxnLst/>
              <a:rect l="l" t="t" r="r" b="b"/>
              <a:pathLst>
                <a:path w="12424388" h="2329180">
                  <a:moveTo>
                    <a:pt x="485491" y="13970"/>
                  </a:moveTo>
                  <a:cubicBezTo>
                    <a:pt x="1917042" y="71120"/>
                    <a:pt x="3002668" y="59690"/>
                    <a:pt x="3701496" y="88900"/>
                  </a:cubicBezTo>
                  <a:cubicBezTo>
                    <a:pt x="4254777" y="111760"/>
                    <a:pt x="4800082" y="171450"/>
                    <a:pt x="5186880" y="189230"/>
                  </a:cubicBezTo>
                  <a:cubicBezTo>
                    <a:pt x="5434112" y="200660"/>
                    <a:pt x="5542774" y="200660"/>
                    <a:pt x="5794990" y="203200"/>
                  </a:cubicBezTo>
                  <a:cubicBezTo>
                    <a:pt x="6209701" y="208280"/>
                    <a:pt x="6799867" y="207010"/>
                    <a:pt x="7441872" y="201930"/>
                  </a:cubicBezTo>
                  <a:cubicBezTo>
                    <a:pt x="8347059" y="195580"/>
                    <a:pt x="10064721" y="0"/>
                    <a:pt x="10711709" y="160020"/>
                  </a:cubicBezTo>
                  <a:cubicBezTo>
                    <a:pt x="11000811" y="232410"/>
                    <a:pt x="11304866" y="502920"/>
                    <a:pt x="11314835" y="480060"/>
                  </a:cubicBezTo>
                  <a:cubicBezTo>
                    <a:pt x="11323808" y="461010"/>
                    <a:pt x="10963926" y="200660"/>
                    <a:pt x="10972899" y="171450"/>
                  </a:cubicBezTo>
                  <a:cubicBezTo>
                    <a:pt x="10977883" y="15621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0" y="300990"/>
                    <a:pt x="11311845" y="335280"/>
                  </a:cubicBezTo>
                  <a:cubicBezTo>
                    <a:pt x="11341752" y="369570"/>
                    <a:pt x="11370661" y="410210"/>
                    <a:pt x="11393591" y="453390"/>
                  </a:cubicBezTo>
                  <a:cubicBezTo>
                    <a:pt x="11416520" y="495300"/>
                    <a:pt x="11436458" y="543560"/>
                    <a:pt x="11450414" y="591820"/>
                  </a:cubicBezTo>
                  <a:cubicBezTo>
                    <a:pt x="11465367" y="640080"/>
                    <a:pt x="11475336" y="692150"/>
                    <a:pt x="11480320" y="744220"/>
                  </a:cubicBezTo>
                  <a:cubicBezTo>
                    <a:pt x="11485305" y="796290"/>
                    <a:pt x="11485305" y="849630"/>
                    <a:pt x="11480320" y="901700"/>
                  </a:cubicBezTo>
                  <a:cubicBezTo>
                    <a:pt x="11475336" y="952500"/>
                    <a:pt x="11465367" y="1004570"/>
                    <a:pt x="11450414" y="105410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1" y="1235710"/>
                    <a:pt x="11341752" y="1275080"/>
                    <a:pt x="11311845" y="1309370"/>
                  </a:cubicBezTo>
                  <a:cubicBezTo>
                    <a:pt x="11280940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8725" y="1457960"/>
                    <a:pt x="10972899" y="1473200"/>
                  </a:cubicBezTo>
                  <a:cubicBezTo>
                    <a:pt x="10846291" y="1508760"/>
                    <a:pt x="10590088" y="1662430"/>
                    <a:pt x="10363790" y="1724660"/>
                  </a:cubicBezTo>
                  <a:cubicBezTo>
                    <a:pt x="10090639" y="1800860"/>
                    <a:pt x="9708826" y="1827530"/>
                    <a:pt x="9442653" y="1861820"/>
                  </a:cubicBezTo>
                  <a:cubicBezTo>
                    <a:pt x="9238288" y="1887220"/>
                    <a:pt x="9097726" y="1905000"/>
                    <a:pt x="8901336" y="1918970"/>
                  </a:cubicBezTo>
                  <a:cubicBezTo>
                    <a:pt x="8664074" y="1935480"/>
                    <a:pt x="8369987" y="1934210"/>
                    <a:pt x="8119764" y="1948180"/>
                  </a:cubicBezTo>
                  <a:cubicBezTo>
                    <a:pt x="7886490" y="1960880"/>
                    <a:pt x="7705054" y="1983740"/>
                    <a:pt x="7443865" y="1997710"/>
                  </a:cubicBezTo>
                  <a:cubicBezTo>
                    <a:pt x="7085978" y="2018030"/>
                    <a:pt x="6607465" y="2023110"/>
                    <a:pt x="6166834" y="2048510"/>
                  </a:cubicBezTo>
                  <a:cubicBezTo>
                    <a:pt x="5694303" y="2076450"/>
                    <a:pt x="5125072" y="2138680"/>
                    <a:pt x="4698398" y="2162810"/>
                  </a:cubicBezTo>
                  <a:cubicBezTo>
                    <a:pt x="4368423" y="2181860"/>
                    <a:pt x="4170040" y="2184400"/>
                    <a:pt x="3823118" y="2194560"/>
                  </a:cubicBezTo>
                  <a:cubicBezTo>
                    <a:pt x="3314698" y="2207260"/>
                    <a:pt x="2376613" y="2197100"/>
                    <a:pt x="1941964" y="2228850"/>
                  </a:cubicBezTo>
                  <a:cubicBezTo>
                    <a:pt x="1709686" y="2246630"/>
                    <a:pt x="1525259" y="2298700"/>
                    <a:pt x="1409619" y="2298700"/>
                  </a:cubicBezTo>
                  <a:cubicBezTo>
                    <a:pt x="1352795" y="2299970"/>
                    <a:pt x="1323885" y="2294890"/>
                    <a:pt x="1282015" y="2282190"/>
                  </a:cubicBezTo>
                  <a:cubicBezTo>
                    <a:pt x="1241142" y="2270760"/>
                    <a:pt x="1200269" y="2251710"/>
                    <a:pt x="1162387" y="2227580"/>
                  </a:cubicBezTo>
                  <a:cubicBezTo>
                    <a:pt x="1124505" y="2203450"/>
                    <a:pt x="1088616" y="2172970"/>
                    <a:pt x="1056715" y="2138680"/>
                  </a:cubicBezTo>
                  <a:cubicBezTo>
                    <a:pt x="1023818" y="2103120"/>
                    <a:pt x="994907" y="2062480"/>
                    <a:pt x="969985" y="2019300"/>
                  </a:cubicBezTo>
                  <a:cubicBezTo>
                    <a:pt x="945062" y="1974850"/>
                    <a:pt x="924127" y="1926590"/>
                    <a:pt x="909174" y="1877060"/>
                  </a:cubicBezTo>
                  <a:cubicBezTo>
                    <a:pt x="893223" y="1826260"/>
                    <a:pt x="882257" y="1772920"/>
                    <a:pt x="876276" y="1719580"/>
                  </a:cubicBezTo>
                  <a:cubicBezTo>
                    <a:pt x="870295" y="1666240"/>
                    <a:pt x="869298" y="1610360"/>
                    <a:pt x="873285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2" y="1348740"/>
                    <a:pt x="935093" y="1299210"/>
                    <a:pt x="959019" y="125349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7" y="1061720"/>
                    <a:pt x="1145440" y="1036320"/>
                  </a:cubicBezTo>
                  <a:cubicBezTo>
                    <a:pt x="1182325" y="1009650"/>
                    <a:pt x="1222201" y="989330"/>
                    <a:pt x="1263074" y="975360"/>
                  </a:cubicBezTo>
                  <a:cubicBezTo>
                    <a:pt x="1303947" y="961390"/>
                    <a:pt x="1321891" y="958850"/>
                    <a:pt x="1389680" y="952500"/>
                  </a:cubicBezTo>
                  <a:cubicBezTo>
                    <a:pt x="1662832" y="929640"/>
                    <a:pt x="2997683" y="976630"/>
                    <a:pt x="3461243" y="974090"/>
                  </a:cubicBezTo>
                  <a:cubicBezTo>
                    <a:pt x="3695515" y="971550"/>
                    <a:pt x="3728412" y="961390"/>
                    <a:pt x="3989601" y="960120"/>
                  </a:cubicBezTo>
                  <a:cubicBezTo>
                    <a:pt x="4733289" y="955040"/>
                    <a:pt x="7096944" y="1009650"/>
                    <a:pt x="8293226" y="1013460"/>
                  </a:cubicBezTo>
                  <a:cubicBezTo>
                    <a:pt x="9147571" y="1017270"/>
                    <a:pt x="9836430" y="1009650"/>
                    <a:pt x="10491395" y="1000760"/>
                  </a:cubicBezTo>
                  <a:cubicBezTo>
                    <a:pt x="11019752" y="993140"/>
                    <a:pt x="11684686" y="947420"/>
                    <a:pt x="11922945" y="970280"/>
                  </a:cubicBezTo>
                  <a:cubicBezTo>
                    <a:pt x="12003695" y="977900"/>
                    <a:pt x="12032605" y="981710"/>
                    <a:pt x="12082450" y="1003300"/>
                  </a:cubicBezTo>
                  <a:cubicBezTo>
                    <a:pt x="12133291" y="1024890"/>
                    <a:pt x="12183137" y="1059180"/>
                    <a:pt x="12225007" y="1099820"/>
                  </a:cubicBezTo>
                  <a:cubicBezTo>
                    <a:pt x="12266876" y="1140460"/>
                    <a:pt x="12306752" y="1192530"/>
                    <a:pt x="12335663" y="1248410"/>
                  </a:cubicBezTo>
                  <a:cubicBezTo>
                    <a:pt x="12365570" y="1305560"/>
                    <a:pt x="12389496" y="1370330"/>
                    <a:pt x="12403452" y="1435100"/>
                  </a:cubicBezTo>
                  <a:cubicBezTo>
                    <a:pt x="12418406" y="1501140"/>
                    <a:pt x="12424388" y="1572260"/>
                    <a:pt x="12421396" y="1639570"/>
                  </a:cubicBezTo>
                  <a:cubicBezTo>
                    <a:pt x="12418406" y="1708150"/>
                    <a:pt x="12406442" y="1778000"/>
                    <a:pt x="12386505" y="1841500"/>
                  </a:cubicBezTo>
                  <a:cubicBezTo>
                    <a:pt x="12366566" y="1903730"/>
                    <a:pt x="12337657" y="1965960"/>
                    <a:pt x="12303762" y="2016760"/>
                  </a:cubicBezTo>
                  <a:cubicBezTo>
                    <a:pt x="12268871" y="2068830"/>
                    <a:pt x="12226004" y="2115820"/>
                    <a:pt x="12180147" y="2150110"/>
                  </a:cubicBezTo>
                  <a:cubicBezTo>
                    <a:pt x="12135286" y="2185670"/>
                    <a:pt x="12082450" y="2212340"/>
                    <a:pt x="12030611" y="2226310"/>
                  </a:cubicBezTo>
                  <a:cubicBezTo>
                    <a:pt x="11978773" y="2240280"/>
                    <a:pt x="11921949" y="2244090"/>
                    <a:pt x="11869112" y="2237740"/>
                  </a:cubicBezTo>
                  <a:cubicBezTo>
                    <a:pt x="11816277" y="2230120"/>
                    <a:pt x="11761447" y="2211070"/>
                    <a:pt x="11713596" y="2181860"/>
                  </a:cubicBezTo>
                  <a:cubicBezTo>
                    <a:pt x="11665746" y="2153920"/>
                    <a:pt x="11618890" y="2113280"/>
                    <a:pt x="11580011" y="2067560"/>
                  </a:cubicBezTo>
                  <a:cubicBezTo>
                    <a:pt x="11541132" y="2020570"/>
                    <a:pt x="11507237" y="1963420"/>
                    <a:pt x="11482315" y="1903730"/>
                  </a:cubicBezTo>
                  <a:cubicBezTo>
                    <a:pt x="11457392" y="1844040"/>
                    <a:pt x="11439448" y="1775460"/>
                    <a:pt x="11430475" y="1708150"/>
                  </a:cubicBezTo>
                  <a:cubicBezTo>
                    <a:pt x="11422501" y="1642110"/>
                    <a:pt x="11422501" y="1569720"/>
                    <a:pt x="11430475" y="1502410"/>
                  </a:cubicBezTo>
                  <a:cubicBezTo>
                    <a:pt x="11439448" y="1436370"/>
                    <a:pt x="11457392" y="1367790"/>
                    <a:pt x="11482315" y="1308100"/>
                  </a:cubicBezTo>
                  <a:cubicBezTo>
                    <a:pt x="11507237" y="1248410"/>
                    <a:pt x="11542129" y="1191260"/>
                    <a:pt x="11580011" y="1144270"/>
                  </a:cubicBezTo>
                  <a:cubicBezTo>
                    <a:pt x="11618890" y="1097280"/>
                    <a:pt x="11665746" y="1056640"/>
                    <a:pt x="11713596" y="1028700"/>
                  </a:cubicBezTo>
                  <a:cubicBezTo>
                    <a:pt x="11762444" y="1000760"/>
                    <a:pt x="11816277" y="981710"/>
                    <a:pt x="11869112" y="974090"/>
                  </a:cubicBezTo>
                  <a:cubicBezTo>
                    <a:pt x="11921949" y="966470"/>
                    <a:pt x="11978771" y="970280"/>
                    <a:pt x="12030611" y="985520"/>
                  </a:cubicBezTo>
                  <a:cubicBezTo>
                    <a:pt x="12082450" y="999490"/>
                    <a:pt x="12135286" y="1026160"/>
                    <a:pt x="12180147" y="1061720"/>
                  </a:cubicBezTo>
                  <a:cubicBezTo>
                    <a:pt x="12226004" y="1096010"/>
                    <a:pt x="12268871" y="1143000"/>
                    <a:pt x="12303762" y="1193800"/>
                  </a:cubicBezTo>
                  <a:cubicBezTo>
                    <a:pt x="12337657" y="1245870"/>
                    <a:pt x="12366566" y="1308100"/>
                    <a:pt x="12386505" y="1370330"/>
                  </a:cubicBezTo>
                  <a:cubicBezTo>
                    <a:pt x="12406442" y="1433830"/>
                    <a:pt x="12418406" y="1503680"/>
                    <a:pt x="12421396" y="1570990"/>
                  </a:cubicBezTo>
                  <a:cubicBezTo>
                    <a:pt x="12424388" y="1639570"/>
                    <a:pt x="12418406" y="1710690"/>
                    <a:pt x="12403452" y="1775460"/>
                  </a:cubicBezTo>
                  <a:cubicBezTo>
                    <a:pt x="12389496" y="1841500"/>
                    <a:pt x="12365570" y="1906270"/>
                    <a:pt x="12335663" y="1962150"/>
                  </a:cubicBezTo>
                  <a:cubicBezTo>
                    <a:pt x="12305756" y="2018030"/>
                    <a:pt x="12266876" y="2070100"/>
                    <a:pt x="12225007" y="2112010"/>
                  </a:cubicBezTo>
                  <a:cubicBezTo>
                    <a:pt x="12183137" y="2152650"/>
                    <a:pt x="12132295" y="2186940"/>
                    <a:pt x="12082450" y="2208530"/>
                  </a:cubicBezTo>
                  <a:cubicBezTo>
                    <a:pt x="12031608" y="2228850"/>
                    <a:pt x="12005688" y="2232660"/>
                    <a:pt x="11922945" y="2241550"/>
                  </a:cubicBezTo>
                  <a:cubicBezTo>
                    <a:pt x="11635838" y="2268220"/>
                    <a:pt x="10667845" y="2212340"/>
                    <a:pt x="9989953" y="2205990"/>
                  </a:cubicBezTo>
                  <a:cubicBezTo>
                    <a:pt x="9238288" y="2198370"/>
                    <a:pt x="8389925" y="2195830"/>
                    <a:pt x="7612342" y="2200910"/>
                  </a:cubicBezTo>
                  <a:cubicBezTo>
                    <a:pt x="6861675" y="2207260"/>
                    <a:pt x="6113002" y="2218690"/>
                    <a:pt x="5400217" y="2239010"/>
                  </a:cubicBezTo>
                  <a:cubicBezTo>
                    <a:pt x="4732293" y="2256790"/>
                    <a:pt x="4051409" y="2297430"/>
                    <a:pt x="3461243" y="2311400"/>
                  </a:cubicBezTo>
                  <a:cubicBezTo>
                    <a:pt x="2966779" y="2322830"/>
                    <a:pt x="2474310" y="2329180"/>
                    <a:pt x="2096484" y="2324100"/>
                  </a:cubicBezTo>
                  <a:cubicBezTo>
                    <a:pt x="1828318" y="2320290"/>
                    <a:pt x="1547192" y="2310130"/>
                    <a:pt x="1409619" y="2298700"/>
                  </a:cubicBezTo>
                  <a:cubicBezTo>
                    <a:pt x="1349805" y="2294890"/>
                    <a:pt x="1323885" y="2294890"/>
                    <a:pt x="1282016" y="2282190"/>
                  </a:cubicBezTo>
                  <a:cubicBezTo>
                    <a:pt x="1241142" y="2270760"/>
                    <a:pt x="1200270" y="2251710"/>
                    <a:pt x="1162387" y="2227580"/>
                  </a:cubicBezTo>
                  <a:cubicBezTo>
                    <a:pt x="1124505" y="2203450"/>
                    <a:pt x="1088616" y="2172970"/>
                    <a:pt x="1056716" y="2138680"/>
                  </a:cubicBezTo>
                  <a:cubicBezTo>
                    <a:pt x="1023818" y="2103120"/>
                    <a:pt x="994908" y="2062480"/>
                    <a:pt x="969985" y="2019300"/>
                  </a:cubicBezTo>
                  <a:cubicBezTo>
                    <a:pt x="945063" y="1974850"/>
                    <a:pt x="924128" y="1926590"/>
                    <a:pt x="909174" y="1877060"/>
                  </a:cubicBezTo>
                  <a:cubicBezTo>
                    <a:pt x="893224" y="1826260"/>
                    <a:pt x="882258" y="1772920"/>
                    <a:pt x="876276" y="1719580"/>
                  </a:cubicBezTo>
                  <a:cubicBezTo>
                    <a:pt x="870295" y="1666240"/>
                    <a:pt x="869298" y="1611630"/>
                    <a:pt x="873286" y="1557020"/>
                  </a:cubicBezTo>
                  <a:cubicBezTo>
                    <a:pt x="878270" y="1503680"/>
                    <a:pt x="887242" y="1450340"/>
                    <a:pt x="901199" y="1399540"/>
                  </a:cubicBezTo>
                  <a:cubicBezTo>
                    <a:pt x="916153" y="1348740"/>
                    <a:pt x="935094" y="1299210"/>
                    <a:pt x="959019" y="1254760"/>
                  </a:cubicBezTo>
                  <a:cubicBezTo>
                    <a:pt x="981948" y="1209040"/>
                    <a:pt x="1010858" y="1167130"/>
                    <a:pt x="1041762" y="1130300"/>
                  </a:cubicBezTo>
                  <a:cubicBezTo>
                    <a:pt x="1072666" y="1094740"/>
                    <a:pt x="1107558" y="1061720"/>
                    <a:pt x="1144443" y="1036320"/>
                  </a:cubicBezTo>
                  <a:cubicBezTo>
                    <a:pt x="1182325" y="1009650"/>
                    <a:pt x="1220208" y="991870"/>
                    <a:pt x="1263074" y="975360"/>
                  </a:cubicBezTo>
                  <a:cubicBezTo>
                    <a:pt x="1311923" y="957580"/>
                    <a:pt x="1354789" y="946150"/>
                    <a:pt x="1424573" y="934720"/>
                  </a:cubicBezTo>
                  <a:cubicBezTo>
                    <a:pt x="1547192" y="916940"/>
                    <a:pt x="1715668" y="913130"/>
                    <a:pt x="1940968" y="909320"/>
                  </a:cubicBezTo>
                  <a:cubicBezTo>
                    <a:pt x="2370632" y="900430"/>
                    <a:pt x="3311707" y="934720"/>
                    <a:pt x="3810158" y="934720"/>
                  </a:cubicBezTo>
                  <a:cubicBezTo>
                    <a:pt x="4142127" y="934720"/>
                    <a:pt x="4282690" y="934720"/>
                    <a:pt x="4638584" y="922020"/>
                  </a:cubicBezTo>
                  <a:cubicBezTo>
                    <a:pt x="5286570" y="896620"/>
                    <a:pt x="6609459" y="816610"/>
                    <a:pt x="7374083" y="755650"/>
                  </a:cubicBezTo>
                  <a:cubicBezTo>
                    <a:pt x="7928360" y="711200"/>
                    <a:pt x="8373975" y="660400"/>
                    <a:pt x="8805633" y="612140"/>
                  </a:cubicBezTo>
                  <a:cubicBezTo>
                    <a:pt x="9162525" y="572770"/>
                    <a:pt x="9501471" y="538480"/>
                    <a:pt x="9783594" y="491490"/>
                  </a:cubicBezTo>
                  <a:cubicBezTo>
                    <a:pt x="9998926" y="455930"/>
                    <a:pt x="10160424" y="422910"/>
                    <a:pt x="10352825" y="372110"/>
                  </a:cubicBezTo>
                  <a:cubicBezTo>
                    <a:pt x="10556193" y="318770"/>
                    <a:pt x="10845295" y="181610"/>
                    <a:pt x="10972899" y="171450"/>
                  </a:cubicBezTo>
                  <a:cubicBezTo>
                    <a:pt x="11028725" y="167640"/>
                    <a:pt x="11055641" y="177800"/>
                    <a:pt x="11095517" y="190500"/>
                  </a:cubicBezTo>
                  <a:cubicBezTo>
                    <a:pt x="11134396" y="203200"/>
                    <a:pt x="11174272" y="222250"/>
                    <a:pt x="11210160" y="246380"/>
                  </a:cubicBezTo>
                  <a:cubicBezTo>
                    <a:pt x="11246049" y="270510"/>
                    <a:pt x="11280941" y="300990"/>
                    <a:pt x="11311845" y="335280"/>
                  </a:cubicBezTo>
                  <a:cubicBezTo>
                    <a:pt x="11341752" y="369570"/>
                    <a:pt x="11370663" y="410210"/>
                    <a:pt x="11393591" y="453390"/>
                  </a:cubicBezTo>
                  <a:cubicBezTo>
                    <a:pt x="11416520" y="495300"/>
                    <a:pt x="11436458" y="543560"/>
                    <a:pt x="11450415" y="591820"/>
                  </a:cubicBezTo>
                  <a:cubicBezTo>
                    <a:pt x="11465368" y="640080"/>
                    <a:pt x="11475337" y="692150"/>
                    <a:pt x="11480322" y="744220"/>
                  </a:cubicBezTo>
                  <a:cubicBezTo>
                    <a:pt x="11485306" y="796290"/>
                    <a:pt x="11485306" y="849630"/>
                    <a:pt x="11480322" y="900430"/>
                  </a:cubicBezTo>
                  <a:cubicBezTo>
                    <a:pt x="11475337" y="952500"/>
                    <a:pt x="11465368" y="1004570"/>
                    <a:pt x="11450415" y="1052830"/>
                  </a:cubicBezTo>
                  <a:cubicBezTo>
                    <a:pt x="11436458" y="1102360"/>
                    <a:pt x="11416520" y="1149350"/>
                    <a:pt x="11393591" y="1192530"/>
                  </a:cubicBezTo>
                  <a:cubicBezTo>
                    <a:pt x="11370663" y="1235710"/>
                    <a:pt x="11341752" y="1275080"/>
                    <a:pt x="11311845" y="1309370"/>
                  </a:cubicBezTo>
                  <a:cubicBezTo>
                    <a:pt x="11280941" y="1344930"/>
                    <a:pt x="11246049" y="1375410"/>
                    <a:pt x="11210160" y="1399540"/>
                  </a:cubicBezTo>
                  <a:cubicBezTo>
                    <a:pt x="11174272" y="1423670"/>
                    <a:pt x="11134396" y="1442720"/>
                    <a:pt x="11095517" y="1454150"/>
                  </a:cubicBezTo>
                  <a:cubicBezTo>
                    <a:pt x="11055641" y="1466850"/>
                    <a:pt x="11020749" y="1473200"/>
                    <a:pt x="10972899" y="1473200"/>
                  </a:cubicBezTo>
                  <a:cubicBezTo>
                    <a:pt x="10902119" y="1474470"/>
                    <a:pt x="10814391" y="1450340"/>
                    <a:pt x="10711709" y="1442720"/>
                  </a:cubicBezTo>
                  <a:cubicBezTo>
                    <a:pt x="10567158" y="1432560"/>
                    <a:pt x="10446534" y="1433830"/>
                    <a:pt x="10185346" y="1427480"/>
                  </a:cubicBezTo>
                  <a:cubicBezTo>
                    <a:pt x="9430691" y="1412240"/>
                    <a:pt x="7130839" y="1409700"/>
                    <a:pt x="5775052" y="1374140"/>
                  </a:cubicBezTo>
                  <a:cubicBezTo>
                    <a:pt x="4614659" y="1343660"/>
                    <a:pt x="3503113" y="1266190"/>
                    <a:pt x="2545090" y="1243330"/>
                  </a:cubicBezTo>
                  <a:cubicBezTo>
                    <a:pt x="1776479" y="1224280"/>
                    <a:pt x="729732" y="1248410"/>
                    <a:pt x="467547" y="1224280"/>
                  </a:cubicBezTo>
                  <a:cubicBezTo>
                    <a:pt x="405739" y="1217930"/>
                    <a:pt x="390785" y="1215390"/>
                    <a:pt x="353900" y="1203960"/>
                  </a:cubicBezTo>
                  <a:cubicBezTo>
                    <a:pt x="317015" y="1191260"/>
                    <a:pt x="281126" y="1172210"/>
                    <a:pt x="247231" y="1149350"/>
                  </a:cubicBezTo>
                  <a:cubicBezTo>
                    <a:pt x="214334" y="1125220"/>
                    <a:pt x="182433" y="1096010"/>
                    <a:pt x="154520" y="1064260"/>
                  </a:cubicBezTo>
                  <a:cubicBezTo>
                    <a:pt x="126606" y="1031240"/>
                    <a:pt x="101684" y="993140"/>
                    <a:pt x="80749" y="952500"/>
                  </a:cubicBezTo>
                  <a:cubicBezTo>
                    <a:pt x="59814" y="913130"/>
                    <a:pt x="41870" y="867410"/>
                    <a:pt x="28910" y="821690"/>
                  </a:cubicBezTo>
                  <a:cubicBezTo>
                    <a:pt x="16947" y="777240"/>
                    <a:pt x="7975" y="727710"/>
                    <a:pt x="3987" y="679450"/>
                  </a:cubicBezTo>
                  <a:cubicBezTo>
                    <a:pt x="0" y="632460"/>
                    <a:pt x="997" y="581660"/>
                    <a:pt x="5981" y="534670"/>
                  </a:cubicBezTo>
                  <a:cubicBezTo>
                    <a:pt x="11963" y="486410"/>
                    <a:pt x="21932" y="438150"/>
                    <a:pt x="35888" y="393700"/>
                  </a:cubicBezTo>
                  <a:cubicBezTo>
                    <a:pt x="49845" y="347980"/>
                    <a:pt x="68786" y="304800"/>
                    <a:pt x="90718" y="265430"/>
                  </a:cubicBezTo>
                  <a:cubicBezTo>
                    <a:pt x="113647" y="226060"/>
                    <a:pt x="139566" y="189230"/>
                    <a:pt x="168476" y="157480"/>
                  </a:cubicBezTo>
                  <a:cubicBezTo>
                    <a:pt x="197386" y="127000"/>
                    <a:pt x="230284" y="99060"/>
                    <a:pt x="264179" y="77470"/>
                  </a:cubicBezTo>
                  <a:cubicBezTo>
                    <a:pt x="298073" y="55880"/>
                    <a:pt x="334959" y="39370"/>
                    <a:pt x="371844" y="29210"/>
                  </a:cubicBezTo>
                  <a:cubicBezTo>
                    <a:pt x="408730" y="17780"/>
                    <a:pt x="485491" y="13970"/>
                    <a:pt x="485491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294694" y="4691009"/>
            <a:ext cx="8849306" cy="5554517"/>
          </a:xfrm>
          <a:custGeom>
            <a:avLst/>
            <a:gdLst/>
            <a:ahLst/>
            <a:cxnLst/>
            <a:rect l="l" t="t" r="r" b="b"/>
            <a:pathLst>
              <a:path w="8849306" h="5554517">
                <a:moveTo>
                  <a:pt x="8849306" y="0"/>
                </a:moveTo>
                <a:lnTo>
                  <a:pt x="0" y="0"/>
                </a:lnTo>
                <a:lnTo>
                  <a:pt x="0" y="5554517"/>
                </a:lnTo>
                <a:lnTo>
                  <a:pt x="8849306" y="5554517"/>
                </a:lnTo>
                <a:lnTo>
                  <a:pt x="8849306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7" name="Freeform 7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9" name="Freeform 9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1" name="Freeform 11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9915574" y="3801407"/>
            <a:ext cx="8087686" cy="5963671"/>
            <a:chOff x="0" y="0"/>
            <a:chExt cx="1080499" cy="79673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080499" cy="796735"/>
            </a:xfrm>
            <a:custGeom>
              <a:avLst/>
              <a:gdLst/>
              <a:ahLst/>
              <a:cxnLst/>
              <a:rect l="l" t="t" r="r" b="b"/>
              <a:pathLst>
                <a:path w="1080499" h="796735">
                  <a:moveTo>
                    <a:pt x="22017" y="0"/>
                  </a:moveTo>
                  <a:lnTo>
                    <a:pt x="1058482" y="0"/>
                  </a:lnTo>
                  <a:cubicBezTo>
                    <a:pt x="1064322" y="0"/>
                    <a:pt x="1069922" y="2320"/>
                    <a:pt x="1074051" y="6449"/>
                  </a:cubicBezTo>
                  <a:cubicBezTo>
                    <a:pt x="1078179" y="10577"/>
                    <a:pt x="1080499" y="16178"/>
                    <a:pt x="1080499" y="22017"/>
                  </a:cubicBezTo>
                  <a:lnTo>
                    <a:pt x="1080499" y="774718"/>
                  </a:lnTo>
                  <a:cubicBezTo>
                    <a:pt x="1080499" y="786878"/>
                    <a:pt x="1070642" y="796735"/>
                    <a:pt x="1058482" y="796735"/>
                  </a:cubicBezTo>
                  <a:lnTo>
                    <a:pt x="22017" y="796735"/>
                  </a:lnTo>
                  <a:cubicBezTo>
                    <a:pt x="16178" y="796735"/>
                    <a:pt x="10577" y="794415"/>
                    <a:pt x="6449" y="790286"/>
                  </a:cubicBezTo>
                  <a:cubicBezTo>
                    <a:pt x="2320" y="786157"/>
                    <a:pt x="0" y="780557"/>
                    <a:pt x="0" y="774718"/>
                  </a:cubicBezTo>
                  <a:lnTo>
                    <a:pt x="0" y="22017"/>
                  </a:lnTo>
                  <a:cubicBezTo>
                    <a:pt x="0" y="16178"/>
                    <a:pt x="2320" y="10577"/>
                    <a:pt x="6449" y="6449"/>
                  </a:cubicBezTo>
                  <a:cubicBezTo>
                    <a:pt x="10577" y="2320"/>
                    <a:pt x="16178" y="0"/>
                    <a:pt x="22017" y="0"/>
                  </a:cubicBezTo>
                  <a:close/>
                </a:path>
              </a:pathLst>
            </a:custGeom>
            <a:blipFill>
              <a:blip r:embed="rId5"/>
              <a:stretch>
                <a:fillRect t="-40520" b="-40520"/>
              </a:stretch>
            </a:blipFill>
          </p:spPr>
        </p:sp>
      </p:grpSp>
      <p:sp>
        <p:nvSpPr>
          <p:cNvPr id="14" name="TextBox 14"/>
          <p:cNvSpPr txBox="1"/>
          <p:nvPr/>
        </p:nvSpPr>
        <p:spPr>
          <a:xfrm>
            <a:off x="1028700" y="6402102"/>
            <a:ext cx="6601445" cy="20180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First part the cup will pull the lid </a:t>
            </a:r>
          </a:p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Second part piston will close it carefully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783034" y="37592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-1084553" y="1724611"/>
            <a:ext cx="13722897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8. Closing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28700" y="2448336"/>
            <a:ext cx="16410042" cy="7066765"/>
          </a:xfrm>
          <a:custGeom>
            <a:avLst/>
            <a:gdLst/>
            <a:ahLst/>
            <a:cxnLst/>
            <a:rect l="l" t="t" r="r" b="b"/>
            <a:pathLst>
              <a:path w="16410042" h="7066765">
                <a:moveTo>
                  <a:pt x="0" y="0"/>
                </a:moveTo>
                <a:lnTo>
                  <a:pt x="16410042" y="0"/>
                </a:lnTo>
                <a:lnTo>
                  <a:pt x="16410042" y="7066765"/>
                </a:lnTo>
                <a:lnTo>
                  <a:pt x="0" y="70667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4855" b="-4855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271757" y="2651594"/>
            <a:ext cx="5937114" cy="5637764"/>
          </a:xfrm>
          <a:custGeom>
            <a:avLst/>
            <a:gdLst/>
            <a:ahLst/>
            <a:cxnLst/>
            <a:rect l="l" t="t" r="r" b="b"/>
            <a:pathLst>
              <a:path w="5937114" h="5637764">
                <a:moveTo>
                  <a:pt x="0" y="0"/>
                </a:moveTo>
                <a:lnTo>
                  <a:pt x="5937114" y="0"/>
                </a:lnTo>
                <a:lnTo>
                  <a:pt x="5937114" y="5637764"/>
                </a:lnTo>
                <a:lnTo>
                  <a:pt x="0" y="56377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759217" y="2207567"/>
            <a:ext cx="4769566" cy="5871866"/>
          </a:xfrm>
          <a:custGeom>
            <a:avLst/>
            <a:gdLst/>
            <a:ahLst/>
            <a:cxnLst/>
            <a:rect l="l" t="t" r="r" b="b"/>
            <a:pathLst>
              <a:path w="4769566" h="5871866">
                <a:moveTo>
                  <a:pt x="0" y="0"/>
                </a:moveTo>
                <a:lnTo>
                  <a:pt x="4769566" y="0"/>
                </a:lnTo>
                <a:lnTo>
                  <a:pt x="4769566" y="5871866"/>
                </a:lnTo>
                <a:lnTo>
                  <a:pt x="0" y="58718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911294" y="2637845"/>
            <a:ext cx="6178328" cy="5011310"/>
          </a:xfrm>
          <a:custGeom>
            <a:avLst/>
            <a:gdLst/>
            <a:ahLst/>
            <a:cxnLst/>
            <a:rect l="l" t="t" r="r" b="b"/>
            <a:pathLst>
              <a:path w="6178328" h="5011310">
                <a:moveTo>
                  <a:pt x="0" y="0"/>
                </a:moveTo>
                <a:lnTo>
                  <a:pt x="6178327" y="0"/>
                </a:lnTo>
                <a:lnTo>
                  <a:pt x="6178327" y="5011310"/>
                </a:lnTo>
                <a:lnTo>
                  <a:pt x="0" y="50113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93871" y="8029301"/>
            <a:ext cx="4517685" cy="4400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81"/>
              </a:lnSpc>
              <a:spcBef>
                <a:spcPct val="0"/>
              </a:spcBef>
            </a:pPr>
            <a:r>
              <a:rPr lang="en-US" sz="3018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Stepper motor NEma23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436042" y="8002099"/>
            <a:ext cx="4789618" cy="4849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1"/>
              </a:lnSpc>
              <a:spcBef>
                <a:spcPct val="0"/>
              </a:spcBef>
            </a:pPr>
            <a:r>
              <a:rPr lang="en-US" sz="3251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Stepper motor NEma17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3762205" y="7770224"/>
            <a:ext cx="3946270" cy="14077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1"/>
              </a:lnSpc>
            </a:pPr>
            <a:r>
              <a:rPr lang="en-US" sz="3251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Driver YS-DIV268N-5A</a:t>
            </a:r>
          </a:p>
          <a:p>
            <a:pPr algn="ctr">
              <a:lnSpc>
                <a:spcPts val="3641"/>
              </a:lnSpc>
              <a:spcBef>
                <a:spcPct val="0"/>
              </a:spcBef>
            </a:pPr>
            <a:endParaRPr lang="en-US" sz="3251">
              <a:solidFill>
                <a:srgbClr val="7F5242"/>
              </a:solidFill>
              <a:latin typeface="Lazydog"/>
              <a:ea typeface="Lazydog"/>
              <a:cs typeface="Lazydog"/>
              <a:sym typeface="Lazydog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2090481" y="1665553"/>
            <a:ext cx="5663447" cy="5346167"/>
          </a:xfrm>
          <a:custGeom>
            <a:avLst/>
            <a:gdLst/>
            <a:ahLst/>
            <a:cxnLst/>
            <a:rect l="l" t="t" r="r" b="b"/>
            <a:pathLst>
              <a:path w="5663447" h="5346167">
                <a:moveTo>
                  <a:pt x="0" y="0"/>
                </a:moveTo>
                <a:lnTo>
                  <a:pt x="5663447" y="0"/>
                </a:lnTo>
                <a:lnTo>
                  <a:pt x="5663447" y="5346168"/>
                </a:lnTo>
                <a:lnTo>
                  <a:pt x="0" y="53461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577965" y="1698040"/>
            <a:ext cx="6007528" cy="5283932"/>
          </a:xfrm>
          <a:custGeom>
            <a:avLst/>
            <a:gdLst/>
            <a:ahLst/>
            <a:cxnLst/>
            <a:rect l="l" t="t" r="r" b="b"/>
            <a:pathLst>
              <a:path w="6007528" h="5283932">
                <a:moveTo>
                  <a:pt x="0" y="0"/>
                </a:moveTo>
                <a:lnTo>
                  <a:pt x="6007528" y="0"/>
                </a:lnTo>
                <a:lnTo>
                  <a:pt x="6007528" y="5283932"/>
                </a:lnTo>
                <a:lnTo>
                  <a:pt x="0" y="528393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70669" y="1698040"/>
            <a:ext cx="6580402" cy="5281194"/>
          </a:xfrm>
          <a:custGeom>
            <a:avLst/>
            <a:gdLst/>
            <a:ahLst/>
            <a:cxnLst/>
            <a:rect l="l" t="t" r="r" b="b"/>
            <a:pathLst>
              <a:path w="6580402" h="5281194">
                <a:moveTo>
                  <a:pt x="0" y="0"/>
                </a:moveTo>
                <a:lnTo>
                  <a:pt x="6580402" y="0"/>
                </a:lnTo>
                <a:lnTo>
                  <a:pt x="6580402" y="5281194"/>
                </a:lnTo>
                <a:lnTo>
                  <a:pt x="0" y="52811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6675128" y="5143500"/>
            <a:ext cx="10945273" cy="5694072"/>
          </a:xfrm>
          <a:custGeom>
            <a:avLst/>
            <a:gdLst/>
            <a:ahLst/>
            <a:cxnLst/>
            <a:rect l="l" t="t" r="r" b="b"/>
            <a:pathLst>
              <a:path w="10945273" h="5694072">
                <a:moveTo>
                  <a:pt x="0" y="0"/>
                </a:moveTo>
                <a:lnTo>
                  <a:pt x="10945272" y="0"/>
                </a:lnTo>
                <a:lnTo>
                  <a:pt x="10945272" y="5694072"/>
                </a:lnTo>
                <a:lnTo>
                  <a:pt x="0" y="569407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370669" y="4758630"/>
            <a:ext cx="5044725" cy="4506182"/>
          </a:xfrm>
          <a:custGeom>
            <a:avLst/>
            <a:gdLst/>
            <a:ahLst/>
            <a:cxnLst/>
            <a:rect l="l" t="t" r="r" b="b"/>
            <a:pathLst>
              <a:path w="5044725" h="4506182">
                <a:moveTo>
                  <a:pt x="0" y="0"/>
                </a:moveTo>
                <a:lnTo>
                  <a:pt x="5044725" y="0"/>
                </a:lnTo>
                <a:lnTo>
                  <a:pt x="5044725" y="4506181"/>
                </a:lnTo>
                <a:lnTo>
                  <a:pt x="0" y="450618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50962" y="4846276"/>
            <a:ext cx="3098184" cy="623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8"/>
              </a:lnSpc>
              <a:spcBef>
                <a:spcPct val="0"/>
              </a:spcBef>
            </a:pPr>
            <a:r>
              <a:rPr lang="en-US" sz="4284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Ultrasonic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216751" y="5351570"/>
            <a:ext cx="4002673" cy="683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45"/>
              </a:lnSpc>
              <a:spcBef>
                <a:spcPct val="0"/>
              </a:spcBef>
            </a:pPr>
            <a:r>
              <a:rPr lang="en-US" sz="4683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Driver A4988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3557043" y="5351570"/>
            <a:ext cx="3760131" cy="6092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97"/>
              </a:lnSpc>
              <a:spcBef>
                <a:spcPct val="0"/>
              </a:spcBef>
            </a:pPr>
            <a:r>
              <a:rPr lang="en-US" sz="4193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H Bridge L298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0" y="9341011"/>
            <a:ext cx="8198631" cy="13469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03"/>
              </a:lnSpc>
              <a:spcBef>
                <a:spcPct val="0"/>
              </a:spcBef>
            </a:pPr>
            <a:r>
              <a:rPr lang="en-US" sz="464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InfraRed( IR )Sensor module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9144000" y="9432773"/>
            <a:ext cx="1488553" cy="595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98"/>
              </a:lnSpc>
              <a:spcBef>
                <a:spcPct val="0"/>
              </a:spcBef>
            </a:pPr>
            <a:r>
              <a:rPr lang="en-US" sz="410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Laser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3557043" y="9432773"/>
            <a:ext cx="3757001" cy="7397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58"/>
              </a:lnSpc>
              <a:spcBef>
                <a:spcPct val="0"/>
              </a:spcBef>
            </a:pPr>
            <a:r>
              <a:rPr lang="en-US" sz="5051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LDR module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5039647" y="2594483"/>
            <a:ext cx="8208705" cy="5758346"/>
          </a:xfrm>
          <a:custGeom>
            <a:avLst/>
            <a:gdLst/>
            <a:ahLst/>
            <a:cxnLst/>
            <a:rect l="l" t="t" r="r" b="b"/>
            <a:pathLst>
              <a:path w="8208705" h="5758346">
                <a:moveTo>
                  <a:pt x="0" y="0"/>
                </a:moveTo>
                <a:lnTo>
                  <a:pt x="8208706" y="0"/>
                </a:lnTo>
                <a:lnTo>
                  <a:pt x="8208706" y="5758346"/>
                </a:lnTo>
                <a:lnTo>
                  <a:pt x="0" y="575834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238854" y="1431215"/>
            <a:ext cx="2662159" cy="6921614"/>
          </a:xfrm>
          <a:custGeom>
            <a:avLst/>
            <a:gdLst/>
            <a:ahLst/>
            <a:cxnLst/>
            <a:rect l="l" t="t" r="r" b="b"/>
            <a:pathLst>
              <a:path w="2662159" h="6921614">
                <a:moveTo>
                  <a:pt x="0" y="0"/>
                </a:moveTo>
                <a:lnTo>
                  <a:pt x="2662159" y="0"/>
                </a:lnTo>
                <a:lnTo>
                  <a:pt x="2662159" y="6921614"/>
                </a:lnTo>
                <a:lnTo>
                  <a:pt x="0" y="6921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2" name="Freeform 12"/>
          <p:cNvSpPr/>
          <p:nvPr/>
        </p:nvSpPr>
        <p:spPr>
          <a:xfrm>
            <a:off x="878730" y="2900363"/>
            <a:ext cx="5797633" cy="5267466"/>
          </a:xfrm>
          <a:custGeom>
            <a:avLst/>
            <a:gdLst/>
            <a:ahLst/>
            <a:cxnLst/>
            <a:rect l="l" t="t" r="r" b="b"/>
            <a:pathLst>
              <a:path w="5797633" h="5267466">
                <a:moveTo>
                  <a:pt x="0" y="0"/>
                </a:moveTo>
                <a:lnTo>
                  <a:pt x="5797633" y="0"/>
                </a:lnTo>
                <a:lnTo>
                  <a:pt x="5797633" y="5267467"/>
                </a:lnTo>
                <a:lnTo>
                  <a:pt x="0" y="52674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-25496" y="8196405"/>
            <a:ext cx="6050059" cy="6229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7"/>
              </a:lnSpc>
              <a:spcBef>
                <a:spcPct val="0"/>
              </a:spcBef>
            </a:pPr>
            <a:r>
              <a:rPr lang="en-US" sz="4283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Catridge Heater 220V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693990" y="8381404"/>
            <a:ext cx="4134086" cy="1222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7"/>
              </a:lnSpc>
            </a:pPr>
            <a:r>
              <a:rPr lang="en-US" sz="425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 3D printed</a:t>
            </a:r>
          </a:p>
          <a:p>
            <a:pPr algn="ctr">
              <a:lnSpc>
                <a:spcPts val="4767"/>
              </a:lnSpc>
              <a:spcBef>
                <a:spcPct val="0"/>
              </a:spcBef>
            </a:pPr>
            <a:r>
              <a:rPr lang="en-US" sz="425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Cups dispenser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4020956" y="8522148"/>
            <a:ext cx="3082077" cy="1222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7"/>
              </a:lnSpc>
            </a:pPr>
            <a:r>
              <a:rPr lang="en-US" sz="425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 3D printed</a:t>
            </a:r>
          </a:p>
          <a:p>
            <a:pPr algn="ctr">
              <a:lnSpc>
                <a:spcPts val="4767"/>
              </a:lnSpc>
              <a:spcBef>
                <a:spcPct val="0"/>
              </a:spcBef>
            </a:pPr>
            <a:r>
              <a:rPr lang="en-US" sz="425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Gears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3482208" y="3181716"/>
            <a:ext cx="4805792" cy="5029317"/>
          </a:xfrm>
          <a:custGeom>
            <a:avLst/>
            <a:gdLst/>
            <a:ahLst/>
            <a:cxnLst/>
            <a:rect l="l" t="t" r="r" b="b"/>
            <a:pathLst>
              <a:path w="4805792" h="5029317">
                <a:moveTo>
                  <a:pt x="0" y="0"/>
                </a:moveTo>
                <a:lnTo>
                  <a:pt x="4805792" y="0"/>
                </a:lnTo>
                <a:lnTo>
                  <a:pt x="4805792" y="5029316"/>
                </a:lnTo>
                <a:lnTo>
                  <a:pt x="0" y="502931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7938053" y="3249074"/>
            <a:ext cx="5332473" cy="4367319"/>
          </a:xfrm>
          <a:custGeom>
            <a:avLst/>
            <a:gdLst/>
            <a:ahLst/>
            <a:cxnLst/>
            <a:rect l="l" t="t" r="r" b="b"/>
            <a:pathLst>
              <a:path w="5332473" h="4367319">
                <a:moveTo>
                  <a:pt x="0" y="0"/>
                </a:moveTo>
                <a:lnTo>
                  <a:pt x="5332473" y="0"/>
                </a:lnTo>
                <a:lnTo>
                  <a:pt x="5332473" y="4367319"/>
                </a:lnTo>
                <a:lnTo>
                  <a:pt x="0" y="43673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2" name="Freeform 12"/>
          <p:cNvSpPr/>
          <p:nvPr/>
        </p:nvSpPr>
        <p:spPr>
          <a:xfrm>
            <a:off x="0" y="2134448"/>
            <a:ext cx="7717506" cy="7123852"/>
          </a:xfrm>
          <a:custGeom>
            <a:avLst/>
            <a:gdLst/>
            <a:ahLst/>
            <a:cxnLst/>
            <a:rect l="l" t="t" r="r" b="b"/>
            <a:pathLst>
              <a:path w="7717506" h="7123852">
                <a:moveTo>
                  <a:pt x="0" y="0"/>
                </a:moveTo>
                <a:lnTo>
                  <a:pt x="7717506" y="0"/>
                </a:lnTo>
                <a:lnTo>
                  <a:pt x="7717506" y="7123852"/>
                </a:lnTo>
                <a:lnTo>
                  <a:pt x="0" y="71238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306550" y="7644968"/>
            <a:ext cx="3117317" cy="7403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62"/>
              </a:lnSpc>
              <a:spcBef>
                <a:spcPct val="0"/>
              </a:spcBef>
            </a:pPr>
            <a:r>
              <a:rPr lang="en-US" sz="505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20*4 LCD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794484" y="7849480"/>
            <a:ext cx="2281086" cy="751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6"/>
              </a:lnSpc>
              <a:spcBef>
                <a:spcPct val="0"/>
              </a:spcBef>
            </a:pPr>
            <a:r>
              <a:rPr lang="en-US" sz="5130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Keypad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8139898" y="7644968"/>
            <a:ext cx="4919918" cy="8444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29"/>
              </a:lnSpc>
              <a:spcBef>
                <a:spcPct val="0"/>
              </a:spcBef>
            </a:pPr>
            <a:r>
              <a:rPr lang="en-US" sz="5740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12v LED strip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3482208" y="8100087"/>
            <a:ext cx="4111866" cy="579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1"/>
              </a:lnSpc>
              <a:spcBef>
                <a:spcPct val="0"/>
              </a:spcBef>
            </a:pPr>
            <a:r>
              <a:rPr lang="en-US" sz="387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4 channel relay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5306772" y="8310065"/>
            <a:ext cx="3905057" cy="1976935"/>
          </a:xfrm>
          <a:custGeom>
            <a:avLst/>
            <a:gdLst/>
            <a:ahLst/>
            <a:cxnLst/>
            <a:rect l="l" t="t" r="r" b="b"/>
            <a:pathLst>
              <a:path w="3905057" h="1976935">
                <a:moveTo>
                  <a:pt x="0" y="0"/>
                </a:moveTo>
                <a:lnTo>
                  <a:pt x="3905056" y="0"/>
                </a:lnTo>
                <a:lnTo>
                  <a:pt x="3905056" y="1976935"/>
                </a:lnTo>
                <a:lnTo>
                  <a:pt x="0" y="1976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3435667" y="1041082"/>
            <a:ext cx="11940540" cy="1808798"/>
            <a:chOff x="0" y="0"/>
            <a:chExt cx="15920720" cy="2411730"/>
          </a:xfrm>
        </p:grpSpPr>
        <p:sp>
          <p:nvSpPr>
            <p:cNvPr id="5" name="Freeform 5"/>
            <p:cNvSpPr/>
            <p:nvPr/>
          </p:nvSpPr>
          <p:spPr>
            <a:xfrm>
              <a:off x="45720" y="36830"/>
              <a:ext cx="15828010" cy="2329180"/>
            </a:xfrm>
            <a:custGeom>
              <a:avLst/>
              <a:gdLst/>
              <a:ahLst/>
              <a:cxnLst/>
              <a:rect l="l" t="t" r="r" b="b"/>
              <a:pathLst>
                <a:path w="15828010" h="2329180">
                  <a:moveTo>
                    <a:pt x="618490" y="13970"/>
                  </a:moveTo>
                  <a:cubicBezTo>
                    <a:pt x="2442210" y="71120"/>
                    <a:pt x="3825240" y="59690"/>
                    <a:pt x="4715510" y="88900"/>
                  </a:cubicBezTo>
                  <a:cubicBezTo>
                    <a:pt x="5420360" y="111760"/>
                    <a:pt x="6115050" y="171450"/>
                    <a:pt x="6607810" y="189230"/>
                  </a:cubicBezTo>
                  <a:cubicBezTo>
                    <a:pt x="6922770" y="200660"/>
                    <a:pt x="7061200" y="200660"/>
                    <a:pt x="7382510" y="203200"/>
                  </a:cubicBezTo>
                  <a:cubicBezTo>
                    <a:pt x="7910830" y="208280"/>
                    <a:pt x="8662670" y="207010"/>
                    <a:pt x="9480550" y="201930"/>
                  </a:cubicBezTo>
                  <a:cubicBezTo>
                    <a:pt x="10633710" y="195580"/>
                    <a:pt x="12821920" y="0"/>
                    <a:pt x="13646150" y="160020"/>
                  </a:cubicBezTo>
                  <a:cubicBezTo>
                    <a:pt x="14014450" y="232410"/>
                    <a:pt x="14401800" y="502920"/>
                    <a:pt x="14414500" y="480060"/>
                  </a:cubicBezTo>
                  <a:cubicBezTo>
                    <a:pt x="14425930" y="461010"/>
                    <a:pt x="13967460" y="200660"/>
                    <a:pt x="13978891" y="171450"/>
                  </a:cubicBezTo>
                  <a:cubicBezTo>
                    <a:pt x="13985241" y="156210"/>
                    <a:pt x="14084300" y="177800"/>
                    <a:pt x="14135100" y="190500"/>
                  </a:cubicBezTo>
                  <a:cubicBezTo>
                    <a:pt x="14184630" y="203200"/>
                    <a:pt x="14235430" y="222250"/>
                    <a:pt x="14281150" y="246380"/>
                  </a:cubicBezTo>
                  <a:cubicBezTo>
                    <a:pt x="14326869" y="270510"/>
                    <a:pt x="14371319" y="300990"/>
                    <a:pt x="14410691" y="335280"/>
                  </a:cubicBezTo>
                  <a:cubicBezTo>
                    <a:pt x="14448791" y="369570"/>
                    <a:pt x="14485619" y="410210"/>
                    <a:pt x="14514830" y="453390"/>
                  </a:cubicBezTo>
                  <a:cubicBezTo>
                    <a:pt x="14544041" y="495300"/>
                    <a:pt x="14569441" y="543560"/>
                    <a:pt x="14587219" y="591820"/>
                  </a:cubicBezTo>
                  <a:cubicBezTo>
                    <a:pt x="14606269" y="640080"/>
                    <a:pt x="14618969" y="692150"/>
                    <a:pt x="14625319" y="744220"/>
                  </a:cubicBezTo>
                  <a:cubicBezTo>
                    <a:pt x="14631669" y="796290"/>
                    <a:pt x="14631669" y="849630"/>
                    <a:pt x="14625319" y="901700"/>
                  </a:cubicBezTo>
                  <a:cubicBezTo>
                    <a:pt x="14618969" y="952500"/>
                    <a:pt x="14606269" y="1004570"/>
                    <a:pt x="14587219" y="1054100"/>
                  </a:cubicBezTo>
                  <a:cubicBezTo>
                    <a:pt x="14569441" y="1102360"/>
                    <a:pt x="14544041" y="1149350"/>
                    <a:pt x="14514830" y="1192530"/>
                  </a:cubicBezTo>
                  <a:cubicBezTo>
                    <a:pt x="14485619" y="1235710"/>
                    <a:pt x="14448791" y="1275080"/>
                    <a:pt x="14410691" y="1309370"/>
                  </a:cubicBezTo>
                  <a:cubicBezTo>
                    <a:pt x="14371319" y="1344930"/>
                    <a:pt x="14326869" y="1375410"/>
                    <a:pt x="14281150" y="1399540"/>
                  </a:cubicBezTo>
                  <a:cubicBezTo>
                    <a:pt x="14235430" y="1423670"/>
                    <a:pt x="14184630" y="1442720"/>
                    <a:pt x="14135100" y="1454150"/>
                  </a:cubicBezTo>
                  <a:cubicBezTo>
                    <a:pt x="14084300" y="1466850"/>
                    <a:pt x="14050010" y="1457960"/>
                    <a:pt x="13978891" y="1473200"/>
                  </a:cubicBezTo>
                  <a:cubicBezTo>
                    <a:pt x="13817600" y="1508760"/>
                    <a:pt x="13491210" y="1662430"/>
                    <a:pt x="13202919" y="1724660"/>
                  </a:cubicBezTo>
                  <a:cubicBezTo>
                    <a:pt x="12854940" y="1800860"/>
                    <a:pt x="12368530" y="1827530"/>
                    <a:pt x="12029440" y="1861820"/>
                  </a:cubicBezTo>
                  <a:cubicBezTo>
                    <a:pt x="11769090" y="1887220"/>
                    <a:pt x="11590020" y="1905000"/>
                    <a:pt x="11339830" y="1918970"/>
                  </a:cubicBezTo>
                  <a:cubicBezTo>
                    <a:pt x="11037570" y="1935480"/>
                    <a:pt x="10662920" y="1934210"/>
                    <a:pt x="10344150" y="1948180"/>
                  </a:cubicBezTo>
                  <a:cubicBezTo>
                    <a:pt x="10046970" y="1960880"/>
                    <a:pt x="9815830" y="1983740"/>
                    <a:pt x="9483090" y="1997710"/>
                  </a:cubicBezTo>
                  <a:cubicBezTo>
                    <a:pt x="9027160" y="2018030"/>
                    <a:pt x="8417560" y="2023110"/>
                    <a:pt x="7856220" y="2048510"/>
                  </a:cubicBezTo>
                  <a:cubicBezTo>
                    <a:pt x="7254240" y="2076450"/>
                    <a:pt x="6529070" y="2138680"/>
                    <a:pt x="5985510" y="2162810"/>
                  </a:cubicBezTo>
                  <a:cubicBezTo>
                    <a:pt x="5565140" y="2181860"/>
                    <a:pt x="5312410" y="2184400"/>
                    <a:pt x="4870450" y="2194560"/>
                  </a:cubicBezTo>
                  <a:cubicBezTo>
                    <a:pt x="4222750" y="2207260"/>
                    <a:pt x="3027680" y="2197100"/>
                    <a:pt x="2473960" y="2228850"/>
                  </a:cubicBezTo>
                  <a:cubicBezTo>
                    <a:pt x="2178050" y="2246630"/>
                    <a:pt x="1943100" y="2298700"/>
                    <a:pt x="1795780" y="2298700"/>
                  </a:cubicBezTo>
                  <a:cubicBezTo>
                    <a:pt x="1723390" y="2299970"/>
                    <a:pt x="1686560" y="2294890"/>
                    <a:pt x="1633220" y="2282190"/>
                  </a:cubicBezTo>
                  <a:cubicBezTo>
                    <a:pt x="1581150" y="2270760"/>
                    <a:pt x="1529080" y="2251710"/>
                    <a:pt x="1480820" y="2227580"/>
                  </a:cubicBezTo>
                  <a:cubicBezTo>
                    <a:pt x="1432560" y="2203450"/>
                    <a:pt x="1386840" y="2172970"/>
                    <a:pt x="1346200" y="2138680"/>
                  </a:cubicBezTo>
                  <a:cubicBezTo>
                    <a:pt x="1304290" y="2103120"/>
                    <a:pt x="1267460" y="2062480"/>
                    <a:pt x="1235710" y="2019300"/>
                  </a:cubicBezTo>
                  <a:cubicBezTo>
                    <a:pt x="1203960" y="1974850"/>
                    <a:pt x="1177290" y="1926590"/>
                    <a:pt x="1158240" y="1877060"/>
                  </a:cubicBezTo>
                  <a:cubicBezTo>
                    <a:pt x="1137920" y="1826260"/>
                    <a:pt x="1123950" y="1772920"/>
                    <a:pt x="1116330" y="1719580"/>
                  </a:cubicBezTo>
                  <a:cubicBezTo>
                    <a:pt x="1108710" y="1666240"/>
                    <a:pt x="1107440" y="1610360"/>
                    <a:pt x="1112520" y="1557020"/>
                  </a:cubicBezTo>
                  <a:cubicBezTo>
                    <a:pt x="1118870" y="1503680"/>
                    <a:pt x="1130300" y="1450340"/>
                    <a:pt x="1148080" y="1399540"/>
                  </a:cubicBezTo>
                  <a:cubicBezTo>
                    <a:pt x="1167130" y="1348740"/>
                    <a:pt x="1191260" y="1299210"/>
                    <a:pt x="1221740" y="1253490"/>
                  </a:cubicBezTo>
                  <a:cubicBezTo>
                    <a:pt x="1250950" y="1209040"/>
                    <a:pt x="1287780" y="1167130"/>
                    <a:pt x="1327150" y="1130300"/>
                  </a:cubicBezTo>
                  <a:cubicBezTo>
                    <a:pt x="1366520" y="1094740"/>
                    <a:pt x="1410970" y="1061720"/>
                    <a:pt x="1459230" y="1036320"/>
                  </a:cubicBezTo>
                  <a:cubicBezTo>
                    <a:pt x="1506220" y="1009650"/>
                    <a:pt x="1557020" y="989330"/>
                    <a:pt x="1609090" y="975360"/>
                  </a:cubicBezTo>
                  <a:cubicBezTo>
                    <a:pt x="1661160" y="961390"/>
                    <a:pt x="1684020" y="958850"/>
                    <a:pt x="1770380" y="952500"/>
                  </a:cubicBezTo>
                  <a:cubicBezTo>
                    <a:pt x="2118360" y="929640"/>
                    <a:pt x="3818890" y="976630"/>
                    <a:pt x="4409440" y="974090"/>
                  </a:cubicBezTo>
                  <a:cubicBezTo>
                    <a:pt x="4707890" y="971550"/>
                    <a:pt x="4749800" y="961390"/>
                    <a:pt x="5082540" y="960120"/>
                  </a:cubicBezTo>
                  <a:cubicBezTo>
                    <a:pt x="6029960" y="955040"/>
                    <a:pt x="9041130" y="1009650"/>
                    <a:pt x="10565130" y="1013460"/>
                  </a:cubicBezTo>
                  <a:cubicBezTo>
                    <a:pt x="11653520" y="1017270"/>
                    <a:pt x="12531090" y="1009650"/>
                    <a:pt x="13365480" y="1000760"/>
                  </a:cubicBezTo>
                  <a:cubicBezTo>
                    <a:pt x="14038580" y="993140"/>
                    <a:pt x="14885669" y="947420"/>
                    <a:pt x="15189200" y="970280"/>
                  </a:cubicBezTo>
                  <a:cubicBezTo>
                    <a:pt x="15292071" y="977900"/>
                    <a:pt x="15328900" y="981710"/>
                    <a:pt x="15392400" y="1003300"/>
                  </a:cubicBezTo>
                  <a:cubicBezTo>
                    <a:pt x="15457169" y="1024890"/>
                    <a:pt x="15520671" y="1059180"/>
                    <a:pt x="15574010" y="1099820"/>
                  </a:cubicBezTo>
                  <a:cubicBezTo>
                    <a:pt x="15627350" y="1140460"/>
                    <a:pt x="15678150" y="1192530"/>
                    <a:pt x="15714980" y="1248410"/>
                  </a:cubicBezTo>
                  <a:cubicBezTo>
                    <a:pt x="15753080" y="1305560"/>
                    <a:pt x="15783560" y="1370330"/>
                    <a:pt x="15801341" y="1435100"/>
                  </a:cubicBezTo>
                  <a:cubicBezTo>
                    <a:pt x="15820391" y="1501140"/>
                    <a:pt x="15828010" y="1572260"/>
                    <a:pt x="15824200" y="1639570"/>
                  </a:cubicBezTo>
                  <a:cubicBezTo>
                    <a:pt x="15820391" y="1708150"/>
                    <a:pt x="15805150" y="1778000"/>
                    <a:pt x="15779750" y="1841500"/>
                  </a:cubicBezTo>
                  <a:cubicBezTo>
                    <a:pt x="15754350" y="1903730"/>
                    <a:pt x="15717521" y="1965960"/>
                    <a:pt x="15674341" y="2016760"/>
                  </a:cubicBezTo>
                  <a:cubicBezTo>
                    <a:pt x="15629891" y="2068830"/>
                    <a:pt x="15575280" y="2115820"/>
                    <a:pt x="15516860" y="2150110"/>
                  </a:cubicBezTo>
                  <a:cubicBezTo>
                    <a:pt x="15459710" y="2185670"/>
                    <a:pt x="15392400" y="2212340"/>
                    <a:pt x="15326360" y="2226310"/>
                  </a:cubicBezTo>
                  <a:cubicBezTo>
                    <a:pt x="15260321" y="2240280"/>
                    <a:pt x="15187930" y="2244090"/>
                    <a:pt x="15120619" y="2237740"/>
                  </a:cubicBezTo>
                  <a:cubicBezTo>
                    <a:pt x="15053310" y="2230120"/>
                    <a:pt x="14983460" y="2211070"/>
                    <a:pt x="14922500" y="2181860"/>
                  </a:cubicBezTo>
                  <a:cubicBezTo>
                    <a:pt x="14861541" y="2153920"/>
                    <a:pt x="14801850" y="2113280"/>
                    <a:pt x="14752319" y="2067560"/>
                  </a:cubicBezTo>
                  <a:cubicBezTo>
                    <a:pt x="14702791" y="2020570"/>
                    <a:pt x="14659610" y="1963420"/>
                    <a:pt x="14627860" y="1903730"/>
                  </a:cubicBezTo>
                  <a:cubicBezTo>
                    <a:pt x="14596110" y="1844040"/>
                    <a:pt x="14573250" y="1775460"/>
                    <a:pt x="14561819" y="1708150"/>
                  </a:cubicBezTo>
                  <a:cubicBezTo>
                    <a:pt x="14551660" y="1642110"/>
                    <a:pt x="14551660" y="1569720"/>
                    <a:pt x="14561819" y="1502410"/>
                  </a:cubicBezTo>
                  <a:cubicBezTo>
                    <a:pt x="14573250" y="1436370"/>
                    <a:pt x="14596110" y="1367790"/>
                    <a:pt x="14627860" y="1308100"/>
                  </a:cubicBezTo>
                  <a:cubicBezTo>
                    <a:pt x="14659610" y="1248410"/>
                    <a:pt x="14704060" y="1191260"/>
                    <a:pt x="14752319" y="1144270"/>
                  </a:cubicBezTo>
                  <a:cubicBezTo>
                    <a:pt x="14801850" y="1097280"/>
                    <a:pt x="14861541" y="1056640"/>
                    <a:pt x="14922500" y="1028700"/>
                  </a:cubicBezTo>
                  <a:cubicBezTo>
                    <a:pt x="14984730" y="1000760"/>
                    <a:pt x="15053310" y="981710"/>
                    <a:pt x="15120619" y="974090"/>
                  </a:cubicBezTo>
                  <a:cubicBezTo>
                    <a:pt x="15187930" y="966470"/>
                    <a:pt x="15260319" y="970280"/>
                    <a:pt x="15326360" y="985520"/>
                  </a:cubicBezTo>
                  <a:cubicBezTo>
                    <a:pt x="15392400" y="999490"/>
                    <a:pt x="15459710" y="1026160"/>
                    <a:pt x="15516860" y="1061720"/>
                  </a:cubicBezTo>
                  <a:cubicBezTo>
                    <a:pt x="15575280" y="1096010"/>
                    <a:pt x="15629891" y="1143000"/>
                    <a:pt x="15674341" y="1193800"/>
                  </a:cubicBezTo>
                  <a:cubicBezTo>
                    <a:pt x="15717521" y="1245870"/>
                    <a:pt x="15754350" y="1308100"/>
                    <a:pt x="15779750" y="1370330"/>
                  </a:cubicBezTo>
                  <a:cubicBezTo>
                    <a:pt x="15805150" y="1433830"/>
                    <a:pt x="15820391" y="1503680"/>
                    <a:pt x="15824200" y="1570990"/>
                  </a:cubicBezTo>
                  <a:cubicBezTo>
                    <a:pt x="15828010" y="1639570"/>
                    <a:pt x="15820391" y="1710690"/>
                    <a:pt x="15801341" y="1775460"/>
                  </a:cubicBezTo>
                  <a:cubicBezTo>
                    <a:pt x="15783560" y="1841500"/>
                    <a:pt x="15753080" y="1906270"/>
                    <a:pt x="15714980" y="1962150"/>
                  </a:cubicBezTo>
                  <a:cubicBezTo>
                    <a:pt x="15676880" y="2018030"/>
                    <a:pt x="15627350" y="2070100"/>
                    <a:pt x="15574010" y="2112010"/>
                  </a:cubicBezTo>
                  <a:cubicBezTo>
                    <a:pt x="15520671" y="2152650"/>
                    <a:pt x="15455900" y="2186940"/>
                    <a:pt x="15392400" y="2208530"/>
                  </a:cubicBezTo>
                  <a:cubicBezTo>
                    <a:pt x="15327630" y="2228850"/>
                    <a:pt x="15294610" y="2232660"/>
                    <a:pt x="15189200" y="2241550"/>
                  </a:cubicBezTo>
                  <a:cubicBezTo>
                    <a:pt x="14823441" y="2268220"/>
                    <a:pt x="13590269" y="2212340"/>
                    <a:pt x="12726670" y="2205990"/>
                  </a:cubicBezTo>
                  <a:cubicBezTo>
                    <a:pt x="11769090" y="2198370"/>
                    <a:pt x="10688320" y="2195830"/>
                    <a:pt x="9697720" y="2200910"/>
                  </a:cubicBezTo>
                  <a:cubicBezTo>
                    <a:pt x="8741410" y="2207260"/>
                    <a:pt x="7787641" y="2218690"/>
                    <a:pt x="6879591" y="2239010"/>
                  </a:cubicBezTo>
                  <a:cubicBezTo>
                    <a:pt x="6028690" y="2256790"/>
                    <a:pt x="5161280" y="2297430"/>
                    <a:pt x="4409440" y="2311400"/>
                  </a:cubicBezTo>
                  <a:cubicBezTo>
                    <a:pt x="3779520" y="2322830"/>
                    <a:pt x="3152140" y="2329180"/>
                    <a:pt x="2670810" y="2324100"/>
                  </a:cubicBezTo>
                  <a:cubicBezTo>
                    <a:pt x="2329180" y="2320290"/>
                    <a:pt x="1971040" y="2310130"/>
                    <a:pt x="1795780" y="2298700"/>
                  </a:cubicBezTo>
                  <a:cubicBezTo>
                    <a:pt x="1719580" y="2294890"/>
                    <a:pt x="1686560" y="2294890"/>
                    <a:pt x="1633220" y="2282190"/>
                  </a:cubicBezTo>
                  <a:cubicBezTo>
                    <a:pt x="1581150" y="2270760"/>
                    <a:pt x="1529080" y="2251710"/>
                    <a:pt x="1480820" y="2227580"/>
                  </a:cubicBezTo>
                  <a:cubicBezTo>
                    <a:pt x="1432560" y="2203450"/>
                    <a:pt x="1386840" y="2172970"/>
                    <a:pt x="1346200" y="2138680"/>
                  </a:cubicBezTo>
                  <a:cubicBezTo>
                    <a:pt x="1304290" y="2103120"/>
                    <a:pt x="1267460" y="2062480"/>
                    <a:pt x="1235710" y="2019300"/>
                  </a:cubicBezTo>
                  <a:cubicBezTo>
                    <a:pt x="1203960" y="1974850"/>
                    <a:pt x="1177290" y="1926590"/>
                    <a:pt x="1158240" y="1877060"/>
                  </a:cubicBezTo>
                  <a:cubicBezTo>
                    <a:pt x="1137920" y="1826260"/>
                    <a:pt x="1123950" y="1772920"/>
                    <a:pt x="1116330" y="1719580"/>
                  </a:cubicBezTo>
                  <a:cubicBezTo>
                    <a:pt x="1108710" y="1666240"/>
                    <a:pt x="1107440" y="1611630"/>
                    <a:pt x="1112520" y="1557020"/>
                  </a:cubicBezTo>
                  <a:cubicBezTo>
                    <a:pt x="1118870" y="1503680"/>
                    <a:pt x="1130300" y="1450340"/>
                    <a:pt x="1148080" y="1399540"/>
                  </a:cubicBezTo>
                  <a:cubicBezTo>
                    <a:pt x="1167130" y="1348740"/>
                    <a:pt x="1191260" y="1299210"/>
                    <a:pt x="1221740" y="1254760"/>
                  </a:cubicBezTo>
                  <a:cubicBezTo>
                    <a:pt x="1250950" y="1209040"/>
                    <a:pt x="1287780" y="1167130"/>
                    <a:pt x="1327150" y="1130300"/>
                  </a:cubicBezTo>
                  <a:cubicBezTo>
                    <a:pt x="1366520" y="1094740"/>
                    <a:pt x="1410970" y="1061720"/>
                    <a:pt x="1457960" y="1036320"/>
                  </a:cubicBezTo>
                  <a:cubicBezTo>
                    <a:pt x="1506220" y="1009650"/>
                    <a:pt x="1554480" y="991870"/>
                    <a:pt x="1609090" y="975360"/>
                  </a:cubicBezTo>
                  <a:cubicBezTo>
                    <a:pt x="1671320" y="957580"/>
                    <a:pt x="1725930" y="946150"/>
                    <a:pt x="1814830" y="934720"/>
                  </a:cubicBezTo>
                  <a:cubicBezTo>
                    <a:pt x="1971040" y="916940"/>
                    <a:pt x="2185670" y="913130"/>
                    <a:pt x="2472690" y="909320"/>
                  </a:cubicBezTo>
                  <a:cubicBezTo>
                    <a:pt x="3020060" y="900430"/>
                    <a:pt x="4218940" y="934720"/>
                    <a:pt x="4853940" y="934720"/>
                  </a:cubicBezTo>
                  <a:cubicBezTo>
                    <a:pt x="5276850" y="934720"/>
                    <a:pt x="5455921" y="934720"/>
                    <a:pt x="5909310" y="922020"/>
                  </a:cubicBezTo>
                  <a:cubicBezTo>
                    <a:pt x="6734810" y="896620"/>
                    <a:pt x="8420100" y="816610"/>
                    <a:pt x="9394191" y="755650"/>
                  </a:cubicBezTo>
                  <a:cubicBezTo>
                    <a:pt x="10100310" y="711200"/>
                    <a:pt x="10668000" y="660400"/>
                    <a:pt x="11217910" y="612140"/>
                  </a:cubicBezTo>
                  <a:cubicBezTo>
                    <a:pt x="11672570" y="572770"/>
                    <a:pt x="12104370" y="538480"/>
                    <a:pt x="12463780" y="491490"/>
                  </a:cubicBezTo>
                  <a:cubicBezTo>
                    <a:pt x="12738100" y="455930"/>
                    <a:pt x="12943841" y="422910"/>
                    <a:pt x="13188950" y="372110"/>
                  </a:cubicBezTo>
                  <a:cubicBezTo>
                    <a:pt x="13448030" y="318770"/>
                    <a:pt x="13816330" y="181610"/>
                    <a:pt x="13978891" y="171450"/>
                  </a:cubicBezTo>
                  <a:cubicBezTo>
                    <a:pt x="14050010" y="167640"/>
                    <a:pt x="14084300" y="177800"/>
                    <a:pt x="14135100" y="190500"/>
                  </a:cubicBezTo>
                  <a:cubicBezTo>
                    <a:pt x="14184630" y="203200"/>
                    <a:pt x="14235430" y="222250"/>
                    <a:pt x="14281150" y="246380"/>
                  </a:cubicBezTo>
                  <a:cubicBezTo>
                    <a:pt x="14326871" y="270510"/>
                    <a:pt x="14371321" y="300990"/>
                    <a:pt x="14410691" y="335280"/>
                  </a:cubicBezTo>
                  <a:cubicBezTo>
                    <a:pt x="14448791" y="369570"/>
                    <a:pt x="14485621" y="410210"/>
                    <a:pt x="14514830" y="453390"/>
                  </a:cubicBezTo>
                  <a:cubicBezTo>
                    <a:pt x="14544041" y="495300"/>
                    <a:pt x="14569441" y="543560"/>
                    <a:pt x="14587221" y="591820"/>
                  </a:cubicBezTo>
                  <a:cubicBezTo>
                    <a:pt x="14606271" y="640080"/>
                    <a:pt x="14618971" y="692150"/>
                    <a:pt x="14625321" y="744220"/>
                  </a:cubicBezTo>
                  <a:cubicBezTo>
                    <a:pt x="14631671" y="796290"/>
                    <a:pt x="14631671" y="849630"/>
                    <a:pt x="14625321" y="900430"/>
                  </a:cubicBezTo>
                  <a:cubicBezTo>
                    <a:pt x="14618971" y="952500"/>
                    <a:pt x="14606271" y="1004570"/>
                    <a:pt x="14587221" y="1052830"/>
                  </a:cubicBezTo>
                  <a:cubicBezTo>
                    <a:pt x="14569441" y="1102360"/>
                    <a:pt x="14544041" y="1149350"/>
                    <a:pt x="14514830" y="1192530"/>
                  </a:cubicBezTo>
                  <a:cubicBezTo>
                    <a:pt x="14485621" y="1235710"/>
                    <a:pt x="14448791" y="1275080"/>
                    <a:pt x="14410691" y="1309370"/>
                  </a:cubicBezTo>
                  <a:cubicBezTo>
                    <a:pt x="14371321" y="1344930"/>
                    <a:pt x="14326871" y="1375410"/>
                    <a:pt x="14281150" y="1399540"/>
                  </a:cubicBezTo>
                  <a:cubicBezTo>
                    <a:pt x="14235430" y="1423670"/>
                    <a:pt x="14184630" y="1442720"/>
                    <a:pt x="14135100" y="1454150"/>
                  </a:cubicBezTo>
                  <a:cubicBezTo>
                    <a:pt x="14084300" y="1466850"/>
                    <a:pt x="14039850" y="1473200"/>
                    <a:pt x="13978891" y="1473200"/>
                  </a:cubicBezTo>
                  <a:cubicBezTo>
                    <a:pt x="13888721" y="1474470"/>
                    <a:pt x="13776960" y="1450340"/>
                    <a:pt x="13646150" y="1442720"/>
                  </a:cubicBezTo>
                  <a:cubicBezTo>
                    <a:pt x="13462000" y="1432560"/>
                    <a:pt x="13308330" y="1433830"/>
                    <a:pt x="12975591" y="1427480"/>
                  </a:cubicBezTo>
                  <a:cubicBezTo>
                    <a:pt x="12014200" y="1412240"/>
                    <a:pt x="9084310" y="1409700"/>
                    <a:pt x="7357110" y="1374140"/>
                  </a:cubicBezTo>
                  <a:cubicBezTo>
                    <a:pt x="5878830" y="1343660"/>
                    <a:pt x="4462780" y="1266190"/>
                    <a:pt x="3242310" y="1243330"/>
                  </a:cubicBezTo>
                  <a:cubicBezTo>
                    <a:pt x="2263140" y="1224280"/>
                    <a:pt x="929640" y="1248410"/>
                    <a:pt x="595630" y="1224280"/>
                  </a:cubicBezTo>
                  <a:cubicBezTo>
                    <a:pt x="516890" y="1217930"/>
                    <a:pt x="497840" y="1215390"/>
                    <a:pt x="450850" y="1203960"/>
                  </a:cubicBezTo>
                  <a:cubicBezTo>
                    <a:pt x="403860" y="1191260"/>
                    <a:pt x="358140" y="1172210"/>
                    <a:pt x="314960" y="1149350"/>
                  </a:cubicBezTo>
                  <a:cubicBezTo>
                    <a:pt x="273050" y="1125220"/>
                    <a:pt x="232410" y="1096010"/>
                    <a:pt x="196850" y="1064260"/>
                  </a:cubicBezTo>
                  <a:cubicBezTo>
                    <a:pt x="161290" y="1031240"/>
                    <a:pt x="129540" y="993140"/>
                    <a:pt x="102870" y="952500"/>
                  </a:cubicBezTo>
                  <a:cubicBezTo>
                    <a:pt x="76200" y="913130"/>
                    <a:pt x="53340" y="867410"/>
                    <a:pt x="36830" y="821690"/>
                  </a:cubicBezTo>
                  <a:cubicBezTo>
                    <a:pt x="21590" y="777240"/>
                    <a:pt x="10160" y="727710"/>
                    <a:pt x="5080" y="679450"/>
                  </a:cubicBezTo>
                  <a:cubicBezTo>
                    <a:pt x="0" y="632460"/>
                    <a:pt x="1270" y="581660"/>
                    <a:pt x="7620" y="534670"/>
                  </a:cubicBezTo>
                  <a:cubicBezTo>
                    <a:pt x="15240" y="486410"/>
                    <a:pt x="27940" y="438150"/>
                    <a:pt x="45720" y="393700"/>
                  </a:cubicBezTo>
                  <a:cubicBezTo>
                    <a:pt x="63500" y="347980"/>
                    <a:pt x="87630" y="304800"/>
                    <a:pt x="115570" y="265430"/>
                  </a:cubicBezTo>
                  <a:cubicBezTo>
                    <a:pt x="144780" y="226060"/>
                    <a:pt x="177800" y="189230"/>
                    <a:pt x="214630" y="157480"/>
                  </a:cubicBezTo>
                  <a:cubicBezTo>
                    <a:pt x="251460" y="127000"/>
                    <a:pt x="293370" y="99060"/>
                    <a:pt x="336550" y="77470"/>
                  </a:cubicBezTo>
                  <a:cubicBezTo>
                    <a:pt x="379730" y="55880"/>
                    <a:pt x="426720" y="39370"/>
                    <a:pt x="473710" y="29210"/>
                  </a:cubicBezTo>
                  <a:cubicBezTo>
                    <a:pt x="520700" y="17780"/>
                    <a:pt x="618490" y="13970"/>
                    <a:pt x="618490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6" name="Group 6"/>
          <p:cNvGrpSpPr/>
          <p:nvPr/>
        </p:nvGrpSpPr>
        <p:grpSpPr>
          <a:xfrm>
            <a:off x="4165283" y="291465"/>
            <a:ext cx="634365" cy="782955"/>
            <a:chOff x="0" y="0"/>
            <a:chExt cx="845820" cy="1043940"/>
          </a:xfrm>
        </p:grpSpPr>
        <p:sp>
          <p:nvSpPr>
            <p:cNvPr id="7" name="Freeform 7"/>
            <p:cNvSpPr/>
            <p:nvPr/>
          </p:nvSpPr>
          <p:spPr>
            <a:xfrm>
              <a:off x="49530" y="48260"/>
              <a:ext cx="755650" cy="949960"/>
            </a:xfrm>
            <a:custGeom>
              <a:avLst/>
              <a:gdLst/>
              <a:ahLst/>
              <a:cxnLst/>
              <a:rect l="l" t="t" r="r" b="b"/>
              <a:pathLst>
                <a:path w="755650" h="949960">
                  <a:moveTo>
                    <a:pt x="525780" y="897890"/>
                  </a:moveTo>
                  <a:cubicBezTo>
                    <a:pt x="41910" y="236220"/>
                    <a:pt x="27940" y="217170"/>
                    <a:pt x="16510" y="186690"/>
                  </a:cubicBezTo>
                  <a:cubicBezTo>
                    <a:pt x="6350" y="160020"/>
                    <a:pt x="1270" y="129540"/>
                    <a:pt x="2540" y="107950"/>
                  </a:cubicBezTo>
                  <a:cubicBezTo>
                    <a:pt x="3810" y="92710"/>
                    <a:pt x="7620" y="82550"/>
                    <a:pt x="15240" y="69850"/>
                  </a:cubicBezTo>
                  <a:cubicBezTo>
                    <a:pt x="26670" y="50800"/>
                    <a:pt x="49530" y="25400"/>
                    <a:pt x="72390" y="13970"/>
                  </a:cubicBezTo>
                  <a:cubicBezTo>
                    <a:pt x="95250" y="3810"/>
                    <a:pt x="127000" y="0"/>
                    <a:pt x="151130" y="5080"/>
                  </a:cubicBezTo>
                  <a:cubicBezTo>
                    <a:pt x="176530" y="10160"/>
                    <a:pt x="204470" y="30480"/>
                    <a:pt x="219710" y="45720"/>
                  </a:cubicBezTo>
                  <a:cubicBezTo>
                    <a:pt x="231140" y="55880"/>
                    <a:pt x="236220" y="64770"/>
                    <a:pt x="241300" y="80010"/>
                  </a:cubicBezTo>
                  <a:cubicBezTo>
                    <a:pt x="247650" y="100330"/>
                    <a:pt x="252730" y="134620"/>
                    <a:pt x="246380" y="158750"/>
                  </a:cubicBezTo>
                  <a:cubicBezTo>
                    <a:pt x="240030" y="182880"/>
                    <a:pt x="222250" y="209550"/>
                    <a:pt x="201930" y="224790"/>
                  </a:cubicBezTo>
                  <a:cubicBezTo>
                    <a:pt x="182880" y="241300"/>
                    <a:pt x="148590" y="248920"/>
                    <a:pt x="127000" y="251460"/>
                  </a:cubicBezTo>
                  <a:cubicBezTo>
                    <a:pt x="111760" y="252730"/>
                    <a:pt x="101600" y="251460"/>
                    <a:pt x="87630" y="245110"/>
                  </a:cubicBezTo>
                  <a:cubicBezTo>
                    <a:pt x="67310" y="237490"/>
                    <a:pt x="38100" y="218440"/>
                    <a:pt x="22860" y="198120"/>
                  </a:cubicBezTo>
                  <a:cubicBezTo>
                    <a:pt x="8890" y="176530"/>
                    <a:pt x="0" y="146050"/>
                    <a:pt x="1270" y="120650"/>
                  </a:cubicBezTo>
                  <a:cubicBezTo>
                    <a:pt x="2540" y="96520"/>
                    <a:pt x="17780" y="64770"/>
                    <a:pt x="30480" y="46990"/>
                  </a:cubicBezTo>
                  <a:cubicBezTo>
                    <a:pt x="39370" y="34290"/>
                    <a:pt x="46990" y="27940"/>
                    <a:pt x="60960" y="20320"/>
                  </a:cubicBezTo>
                  <a:cubicBezTo>
                    <a:pt x="80010" y="11430"/>
                    <a:pt x="113030" y="0"/>
                    <a:pt x="138430" y="2540"/>
                  </a:cubicBezTo>
                  <a:cubicBezTo>
                    <a:pt x="163830" y="5080"/>
                    <a:pt x="186690" y="15240"/>
                    <a:pt x="210820" y="35560"/>
                  </a:cubicBezTo>
                  <a:cubicBezTo>
                    <a:pt x="248920" y="68580"/>
                    <a:pt x="270510" y="135890"/>
                    <a:pt x="321310" y="209550"/>
                  </a:cubicBezTo>
                  <a:cubicBezTo>
                    <a:pt x="414020" y="344170"/>
                    <a:pt x="702310" y="662940"/>
                    <a:pt x="741680" y="773430"/>
                  </a:cubicBezTo>
                  <a:cubicBezTo>
                    <a:pt x="755650" y="812800"/>
                    <a:pt x="753110" y="835660"/>
                    <a:pt x="744220" y="862330"/>
                  </a:cubicBezTo>
                  <a:cubicBezTo>
                    <a:pt x="735330" y="887730"/>
                    <a:pt x="712470" y="916940"/>
                    <a:pt x="688340" y="930910"/>
                  </a:cubicBezTo>
                  <a:cubicBezTo>
                    <a:pt x="664210" y="944880"/>
                    <a:pt x="627380" y="949960"/>
                    <a:pt x="600710" y="944880"/>
                  </a:cubicBezTo>
                  <a:cubicBezTo>
                    <a:pt x="574040" y="939800"/>
                    <a:pt x="525780" y="897890"/>
                    <a:pt x="525780" y="897890"/>
                  </a:cubicBezTo>
                </a:path>
              </a:pathLst>
            </a:custGeom>
            <a:solidFill>
              <a:srgbClr val="865047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8" name="Group 8"/>
          <p:cNvGrpSpPr/>
          <p:nvPr/>
        </p:nvGrpSpPr>
        <p:grpSpPr>
          <a:xfrm>
            <a:off x="4801553" y="304800"/>
            <a:ext cx="427672" cy="675322"/>
            <a:chOff x="0" y="0"/>
            <a:chExt cx="570230" cy="900430"/>
          </a:xfrm>
        </p:grpSpPr>
        <p:sp>
          <p:nvSpPr>
            <p:cNvPr id="9" name="Freeform 9"/>
            <p:cNvSpPr/>
            <p:nvPr/>
          </p:nvSpPr>
          <p:spPr>
            <a:xfrm>
              <a:off x="44450" y="50800"/>
              <a:ext cx="477520" cy="800100"/>
            </a:xfrm>
            <a:custGeom>
              <a:avLst/>
              <a:gdLst/>
              <a:ahLst/>
              <a:cxnLst/>
              <a:rect l="l" t="t" r="r" b="b"/>
              <a:pathLst>
                <a:path w="477520" h="800100">
                  <a:moveTo>
                    <a:pt x="16510" y="614680"/>
                  </a:moveTo>
                  <a:cubicBezTo>
                    <a:pt x="147320" y="347980"/>
                    <a:pt x="189230" y="167640"/>
                    <a:pt x="223520" y="97790"/>
                  </a:cubicBezTo>
                  <a:cubicBezTo>
                    <a:pt x="238760" y="64770"/>
                    <a:pt x="246380" y="44450"/>
                    <a:pt x="266700" y="29210"/>
                  </a:cubicBezTo>
                  <a:cubicBezTo>
                    <a:pt x="287020" y="12700"/>
                    <a:pt x="317500" y="1270"/>
                    <a:pt x="342900" y="0"/>
                  </a:cubicBezTo>
                  <a:cubicBezTo>
                    <a:pt x="369570" y="0"/>
                    <a:pt x="401320" y="8890"/>
                    <a:pt x="421640" y="24130"/>
                  </a:cubicBezTo>
                  <a:cubicBezTo>
                    <a:pt x="443230" y="39370"/>
                    <a:pt x="461010" y="69850"/>
                    <a:pt x="469900" y="90170"/>
                  </a:cubicBezTo>
                  <a:cubicBezTo>
                    <a:pt x="476250" y="104140"/>
                    <a:pt x="477520" y="115570"/>
                    <a:pt x="474980" y="130810"/>
                  </a:cubicBezTo>
                  <a:cubicBezTo>
                    <a:pt x="473710" y="152400"/>
                    <a:pt x="459740" y="189230"/>
                    <a:pt x="447040" y="208280"/>
                  </a:cubicBezTo>
                  <a:cubicBezTo>
                    <a:pt x="439420" y="220980"/>
                    <a:pt x="430530" y="228600"/>
                    <a:pt x="416560" y="236220"/>
                  </a:cubicBezTo>
                  <a:cubicBezTo>
                    <a:pt x="397510" y="246380"/>
                    <a:pt x="363220" y="257810"/>
                    <a:pt x="337820" y="255270"/>
                  </a:cubicBezTo>
                  <a:cubicBezTo>
                    <a:pt x="312420" y="254000"/>
                    <a:pt x="281940" y="241300"/>
                    <a:pt x="262890" y="223520"/>
                  </a:cubicBezTo>
                  <a:cubicBezTo>
                    <a:pt x="242570" y="207010"/>
                    <a:pt x="227330" y="177800"/>
                    <a:pt x="222250" y="152400"/>
                  </a:cubicBezTo>
                  <a:cubicBezTo>
                    <a:pt x="217170" y="127000"/>
                    <a:pt x="220980" y="95250"/>
                    <a:pt x="232410" y="71120"/>
                  </a:cubicBezTo>
                  <a:cubicBezTo>
                    <a:pt x="243840" y="48260"/>
                    <a:pt x="271780" y="25400"/>
                    <a:pt x="289560" y="13970"/>
                  </a:cubicBezTo>
                  <a:cubicBezTo>
                    <a:pt x="303530" y="5080"/>
                    <a:pt x="313690" y="2540"/>
                    <a:pt x="330200" y="1270"/>
                  </a:cubicBezTo>
                  <a:cubicBezTo>
                    <a:pt x="351790" y="0"/>
                    <a:pt x="387350" y="3810"/>
                    <a:pt x="410210" y="16510"/>
                  </a:cubicBezTo>
                  <a:cubicBezTo>
                    <a:pt x="433070" y="29210"/>
                    <a:pt x="454660" y="53340"/>
                    <a:pt x="464820" y="77470"/>
                  </a:cubicBezTo>
                  <a:cubicBezTo>
                    <a:pt x="474980" y="100330"/>
                    <a:pt x="476250" y="124460"/>
                    <a:pt x="472440" y="158750"/>
                  </a:cubicBezTo>
                  <a:cubicBezTo>
                    <a:pt x="463550" y="220980"/>
                    <a:pt x="417830" y="328930"/>
                    <a:pt x="382270" y="417830"/>
                  </a:cubicBezTo>
                  <a:cubicBezTo>
                    <a:pt x="342900" y="518160"/>
                    <a:pt x="279400" y="671830"/>
                    <a:pt x="243840" y="728980"/>
                  </a:cubicBezTo>
                  <a:cubicBezTo>
                    <a:pt x="228600" y="751840"/>
                    <a:pt x="220980" y="763270"/>
                    <a:pt x="204470" y="774700"/>
                  </a:cubicBezTo>
                  <a:cubicBezTo>
                    <a:pt x="189230" y="786130"/>
                    <a:pt x="168910" y="796290"/>
                    <a:pt x="148590" y="797560"/>
                  </a:cubicBezTo>
                  <a:cubicBezTo>
                    <a:pt x="121920" y="800100"/>
                    <a:pt x="83820" y="793750"/>
                    <a:pt x="59690" y="777240"/>
                  </a:cubicBezTo>
                  <a:cubicBezTo>
                    <a:pt x="36830" y="762000"/>
                    <a:pt x="13970" y="731520"/>
                    <a:pt x="6350" y="704850"/>
                  </a:cubicBezTo>
                  <a:cubicBezTo>
                    <a:pt x="0" y="676910"/>
                    <a:pt x="16510" y="614680"/>
                    <a:pt x="16510" y="614680"/>
                  </a:cubicBezTo>
                </a:path>
              </a:pathLst>
            </a:custGeom>
            <a:solidFill>
              <a:srgbClr val="865047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3884295" y="922020"/>
            <a:ext cx="661035" cy="351472"/>
            <a:chOff x="0" y="0"/>
            <a:chExt cx="881380" cy="468630"/>
          </a:xfrm>
        </p:grpSpPr>
        <p:sp>
          <p:nvSpPr>
            <p:cNvPr id="11" name="Freeform 11"/>
            <p:cNvSpPr/>
            <p:nvPr/>
          </p:nvSpPr>
          <p:spPr>
            <a:xfrm>
              <a:off x="45720" y="48260"/>
              <a:ext cx="788670" cy="373380"/>
            </a:xfrm>
            <a:custGeom>
              <a:avLst/>
              <a:gdLst/>
              <a:ahLst/>
              <a:cxnLst/>
              <a:rect l="l" t="t" r="r" b="b"/>
              <a:pathLst>
                <a:path w="788670" h="373380">
                  <a:moveTo>
                    <a:pt x="631190" y="369570"/>
                  </a:moveTo>
                  <a:cubicBezTo>
                    <a:pt x="87630" y="254000"/>
                    <a:pt x="67310" y="251460"/>
                    <a:pt x="46990" y="233680"/>
                  </a:cubicBezTo>
                  <a:cubicBezTo>
                    <a:pt x="26670" y="215900"/>
                    <a:pt x="10160" y="185420"/>
                    <a:pt x="5080" y="160020"/>
                  </a:cubicBezTo>
                  <a:cubicBezTo>
                    <a:pt x="0" y="133350"/>
                    <a:pt x="3810" y="100330"/>
                    <a:pt x="15240" y="76200"/>
                  </a:cubicBezTo>
                  <a:cubicBezTo>
                    <a:pt x="26670" y="52070"/>
                    <a:pt x="55880" y="26670"/>
                    <a:pt x="74930" y="15240"/>
                  </a:cubicBezTo>
                  <a:cubicBezTo>
                    <a:pt x="88900" y="6350"/>
                    <a:pt x="99060" y="3810"/>
                    <a:pt x="115570" y="2540"/>
                  </a:cubicBezTo>
                  <a:cubicBezTo>
                    <a:pt x="138430" y="1270"/>
                    <a:pt x="175260" y="5080"/>
                    <a:pt x="199390" y="17780"/>
                  </a:cubicBezTo>
                  <a:cubicBezTo>
                    <a:pt x="222250" y="30480"/>
                    <a:pt x="245110" y="55880"/>
                    <a:pt x="256540" y="80010"/>
                  </a:cubicBezTo>
                  <a:cubicBezTo>
                    <a:pt x="266700" y="104140"/>
                    <a:pt x="267970" y="142240"/>
                    <a:pt x="264160" y="163830"/>
                  </a:cubicBezTo>
                  <a:cubicBezTo>
                    <a:pt x="261620" y="180340"/>
                    <a:pt x="256540" y="190500"/>
                    <a:pt x="247650" y="204470"/>
                  </a:cubicBezTo>
                  <a:cubicBezTo>
                    <a:pt x="233680" y="222250"/>
                    <a:pt x="207010" y="247650"/>
                    <a:pt x="181610" y="257810"/>
                  </a:cubicBezTo>
                  <a:cubicBezTo>
                    <a:pt x="157480" y="266700"/>
                    <a:pt x="123190" y="267970"/>
                    <a:pt x="97790" y="260350"/>
                  </a:cubicBezTo>
                  <a:cubicBezTo>
                    <a:pt x="71120" y="252730"/>
                    <a:pt x="43180" y="228600"/>
                    <a:pt x="27940" y="212090"/>
                  </a:cubicBezTo>
                  <a:cubicBezTo>
                    <a:pt x="17780" y="199390"/>
                    <a:pt x="12700" y="189230"/>
                    <a:pt x="8890" y="173990"/>
                  </a:cubicBezTo>
                  <a:cubicBezTo>
                    <a:pt x="3810" y="151130"/>
                    <a:pt x="1270" y="114300"/>
                    <a:pt x="10160" y="88900"/>
                  </a:cubicBezTo>
                  <a:cubicBezTo>
                    <a:pt x="19050" y="63500"/>
                    <a:pt x="44450" y="36830"/>
                    <a:pt x="62230" y="22860"/>
                  </a:cubicBezTo>
                  <a:cubicBezTo>
                    <a:pt x="74930" y="12700"/>
                    <a:pt x="85090" y="8890"/>
                    <a:pt x="101600" y="5080"/>
                  </a:cubicBezTo>
                  <a:cubicBezTo>
                    <a:pt x="127000" y="0"/>
                    <a:pt x="163830" y="0"/>
                    <a:pt x="199390" y="6350"/>
                  </a:cubicBezTo>
                  <a:cubicBezTo>
                    <a:pt x="246380" y="12700"/>
                    <a:pt x="294640" y="36830"/>
                    <a:pt x="356870" y="52070"/>
                  </a:cubicBezTo>
                  <a:cubicBezTo>
                    <a:pt x="445770" y="73660"/>
                    <a:pt x="618490" y="95250"/>
                    <a:pt x="681990" y="115570"/>
                  </a:cubicBezTo>
                  <a:cubicBezTo>
                    <a:pt x="708660" y="124460"/>
                    <a:pt x="722630" y="127000"/>
                    <a:pt x="737870" y="140970"/>
                  </a:cubicBezTo>
                  <a:cubicBezTo>
                    <a:pt x="756920" y="158750"/>
                    <a:pt x="779780" y="193040"/>
                    <a:pt x="784860" y="220980"/>
                  </a:cubicBezTo>
                  <a:cubicBezTo>
                    <a:pt x="788670" y="248920"/>
                    <a:pt x="781050" y="287020"/>
                    <a:pt x="765810" y="311150"/>
                  </a:cubicBezTo>
                  <a:cubicBezTo>
                    <a:pt x="750570" y="335280"/>
                    <a:pt x="717550" y="358140"/>
                    <a:pt x="693420" y="367030"/>
                  </a:cubicBezTo>
                  <a:cubicBezTo>
                    <a:pt x="673100" y="373380"/>
                    <a:pt x="631190" y="369570"/>
                    <a:pt x="631190" y="369570"/>
                  </a:cubicBezTo>
                </a:path>
              </a:pathLst>
            </a:custGeom>
            <a:solidFill>
              <a:srgbClr val="865047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1824335" y="2633662"/>
            <a:ext cx="3740467" cy="240030"/>
            <a:chOff x="0" y="0"/>
            <a:chExt cx="4987290" cy="320040"/>
          </a:xfrm>
        </p:grpSpPr>
        <p:sp>
          <p:nvSpPr>
            <p:cNvPr id="13" name="Freeform 13"/>
            <p:cNvSpPr/>
            <p:nvPr/>
          </p:nvSpPr>
          <p:spPr>
            <a:xfrm>
              <a:off x="48260" y="38100"/>
              <a:ext cx="4889500" cy="259080"/>
            </a:xfrm>
            <a:custGeom>
              <a:avLst/>
              <a:gdLst/>
              <a:ahLst/>
              <a:cxnLst/>
              <a:rect l="l" t="t" r="r" b="b"/>
              <a:pathLst>
                <a:path w="4889500" h="259080">
                  <a:moveTo>
                    <a:pt x="106680" y="16510"/>
                  </a:moveTo>
                  <a:cubicBezTo>
                    <a:pt x="4558030" y="22860"/>
                    <a:pt x="4697730" y="0"/>
                    <a:pt x="4779010" y="12700"/>
                  </a:cubicBezTo>
                  <a:cubicBezTo>
                    <a:pt x="4812030" y="17780"/>
                    <a:pt x="4829810" y="24130"/>
                    <a:pt x="4845050" y="34290"/>
                  </a:cubicBezTo>
                  <a:cubicBezTo>
                    <a:pt x="4856480" y="41910"/>
                    <a:pt x="4862830" y="50800"/>
                    <a:pt x="4869180" y="59690"/>
                  </a:cubicBezTo>
                  <a:cubicBezTo>
                    <a:pt x="4875530" y="69850"/>
                    <a:pt x="4881880" y="78740"/>
                    <a:pt x="4884420" y="92710"/>
                  </a:cubicBezTo>
                  <a:cubicBezTo>
                    <a:pt x="4888230" y="110490"/>
                    <a:pt x="4888230" y="140970"/>
                    <a:pt x="4880610" y="162560"/>
                  </a:cubicBezTo>
                  <a:cubicBezTo>
                    <a:pt x="4872990" y="182880"/>
                    <a:pt x="4850130" y="204470"/>
                    <a:pt x="4834890" y="214630"/>
                  </a:cubicBezTo>
                  <a:cubicBezTo>
                    <a:pt x="4824730" y="222250"/>
                    <a:pt x="4815840" y="226060"/>
                    <a:pt x="4803140" y="228600"/>
                  </a:cubicBezTo>
                  <a:cubicBezTo>
                    <a:pt x="4784090" y="231140"/>
                    <a:pt x="4751070" y="227330"/>
                    <a:pt x="4733290" y="220980"/>
                  </a:cubicBezTo>
                  <a:cubicBezTo>
                    <a:pt x="4720590" y="215900"/>
                    <a:pt x="4712970" y="208280"/>
                    <a:pt x="4704080" y="200660"/>
                  </a:cubicBezTo>
                  <a:cubicBezTo>
                    <a:pt x="4695190" y="193040"/>
                    <a:pt x="4687570" y="185420"/>
                    <a:pt x="4682490" y="172720"/>
                  </a:cubicBezTo>
                  <a:cubicBezTo>
                    <a:pt x="4674870" y="154940"/>
                    <a:pt x="4669790" y="123190"/>
                    <a:pt x="4671060" y="104140"/>
                  </a:cubicBezTo>
                  <a:cubicBezTo>
                    <a:pt x="4672330" y="90170"/>
                    <a:pt x="4676140" y="81280"/>
                    <a:pt x="4682490" y="69850"/>
                  </a:cubicBezTo>
                  <a:cubicBezTo>
                    <a:pt x="4692650" y="54610"/>
                    <a:pt x="4712970" y="31750"/>
                    <a:pt x="4733290" y="22860"/>
                  </a:cubicBezTo>
                  <a:cubicBezTo>
                    <a:pt x="4753610" y="12700"/>
                    <a:pt x="4784090" y="12700"/>
                    <a:pt x="4803140" y="15240"/>
                  </a:cubicBezTo>
                  <a:cubicBezTo>
                    <a:pt x="4815840" y="16510"/>
                    <a:pt x="4826000" y="21590"/>
                    <a:pt x="4834890" y="27940"/>
                  </a:cubicBezTo>
                  <a:cubicBezTo>
                    <a:pt x="4845050" y="34290"/>
                    <a:pt x="4855210" y="40640"/>
                    <a:pt x="4862830" y="50800"/>
                  </a:cubicBezTo>
                  <a:cubicBezTo>
                    <a:pt x="4872990" y="66040"/>
                    <a:pt x="4886960" y="93980"/>
                    <a:pt x="4888230" y="115570"/>
                  </a:cubicBezTo>
                  <a:cubicBezTo>
                    <a:pt x="4889500" y="137160"/>
                    <a:pt x="4879340" y="166370"/>
                    <a:pt x="4869180" y="182880"/>
                  </a:cubicBezTo>
                  <a:cubicBezTo>
                    <a:pt x="4862830" y="194310"/>
                    <a:pt x="4856480" y="200660"/>
                    <a:pt x="4845050" y="208280"/>
                  </a:cubicBezTo>
                  <a:cubicBezTo>
                    <a:pt x="4829810" y="218440"/>
                    <a:pt x="4812030" y="226060"/>
                    <a:pt x="4779010" y="231140"/>
                  </a:cubicBezTo>
                  <a:cubicBezTo>
                    <a:pt x="4697730" y="242570"/>
                    <a:pt x="4558030" y="220980"/>
                    <a:pt x="4333240" y="217170"/>
                  </a:cubicBezTo>
                  <a:cubicBezTo>
                    <a:pt x="3642360" y="208280"/>
                    <a:pt x="379730" y="259080"/>
                    <a:pt x="106680" y="226060"/>
                  </a:cubicBezTo>
                  <a:cubicBezTo>
                    <a:pt x="77470" y="222250"/>
                    <a:pt x="72390" y="222250"/>
                    <a:pt x="58420" y="214630"/>
                  </a:cubicBezTo>
                  <a:cubicBezTo>
                    <a:pt x="44450" y="207010"/>
                    <a:pt x="30480" y="195580"/>
                    <a:pt x="20320" y="181610"/>
                  </a:cubicBezTo>
                  <a:cubicBezTo>
                    <a:pt x="10160" y="162560"/>
                    <a:pt x="0" y="132080"/>
                    <a:pt x="2540" y="109220"/>
                  </a:cubicBezTo>
                  <a:cubicBezTo>
                    <a:pt x="6350" y="86360"/>
                    <a:pt x="20320" y="58420"/>
                    <a:pt x="38100" y="43180"/>
                  </a:cubicBezTo>
                  <a:cubicBezTo>
                    <a:pt x="54610" y="27940"/>
                    <a:pt x="106680" y="16510"/>
                    <a:pt x="106680" y="16510"/>
                  </a:cubicBezTo>
                </a:path>
              </a:pathLst>
            </a:custGeom>
            <a:solidFill>
              <a:srgbClr val="865047"/>
            </a:solidFill>
            <a:ln cap="sq">
              <a:noFill/>
              <a:prstDash val="solid"/>
              <a:miter/>
            </a:ln>
          </p:spPr>
        </p:sp>
      </p:grpSp>
      <p:sp>
        <p:nvSpPr>
          <p:cNvPr id="14" name="Freeform 14"/>
          <p:cNvSpPr/>
          <p:nvPr/>
        </p:nvSpPr>
        <p:spPr>
          <a:xfrm rot="1360416">
            <a:off x="540454" y="231071"/>
            <a:ext cx="1031736" cy="2417153"/>
          </a:xfrm>
          <a:custGeom>
            <a:avLst/>
            <a:gdLst/>
            <a:ahLst/>
            <a:cxnLst/>
            <a:rect l="l" t="t" r="r" b="b"/>
            <a:pathLst>
              <a:path w="1031736" h="2417153">
                <a:moveTo>
                  <a:pt x="0" y="0"/>
                </a:moveTo>
                <a:lnTo>
                  <a:pt x="1031737" y="0"/>
                </a:lnTo>
                <a:lnTo>
                  <a:pt x="1031737" y="2417153"/>
                </a:lnTo>
                <a:lnTo>
                  <a:pt x="0" y="241715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5" name="Group 15"/>
          <p:cNvGrpSpPr/>
          <p:nvPr/>
        </p:nvGrpSpPr>
        <p:grpSpPr>
          <a:xfrm>
            <a:off x="17172623" y="4278630"/>
            <a:ext cx="240983" cy="678180"/>
            <a:chOff x="0" y="0"/>
            <a:chExt cx="321310" cy="904240"/>
          </a:xfrm>
        </p:grpSpPr>
        <p:sp>
          <p:nvSpPr>
            <p:cNvPr id="16" name="Freeform 16"/>
            <p:cNvSpPr/>
            <p:nvPr/>
          </p:nvSpPr>
          <p:spPr>
            <a:xfrm>
              <a:off x="50800" y="48260"/>
              <a:ext cx="238760" cy="807720"/>
            </a:xfrm>
            <a:custGeom>
              <a:avLst/>
              <a:gdLst/>
              <a:ahLst/>
              <a:cxnLst/>
              <a:rect l="l" t="t" r="r" b="b"/>
              <a:pathLst>
                <a:path w="238760" h="807720">
                  <a:moveTo>
                    <a:pt x="0" y="720090"/>
                  </a:moveTo>
                  <a:cubicBezTo>
                    <a:pt x="77470" y="203200"/>
                    <a:pt x="62230" y="95250"/>
                    <a:pt x="77470" y="50800"/>
                  </a:cubicBezTo>
                  <a:cubicBezTo>
                    <a:pt x="85090" y="31750"/>
                    <a:pt x="93980" y="22860"/>
                    <a:pt x="106680" y="13970"/>
                  </a:cubicBezTo>
                  <a:cubicBezTo>
                    <a:pt x="118110" y="6350"/>
                    <a:pt x="135890" y="0"/>
                    <a:pt x="151130" y="2540"/>
                  </a:cubicBezTo>
                  <a:cubicBezTo>
                    <a:pt x="170180" y="5080"/>
                    <a:pt x="198120" y="22860"/>
                    <a:pt x="209550" y="38100"/>
                  </a:cubicBezTo>
                  <a:cubicBezTo>
                    <a:pt x="218440" y="50800"/>
                    <a:pt x="220980" y="68580"/>
                    <a:pt x="218440" y="83820"/>
                  </a:cubicBezTo>
                  <a:cubicBezTo>
                    <a:pt x="217170" y="97790"/>
                    <a:pt x="209550" y="114300"/>
                    <a:pt x="199390" y="125730"/>
                  </a:cubicBezTo>
                  <a:cubicBezTo>
                    <a:pt x="189230" y="135890"/>
                    <a:pt x="172720" y="144780"/>
                    <a:pt x="157480" y="147320"/>
                  </a:cubicBezTo>
                  <a:cubicBezTo>
                    <a:pt x="143510" y="148590"/>
                    <a:pt x="125730" y="147320"/>
                    <a:pt x="111760" y="138430"/>
                  </a:cubicBezTo>
                  <a:cubicBezTo>
                    <a:pt x="96520" y="128270"/>
                    <a:pt x="77470" y="100330"/>
                    <a:pt x="73660" y="82550"/>
                  </a:cubicBezTo>
                  <a:cubicBezTo>
                    <a:pt x="71120" y="67310"/>
                    <a:pt x="74930" y="49530"/>
                    <a:pt x="85090" y="36830"/>
                  </a:cubicBezTo>
                  <a:cubicBezTo>
                    <a:pt x="95250" y="21590"/>
                    <a:pt x="124460" y="5080"/>
                    <a:pt x="143510" y="2540"/>
                  </a:cubicBezTo>
                  <a:cubicBezTo>
                    <a:pt x="158750" y="0"/>
                    <a:pt x="175260" y="5080"/>
                    <a:pt x="187960" y="15240"/>
                  </a:cubicBezTo>
                  <a:cubicBezTo>
                    <a:pt x="201930" y="26670"/>
                    <a:pt x="213360" y="43180"/>
                    <a:pt x="219710" y="74930"/>
                  </a:cubicBezTo>
                  <a:cubicBezTo>
                    <a:pt x="238760" y="177800"/>
                    <a:pt x="176530" y="654050"/>
                    <a:pt x="147320" y="745490"/>
                  </a:cubicBezTo>
                  <a:cubicBezTo>
                    <a:pt x="138430" y="770890"/>
                    <a:pt x="134620" y="781050"/>
                    <a:pt x="120650" y="789940"/>
                  </a:cubicBezTo>
                  <a:cubicBezTo>
                    <a:pt x="104140" y="801370"/>
                    <a:pt x="71120" y="807720"/>
                    <a:pt x="52070" y="803910"/>
                  </a:cubicBezTo>
                  <a:cubicBezTo>
                    <a:pt x="35560" y="800100"/>
                    <a:pt x="19050" y="786130"/>
                    <a:pt x="10160" y="772160"/>
                  </a:cubicBezTo>
                  <a:cubicBezTo>
                    <a:pt x="2540" y="758190"/>
                    <a:pt x="0" y="720090"/>
                    <a:pt x="0" y="72009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16852582" y="4698682"/>
            <a:ext cx="288608" cy="344805"/>
            <a:chOff x="0" y="0"/>
            <a:chExt cx="384810" cy="459740"/>
          </a:xfrm>
        </p:grpSpPr>
        <p:sp>
          <p:nvSpPr>
            <p:cNvPr id="18" name="Freeform 18"/>
            <p:cNvSpPr/>
            <p:nvPr/>
          </p:nvSpPr>
          <p:spPr>
            <a:xfrm>
              <a:off x="48260" y="48260"/>
              <a:ext cx="289560" cy="363220"/>
            </a:xfrm>
            <a:custGeom>
              <a:avLst/>
              <a:gdLst/>
              <a:ahLst/>
              <a:cxnLst/>
              <a:rect l="l" t="t" r="r" b="b"/>
              <a:pathLst>
                <a:path w="289560" h="363220">
                  <a:moveTo>
                    <a:pt x="140970" y="317500"/>
                  </a:moveTo>
                  <a:cubicBezTo>
                    <a:pt x="10160" y="110490"/>
                    <a:pt x="3810" y="99060"/>
                    <a:pt x="2540" y="82550"/>
                  </a:cubicBezTo>
                  <a:cubicBezTo>
                    <a:pt x="2540" y="66040"/>
                    <a:pt x="7620" y="46990"/>
                    <a:pt x="19050" y="34290"/>
                  </a:cubicBezTo>
                  <a:cubicBezTo>
                    <a:pt x="31750" y="19050"/>
                    <a:pt x="64770" y="2540"/>
                    <a:pt x="85090" y="2540"/>
                  </a:cubicBezTo>
                  <a:cubicBezTo>
                    <a:pt x="102870" y="1270"/>
                    <a:pt x="120650" y="10160"/>
                    <a:pt x="133350" y="20320"/>
                  </a:cubicBezTo>
                  <a:cubicBezTo>
                    <a:pt x="144780" y="30480"/>
                    <a:pt x="156210" y="46990"/>
                    <a:pt x="160020" y="63500"/>
                  </a:cubicBezTo>
                  <a:cubicBezTo>
                    <a:pt x="163830" y="78740"/>
                    <a:pt x="161290" y="99060"/>
                    <a:pt x="154940" y="113030"/>
                  </a:cubicBezTo>
                  <a:cubicBezTo>
                    <a:pt x="148590" y="128270"/>
                    <a:pt x="135890" y="143510"/>
                    <a:pt x="120650" y="151130"/>
                  </a:cubicBezTo>
                  <a:cubicBezTo>
                    <a:pt x="101600" y="160020"/>
                    <a:pt x="66040" y="160020"/>
                    <a:pt x="46990" y="152400"/>
                  </a:cubicBezTo>
                  <a:cubicBezTo>
                    <a:pt x="30480" y="146050"/>
                    <a:pt x="17780" y="130810"/>
                    <a:pt x="11430" y="115570"/>
                  </a:cubicBezTo>
                  <a:cubicBezTo>
                    <a:pt x="3810" y="101600"/>
                    <a:pt x="0" y="81280"/>
                    <a:pt x="5080" y="66040"/>
                  </a:cubicBezTo>
                  <a:cubicBezTo>
                    <a:pt x="10160" y="45720"/>
                    <a:pt x="34290" y="17780"/>
                    <a:pt x="52070" y="7620"/>
                  </a:cubicBezTo>
                  <a:cubicBezTo>
                    <a:pt x="67310" y="0"/>
                    <a:pt x="87630" y="0"/>
                    <a:pt x="102870" y="5080"/>
                  </a:cubicBezTo>
                  <a:cubicBezTo>
                    <a:pt x="118110" y="8890"/>
                    <a:pt x="129540" y="16510"/>
                    <a:pt x="144780" y="31750"/>
                  </a:cubicBezTo>
                  <a:cubicBezTo>
                    <a:pt x="180340" y="68580"/>
                    <a:pt x="262890" y="198120"/>
                    <a:pt x="279400" y="247650"/>
                  </a:cubicBezTo>
                  <a:cubicBezTo>
                    <a:pt x="288290" y="270510"/>
                    <a:pt x="289560" y="285750"/>
                    <a:pt x="285750" y="302260"/>
                  </a:cubicBezTo>
                  <a:cubicBezTo>
                    <a:pt x="280670" y="318770"/>
                    <a:pt x="267970" y="337820"/>
                    <a:pt x="252730" y="346710"/>
                  </a:cubicBezTo>
                  <a:cubicBezTo>
                    <a:pt x="238760" y="356870"/>
                    <a:pt x="217170" y="363220"/>
                    <a:pt x="199390" y="359410"/>
                  </a:cubicBezTo>
                  <a:cubicBezTo>
                    <a:pt x="179070" y="355600"/>
                    <a:pt x="140970" y="317500"/>
                    <a:pt x="140970" y="31750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9" name="Group 19"/>
          <p:cNvGrpSpPr/>
          <p:nvPr/>
        </p:nvGrpSpPr>
        <p:grpSpPr>
          <a:xfrm>
            <a:off x="17413605" y="4666774"/>
            <a:ext cx="381000" cy="408622"/>
            <a:chOff x="0" y="0"/>
            <a:chExt cx="508000" cy="544830"/>
          </a:xfrm>
        </p:grpSpPr>
        <p:sp>
          <p:nvSpPr>
            <p:cNvPr id="20" name="Freeform 20"/>
            <p:cNvSpPr/>
            <p:nvPr/>
          </p:nvSpPr>
          <p:spPr>
            <a:xfrm>
              <a:off x="48260" y="46990"/>
              <a:ext cx="412750" cy="449580"/>
            </a:xfrm>
            <a:custGeom>
              <a:avLst/>
              <a:gdLst/>
              <a:ahLst/>
              <a:cxnLst/>
              <a:rect l="l" t="t" r="r" b="b"/>
              <a:pathLst>
                <a:path w="412750" h="449580">
                  <a:moveTo>
                    <a:pt x="12700" y="331470"/>
                  </a:moveTo>
                  <a:cubicBezTo>
                    <a:pt x="251460" y="21590"/>
                    <a:pt x="257810" y="41910"/>
                    <a:pt x="267970" y="40640"/>
                  </a:cubicBezTo>
                  <a:cubicBezTo>
                    <a:pt x="281940" y="39370"/>
                    <a:pt x="294640" y="11430"/>
                    <a:pt x="309880" y="6350"/>
                  </a:cubicBezTo>
                  <a:cubicBezTo>
                    <a:pt x="326390" y="1270"/>
                    <a:pt x="349250" y="2540"/>
                    <a:pt x="364490" y="8890"/>
                  </a:cubicBezTo>
                  <a:cubicBezTo>
                    <a:pt x="379730" y="16510"/>
                    <a:pt x="396240" y="30480"/>
                    <a:pt x="402590" y="46990"/>
                  </a:cubicBezTo>
                  <a:cubicBezTo>
                    <a:pt x="410210" y="66040"/>
                    <a:pt x="397510" y="116840"/>
                    <a:pt x="398780" y="116840"/>
                  </a:cubicBezTo>
                  <a:cubicBezTo>
                    <a:pt x="400050" y="118110"/>
                    <a:pt x="408940" y="68580"/>
                    <a:pt x="408940" y="68580"/>
                  </a:cubicBezTo>
                  <a:cubicBezTo>
                    <a:pt x="408940" y="68580"/>
                    <a:pt x="407670" y="102870"/>
                    <a:pt x="400050" y="116840"/>
                  </a:cubicBezTo>
                  <a:cubicBezTo>
                    <a:pt x="392430" y="129540"/>
                    <a:pt x="378460" y="143510"/>
                    <a:pt x="363220" y="148590"/>
                  </a:cubicBezTo>
                  <a:cubicBezTo>
                    <a:pt x="344170" y="154940"/>
                    <a:pt x="309880" y="153670"/>
                    <a:pt x="292100" y="142240"/>
                  </a:cubicBezTo>
                  <a:cubicBezTo>
                    <a:pt x="275590" y="130810"/>
                    <a:pt x="257810" y="101600"/>
                    <a:pt x="257810" y="81280"/>
                  </a:cubicBezTo>
                  <a:cubicBezTo>
                    <a:pt x="257810" y="59690"/>
                    <a:pt x="273050" y="29210"/>
                    <a:pt x="289560" y="16510"/>
                  </a:cubicBezTo>
                  <a:cubicBezTo>
                    <a:pt x="307340" y="5080"/>
                    <a:pt x="340360" y="0"/>
                    <a:pt x="360680" y="7620"/>
                  </a:cubicBezTo>
                  <a:cubicBezTo>
                    <a:pt x="379730" y="15240"/>
                    <a:pt x="402590" y="40640"/>
                    <a:pt x="407670" y="60960"/>
                  </a:cubicBezTo>
                  <a:cubicBezTo>
                    <a:pt x="412750" y="81280"/>
                    <a:pt x="403860" y="114300"/>
                    <a:pt x="389890" y="129540"/>
                  </a:cubicBezTo>
                  <a:cubicBezTo>
                    <a:pt x="375920" y="144780"/>
                    <a:pt x="344170" y="157480"/>
                    <a:pt x="322580" y="153670"/>
                  </a:cubicBezTo>
                  <a:cubicBezTo>
                    <a:pt x="302260" y="151130"/>
                    <a:pt x="274320" y="132080"/>
                    <a:pt x="265430" y="111760"/>
                  </a:cubicBezTo>
                  <a:cubicBezTo>
                    <a:pt x="256540" y="90170"/>
                    <a:pt x="265430" y="44450"/>
                    <a:pt x="279400" y="25400"/>
                  </a:cubicBezTo>
                  <a:cubicBezTo>
                    <a:pt x="289560" y="11430"/>
                    <a:pt x="311150" y="3810"/>
                    <a:pt x="327660" y="3810"/>
                  </a:cubicBezTo>
                  <a:cubicBezTo>
                    <a:pt x="345440" y="2540"/>
                    <a:pt x="367030" y="8890"/>
                    <a:pt x="379730" y="19050"/>
                  </a:cubicBezTo>
                  <a:cubicBezTo>
                    <a:pt x="393700" y="29210"/>
                    <a:pt x="403860" y="49530"/>
                    <a:pt x="407670" y="64770"/>
                  </a:cubicBezTo>
                  <a:cubicBezTo>
                    <a:pt x="411480" y="76200"/>
                    <a:pt x="408940" y="91440"/>
                    <a:pt x="406400" y="100330"/>
                  </a:cubicBezTo>
                  <a:cubicBezTo>
                    <a:pt x="405130" y="107950"/>
                    <a:pt x="403860" y="111760"/>
                    <a:pt x="398780" y="116840"/>
                  </a:cubicBezTo>
                  <a:cubicBezTo>
                    <a:pt x="389890" y="127000"/>
                    <a:pt x="360680" y="129540"/>
                    <a:pt x="340360" y="144780"/>
                  </a:cubicBezTo>
                  <a:cubicBezTo>
                    <a:pt x="312420" y="165100"/>
                    <a:pt x="285750" y="203200"/>
                    <a:pt x="254000" y="242570"/>
                  </a:cubicBezTo>
                  <a:cubicBezTo>
                    <a:pt x="212090" y="295910"/>
                    <a:pt x="156210" y="411480"/>
                    <a:pt x="116840" y="436880"/>
                  </a:cubicBezTo>
                  <a:cubicBezTo>
                    <a:pt x="97790" y="449580"/>
                    <a:pt x="78740" y="448310"/>
                    <a:pt x="63500" y="445770"/>
                  </a:cubicBezTo>
                  <a:cubicBezTo>
                    <a:pt x="50800" y="444500"/>
                    <a:pt x="39370" y="439420"/>
                    <a:pt x="30480" y="430530"/>
                  </a:cubicBezTo>
                  <a:cubicBezTo>
                    <a:pt x="19050" y="420370"/>
                    <a:pt x="5080" y="400050"/>
                    <a:pt x="2540" y="383540"/>
                  </a:cubicBezTo>
                  <a:cubicBezTo>
                    <a:pt x="0" y="367030"/>
                    <a:pt x="12700" y="331470"/>
                    <a:pt x="12700" y="33147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1156525" y="3667367"/>
            <a:ext cx="4072700" cy="3549528"/>
            <a:chOff x="0" y="0"/>
            <a:chExt cx="858264" cy="748013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58264" cy="748013"/>
            </a:xfrm>
            <a:custGeom>
              <a:avLst/>
              <a:gdLst/>
              <a:ahLst/>
              <a:cxnLst/>
              <a:rect l="l" t="t" r="r" b="b"/>
              <a:pathLst>
                <a:path w="858264" h="748013">
                  <a:moveTo>
                    <a:pt x="429132" y="0"/>
                  </a:moveTo>
                  <a:cubicBezTo>
                    <a:pt x="192129" y="0"/>
                    <a:pt x="0" y="167448"/>
                    <a:pt x="0" y="374007"/>
                  </a:cubicBezTo>
                  <a:cubicBezTo>
                    <a:pt x="0" y="580565"/>
                    <a:pt x="192129" y="748013"/>
                    <a:pt x="429132" y="748013"/>
                  </a:cubicBezTo>
                  <a:cubicBezTo>
                    <a:pt x="666135" y="748013"/>
                    <a:pt x="858264" y="580565"/>
                    <a:pt x="858264" y="374007"/>
                  </a:cubicBezTo>
                  <a:cubicBezTo>
                    <a:pt x="858264" y="167448"/>
                    <a:pt x="666135" y="0"/>
                    <a:pt x="429132" y="0"/>
                  </a:cubicBezTo>
                  <a:close/>
                </a:path>
              </a:pathLst>
            </a:custGeom>
            <a:blipFill>
              <a:blip r:embed="rId6"/>
              <a:stretch>
                <a:fillRect l="-47039"/>
              </a:stretch>
            </a:blipFill>
          </p:spPr>
        </p:sp>
      </p:grpSp>
      <p:grpSp>
        <p:nvGrpSpPr>
          <p:cNvPr id="23" name="Group 23"/>
          <p:cNvGrpSpPr/>
          <p:nvPr/>
        </p:nvGrpSpPr>
        <p:grpSpPr>
          <a:xfrm>
            <a:off x="6139569" y="3667367"/>
            <a:ext cx="4072700" cy="3549528"/>
            <a:chOff x="0" y="0"/>
            <a:chExt cx="858264" cy="748013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58264" cy="748013"/>
            </a:xfrm>
            <a:custGeom>
              <a:avLst/>
              <a:gdLst/>
              <a:ahLst/>
              <a:cxnLst/>
              <a:rect l="l" t="t" r="r" b="b"/>
              <a:pathLst>
                <a:path w="858264" h="748013">
                  <a:moveTo>
                    <a:pt x="429132" y="0"/>
                  </a:moveTo>
                  <a:cubicBezTo>
                    <a:pt x="192129" y="0"/>
                    <a:pt x="0" y="167448"/>
                    <a:pt x="0" y="374007"/>
                  </a:cubicBezTo>
                  <a:cubicBezTo>
                    <a:pt x="0" y="580565"/>
                    <a:pt x="192129" y="748013"/>
                    <a:pt x="429132" y="748013"/>
                  </a:cubicBezTo>
                  <a:cubicBezTo>
                    <a:pt x="666135" y="748013"/>
                    <a:pt x="858264" y="580565"/>
                    <a:pt x="858264" y="374007"/>
                  </a:cubicBezTo>
                  <a:cubicBezTo>
                    <a:pt x="858264" y="167448"/>
                    <a:pt x="666135" y="0"/>
                    <a:pt x="429132" y="0"/>
                  </a:cubicBezTo>
                  <a:close/>
                </a:path>
              </a:pathLst>
            </a:custGeom>
            <a:blipFill>
              <a:blip r:embed="rId7"/>
              <a:stretch>
                <a:fillRect t="-7369" b="-7369"/>
              </a:stretch>
            </a:blipFill>
          </p:spPr>
        </p:sp>
      </p:grpSp>
      <p:grpSp>
        <p:nvGrpSpPr>
          <p:cNvPr id="25" name="Group 25"/>
          <p:cNvGrpSpPr/>
          <p:nvPr/>
        </p:nvGrpSpPr>
        <p:grpSpPr>
          <a:xfrm>
            <a:off x="12070854" y="3667367"/>
            <a:ext cx="4072700" cy="3549528"/>
            <a:chOff x="0" y="0"/>
            <a:chExt cx="858264" cy="748013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858264" cy="748013"/>
            </a:xfrm>
            <a:custGeom>
              <a:avLst/>
              <a:gdLst/>
              <a:ahLst/>
              <a:cxnLst/>
              <a:rect l="l" t="t" r="r" b="b"/>
              <a:pathLst>
                <a:path w="858264" h="748013">
                  <a:moveTo>
                    <a:pt x="429132" y="0"/>
                  </a:moveTo>
                  <a:cubicBezTo>
                    <a:pt x="192129" y="0"/>
                    <a:pt x="0" y="167448"/>
                    <a:pt x="0" y="374007"/>
                  </a:cubicBezTo>
                  <a:cubicBezTo>
                    <a:pt x="0" y="580565"/>
                    <a:pt x="192129" y="748013"/>
                    <a:pt x="429132" y="748013"/>
                  </a:cubicBezTo>
                  <a:cubicBezTo>
                    <a:pt x="666135" y="748013"/>
                    <a:pt x="858264" y="580565"/>
                    <a:pt x="858264" y="374007"/>
                  </a:cubicBezTo>
                  <a:cubicBezTo>
                    <a:pt x="858264" y="167448"/>
                    <a:pt x="666135" y="0"/>
                    <a:pt x="429132" y="0"/>
                  </a:cubicBezTo>
                  <a:close/>
                </a:path>
              </a:pathLst>
            </a:custGeom>
            <a:blipFill>
              <a:blip r:embed="rId8"/>
              <a:stretch>
                <a:fillRect t="-7369" b="-7369"/>
              </a:stretch>
            </a:blipFill>
          </p:spPr>
        </p:sp>
      </p:grpSp>
      <p:sp>
        <p:nvSpPr>
          <p:cNvPr id="27" name="TextBox 27"/>
          <p:cNvSpPr txBox="1"/>
          <p:nvPr/>
        </p:nvSpPr>
        <p:spPr>
          <a:xfrm>
            <a:off x="1574916" y="7549511"/>
            <a:ext cx="3235917" cy="6184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865047"/>
                </a:solidFill>
                <a:latin typeface="Blogger Bold"/>
                <a:ea typeface="Blogger Bold"/>
                <a:cs typeface="Blogger Bold"/>
                <a:sym typeface="Blogger Bold"/>
              </a:rPr>
              <a:t>Automated food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4091545" y="1098613"/>
            <a:ext cx="12905341" cy="17512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503"/>
              </a:lnSpc>
            </a:pPr>
            <a:r>
              <a:rPr lang="en-US" sz="1205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The Motivation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6763294" y="7549511"/>
            <a:ext cx="3235917" cy="6184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865047"/>
                </a:solidFill>
                <a:latin typeface="Blogger Bold"/>
                <a:ea typeface="Blogger Bold"/>
                <a:cs typeface="Blogger Bold"/>
                <a:sym typeface="Blogger Bold"/>
              </a:rPr>
              <a:t>High demand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2328885" y="7549511"/>
            <a:ext cx="3814669" cy="1218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b="1">
                <a:solidFill>
                  <a:srgbClr val="865047"/>
                </a:solidFill>
                <a:latin typeface="Blogger Bold"/>
                <a:ea typeface="Blogger Bold"/>
                <a:cs typeface="Blogger Bold"/>
                <a:sym typeface="Blogger Bold"/>
              </a:rPr>
              <a:t>Fresh and customized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1671515" y="1431992"/>
            <a:ext cx="5813948" cy="4091297"/>
          </a:xfrm>
          <a:custGeom>
            <a:avLst/>
            <a:gdLst/>
            <a:ahLst/>
            <a:cxnLst/>
            <a:rect l="l" t="t" r="r" b="b"/>
            <a:pathLst>
              <a:path w="5813948" h="4091297">
                <a:moveTo>
                  <a:pt x="0" y="0"/>
                </a:moveTo>
                <a:lnTo>
                  <a:pt x="5813948" y="0"/>
                </a:lnTo>
                <a:lnTo>
                  <a:pt x="5813948" y="4091297"/>
                </a:lnTo>
                <a:lnTo>
                  <a:pt x="0" y="40912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462975" y="2681498"/>
            <a:ext cx="5172342" cy="4558675"/>
          </a:xfrm>
          <a:custGeom>
            <a:avLst/>
            <a:gdLst/>
            <a:ahLst/>
            <a:cxnLst/>
            <a:rect l="l" t="t" r="r" b="b"/>
            <a:pathLst>
              <a:path w="5172342" h="4558675">
                <a:moveTo>
                  <a:pt x="0" y="0"/>
                </a:moveTo>
                <a:lnTo>
                  <a:pt x="5172342" y="0"/>
                </a:lnTo>
                <a:lnTo>
                  <a:pt x="5172342" y="4558674"/>
                </a:lnTo>
                <a:lnTo>
                  <a:pt x="0" y="45586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5057447" y="3672974"/>
            <a:ext cx="4601869" cy="4253095"/>
          </a:xfrm>
          <a:custGeom>
            <a:avLst/>
            <a:gdLst/>
            <a:ahLst/>
            <a:cxnLst/>
            <a:rect l="l" t="t" r="r" b="b"/>
            <a:pathLst>
              <a:path w="4601869" h="4253095">
                <a:moveTo>
                  <a:pt x="0" y="0"/>
                </a:moveTo>
                <a:lnTo>
                  <a:pt x="4601869" y="0"/>
                </a:lnTo>
                <a:lnTo>
                  <a:pt x="4601869" y="4253095"/>
                </a:lnTo>
                <a:lnTo>
                  <a:pt x="0" y="42530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669736" y="7596266"/>
            <a:ext cx="4354827" cy="11309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79"/>
              </a:lnSpc>
              <a:spcBef>
                <a:spcPct val="0"/>
              </a:spcBef>
            </a:pPr>
            <a:r>
              <a:rPr lang="en-US" sz="774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12V fans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3171623" y="6044574"/>
            <a:ext cx="3119437" cy="8841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1"/>
              </a:lnSpc>
              <a:spcBef>
                <a:spcPct val="0"/>
              </a:spcBef>
            </a:pPr>
            <a:r>
              <a:rPr lang="en-US" sz="6001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Peltier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5935028" y="344805"/>
            <a:ext cx="547688" cy="551498"/>
            <a:chOff x="0" y="0"/>
            <a:chExt cx="730250" cy="735330"/>
          </a:xfrm>
        </p:grpSpPr>
        <p:sp>
          <p:nvSpPr>
            <p:cNvPr id="4" name="Freeform 4"/>
            <p:cNvSpPr/>
            <p:nvPr/>
          </p:nvSpPr>
          <p:spPr>
            <a:xfrm>
              <a:off x="49530" y="48260"/>
              <a:ext cx="635000" cy="636270"/>
            </a:xfrm>
            <a:custGeom>
              <a:avLst/>
              <a:gdLst/>
              <a:ahLst/>
              <a:cxnLst/>
              <a:rect l="l" t="t" r="r" b="b"/>
              <a:pathLst>
                <a:path w="635000" h="636270">
                  <a:moveTo>
                    <a:pt x="444500" y="603250"/>
                  </a:moveTo>
                  <a:cubicBezTo>
                    <a:pt x="106680" y="240030"/>
                    <a:pt x="38100" y="203200"/>
                    <a:pt x="15240" y="163830"/>
                  </a:cubicBezTo>
                  <a:cubicBezTo>
                    <a:pt x="1270" y="139700"/>
                    <a:pt x="1270" y="114300"/>
                    <a:pt x="2540" y="95250"/>
                  </a:cubicBezTo>
                  <a:cubicBezTo>
                    <a:pt x="3810" y="82550"/>
                    <a:pt x="6350" y="72390"/>
                    <a:pt x="12700" y="62230"/>
                  </a:cubicBezTo>
                  <a:cubicBezTo>
                    <a:pt x="22860" y="45720"/>
                    <a:pt x="43180" y="22860"/>
                    <a:pt x="62230" y="12700"/>
                  </a:cubicBezTo>
                  <a:cubicBezTo>
                    <a:pt x="82550" y="3810"/>
                    <a:pt x="109220" y="0"/>
                    <a:pt x="130810" y="3810"/>
                  </a:cubicBezTo>
                  <a:cubicBezTo>
                    <a:pt x="152400" y="8890"/>
                    <a:pt x="176530" y="21590"/>
                    <a:pt x="191770" y="38100"/>
                  </a:cubicBezTo>
                  <a:cubicBezTo>
                    <a:pt x="205740" y="54610"/>
                    <a:pt x="217170" y="81280"/>
                    <a:pt x="218440" y="102870"/>
                  </a:cubicBezTo>
                  <a:cubicBezTo>
                    <a:pt x="219710" y="124460"/>
                    <a:pt x="209550" y="153670"/>
                    <a:pt x="200660" y="170180"/>
                  </a:cubicBezTo>
                  <a:cubicBezTo>
                    <a:pt x="194310" y="181610"/>
                    <a:pt x="186690" y="187960"/>
                    <a:pt x="177800" y="195580"/>
                  </a:cubicBezTo>
                  <a:cubicBezTo>
                    <a:pt x="168910" y="203200"/>
                    <a:pt x="160020" y="209550"/>
                    <a:pt x="147320" y="213360"/>
                  </a:cubicBezTo>
                  <a:cubicBezTo>
                    <a:pt x="128270" y="217170"/>
                    <a:pt x="95250" y="218440"/>
                    <a:pt x="77470" y="214630"/>
                  </a:cubicBezTo>
                  <a:cubicBezTo>
                    <a:pt x="64770" y="210820"/>
                    <a:pt x="55880" y="207010"/>
                    <a:pt x="45720" y="198120"/>
                  </a:cubicBezTo>
                  <a:cubicBezTo>
                    <a:pt x="31750" y="186690"/>
                    <a:pt x="12700" y="158750"/>
                    <a:pt x="6350" y="142240"/>
                  </a:cubicBezTo>
                  <a:cubicBezTo>
                    <a:pt x="1270" y="129540"/>
                    <a:pt x="0" y="120650"/>
                    <a:pt x="1270" y="106680"/>
                  </a:cubicBezTo>
                  <a:cubicBezTo>
                    <a:pt x="3810" y="88900"/>
                    <a:pt x="11430" y="58420"/>
                    <a:pt x="25400" y="41910"/>
                  </a:cubicBezTo>
                  <a:cubicBezTo>
                    <a:pt x="39370" y="25400"/>
                    <a:pt x="67310" y="11430"/>
                    <a:pt x="85090" y="5080"/>
                  </a:cubicBezTo>
                  <a:cubicBezTo>
                    <a:pt x="97790" y="1270"/>
                    <a:pt x="106680" y="0"/>
                    <a:pt x="119380" y="2540"/>
                  </a:cubicBezTo>
                  <a:cubicBezTo>
                    <a:pt x="138430" y="5080"/>
                    <a:pt x="160020" y="15240"/>
                    <a:pt x="182880" y="30480"/>
                  </a:cubicBezTo>
                  <a:cubicBezTo>
                    <a:pt x="222250" y="55880"/>
                    <a:pt x="265430" y="105410"/>
                    <a:pt x="317500" y="156210"/>
                  </a:cubicBezTo>
                  <a:cubicBezTo>
                    <a:pt x="396240" y="232410"/>
                    <a:pt x="558800" y="388620"/>
                    <a:pt x="601980" y="445770"/>
                  </a:cubicBezTo>
                  <a:cubicBezTo>
                    <a:pt x="618490" y="466090"/>
                    <a:pt x="624840" y="472440"/>
                    <a:pt x="629920" y="491490"/>
                  </a:cubicBezTo>
                  <a:cubicBezTo>
                    <a:pt x="635000" y="513080"/>
                    <a:pt x="633730" y="548640"/>
                    <a:pt x="624840" y="570230"/>
                  </a:cubicBezTo>
                  <a:cubicBezTo>
                    <a:pt x="618490" y="586740"/>
                    <a:pt x="607060" y="600710"/>
                    <a:pt x="591820" y="612140"/>
                  </a:cubicBezTo>
                  <a:cubicBezTo>
                    <a:pt x="574040" y="624840"/>
                    <a:pt x="541020" y="636270"/>
                    <a:pt x="516890" y="635000"/>
                  </a:cubicBezTo>
                  <a:cubicBezTo>
                    <a:pt x="492760" y="633730"/>
                    <a:pt x="444500" y="603250"/>
                    <a:pt x="444500" y="6032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6436042" y="322897"/>
            <a:ext cx="283845" cy="478155"/>
            <a:chOff x="0" y="0"/>
            <a:chExt cx="378460" cy="637540"/>
          </a:xfrm>
        </p:grpSpPr>
        <p:sp>
          <p:nvSpPr>
            <p:cNvPr id="6" name="Freeform 6"/>
            <p:cNvSpPr/>
            <p:nvPr/>
          </p:nvSpPr>
          <p:spPr>
            <a:xfrm>
              <a:off x="50800" y="46990"/>
              <a:ext cx="279400" cy="539750"/>
            </a:xfrm>
            <a:custGeom>
              <a:avLst/>
              <a:gdLst/>
              <a:ahLst/>
              <a:cxnLst/>
              <a:rect l="l" t="t" r="r" b="b"/>
              <a:pathLst>
                <a:path w="279400" h="539750">
                  <a:moveTo>
                    <a:pt x="0" y="405130"/>
                  </a:moveTo>
                  <a:cubicBezTo>
                    <a:pt x="78740" y="35560"/>
                    <a:pt x="93980" y="22860"/>
                    <a:pt x="115570" y="12700"/>
                  </a:cubicBezTo>
                  <a:cubicBezTo>
                    <a:pt x="135890" y="2540"/>
                    <a:pt x="167640" y="1270"/>
                    <a:pt x="186690" y="3810"/>
                  </a:cubicBezTo>
                  <a:cubicBezTo>
                    <a:pt x="200660" y="5080"/>
                    <a:pt x="209550" y="8890"/>
                    <a:pt x="220980" y="16510"/>
                  </a:cubicBezTo>
                  <a:cubicBezTo>
                    <a:pt x="237490" y="27940"/>
                    <a:pt x="260350" y="50800"/>
                    <a:pt x="269240" y="71120"/>
                  </a:cubicBezTo>
                  <a:cubicBezTo>
                    <a:pt x="278130" y="92710"/>
                    <a:pt x="279400" y="121920"/>
                    <a:pt x="274320" y="143510"/>
                  </a:cubicBezTo>
                  <a:cubicBezTo>
                    <a:pt x="267970" y="166370"/>
                    <a:pt x="252730" y="190500"/>
                    <a:pt x="234950" y="204470"/>
                  </a:cubicBezTo>
                  <a:cubicBezTo>
                    <a:pt x="215900" y="218440"/>
                    <a:pt x="185420" y="227330"/>
                    <a:pt x="166370" y="228600"/>
                  </a:cubicBezTo>
                  <a:cubicBezTo>
                    <a:pt x="152400" y="229870"/>
                    <a:pt x="142240" y="228600"/>
                    <a:pt x="129540" y="223520"/>
                  </a:cubicBezTo>
                  <a:cubicBezTo>
                    <a:pt x="111760" y="215900"/>
                    <a:pt x="83820" y="199390"/>
                    <a:pt x="71120" y="180340"/>
                  </a:cubicBezTo>
                  <a:cubicBezTo>
                    <a:pt x="58420" y="161290"/>
                    <a:pt x="49530" y="133350"/>
                    <a:pt x="50800" y="110490"/>
                  </a:cubicBezTo>
                  <a:cubicBezTo>
                    <a:pt x="52070" y="87630"/>
                    <a:pt x="62230" y="60960"/>
                    <a:pt x="76200" y="43180"/>
                  </a:cubicBezTo>
                  <a:cubicBezTo>
                    <a:pt x="91440" y="25400"/>
                    <a:pt x="115570" y="10160"/>
                    <a:pt x="138430" y="5080"/>
                  </a:cubicBezTo>
                  <a:cubicBezTo>
                    <a:pt x="161290" y="0"/>
                    <a:pt x="189230" y="2540"/>
                    <a:pt x="210820" y="11430"/>
                  </a:cubicBezTo>
                  <a:cubicBezTo>
                    <a:pt x="231140" y="20320"/>
                    <a:pt x="252730" y="40640"/>
                    <a:pt x="264160" y="60960"/>
                  </a:cubicBezTo>
                  <a:cubicBezTo>
                    <a:pt x="275590" y="81280"/>
                    <a:pt x="276860" y="100330"/>
                    <a:pt x="276860" y="132080"/>
                  </a:cubicBezTo>
                  <a:cubicBezTo>
                    <a:pt x="276860" y="199390"/>
                    <a:pt x="248920" y="379730"/>
                    <a:pt x="224790" y="445770"/>
                  </a:cubicBezTo>
                  <a:cubicBezTo>
                    <a:pt x="212090" y="478790"/>
                    <a:pt x="203200" y="499110"/>
                    <a:pt x="182880" y="514350"/>
                  </a:cubicBezTo>
                  <a:cubicBezTo>
                    <a:pt x="163830" y="530860"/>
                    <a:pt x="129540" y="538480"/>
                    <a:pt x="105410" y="539750"/>
                  </a:cubicBezTo>
                  <a:cubicBezTo>
                    <a:pt x="86360" y="539750"/>
                    <a:pt x="68580" y="532130"/>
                    <a:pt x="53340" y="523240"/>
                  </a:cubicBezTo>
                  <a:cubicBezTo>
                    <a:pt x="38100" y="514350"/>
                    <a:pt x="24130" y="501650"/>
                    <a:pt x="15240" y="483870"/>
                  </a:cubicBezTo>
                  <a:cubicBezTo>
                    <a:pt x="3810" y="463550"/>
                    <a:pt x="0" y="405130"/>
                    <a:pt x="0" y="4051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5831205" y="861060"/>
            <a:ext cx="386715" cy="290512"/>
            <a:chOff x="0" y="0"/>
            <a:chExt cx="515620" cy="387350"/>
          </a:xfrm>
        </p:grpSpPr>
        <p:sp>
          <p:nvSpPr>
            <p:cNvPr id="8" name="Freeform 8"/>
            <p:cNvSpPr/>
            <p:nvPr/>
          </p:nvSpPr>
          <p:spPr>
            <a:xfrm>
              <a:off x="49530" y="49530"/>
              <a:ext cx="417830" cy="285750"/>
            </a:xfrm>
            <a:custGeom>
              <a:avLst/>
              <a:gdLst/>
              <a:ahLst/>
              <a:cxnLst/>
              <a:rect l="l" t="t" r="r" b="b"/>
              <a:pathLst>
                <a:path w="417830" h="285750">
                  <a:moveTo>
                    <a:pt x="299720" y="285750"/>
                  </a:moveTo>
                  <a:cubicBezTo>
                    <a:pt x="158750" y="274320"/>
                    <a:pt x="57150" y="226060"/>
                    <a:pt x="25400" y="189230"/>
                  </a:cubicBezTo>
                  <a:cubicBezTo>
                    <a:pt x="6350" y="167640"/>
                    <a:pt x="1270" y="142240"/>
                    <a:pt x="1270" y="118110"/>
                  </a:cubicBezTo>
                  <a:cubicBezTo>
                    <a:pt x="1270" y="93980"/>
                    <a:pt x="15240" y="63500"/>
                    <a:pt x="25400" y="46990"/>
                  </a:cubicBezTo>
                  <a:cubicBezTo>
                    <a:pt x="33020" y="35560"/>
                    <a:pt x="40640" y="27940"/>
                    <a:pt x="53340" y="21590"/>
                  </a:cubicBezTo>
                  <a:cubicBezTo>
                    <a:pt x="71120" y="11430"/>
                    <a:pt x="105410" y="1270"/>
                    <a:pt x="125730" y="1270"/>
                  </a:cubicBezTo>
                  <a:cubicBezTo>
                    <a:pt x="140970" y="1270"/>
                    <a:pt x="149860" y="2540"/>
                    <a:pt x="163830" y="8890"/>
                  </a:cubicBezTo>
                  <a:cubicBezTo>
                    <a:pt x="181610" y="19050"/>
                    <a:pt x="208280" y="38100"/>
                    <a:pt x="220980" y="58420"/>
                  </a:cubicBezTo>
                  <a:cubicBezTo>
                    <a:pt x="232410" y="78740"/>
                    <a:pt x="237490" y="111760"/>
                    <a:pt x="236220" y="132080"/>
                  </a:cubicBezTo>
                  <a:cubicBezTo>
                    <a:pt x="236220" y="146050"/>
                    <a:pt x="233680" y="156210"/>
                    <a:pt x="226060" y="168910"/>
                  </a:cubicBezTo>
                  <a:cubicBezTo>
                    <a:pt x="215900" y="186690"/>
                    <a:pt x="191770" y="212090"/>
                    <a:pt x="173990" y="223520"/>
                  </a:cubicBezTo>
                  <a:cubicBezTo>
                    <a:pt x="161290" y="231140"/>
                    <a:pt x="152400" y="233680"/>
                    <a:pt x="138430" y="234950"/>
                  </a:cubicBezTo>
                  <a:cubicBezTo>
                    <a:pt x="118110" y="236220"/>
                    <a:pt x="82550" y="231140"/>
                    <a:pt x="63500" y="222250"/>
                  </a:cubicBezTo>
                  <a:cubicBezTo>
                    <a:pt x="50800" y="217170"/>
                    <a:pt x="41910" y="210820"/>
                    <a:pt x="33020" y="199390"/>
                  </a:cubicBezTo>
                  <a:cubicBezTo>
                    <a:pt x="20320" y="184150"/>
                    <a:pt x="5080" y="154940"/>
                    <a:pt x="2540" y="130810"/>
                  </a:cubicBezTo>
                  <a:cubicBezTo>
                    <a:pt x="0" y="107950"/>
                    <a:pt x="6350" y="77470"/>
                    <a:pt x="19050" y="57150"/>
                  </a:cubicBezTo>
                  <a:cubicBezTo>
                    <a:pt x="30480" y="36830"/>
                    <a:pt x="58420" y="17780"/>
                    <a:pt x="76200" y="8890"/>
                  </a:cubicBezTo>
                  <a:cubicBezTo>
                    <a:pt x="88900" y="2540"/>
                    <a:pt x="99060" y="0"/>
                    <a:pt x="113030" y="1270"/>
                  </a:cubicBezTo>
                  <a:cubicBezTo>
                    <a:pt x="133350" y="1270"/>
                    <a:pt x="168910" y="10160"/>
                    <a:pt x="185420" y="21590"/>
                  </a:cubicBezTo>
                  <a:cubicBezTo>
                    <a:pt x="198120" y="30480"/>
                    <a:pt x="196850" y="46990"/>
                    <a:pt x="210820" y="54610"/>
                  </a:cubicBezTo>
                  <a:cubicBezTo>
                    <a:pt x="234950" y="66040"/>
                    <a:pt x="295910" y="46990"/>
                    <a:pt x="327660" y="58420"/>
                  </a:cubicBezTo>
                  <a:cubicBezTo>
                    <a:pt x="355600" y="67310"/>
                    <a:pt x="381000" y="86360"/>
                    <a:pt x="394970" y="104140"/>
                  </a:cubicBezTo>
                  <a:cubicBezTo>
                    <a:pt x="407670" y="119380"/>
                    <a:pt x="412750" y="138430"/>
                    <a:pt x="415290" y="156210"/>
                  </a:cubicBezTo>
                  <a:cubicBezTo>
                    <a:pt x="417830" y="173990"/>
                    <a:pt x="416560" y="194310"/>
                    <a:pt x="408940" y="212090"/>
                  </a:cubicBezTo>
                  <a:cubicBezTo>
                    <a:pt x="398780" y="232410"/>
                    <a:pt x="374650" y="260350"/>
                    <a:pt x="354330" y="273050"/>
                  </a:cubicBezTo>
                  <a:cubicBezTo>
                    <a:pt x="337820" y="283210"/>
                    <a:pt x="299720" y="285750"/>
                    <a:pt x="299720" y="2857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5029324" y="3141693"/>
            <a:ext cx="9209530" cy="5471712"/>
          </a:xfrm>
          <a:custGeom>
            <a:avLst/>
            <a:gdLst/>
            <a:ahLst/>
            <a:cxnLst/>
            <a:rect l="l" t="t" r="r" b="b"/>
            <a:pathLst>
              <a:path w="9209530" h="5471712">
                <a:moveTo>
                  <a:pt x="0" y="0"/>
                </a:moveTo>
                <a:lnTo>
                  <a:pt x="9209530" y="0"/>
                </a:lnTo>
                <a:lnTo>
                  <a:pt x="9209530" y="5471712"/>
                </a:lnTo>
                <a:lnTo>
                  <a:pt x="0" y="54717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4049146" y="541451"/>
            <a:ext cx="10189709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Components</a:t>
            </a:r>
          </a:p>
        </p:txBody>
      </p:sp>
      <p:sp>
        <p:nvSpPr>
          <p:cNvPr id="11" name="Freeform 11"/>
          <p:cNvSpPr/>
          <p:nvPr/>
        </p:nvSpPr>
        <p:spPr>
          <a:xfrm>
            <a:off x="-609600" y="3141693"/>
            <a:ext cx="7548798" cy="4003614"/>
          </a:xfrm>
          <a:custGeom>
            <a:avLst/>
            <a:gdLst/>
            <a:ahLst/>
            <a:cxnLst/>
            <a:rect l="l" t="t" r="r" b="b"/>
            <a:pathLst>
              <a:path w="7548798" h="4003614">
                <a:moveTo>
                  <a:pt x="0" y="0"/>
                </a:moveTo>
                <a:lnTo>
                  <a:pt x="7548798" y="0"/>
                </a:lnTo>
                <a:lnTo>
                  <a:pt x="7548798" y="4003614"/>
                </a:lnTo>
                <a:lnTo>
                  <a:pt x="0" y="400361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3573025" y="3473587"/>
            <a:ext cx="4714975" cy="3671719"/>
          </a:xfrm>
          <a:custGeom>
            <a:avLst/>
            <a:gdLst/>
            <a:ahLst/>
            <a:cxnLst/>
            <a:rect l="l" t="t" r="r" b="b"/>
            <a:pathLst>
              <a:path w="4714975" h="3671719">
                <a:moveTo>
                  <a:pt x="0" y="0"/>
                </a:moveTo>
                <a:lnTo>
                  <a:pt x="4714975" y="0"/>
                </a:lnTo>
                <a:lnTo>
                  <a:pt x="4714975" y="3671720"/>
                </a:lnTo>
                <a:lnTo>
                  <a:pt x="0" y="367172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0" y="6781904"/>
            <a:ext cx="6238034" cy="7553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73"/>
              </a:lnSpc>
              <a:spcBef>
                <a:spcPct val="0"/>
              </a:spcBef>
            </a:pPr>
            <a:r>
              <a:rPr lang="en-US" sz="5154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air solenoid valve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7403687" y="8252460"/>
            <a:ext cx="5802121" cy="750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7"/>
              </a:lnSpc>
              <a:spcBef>
                <a:spcPct val="0"/>
              </a:spcBef>
            </a:pPr>
            <a:r>
              <a:rPr lang="en-US" sz="5122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pneumatic piston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4238854" y="7565860"/>
            <a:ext cx="3733915" cy="5960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99"/>
              </a:lnSpc>
              <a:spcBef>
                <a:spcPct val="0"/>
              </a:spcBef>
            </a:pPr>
            <a:r>
              <a:rPr lang="en-US" sz="410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air regulater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271320" y="401955"/>
            <a:ext cx="14242732" cy="2557462"/>
            <a:chOff x="0" y="0"/>
            <a:chExt cx="18990310" cy="3409950"/>
          </a:xfrm>
        </p:grpSpPr>
        <p:sp>
          <p:nvSpPr>
            <p:cNvPr id="4" name="Freeform 4"/>
            <p:cNvSpPr/>
            <p:nvPr/>
          </p:nvSpPr>
          <p:spPr>
            <a:xfrm>
              <a:off x="49531" y="39370"/>
              <a:ext cx="18892521" cy="3322320"/>
            </a:xfrm>
            <a:custGeom>
              <a:avLst/>
              <a:gdLst/>
              <a:ahLst/>
              <a:cxnLst/>
              <a:rect l="l" t="t" r="r" b="b"/>
              <a:pathLst>
                <a:path w="18892521" h="3322320">
                  <a:moveTo>
                    <a:pt x="1223009" y="543560"/>
                  </a:moveTo>
                  <a:cubicBezTo>
                    <a:pt x="2307589" y="513080"/>
                    <a:pt x="2453639" y="513080"/>
                    <a:pt x="2894329" y="511810"/>
                  </a:cubicBezTo>
                  <a:cubicBezTo>
                    <a:pt x="4277359" y="509270"/>
                    <a:pt x="9804399" y="543560"/>
                    <a:pt x="11475719" y="535940"/>
                  </a:cubicBezTo>
                  <a:cubicBezTo>
                    <a:pt x="12166599" y="532130"/>
                    <a:pt x="12517119" y="548640"/>
                    <a:pt x="12938759" y="515620"/>
                  </a:cubicBezTo>
                  <a:cubicBezTo>
                    <a:pt x="13263880" y="491490"/>
                    <a:pt x="13516610" y="430530"/>
                    <a:pt x="13796010" y="397510"/>
                  </a:cubicBezTo>
                  <a:cubicBezTo>
                    <a:pt x="14060169" y="367030"/>
                    <a:pt x="14307819" y="342900"/>
                    <a:pt x="14571980" y="323850"/>
                  </a:cubicBezTo>
                  <a:cubicBezTo>
                    <a:pt x="14845030" y="304800"/>
                    <a:pt x="15139669" y="306070"/>
                    <a:pt x="15407639" y="287020"/>
                  </a:cubicBezTo>
                  <a:cubicBezTo>
                    <a:pt x="15657830" y="267970"/>
                    <a:pt x="15885160" y="229870"/>
                    <a:pt x="16130269" y="212090"/>
                  </a:cubicBezTo>
                  <a:cubicBezTo>
                    <a:pt x="16384269" y="193040"/>
                    <a:pt x="16677639" y="194310"/>
                    <a:pt x="16904969" y="177800"/>
                  </a:cubicBezTo>
                  <a:cubicBezTo>
                    <a:pt x="17082769" y="165100"/>
                    <a:pt x="17217389" y="139700"/>
                    <a:pt x="17381219" y="129540"/>
                  </a:cubicBezTo>
                  <a:cubicBezTo>
                    <a:pt x="17555210" y="118110"/>
                    <a:pt x="17748249" y="124460"/>
                    <a:pt x="17920969" y="113030"/>
                  </a:cubicBezTo>
                  <a:cubicBezTo>
                    <a:pt x="18080989" y="102870"/>
                    <a:pt x="18279110" y="66040"/>
                    <a:pt x="18383249" y="66040"/>
                  </a:cubicBezTo>
                  <a:cubicBezTo>
                    <a:pt x="18435319" y="64770"/>
                    <a:pt x="18461989" y="67310"/>
                    <a:pt x="18501360" y="76200"/>
                  </a:cubicBezTo>
                  <a:cubicBezTo>
                    <a:pt x="18539460" y="83820"/>
                    <a:pt x="18577560" y="96520"/>
                    <a:pt x="18613119" y="114300"/>
                  </a:cubicBezTo>
                  <a:cubicBezTo>
                    <a:pt x="18648680" y="130810"/>
                    <a:pt x="18682969" y="152400"/>
                    <a:pt x="18712180" y="177800"/>
                  </a:cubicBezTo>
                  <a:cubicBezTo>
                    <a:pt x="18742660" y="201930"/>
                    <a:pt x="18770599" y="232410"/>
                    <a:pt x="18794730" y="262890"/>
                  </a:cubicBezTo>
                  <a:cubicBezTo>
                    <a:pt x="18817589" y="294640"/>
                    <a:pt x="18837910" y="330200"/>
                    <a:pt x="18853149" y="365760"/>
                  </a:cubicBezTo>
                  <a:cubicBezTo>
                    <a:pt x="18868389" y="402590"/>
                    <a:pt x="18879819" y="441960"/>
                    <a:pt x="18884899" y="480060"/>
                  </a:cubicBezTo>
                  <a:cubicBezTo>
                    <a:pt x="18891249" y="518160"/>
                    <a:pt x="18892519" y="558800"/>
                    <a:pt x="18889980" y="598170"/>
                  </a:cubicBezTo>
                  <a:cubicBezTo>
                    <a:pt x="18886169" y="637540"/>
                    <a:pt x="18877280" y="676910"/>
                    <a:pt x="18864580" y="713740"/>
                  </a:cubicBezTo>
                  <a:cubicBezTo>
                    <a:pt x="18853149" y="751840"/>
                    <a:pt x="18835369" y="787400"/>
                    <a:pt x="18813780" y="820420"/>
                  </a:cubicBezTo>
                  <a:cubicBezTo>
                    <a:pt x="18792189" y="853440"/>
                    <a:pt x="18766789" y="885190"/>
                    <a:pt x="18738849" y="911860"/>
                  </a:cubicBezTo>
                  <a:cubicBezTo>
                    <a:pt x="18709639" y="939800"/>
                    <a:pt x="18677889" y="963930"/>
                    <a:pt x="18643599" y="982980"/>
                  </a:cubicBezTo>
                  <a:cubicBezTo>
                    <a:pt x="18609310" y="1002030"/>
                    <a:pt x="18587719" y="1012190"/>
                    <a:pt x="18534380" y="1028700"/>
                  </a:cubicBezTo>
                  <a:cubicBezTo>
                    <a:pt x="18402299" y="1070610"/>
                    <a:pt x="18107660" y="1131570"/>
                    <a:pt x="17826989" y="1187450"/>
                  </a:cubicBezTo>
                  <a:cubicBezTo>
                    <a:pt x="17416780" y="1271270"/>
                    <a:pt x="16695419" y="1405890"/>
                    <a:pt x="16313149" y="1459230"/>
                  </a:cubicBezTo>
                  <a:cubicBezTo>
                    <a:pt x="16082010" y="1492250"/>
                    <a:pt x="15977869" y="1497330"/>
                    <a:pt x="15755619" y="1516380"/>
                  </a:cubicBezTo>
                  <a:cubicBezTo>
                    <a:pt x="15427960" y="1544320"/>
                    <a:pt x="14987269" y="1562100"/>
                    <a:pt x="14538960" y="1597660"/>
                  </a:cubicBezTo>
                  <a:cubicBezTo>
                    <a:pt x="13981430" y="1643380"/>
                    <a:pt x="13233399" y="1697990"/>
                    <a:pt x="12668249" y="1775460"/>
                  </a:cubicBezTo>
                  <a:cubicBezTo>
                    <a:pt x="12194539" y="1840230"/>
                    <a:pt x="11863069" y="1913890"/>
                    <a:pt x="11371579" y="2007870"/>
                  </a:cubicBezTo>
                  <a:cubicBezTo>
                    <a:pt x="10720069" y="2132330"/>
                    <a:pt x="9776459" y="2343150"/>
                    <a:pt x="9100819" y="2468880"/>
                  </a:cubicBezTo>
                  <a:cubicBezTo>
                    <a:pt x="8559799" y="2569210"/>
                    <a:pt x="8051799" y="2641600"/>
                    <a:pt x="7632699" y="2719070"/>
                  </a:cubicBezTo>
                  <a:cubicBezTo>
                    <a:pt x="7320279" y="2776220"/>
                    <a:pt x="7122159" y="2815590"/>
                    <a:pt x="6812279" y="2882900"/>
                  </a:cubicBezTo>
                  <a:cubicBezTo>
                    <a:pt x="6405879" y="2969260"/>
                    <a:pt x="5618479" y="3180080"/>
                    <a:pt x="5406389" y="3206750"/>
                  </a:cubicBezTo>
                  <a:cubicBezTo>
                    <a:pt x="5345429" y="3214370"/>
                    <a:pt x="5326379" y="3213100"/>
                    <a:pt x="5287009" y="3209290"/>
                  </a:cubicBezTo>
                  <a:cubicBezTo>
                    <a:pt x="5247639" y="3205480"/>
                    <a:pt x="5206999" y="3196590"/>
                    <a:pt x="5170169" y="3182620"/>
                  </a:cubicBezTo>
                  <a:cubicBezTo>
                    <a:pt x="5133339" y="3169920"/>
                    <a:pt x="5096509" y="3150870"/>
                    <a:pt x="5063489" y="3129280"/>
                  </a:cubicBezTo>
                  <a:cubicBezTo>
                    <a:pt x="5030469" y="3107690"/>
                    <a:pt x="4999989" y="3081020"/>
                    <a:pt x="4972049" y="3053080"/>
                  </a:cubicBezTo>
                  <a:cubicBezTo>
                    <a:pt x="4945379" y="3023870"/>
                    <a:pt x="4921249" y="2990850"/>
                    <a:pt x="4902199" y="2955290"/>
                  </a:cubicBezTo>
                  <a:cubicBezTo>
                    <a:pt x="4883149" y="2921000"/>
                    <a:pt x="4867909" y="2882900"/>
                    <a:pt x="4857749" y="2844800"/>
                  </a:cubicBezTo>
                  <a:cubicBezTo>
                    <a:pt x="4847589" y="2806700"/>
                    <a:pt x="4842509" y="2766060"/>
                    <a:pt x="4841239" y="2726690"/>
                  </a:cubicBezTo>
                  <a:cubicBezTo>
                    <a:pt x="4839969" y="2687320"/>
                    <a:pt x="4845049" y="2646680"/>
                    <a:pt x="4852669" y="2608580"/>
                  </a:cubicBezTo>
                  <a:cubicBezTo>
                    <a:pt x="4861559" y="2570480"/>
                    <a:pt x="4875529" y="2531110"/>
                    <a:pt x="4893309" y="2496820"/>
                  </a:cubicBezTo>
                  <a:cubicBezTo>
                    <a:pt x="4911089" y="2461260"/>
                    <a:pt x="4932679" y="2426970"/>
                    <a:pt x="4958079" y="2396490"/>
                  </a:cubicBezTo>
                  <a:cubicBezTo>
                    <a:pt x="4984749" y="2366010"/>
                    <a:pt x="5013959" y="2339340"/>
                    <a:pt x="5045709" y="2315210"/>
                  </a:cubicBezTo>
                  <a:cubicBezTo>
                    <a:pt x="5078729" y="2292350"/>
                    <a:pt x="5114289" y="2273300"/>
                    <a:pt x="5151119" y="2258060"/>
                  </a:cubicBezTo>
                  <a:cubicBezTo>
                    <a:pt x="5186679" y="2242820"/>
                    <a:pt x="5198109" y="2236470"/>
                    <a:pt x="5265419" y="2227580"/>
                  </a:cubicBezTo>
                  <a:cubicBezTo>
                    <a:pt x="5731509" y="2166620"/>
                    <a:pt x="9423399" y="2251710"/>
                    <a:pt x="10824209" y="2249170"/>
                  </a:cubicBezTo>
                  <a:cubicBezTo>
                    <a:pt x="11676380" y="2246630"/>
                    <a:pt x="12294870" y="2216150"/>
                    <a:pt x="12879070" y="2231390"/>
                  </a:cubicBezTo>
                  <a:cubicBezTo>
                    <a:pt x="13314680" y="2242820"/>
                    <a:pt x="13759180" y="2294890"/>
                    <a:pt x="14019530" y="2301240"/>
                  </a:cubicBezTo>
                  <a:cubicBezTo>
                    <a:pt x="14154149" y="2305050"/>
                    <a:pt x="14249399" y="2293620"/>
                    <a:pt x="14328140" y="2298700"/>
                  </a:cubicBezTo>
                  <a:cubicBezTo>
                    <a:pt x="14378940" y="2301240"/>
                    <a:pt x="14410690" y="2303780"/>
                    <a:pt x="14450060" y="2313940"/>
                  </a:cubicBezTo>
                  <a:cubicBezTo>
                    <a:pt x="14489430" y="2324100"/>
                    <a:pt x="14528799" y="2338070"/>
                    <a:pt x="14565630" y="2357120"/>
                  </a:cubicBezTo>
                  <a:cubicBezTo>
                    <a:pt x="14601190" y="2376170"/>
                    <a:pt x="14635480" y="2400300"/>
                    <a:pt x="14665960" y="2428240"/>
                  </a:cubicBezTo>
                  <a:cubicBezTo>
                    <a:pt x="14696440" y="2454910"/>
                    <a:pt x="14724380" y="2486660"/>
                    <a:pt x="14747240" y="2519680"/>
                  </a:cubicBezTo>
                  <a:cubicBezTo>
                    <a:pt x="14770099" y="2553970"/>
                    <a:pt x="14789149" y="2590800"/>
                    <a:pt x="14804390" y="2628900"/>
                  </a:cubicBezTo>
                  <a:cubicBezTo>
                    <a:pt x="14818360" y="2667000"/>
                    <a:pt x="14828519" y="2708910"/>
                    <a:pt x="14833599" y="2748280"/>
                  </a:cubicBezTo>
                  <a:cubicBezTo>
                    <a:pt x="14837410" y="2788920"/>
                    <a:pt x="14837410" y="2830830"/>
                    <a:pt x="14832330" y="2871470"/>
                  </a:cubicBezTo>
                  <a:cubicBezTo>
                    <a:pt x="14827249" y="2912110"/>
                    <a:pt x="14817090" y="2952750"/>
                    <a:pt x="14803119" y="2990850"/>
                  </a:cubicBezTo>
                  <a:cubicBezTo>
                    <a:pt x="14787880" y="3028950"/>
                    <a:pt x="14768830" y="3065780"/>
                    <a:pt x="14744699" y="3100070"/>
                  </a:cubicBezTo>
                  <a:cubicBezTo>
                    <a:pt x="14721840" y="3133090"/>
                    <a:pt x="14693899" y="3164840"/>
                    <a:pt x="14663419" y="3191510"/>
                  </a:cubicBezTo>
                  <a:cubicBezTo>
                    <a:pt x="14632940" y="3218180"/>
                    <a:pt x="14598649" y="3242310"/>
                    <a:pt x="14561819" y="3261360"/>
                  </a:cubicBezTo>
                  <a:cubicBezTo>
                    <a:pt x="14526260" y="3279140"/>
                    <a:pt x="14486890" y="3294380"/>
                    <a:pt x="14446249" y="3304540"/>
                  </a:cubicBezTo>
                  <a:cubicBezTo>
                    <a:pt x="14406880" y="3313430"/>
                    <a:pt x="14380210" y="3322320"/>
                    <a:pt x="14324330" y="3318510"/>
                  </a:cubicBezTo>
                  <a:cubicBezTo>
                    <a:pt x="14204949" y="3310890"/>
                    <a:pt x="13948410" y="3234690"/>
                    <a:pt x="13759180" y="3173730"/>
                  </a:cubicBezTo>
                  <a:cubicBezTo>
                    <a:pt x="13562330" y="3111500"/>
                    <a:pt x="13378180" y="3012440"/>
                    <a:pt x="13167360" y="2945130"/>
                  </a:cubicBezTo>
                  <a:cubicBezTo>
                    <a:pt x="12932409" y="2871470"/>
                    <a:pt x="12661899" y="2807970"/>
                    <a:pt x="12410439" y="2757170"/>
                  </a:cubicBezTo>
                  <a:cubicBezTo>
                    <a:pt x="12165330" y="2707640"/>
                    <a:pt x="11951970" y="2669540"/>
                    <a:pt x="11676380" y="2642870"/>
                  </a:cubicBezTo>
                  <a:cubicBezTo>
                    <a:pt x="11327130" y="2608580"/>
                    <a:pt x="10819130" y="2622550"/>
                    <a:pt x="10478770" y="2597150"/>
                  </a:cubicBezTo>
                  <a:cubicBezTo>
                    <a:pt x="10223499" y="2576830"/>
                    <a:pt x="10066020" y="2552700"/>
                    <a:pt x="9810749" y="2519680"/>
                  </a:cubicBezTo>
                  <a:cubicBezTo>
                    <a:pt x="9466580" y="2475230"/>
                    <a:pt x="8945880" y="2386330"/>
                    <a:pt x="8599170" y="2346960"/>
                  </a:cubicBezTo>
                  <a:cubicBezTo>
                    <a:pt x="8338820" y="2317750"/>
                    <a:pt x="8130539" y="2316480"/>
                    <a:pt x="7915909" y="2288540"/>
                  </a:cubicBezTo>
                  <a:cubicBezTo>
                    <a:pt x="7722870" y="2261870"/>
                    <a:pt x="7584439" y="2225040"/>
                    <a:pt x="7367270" y="2188210"/>
                  </a:cubicBezTo>
                  <a:cubicBezTo>
                    <a:pt x="7049770" y="2134870"/>
                    <a:pt x="6623049" y="2084070"/>
                    <a:pt x="6191249" y="2006600"/>
                  </a:cubicBezTo>
                  <a:cubicBezTo>
                    <a:pt x="5655310" y="1910080"/>
                    <a:pt x="4809489" y="1706880"/>
                    <a:pt x="4398010" y="1637030"/>
                  </a:cubicBezTo>
                  <a:cubicBezTo>
                    <a:pt x="4183380" y="1600200"/>
                    <a:pt x="4109719" y="1602740"/>
                    <a:pt x="3906519" y="1569720"/>
                  </a:cubicBezTo>
                  <a:cubicBezTo>
                    <a:pt x="3572510" y="1516380"/>
                    <a:pt x="2946400" y="1384300"/>
                    <a:pt x="2583180" y="1325880"/>
                  </a:cubicBezTo>
                  <a:cubicBezTo>
                    <a:pt x="2329180" y="1285240"/>
                    <a:pt x="2180589" y="1266190"/>
                    <a:pt x="1936750" y="1239520"/>
                  </a:cubicBezTo>
                  <a:cubicBezTo>
                    <a:pt x="1617979" y="1202690"/>
                    <a:pt x="1101089" y="1169670"/>
                    <a:pt x="830580" y="1139190"/>
                  </a:cubicBezTo>
                  <a:cubicBezTo>
                    <a:pt x="673100" y="1121410"/>
                    <a:pt x="548640" y="1107440"/>
                    <a:pt x="457200" y="1088390"/>
                  </a:cubicBezTo>
                  <a:cubicBezTo>
                    <a:pt x="403860" y="1076960"/>
                    <a:pt x="372110" y="1069340"/>
                    <a:pt x="331470" y="1051560"/>
                  </a:cubicBezTo>
                  <a:cubicBezTo>
                    <a:pt x="292100" y="1035050"/>
                    <a:pt x="252730" y="1012190"/>
                    <a:pt x="218440" y="986790"/>
                  </a:cubicBezTo>
                  <a:cubicBezTo>
                    <a:pt x="184150" y="960120"/>
                    <a:pt x="151130" y="929640"/>
                    <a:pt x="124460" y="896620"/>
                  </a:cubicBezTo>
                  <a:cubicBezTo>
                    <a:pt x="96520" y="862330"/>
                    <a:pt x="72390" y="824230"/>
                    <a:pt x="53340" y="786130"/>
                  </a:cubicBezTo>
                  <a:cubicBezTo>
                    <a:pt x="35560" y="746760"/>
                    <a:pt x="20320" y="703580"/>
                    <a:pt x="12700" y="661670"/>
                  </a:cubicBezTo>
                  <a:cubicBezTo>
                    <a:pt x="3810" y="618490"/>
                    <a:pt x="0" y="574040"/>
                    <a:pt x="1270" y="530860"/>
                  </a:cubicBezTo>
                  <a:cubicBezTo>
                    <a:pt x="2540" y="487680"/>
                    <a:pt x="10160" y="443230"/>
                    <a:pt x="21590" y="401320"/>
                  </a:cubicBezTo>
                  <a:cubicBezTo>
                    <a:pt x="34290" y="360680"/>
                    <a:pt x="52070" y="318770"/>
                    <a:pt x="73660" y="281940"/>
                  </a:cubicBezTo>
                  <a:cubicBezTo>
                    <a:pt x="95250" y="243840"/>
                    <a:pt x="121920" y="208280"/>
                    <a:pt x="151130" y="176530"/>
                  </a:cubicBezTo>
                  <a:cubicBezTo>
                    <a:pt x="181610" y="144780"/>
                    <a:pt x="215900" y="116840"/>
                    <a:pt x="252730" y="93980"/>
                  </a:cubicBezTo>
                  <a:cubicBezTo>
                    <a:pt x="289560" y="69850"/>
                    <a:pt x="330200" y="50800"/>
                    <a:pt x="370840" y="36830"/>
                  </a:cubicBezTo>
                  <a:cubicBezTo>
                    <a:pt x="412750" y="24130"/>
                    <a:pt x="436880" y="15240"/>
                    <a:pt x="499110" y="11430"/>
                  </a:cubicBezTo>
                  <a:cubicBezTo>
                    <a:pt x="662940" y="0"/>
                    <a:pt x="1109980" y="41910"/>
                    <a:pt x="1393190" y="76200"/>
                  </a:cubicBezTo>
                  <a:cubicBezTo>
                    <a:pt x="1653540" y="106680"/>
                    <a:pt x="1884680" y="167640"/>
                    <a:pt x="2138680" y="200660"/>
                  </a:cubicBezTo>
                  <a:cubicBezTo>
                    <a:pt x="2400300" y="233680"/>
                    <a:pt x="2600960" y="254000"/>
                    <a:pt x="2940050" y="273050"/>
                  </a:cubicBezTo>
                  <a:cubicBezTo>
                    <a:pt x="3526789" y="304800"/>
                    <a:pt x="4523739" y="307340"/>
                    <a:pt x="5346700" y="317500"/>
                  </a:cubicBezTo>
                  <a:cubicBezTo>
                    <a:pt x="6211569" y="327660"/>
                    <a:pt x="7363460" y="322580"/>
                    <a:pt x="8009889" y="334010"/>
                  </a:cubicBezTo>
                  <a:cubicBezTo>
                    <a:pt x="8380730" y="339090"/>
                    <a:pt x="8600439" y="340360"/>
                    <a:pt x="8886189" y="356870"/>
                  </a:cubicBezTo>
                  <a:cubicBezTo>
                    <a:pt x="9157970" y="370840"/>
                    <a:pt x="9382759" y="389890"/>
                    <a:pt x="9685020" y="421640"/>
                  </a:cubicBezTo>
                  <a:cubicBezTo>
                    <a:pt x="10079989" y="462280"/>
                    <a:pt x="10690859" y="542290"/>
                    <a:pt x="11054080" y="593090"/>
                  </a:cubicBezTo>
                  <a:cubicBezTo>
                    <a:pt x="11294110" y="627380"/>
                    <a:pt x="11471910" y="670560"/>
                    <a:pt x="11653520" y="685800"/>
                  </a:cubicBezTo>
                  <a:cubicBezTo>
                    <a:pt x="11800839" y="698500"/>
                    <a:pt x="11963399" y="683260"/>
                    <a:pt x="12058649" y="690880"/>
                  </a:cubicBezTo>
                  <a:cubicBezTo>
                    <a:pt x="12110720" y="694690"/>
                    <a:pt x="12141199" y="697230"/>
                    <a:pt x="12180570" y="708660"/>
                  </a:cubicBezTo>
                  <a:cubicBezTo>
                    <a:pt x="12219939" y="718820"/>
                    <a:pt x="12258039" y="734060"/>
                    <a:pt x="12293599" y="754380"/>
                  </a:cubicBezTo>
                  <a:cubicBezTo>
                    <a:pt x="12329160" y="773430"/>
                    <a:pt x="12363449" y="798830"/>
                    <a:pt x="12393930" y="826770"/>
                  </a:cubicBezTo>
                  <a:cubicBezTo>
                    <a:pt x="12423139" y="853440"/>
                    <a:pt x="12449810" y="886460"/>
                    <a:pt x="12472670" y="919480"/>
                  </a:cubicBezTo>
                  <a:cubicBezTo>
                    <a:pt x="12495530" y="953770"/>
                    <a:pt x="12513310" y="991870"/>
                    <a:pt x="12527280" y="1029970"/>
                  </a:cubicBezTo>
                  <a:cubicBezTo>
                    <a:pt x="12541249" y="1068070"/>
                    <a:pt x="12550139" y="1108710"/>
                    <a:pt x="12553949" y="1149350"/>
                  </a:cubicBezTo>
                  <a:cubicBezTo>
                    <a:pt x="12557760" y="1189990"/>
                    <a:pt x="12556489" y="1231900"/>
                    <a:pt x="12551410" y="1272540"/>
                  </a:cubicBezTo>
                  <a:cubicBezTo>
                    <a:pt x="12545060" y="1311910"/>
                    <a:pt x="12534899" y="1352550"/>
                    <a:pt x="12519660" y="1390650"/>
                  </a:cubicBezTo>
                  <a:cubicBezTo>
                    <a:pt x="12504420" y="1428750"/>
                    <a:pt x="12482830" y="1465580"/>
                    <a:pt x="12459970" y="1498600"/>
                  </a:cubicBezTo>
                  <a:cubicBezTo>
                    <a:pt x="12435839" y="1531620"/>
                    <a:pt x="12406630" y="1562100"/>
                    <a:pt x="12376149" y="1587500"/>
                  </a:cubicBezTo>
                  <a:cubicBezTo>
                    <a:pt x="12345670" y="1614170"/>
                    <a:pt x="12310110" y="1637030"/>
                    <a:pt x="12273280" y="1656080"/>
                  </a:cubicBezTo>
                  <a:cubicBezTo>
                    <a:pt x="12237720" y="1673860"/>
                    <a:pt x="12197080" y="1687830"/>
                    <a:pt x="12157710" y="1696720"/>
                  </a:cubicBezTo>
                  <a:cubicBezTo>
                    <a:pt x="12118339" y="1705610"/>
                    <a:pt x="12101830" y="1705610"/>
                    <a:pt x="12035789" y="1708150"/>
                  </a:cubicBezTo>
                  <a:cubicBezTo>
                    <a:pt x="11747499" y="1720850"/>
                    <a:pt x="10300970" y="1671320"/>
                    <a:pt x="9725660" y="1676400"/>
                  </a:cubicBezTo>
                  <a:cubicBezTo>
                    <a:pt x="9382760" y="1680210"/>
                    <a:pt x="9145270" y="1689100"/>
                    <a:pt x="8902699" y="1703070"/>
                  </a:cubicBezTo>
                  <a:cubicBezTo>
                    <a:pt x="8710930" y="1714500"/>
                    <a:pt x="8542020" y="1727200"/>
                    <a:pt x="8387080" y="1748790"/>
                  </a:cubicBezTo>
                  <a:cubicBezTo>
                    <a:pt x="8257539" y="1766570"/>
                    <a:pt x="8127999" y="1803400"/>
                    <a:pt x="8032749" y="1814830"/>
                  </a:cubicBezTo>
                  <a:cubicBezTo>
                    <a:pt x="7969249" y="1822450"/>
                    <a:pt x="7924799" y="1828800"/>
                    <a:pt x="7872730" y="1822450"/>
                  </a:cubicBezTo>
                  <a:cubicBezTo>
                    <a:pt x="7820660" y="1816100"/>
                    <a:pt x="7766049" y="1800860"/>
                    <a:pt x="7717789" y="1779270"/>
                  </a:cubicBezTo>
                  <a:cubicBezTo>
                    <a:pt x="7670799" y="1756410"/>
                    <a:pt x="7623810" y="1724660"/>
                    <a:pt x="7585710" y="1687830"/>
                  </a:cubicBezTo>
                  <a:cubicBezTo>
                    <a:pt x="7548880" y="1652270"/>
                    <a:pt x="7514589" y="1606550"/>
                    <a:pt x="7490460" y="1560830"/>
                  </a:cubicBezTo>
                  <a:cubicBezTo>
                    <a:pt x="7465060" y="1513840"/>
                    <a:pt x="7448549" y="1460500"/>
                    <a:pt x="7439660" y="1408430"/>
                  </a:cubicBezTo>
                  <a:cubicBezTo>
                    <a:pt x="7432039" y="1356360"/>
                    <a:pt x="7432039" y="1300480"/>
                    <a:pt x="7440930" y="1248410"/>
                  </a:cubicBezTo>
                  <a:cubicBezTo>
                    <a:pt x="7449820" y="1196340"/>
                    <a:pt x="7467599" y="1143000"/>
                    <a:pt x="7492999" y="1097280"/>
                  </a:cubicBezTo>
                  <a:cubicBezTo>
                    <a:pt x="7517130" y="1050290"/>
                    <a:pt x="7551420" y="1005840"/>
                    <a:pt x="7589520" y="970280"/>
                  </a:cubicBezTo>
                  <a:cubicBezTo>
                    <a:pt x="7628889" y="933450"/>
                    <a:pt x="7674610" y="902970"/>
                    <a:pt x="7722870" y="880110"/>
                  </a:cubicBezTo>
                  <a:cubicBezTo>
                    <a:pt x="7771130" y="858520"/>
                    <a:pt x="7825739" y="844550"/>
                    <a:pt x="7877810" y="838200"/>
                  </a:cubicBezTo>
                  <a:cubicBezTo>
                    <a:pt x="7929880" y="833120"/>
                    <a:pt x="7985760" y="836930"/>
                    <a:pt x="8037830" y="848360"/>
                  </a:cubicBezTo>
                  <a:cubicBezTo>
                    <a:pt x="8088630" y="859790"/>
                    <a:pt x="8140699" y="880110"/>
                    <a:pt x="8186420" y="908050"/>
                  </a:cubicBezTo>
                  <a:cubicBezTo>
                    <a:pt x="8230870" y="935990"/>
                    <a:pt x="8274049" y="971550"/>
                    <a:pt x="8307070" y="1012190"/>
                  </a:cubicBezTo>
                  <a:cubicBezTo>
                    <a:pt x="8341360" y="1052830"/>
                    <a:pt x="8370570" y="1101090"/>
                    <a:pt x="8389620" y="1150620"/>
                  </a:cubicBezTo>
                  <a:cubicBezTo>
                    <a:pt x="8408670" y="1198880"/>
                    <a:pt x="8420099" y="1253490"/>
                    <a:pt x="8422639" y="1306830"/>
                  </a:cubicBezTo>
                  <a:cubicBezTo>
                    <a:pt x="8425180" y="1358900"/>
                    <a:pt x="8418830" y="1414780"/>
                    <a:pt x="8404860" y="1465580"/>
                  </a:cubicBezTo>
                  <a:cubicBezTo>
                    <a:pt x="8390889" y="1516380"/>
                    <a:pt x="8366760" y="1567180"/>
                    <a:pt x="8336280" y="1610360"/>
                  </a:cubicBezTo>
                  <a:cubicBezTo>
                    <a:pt x="8307070" y="1653540"/>
                    <a:pt x="8267699" y="1694180"/>
                    <a:pt x="8225789" y="1725930"/>
                  </a:cubicBezTo>
                  <a:cubicBezTo>
                    <a:pt x="8183880" y="1757680"/>
                    <a:pt x="8134349" y="1784350"/>
                    <a:pt x="8083549" y="1800860"/>
                  </a:cubicBezTo>
                  <a:cubicBezTo>
                    <a:pt x="8034020" y="1817370"/>
                    <a:pt x="7978139" y="1826260"/>
                    <a:pt x="7926070" y="1824990"/>
                  </a:cubicBezTo>
                  <a:cubicBezTo>
                    <a:pt x="7872730" y="1824990"/>
                    <a:pt x="7818120" y="1816100"/>
                    <a:pt x="7768589" y="1798320"/>
                  </a:cubicBezTo>
                  <a:cubicBezTo>
                    <a:pt x="7717789" y="1781810"/>
                    <a:pt x="7668260" y="1755140"/>
                    <a:pt x="7626349" y="1723390"/>
                  </a:cubicBezTo>
                  <a:cubicBezTo>
                    <a:pt x="7585710" y="1690370"/>
                    <a:pt x="7546339" y="1649730"/>
                    <a:pt x="7517130" y="1606550"/>
                  </a:cubicBezTo>
                  <a:cubicBezTo>
                    <a:pt x="7487920" y="1562100"/>
                    <a:pt x="7465060" y="1511300"/>
                    <a:pt x="7451089" y="1460500"/>
                  </a:cubicBezTo>
                  <a:cubicBezTo>
                    <a:pt x="7437120" y="1409700"/>
                    <a:pt x="7432039" y="1353820"/>
                    <a:pt x="7434580" y="1301750"/>
                  </a:cubicBezTo>
                  <a:cubicBezTo>
                    <a:pt x="7437120" y="1248410"/>
                    <a:pt x="7449820" y="1193800"/>
                    <a:pt x="7470139" y="1145540"/>
                  </a:cubicBezTo>
                  <a:cubicBezTo>
                    <a:pt x="7489189" y="1096010"/>
                    <a:pt x="7518399" y="1047750"/>
                    <a:pt x="7552689" y="1008380"/>
                  </a:cubicBezTo>
                  <a:cubicBezTo>
                    <a:pt x="7586980" y="967740"/>
                    <a:pt x="7630160" y="932180"/>
                    <a:pt x="7675880" y="905510"/>
                  </a:cubicBezTo>
                  <a:cubicBezTo>
                    <a:pt x="7721599" y="878840"/>
                    <a:pt x="7760970" y="863600"/>
                    <a:pt x="7824470" y="847090"/>
                  </a:cubicBezTo>
                  <a:cubicBezTo>
                    <a:pt x="7932420" y="817880"/>
                    <a:pt x="8114030" y="798830"/>
                    <a:pt x="8272780" y="782320"/>
                  </a:cubicBezTo>
                  <a:cubicBezTo>
                    <a:pt x="8450580" y="764540"/>
                    <a:pt x="8575039" y="758190"/>
                    <a:pt x="8841739" y="746760"/>
                  </a:cubicBezTo>
                  <a:cubicBezTo>
                    <a:pt x="9476739" y="721360"/>
                    <a:pt x="11710670" y="669290"/>
                    <a:pt x="12058649" y="690880"/>
                  </a:cubicBezTo>
                  <a:cubicBezTo>
                    <a:pt x="12127230" y="694690"/>
                    <a:pt x="12141199" y="697230"/>
                    <a:pt x="12180570" y="708660"/>
                  </a:cubicBezTo>
                  <a:cubicBezTo>
                    <a:pt x="12219939" y="718820"/>
                    <a:pt x="12258039" y="734060"/>
                    <a:pt x="12293599" y="754380"/>
                  </a:cubicBezTo>
                  <a:cubicBezTo>
                    <a:pt x="12329160" y="773430"/>
                    <a:pt x="12363449" y="798830"/>
                    <a:pt x="12393930" y="826770"/>
                  </a:cubicBezTo>
                  <a:cubicBezTo>
                    <a:pt x="12423139" y="853440"/>
                    <a:pt x="12449810" y="886460"/>
                    <a:pt x="12472670" y="919480"/>
                  </a:cubicBezTo>
                  <a:cubicBezTo>
                    <a:pt x="12495530" y="953770"/>
                    <a:pt x="12513310" y="991870"/>
                    <a:pt x="12527280" y="1029970"/>
                  </a:cubicBezTo>
                  <a:cubicBezTo>
                    <a:pt x="12541249" y="1068070"/>
                    <a:pt x="12550139" y="1108710"/>
                    <a:pt x="12553949" y="1149350"/>
                  </a:cubicBezTo>
                  <a:cubicBezTo>
                    <a:pt x="12557760" y="1189990"/>
                    <a:pt x="12556489" y="1231900"/>
                    <a:pt x="12551410" y="1272540"/>
                  </a:cubicBezTo>
                  <a:cubicBezTo>
                    <a:pt x="12545060" y="1311910"/>
                    <a:pt x="12534899" y="1352550"/>
                    <a:pt x="12519660" y="1390650"/>
                  </a:cubicBezTo>
                  <a:cubicBezTo>
                    <a:pt x="12504420" y="1428750"/>
                    <a:pt x="12482830" y="1465580"/>
                    <a:pt x="12459970" y="1498600"/>
                  </a:cubicBezTo>
                  <a:cubicBezTo>
                    <a:pt x="12435839" y="1530350"/>
                    <a:pt x="12406630" y="1562100"/>
                    <a:pt x="12376149" y="1587500"/>
                  </a:cubicBezTo>
                  <a:cubicBezTo>
                    <a:pt x="12345670" y="1614170"/>
                    <a:pt x="12310110" y="1637030"/>
                    <a:pt x="12273280" y="1656080"/>
                  </a:cubicBezTo>
                  <a:cubicBezTo>
                    <a:pt x="12237720" y="1673860"/>
                    <a:pt x="12197080" y="1687830"/>
                    <a:pt x="12157710" y="1696720"/>
                  </a:cubicBezTo>
                  <a:cubicBezTo>
                    <a:pt x="12118339" y="1705610"/>
                    <a:pt x="12091670" y="1708150"/>
                    <a:pt x="12035789" y="1708150"/>
                  </a:cubicBezTo>
                  <a:cubicBezTo>
                    <a:pt x="11913870" y="1710690"/>
                    <a:pt x="11638280" y="1690370"/>
                    <a:pt x="11447780" y="1666240"/>
                  </a:cubicBezTo>
                  <a:cubicBezTo>
                    <a:pt x="11267439" y="1643380"/>
                    <a:pt x="11106149" y="1598930"/>
                    <a:pt x="10923270" y="1568450"/>
                  </a:cubicBezTo>
                  <a:cubicBezTo>
                    <a:pt x="10723880" y="1535430"/>
                    <a:pt x="10514330" y="1506220"/>
                    <a:pt x="10294620" y="1475740"/>
                  </a:cubicBezTo>
                  <a:cubicBezTo>
                    <a:pt x="10055860" y="1442720"/>
                    <a:pt x="9790430" y="1404620"/>
                    <a:pt x="9542780" y="1377950"/>
                  </a:cubicBezTo>
                  <a:cubicBezTo>
                    <a:pt x="9300210" y="1350010"/>
                    <a:pt x="9071610" y="1327150"/>
                    <a:pt x="8825230" y="1311910"/>
                  </a:cubicBezTo>
                  <a:cubicBezTo>
                    <a:pt x="8562339" y="1295400"/>
                    <a:pt x="8322310" y="1290320"/>
                    <a:pt x="8009889" y="1285240"/>
                  </a:cubicBezTo>
                  <a:cubicBezTo>
                    <a:pt x="7586980" y="1278890"/>
                    <a:pt x="7072630" y="1282700"/>
                    <a:pt x="6518910" y="1287780"/>
                  </a:cubicBezTo>
                  <a:cubicBezTo>
                    <a:pt x="5825490" y="1292860"/>
                    <a:pt x="4752339" y="1315720"/>
                    <a:pt x="4174489" y="1319530"/>
                  </a:cubicBezTo>
                  <a:cubicBezTo>
                    <a:pt x="3834130" y="1322070"/>
                    <a:pt x="3643630" y="1323340"/>
                    <a:pt x="3364230" y="1319530"/>
                  </a:cubicBezTo>
                  <a:cubicBezTo>
                    <a:pt x="3064510" y="1315720"/>
                    <a:pt x="2774950" y="1322070"/>
                    <a:pt x="2428240" y="1297940"/>
                  </a:cubicBezTo>
                  <a:cubicBezTo>
                    <a:pt x="1991360" y="1268730"/>
                    <a:pt x="1314450" y="1163320"/>
                    <a:pt x="953770" y="1127760"/>
                  </a:cubicBezTo>
                  <a:cubicBezTo>
                    <a:pt x="744220" y="1107440"/>
                    <a:pt x="567690" y="1108710"/>
                    <a:pt x="457200" y="1088390"/>
                  </a:cubicBezTo>
                  <a:cubicBezTo>
                    <a:pt x="401320" y="1078230"/>
                    <a:pt x="372110" y="1069340"/>
                    <a:pt x="331470" y="1051560"/>
                  </a:cubicBezTo>
                  <a:cubicBezTo>
                    <a:pt x="292100" y="1035050"/>
                    <a:pt x="252730" y="1012190"/>
                    <a:pt x="218440" y="986790"/>
                  </a:cubicBezTo>
                  <a:cubicBezTo>
                    <a:pt x="184150" y="960120"/>
                    <a:pt x="151130" y="929640"/>
                    <a:pt x="124460" y="896620"/>
                  </a:cubicBezTo>
                  <a:cubicBezTo>
                    <a:pt x="96520" y="862330"/>
                    <a:pt x="72390" y="824230"/>
                    <a:pt x="53340" y="786130"/>
                  </a:cubicBezTo>
                  <a:cubicBezTo>
                    <a:pt x="35560" y="746760"/>
                    <a:pt x="20320" y="703580"/>
                    <a:pt x="12700" y="661670"/>
                  </a:cubicBezTo>
                  <a:cubicBezTo>
                    <a:pt x="3810" y="618490"/>
                    <a:pt x="0" y="574040"/>
                    <a:pt x="1270" y="530860"/>
                  </a:cubicBezTo>
                  <a:cubicBezTo>
                    <a:pt x="2540" y="487680"/>
                    <a:pt x="10160" y="443230"/>
                    <a:pt x="21590" y="401320"/>
                  </a:cubicBezTo>
                  <a:cubicBezTo>
                    <a:pt x="34290" y="360680"/>
                    <a:pt x="52070" y="318770"/>
                    <a:pt x="73660" y="281940"/>
                  </a:cubicBezTo>
                  <a:cubicBezTo>
                    <a:pt x="95250" y="243840"/>
                    <a:pt x="121920" y="208280"/>
                    <a:pt x="151130" y="176530"/>
                  </a:cubicBezTo>
                  <a:cubicBezTo>
                    <a:pt x="181610" y="144780"/>
                    <a:pt x="215900" y="116840"/>
                    <a:pt x="252730" y="93980"/>
                  </a:cubicBezTo>
                  <a:cubicBezTo>
                    <a:pt x="289560" y="69850"/>
                    <a:pt x="330200" y="50800"/>
                    <a:pt x="370840" y="36830"/>
                  </a:cubicBezTo>
                  <a:cubicBezTo>
                    <a:pt x="412750" y="24130"/>
                    <a:pt x="455930" y="13970"/>
                    <a:pt x="499110" y="11430"/>
                  </a:cubicBezTo>
                  <a:cubicBezTo>
                    <a:pt x="542290" y="7620"/>
                    <a:pt x="588010" y="8890"/>
                    <a:pt x="629920" y="16510"/>
                  </a:cubicBezTo>
                  <a:cubicBezTo>
                    <a:pt x="671830" y="22860"/>
                    <a:pt x="687070" y="41910"/>
                    <a:pt x="751840" y="54610"/>
                  </a:cubicBezTo>
                  <a:cubicBezTo>
                    <a:pt x="980440" y="102870"/>
                    <a:pt x="1945640" y="167640"/>
                    <a:pt x="2334260" y="214630"/>
                  </a:cubicBezTo>
                  <a:cubicBezTo>
                    <a:pt x="2561590" y="241300"/>
                    <a:pt x="2667000" y="255270"/>
                    <a:pt x="2875280" y="288290"/>
                  </a:cubicBezTo>
                  <a:cubicBezTo>
                    <a:pt x="3162300" y="335280"/>
                    <a:pt x="3608070" y="431800"/>
                    <a:pt x="3891280" y="482600"/>
                  </a:cubicBezTo>
                  <a:cubicBezTo>
                    <a:pt x="4093210" y="516890"/>
                    <a:pt x="4193540" y="527050"/>
                    <a:pt x="4413250" y="565150"/>
                  </a:cubicBezTo>
                  <a:cubicBezTo>
                    <a:pt x="4790440" y="632460"/>
                    <a:pt x="5560060" y="783590"/>
                    <a:pt x="5944870" y="863600"/>
                  </a:cubicBezTo>
                  <a:cubicBezTo>
                    <a:pt x="6178550" y="913130"/>
                    <a:pt x="6309360" y="949960"/>
                    <a:pt x="6506210" y="988060"/>
                  </a:cubicBezTo>
                  <a:cubicBezTo>
                    <a:pt x="6722110" y="1029970"/>
                    <a:pt x="6982460" y="1061720"/>
                    <a:pt x="7190739" y="1102360"/>
                  </a:cubicBezTo>
                  <a:cubicBezTo>
                    <a:pt x="7369810" y="1137920"/>
                    <a:pt x="7486649" y="1181100"/>
                    <a:pt x="7684770" y="1214120"/>
                  </a:cubicBezTo>
                  <a:cubicBezTo>
                    <a:pt x="7975600" y="1262380"/>
                    <a:pt x="8402320" y="1287780"/>
                    <a:pt x="8769350" y="1334770"/>
                  </a:cubicBezTo>
                  <a:cubicBezTo>
                    <a:pt x="9150350" y="1384300"/>
                    <a:pt x="9601200" y="1461770"/>
                    <a:pt x="9932670" y="1506220"/>
                  </a:cubicBezTo>
                  <a:cubicBezTo>
                    <a:pt x="10177780" y="1537970"/>
                    <a:pt x="10326370" y="1560830"/>
                    <a:pt x="10572750" y="1581150"/>
                  </a:cubicBezTo>
                  <a:cubicBezTo>
                    <a:pt x="10910570" y="1609090"/>
                    <a:pt x="11410950" y="1600200"/>
                    <a:pt x="11771630" y="1635760"/>
                  </a:cubicBezTo>
                  <a:cubicBezTo>
                    <a:pt x="12072620" y="1664970"/>
                    <a:pt x="12357100" y="1718310"/>
                    <a:pt x="12594589" y="1757680"/>
                  </a:cubicBezTo>
                  <a:cubicBezTo>
                    <a:pt x="12776200" y="1788160"/>
                    <a:pt x="12896850" y="1800860"/>
                    <a:pt x="13075921" y="1846580"/>
                  </a:cubicBezTo>
                  <a:cubicBezTo>
                    <a:pt x="13309599" y="1906270"/>
                    <a:pt x="13644880" y="2021840"/>
                    <a:pt x="13872210" y="2105660"/>
                  </a:cubicBezTo>
                  <a:cubicBezTo>
                    <a:pt x="14046199" y="2171700"/>
                    <a:pt x="14222730" y="2270760"/>
                    <a:pt x="14328140" y="2298700"/>
                  </a:cubicBezTo>
                  <a:cubicBezTo>
                    <a:pt x="14380210" y="2312670"/>
                    <a:pt x="14410690" y="2303780"/>
                    <a:pt x="14450060" y="2313940"/>
                  </a:cubicBezTo>
                  <a:cubicBezTo>
                    <a:pt x="14489430" y="2324100"/>
                    <a:pt x="14528799" y="2338070"/>
                    <a:pt x="14565630" y="2357120"/>
                  </a:cubicBezTo>
                  <a:cubicBezTo>
                    <a:pt x="14601190" y="2376170"/>
                    <a:pt x="14635480" y="2400300"/>
                    <a:pt x="14665960" y="2428240"/>
                  </a:cubicBezTo>
                  <a:cubicBezTo>
                    <a:pt x="14696440" y="2454910"/>
                    <a:pt x="14724380" y="2486660"/>
                    <a:pt x="14747240" y="2519680"/>
                  </a:cubicBezTo>
                  <a:cubicBezTo>
                    <a:pt x="14770099" y="2553970"/>
                    <a:pt x="14789149" y="2590800"/>
                    <a:pt x="14804390" y="2628900"/>
                  </a:cubicBezTo>
                  <a:cubicBezTo>
                    <a:pt x="14818360" y="2667000"/>
                    <a:pt x="14828521" y="2707640"/>
                    <a:pt x="14833599" y="2748280"/>
                  </a:cubicBezTo>
                  <a:cubicBezTo>
                    <a:pt x="14837410" y="2788920"/>
                    <a:pt x="14837410" y="2830830"/>
                    <a:pt x="14832330" y="2871470"/>
                  </a:cubicBezTo>
                  <a:cubicBezTo>
                    <a:pt x="14827249" y="2912110"/>
                    <a:pt x="14817090" y="2952750"/>
                    <a:pt x="14803121" y="2990850"/>
                  </a:cubicBezTo>
                  <a:cubicBezTo>
                    <a:pt x="14787880" y="3028950"/>
                    <a:pt x="14768830" y="3065780"/>
                    <a:pt x="14744699" y="3100070"/>
                  </a:cubicBezTo>
                  <a:cubicBezTo>
                    <a:pt x="14721840" y="3133090"/>
                    <a:pt x="14693899" y="3164840"/>
                    <a:pt x="14663421" y="3191510"/>
                  </a:cubicBezTo>
                  <a:cubicBezTo>
                    <a:pt x="14632940" y="3218180"/>
                    <a:pt x="14598649" y="3242310"/>
                    <a:pt x="14561821" y="3261360"/>
                  </a:cubicBezTo>
                  <a:cubicBezTo>
                    <a:pt x="14526260" y="3279140"/>
                    <a:pt x="14486890" y="3294380"/>
                    <a:pt x="14447521" y="3304540"/>
                  </a:cubicBezTo>
                  <a:cubicBezTo>
                    <a:pt x="14406880" y="3313430"/>
                    <a:pt x="14376399" y="3315970"/>
                    <a:pt x="14324330" y="3318510"/>
                  </a:cubicBezTo>
                  <a:cubicBezTo>
                    <a:pt x="14239240" y="3322320"/>
                    <a:pt x="14127480" y="3315970"/>
                    <a:pt x="13980160" y="3307080"/>
                  </a:cubicBezTo>
                  <a:cubicBezTo>
                    <a:pt x="13715999" y="3291840"/>
                    <a:pt x="13303249" y="3230880"/>
                    <a:pt x="12879070" y="3211830"/>
                  </a:cubicBezTo>
                  <a:cubicBezTo>
                    <a:pt x="12299950" y="3183890"/>
                    <a:pt x="11675110" y="3196590"/>
                    <a:pt x="10824210" y="3194050"/>
                  </a:cubicBezTo>
                  <a:cubicBezTo>
                    <a:pt x="9427210" y="3190240"/>
                    <a:pt x="5753100" y="3260090"/>
                    <a:pt x="5287010" y="3209290"/>
                  </a:cubicBezTo>
                  <a:cubicBezTo>
                    <a:pt x="5218430" y="3201670"/>
                    <a:pt x="5207000" y="3196590"/>
                    <a:pt x="5170170" y="3182620"/>
                  </a:cubicBezTo>
                  <a:cubicBezTo>
                    <a:pt x="5133340" y="3169920"/>
                    <a:pt x="5096510" y="3150870"/>
                    <a:pt x="5063490" y="3129280"/>
                  </a:cubicBezTo>
                  <a:cubicBezTo>
                    <a:pt x="5030470" y="3107690"/>
                    <a:pt x="4999990" y="3081020"/>
                    <a:pt x="4972050" y="3053080"/>
                  </a:cubicBezTo>
                  <a:cubicBezTo>
                    <a:pt x="4945380" y="3023870"/>
                    <a:pt x="4922520" y="2990850"/>
                    <a:pt x="4902200" y="2955290"/>
                  </a:cubicBezTo>
                  <a:cubicBezTo>
                    <a:pt x="4883150" y="2921000"/>
                    <a:pt x="4867910" y="2882900"/>
                    <a:pt x="4857750" y="2844800"/>
                  </a:cubicBezTo>
                  <a:cubicBezTo>
                    <a:pt x="4847590" y="2806700"/>
                    <a:pt x="4842510" y="2767330"/>
                    <a:pt x="4841240" y="2726690"/>
                  </a:cubicBezTo>
                  <a:cubicBezTo>
                    <a:pt x="4839970" y="2687320"/>
                    <a:pt x="4845050" y="2646680"/>
                    <a:pt x="4852670" y="2608580"/>
                  </a:cubicBezTo>
                  <a:cubicBezTo>
                    <a:pt x="4861560" y="2570480"/>
                    <a:pt x="4875530" y="2531110"/>
                    <a:pt x="4893310" y="2496820"/>
                  </a:cubicBezTo>
                  <a:cubicBezTo>
                    <a:pt x="4911090" y="2461260"/>
                    <a:pt x="4932680" y="2426970"/>
                    <a:pt x="4958080" y="2396490"/>
                  </a:cubicBezTo>
                  <a:cubicBezTo>
                    <a:pt x="4984750" y="2367280"/>
                    <a:pt x="5013960" y="2339340"/>
                    <a:pt x="5045710" y="2315210"/>
                  </a:cubicBezTo>
                  <a:cubicBezTo>
                    <a:pt x="5078730" y="2292350"/>
                    <a:pt x="5114290" y="2273300"/>
                    <a:pt x="5151120" y="2258060"/>
                  </a:cubicBezTo>
                  <a:cubicBezTo>
                    <a:pt x="5186680" y="2242820"/>
                    <a:pt x="5205730" y="2241550"/>
                    <a:pt x="5265420" y="2227580"/>
                  </a:cubicBezTo>
                  <a:cubicBezTo>
                    <a:pt x="5472430" y="2178050"/>
                    <a:pt x="6253480" y="2021840"/>
                    <a:pt x="6654800" y="1943100"/>
                  </a:cubicBezTo>
                  <a:cubicBezTo>
                    <a:pt x="6959600" y="1883410"/>
                    <a:pt x="7176770" y="1842770"/>
                    <a:pt x="7459980" y="1791970"/>
                  </a:cubicBezTo>
                  <a:cubicBezTo>
                    <a:pt x="7773670" y="1736090"/>
                    <a:pt x="8039100" y="1701800"/>
                    <a:pt x="8453120" y="1626870"/>
                  </a:cubicBezTo>
                  <a:cubicBezTo>
                    <a:pt x="9146539" y="1501140"/>
                    <a:pt x="10574020" y="1203960"/>
                    <a:pt x="11225530" y="1084580"/>
                  </a:cubicBezTo>
                  <a:cubicBezTo>
                    <a:pt x="11579860" y="1021080"/>
                    <a:pt x="11803380" y="986790"/>
                    <a:pt x="12045950" y="947420"/>
                  </a:cubicBezTo>
                  <a:cubicBezTo>
                    <a:pt x="12237720" y="915670"/>
                    <a:pt x="12381230" y="890270"/>
                    <a:pt x="12562840" y="864870"/>
                  </a:cubicBezTo>
                  <a:cubicBezTo>
                    <a:pt x="12767310" y="835660"/>
                    <a:pt x="12918440" y="817880"/>
                    <a:pt x="13213080" y="784860"/>
                  </a:cubicBezTo>
                  <a:cubicBezTo>
                    <a:pt x="13836649" y="715010"/>
                    <a:pt x="15325090" y="596900"/>
                    <a:pt x="16134080" y="483870"/>
                  </a:cubicBezTo>
                  <a:cubicBezTo>
                    <a:pt x="16711930" y="403860"/>
                    <a:pt x="17222471" y="300990"/>
                    <a:pt x="17616171" y="223520"/>
                  </a:cubicBezTo>
                  <a:cubicBezTo>
                    <a:pt x="17876521" y="172720"/>
                    <a:pt x="18136871" y="107950"/>
                    <a:pt x="18266410" y="83820"/>
                  </a:cubicBezTo>
                  <a:cubicBezTo>
                    <a:pt x="18321021" y="73660"/>
                    <a:pt x="18343880" y="67310"/>
                    <a:pt x="18383249" y="66040"/>
                  </a:cubicBezTo>
                  <a:cubicBezTo>
                    <a:pt x="18422621" y="64770"/>
                    <a:pt x="18461990" y="67310"/>
                    <a:pt x="18501360" y="76200"/>
                  </a:cubicBezTo>
                  <a:cubicBezTo>
                    <a:pt x="18539460" y="83820"/>
                    <a:pt x="18577560" y="96520"/>
                    <a:pt x="18613121" y="114300"/>
                  </a:cubicBezTo>
                  <a:cubicBezTo>
                    <a:pt x="18648680" y="130810"/>
                    <a:pt x="18682971" y="152400"/>
                    <a:pt x="18712180" y="177800"/>
                  </a:cubicBezTo>
                  <a:cubicBezTo>
                    <a:pt x="18742660" y="201930"/>
                    <a:pt x="18770599" y="232410"/>
                    <a:pt x="18794730" y="262890"/>
                  </a:cubicBezTo>
                  <a:cubicBezTo>
                    <a:pt x="18817590" y="294640"/>
                    <a:pt x="18837910" y="330200"/>
                    <a:pt x="18853149" y="365760"/>
                  </a:cubicBezTo>
                  <a:cubicBezTo>
                    <a:pt x="18868390" y="402590"/>
                    <a:pt x="18879821" y="441960"/>
                    <a:pt x="18884899" y="480060"/>
                  </a:cubicBezTo>
                  <a:cubicBezTo>
                    <a:pt x="18891249" y="518160"/>
                    <a:pt x="18892521" y="558800"/>
                    <a:pt x="18889980" y="598170"/>
                  </a:cubicBezTo>
                  <a:cubicBezTo>
                    <a:pt x="18886171" y="637540"/>
                    <a:pt x="18877280" y="676910"/>
                    <a:pt x="18864580" y="713740"/>
                  </a:cubicBezTo>
                  <a:cubicBezTo>
                    <a:pt x="18853149" y="751840"/>
                    <a:pt x="18835371" y="787400"/>
                    <a:pt x="18813780" y="820420"/>
                  </a:cubicBezTo>
                  <a:cubicBezTo>
                    <a:pt x="18792190" y="853440"/>
                    <a:pt x="18766790" y="885190"/>
                    <a:pt x="18738849" y="911860"/>
                  </a:cubicBezTo>
                  <a:cubicBezTo>
                    <a:pt x="18709640" y="938530"/>
                    <a:pt x="18677890" y="963930"/>
                    <a:pt x="18643599" y="982980"/>
                  </a:cubicBezTo>
                  <a:cubicBezTo>
                    <a:pt x="18609310" y="1002030"/>
                    <a:pt x="18586449" y="1016000"/>
                    <a:pt x="18534380" y="1028700"/>
                  </a:cubicBezTo>
                  <a:cubicBezTo>
                    <a:pt x="18414999" y="1056640"/>
                    <a:pt x="18138140" y="1065530"/>
                    <a:pt x="17927321" y="1073150"/>
                  </a:cubicBezTo>
                  <a:cubicBezTo>
                    <a:pt x="17701260" y="1082040"/>
                    <a:pt x="17495521" y="1069340"/>
                    <a:pt x="17221199" y="1076960"/>
                  </a:cubicBezTo>
                  <a:cubicBezTo>
                    <a:pt x="16837660" y="1087120"/>
                    <a:pt x="16315690" y="1125220"/>
                    <a:pt x="15839440" y="1144270"/>
                  </a:cubicBezTo>
                  <a:cubicBezTo>
                    <a:pt x="15330171" y="1164590"/>
                    <a:pt x="14763749" y="1170940"/>
                    <a:pt x="14260830" y="1195070"/>
                  </a:cubicBezTo>
                  <a:cubicBezTo>
                    <a:pt x="13801090" y="1216660"/>
                    <a:pt x="13392149" y="1264920"/>
                    <a:pt x="12940030" y="1276350"/>
                  </a:cubicBezTo>
                  <a:cubicBezTo>
                    <a:pt x="12465050" y="1287780"/>
                    <a:pt x="12141200" y="1259840"/>
                    <a:pt x="11475720" y="1257300"/>
                  </a:cubicBezTo>
                  <a:cubicBezTo>
                    <a:pt x="10053320" y="1249680"/>
                    <a:pt x="6323330" y="1264920"/>
                    <a:pt x="4779010" y="1276350"/>
                  </a:cubicBezTo>
                  <a:cubicBezTo>
                    <a:pt x="3961130" y="1281430"/>
                    <a:pt x="3510280" y="1285240"/>
                    <a:pt x="2904490" y="1295400"/>
                  </a:cubicBezTo>
                  <a:cubicBezTo>
                    <a:pt x="2335530" y="1305560"/>
                    <a:pt x="1460500" y="1342390"/>
                    <a:pt x="1247140" y="1334770"/>
                  </a:cubicBezTo>
                  <a:cubicBezTo>
                    <a:pt x="1196340" y="1333500"/>
                    <a:pt x="1183640" y="1333500"/>
                    <a:pt x="1153160" y="1327150"/>
                  </a:cubicBezTo>
                  <a:cubicBezTo>
                    <a:pt x="1121410" y="1319530"/>
                    <a:pt x="1090930" y="1309370"/>
                    <a:pt x="1061720" y="1295400"/>
                  </a:cubicBezTo>
                  <a:cubicBezTo>
                    <a:pt x="1033780" y="1281430"/>
                    <a:pt x="1005840" y="1263650"/>
                    <a:pt x="981710" y="1243330"/>
                  </a:cubicBezTo>
                  <a:cubicBezTo>
                    <a:pt x="957580" y="1224280"/>
                    <a:pt x="935990" y="1200150"/>
                    <a:pt x="916940" y="1174750"/>
                  </a:cubicBezTo>
                  <a:cubicBezTo>
                    <a:pt x="897890" y="1149350"/>
                    <a:pt x="881380" y="1120140"/>
                    <a:pt x="869950" y="1090930"/>
                  </a:cubicBezTo>
                  <a:cubicBezTo>
                    <a:pt x="857250" y="1061720"/>
                    <a:pt x="848360" y="1031240"/>
                    <a:pt x="844550" y="999490"/>
                  </a:cubicBezTo>
                  <a:cubicBezTo>
                    <a:pt x="839470" y="967740"/>
                    <a:pt x="838200" y="935990"/>
                    <a:pt x="840740" y="904240"/>
                  </a:cubicBezTo>
                  <a:cubicBezTo>
                    <a:pt x="843280" y="872490"/>
                    <a:pt x="850900" y="840740"/>
                    <a:pt x="861060" y="810260"/>
                  </a:cubicBezTo>
                  <a:cubicBezTo>
                    <a:pt x="871220" y="781050"/>
                    <a:pt x="885190" y="751840"/>
                    <a:pt x="902970" y="725170"/>
                  </a:cubicBezTo>
                  <a:cubicBezTo>
                    <a:pt x="919480" y="698500"/>
                    <a:pt x="941070" y="673100"/>
                    <a:pt x="963930" y="651510"/>
                  </a:cubicBezTo>
                  <a:cubicBezTo>
                    <a:pt x="986790" y="629920"/>
                    <a:pt x="1013460" y="610870"/>
                    <a:pt x="1040130" y="594360"/>
                  </a:cubicBezTo>
                  <a:cubicBezTo>
                    <a:pt x="1068070" y="579120"/>
                    <a:pt x="1098550" y="566420"/>
                    <a:pt x="1129030" y="558800"/>
                  </a:cubicBezTo>
                  <a:cubicBezTo>
                    <a:pt x="1159510" y="549910"/>
                    <a:pt x="1223010" y="543560"/>
                    <a:pt x="1223010" y="543560"/>
                  </a:cubicBezTo>
                </a:path>
              </a:pathLst>
            </a:custGeom>
            <a:solidFill>
              <a:srgbClr val="F3DAC2">
                <a:alpha val="72941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-529496" flipH="1">
            <a:off x="1150590" y="1933207"/>
            <a:ext cx="15986820" cy="10034579"/>
          </a:xfrm>
          <a:custGeom>
            <a:avLst/>
            <a:gdLst/>
            <a:ahLst/>
            <a:cxnLst/>
            <a:rect l="l" t="t" r="r" b="b"/>
            <a:pathLst>
              <a:path w="15986820" h="10034579">
                <a:moveTo>
                  <a:pt x="15986820" y="0"/>
                </a:moveTo>
                <a:lnTo>
                  <a:pt x="0" y="0"/>
                </a:lnTo>
                <a:lnTo>
                  <a:pt x="0" y="10034579"/>
                </a:lnTo>
                <a:lnTo>
                  <a:pt x="15986820" y="10034579"/>
                </a:lnTo>
                <a:lnTo>
                  <a:pt x="15986820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292363" y="2959417"/>
            <a:ext cx="1236953" cy="1227676"/>
          </a:xfrm>
          <a:custGeom>
            <a:avLst/>
            <a:gdLst/>
            <a:ahLst/>
            <a:cxnLst/>
            <a:rect l="l" t="t" r="r" b="b"/>
            <a:pathLst>
              <a:path w="1236953" h="1227676">
                <a:moveTo>
                  <a:pt x="0" y="0"/>
                </a:moveTo>
                <a:lnTo>
                  <a:pt x="1236954" y="0"/>
                </a:lnTo>
                <a:lnTo>
                  <a:pt x="1236954" y="1227676"/>
                </a:lnTo>
                <a:lnTo>
                  <a:pt x="0" y="12276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277099" y="3234550"/>
            <a:ext cx="1236953" cy="1227676"/>
          </a:xfrm>
          <a:custGeom>
            <a:avLst/>
            <a:gdLst/>
            <a:ahLst/>
            <a:cxnLst/>
            <a:rect l="l" t="t" r="r" b="b"/>
            <a:pathLst>
              <a:path w="1236953" h="1227676">
                <a:moveTo>
                  <a:pt x="0" y="0"/>
                </a:moveTo>
                <a:lnTo>
                  <a:pt x="1236953" y="0"/>
                </a:lnTo>
                <a:lnTo>
                  <a:pt x="1236953" y="1227676"/>
                </a:lnTo>
                <a:lnTo>
                  <a:pt x="0" y="122767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8" name="Group 8"/>
          <p:cNvGrpSpPr/>
          <p:nvPr/>
        </p:nvGrpSpPr>
        <p:grpSpPr>
          <a:xfrm>
            <a:off x="15291435" y="401955"/>
            <a:ext cx="777240" cy="728662"/>
            <a:chOff x="0" y="0"/>
            <a:chExt cx="1036320" cy="971550"/>
          </a:xfrm>
        </p:grpSpPr>
        <p:sp>
          <p:nvSpPr>
            <p:cNvPr id="9" name="Freeform 9"/>
            <p:cNvSpPr/>
            <p:nvPr/>
          </p:nvSpPr>
          <p:spPr>
            <a:xfrm>
              <a:off x="49530" y="49530"/>
              <a:ext cx="938530" cy="872490"/>
            </a:xfrm>
            <a:custGeom>
              <a:avLst/>
              <a:gdLst/>
              <a:ahLst/>
              <a:cxnLst/>
              <a:rect l="l" t="t" r="r" b="b"/>
              <a:pathLst>
                <a:path w="938530" h="872490">
                  <a:moveTo>
                    <a:pt x="45720" y="671830"/>
                  </a:moveTo>
                  <a:cubicBezTo>
                    <a:pt x="298450" y="481330"/>
                    <a:pt x="486410" y="313690"/>
                    <a:pt x="586740" y="214630"/>
                  </a:cubicBezTo>
                  <a:cubicBezTo>
                    <a:pt x="655320" y="146050"/>
                    <a:pt x="707390" y="67310"/>
                    <a:pt x="751840" y="33020"/>
                  </a:cubicBezTo>
                  <a:cubicBezTo>
                    <a:pt x="775970" y="15240"/>
                    <a:pt x="795020" y="6350"/>
                    <a:pt x="812800" y="2540"/>
                  </a:cubicBezTo>
                  <a:cubicBezTo>
                    <a:pt x="825500" y="0"/>
                    <a:pt x="835660" y="0"/>
                    <a:pt x="848360" y="2540"/>
                  </a:cubicBezTo>
                  <a:cubicBezTo>
                    <a:pt x="866140" y="7620"/>
                    <a:pt x="892810" y="20320"/>
                    <a:pt x="908050" y="35560"/>
                  </a:cubicBezTo>
                  <a:cubicBezTo>
                    <a:pt x="922020" y="52070"/>
                    <a:pt x="933450" y="77470"/>
                    <a:pt x="935990" y="99060"/>
                  </a:cubicBezTo>
                  <a:cubicBezTo>
                    <a:pt x="937260" y="120650"/>
                    <a:pt x="930910" y="147320"/>
                    <a:pt x="919480" y="165100"/>
                  </a:cubicBezTo>
                  <a:cubicBezTo>
                    <a:pt x="908050" y="184150"/>
                    <a:pt x="883920" y="200660"/>
                    <a:pt x="867410" y="208280"/>
                  </a:cubicBezTo>
                  <a:cubicBezTo>
                    <a:pt x="854710" y="214630"/>
                    <a:pt x="845820" y="215900"/>
                    <a:pt x="833120" y="215900"/>
                  </a:cubicBezTo>
                  <a:cubicBezTo>
                    <a:pt x="814070" y="214630"/>
                    <a:pt x="784860" y="209550"/>
                    <a:pt x="767080" y="196850"/>
                  </a:cubicBezTo>
                  <a:cubicBezTo>
                    <a:pt x="749300" y="184150"/>
                    <a:pt x="732790" y="161290"/>
                    <a:pt x="726440" y="140970"/>
                  </a:cubicBezTo>
                  <a:cubicBezTo>
                    <a:pt x="720090" y="120650"/>
                    <a:pt x="722630" y="90170"/>
                    <a:pt x="727710" y="72390"/>
                  </a:cubicBezTo>
                  <a:cubicBezTo>
                    <a:pt x="731520" y="59690"/>
                    <a:pt x="737870" y="50800"/>
                    <a:pt x="744220" y="41910"/>
                  </a:cubicBezTo>
                  <a:cubicBezTo>
                    <a:pt x="751840" y="33020"/>
                    <a:pt x="758190" y="25400"/>
                    <a:pt x="769620" y="19050"/>
                  </a:cubicBezTo>
                  <a:cubicBezTo>
                    <a:pt x="786130" y="10160"/>
                    <a:pt x="814070" y="0"/>
                    <a:pt x="835660" y="1270"/>
                  </a:cubicBezTo>
                  <a:cubicBezTo>
                    <a:pt x="858520" y="2540"/>
                    <a:pt x="883920" y="13970"/>
                    <a:pt x="899160" y="27940"/>
                  </a:cubicBezTo>
                  <a:cubicBezTo>
                    <a:pt x="915670" y="41910"/>
                    <a:pt x="928370" y="69850"/>
                    <a:pt x="933450" y="87630"/>
                  </a:cubicBezTo>
                  <a:cubicBezTo>
                    <a:pt x="937260" y="100330"/>
                    <a:pt x="938530" y="109220"/>
                    <a:pt x="935990" y="121920"/>
                  </a:cubicBezTo>
                  <a:cubicBezTo>
                    <a:pt x="932180" y="139700"/>
                    <a:pt x="925830" y="154940"/>
                    <a:pt x="905510" y="184150"/>
                  </a:cubicBezTo>
                  <a:cubicBezTo>
                    <a:pt x="835660" y="279400"/>
                    <a:pt x="457200" y="621030"/>
                    <a:pt x="326390" y="734060"/>
                  </a:cubicBezTo>
                  <a:cubicBezTo>
                    <a:pt x="261620" y="788670"/>
                    <a:pt x="220980" y="826770"/>
                    <a:pt x="177800" y="848360"/>
                  </a:cubicBezTo>
                  <a:cubicBezTo>
                    <a:pt x="149860" y="862330"/>
                    <a:pt x="127000" y="872490"/>
                    <a:pt x="102870" y="869950"/>
                  </a:cubicBezTo>
                  <a:cubicBezTo>
                    <a:pt x="78740" y="868680"/>
                    <a:pt x="48260" y="854710"/>
                    <a:pt x="31750" y="836930"/>
                  </a:cubicBezTo>
                  <a:cubicBezTo>
                    <a:pt x="15240" y="819150"/>
                    <a:pt x="3810" y="787400"/>
                    <a:pt x="1270" y="764540"/>
                  </a:cubicBezTo>
                  <a:cubicBezTo>
                    <a:pt x="0" y="746760"/>
                    <a:pt x="5080" y="728980"/>
                    <a:pt x="11430" y="712470"/>
                  </a:cubicBezTo>
                  <a:cubicBezTo>
                    <a:pt x="19050" y="697230"/>
                    <a:pt x="45720" y="671830"/>
                    <a:pt x="45720" y="6718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15041880" y="430530"/>
            <a:ext cx="266700" cy="524828"/>
            <a:chOff x="0" y="0"/>
            <a:chExt cx="355600" cy="699770"/>
          </a:xfrm>
        </p:grpSpPr>
        <p:sp>
          <p:nvSpPr>
            <p:cNvPr id="11" name="Freeform 11"/>
            <p:cNvSpPr/>
            <p:nvPr/>
          </p:nvSpPr>
          <p:spPr>
            <a:xfrm>
              <a:off x="50800" y="44450"/>
              <a:ext cx="257810" cy="605790"/>
            </a:xfrm>
            <a:custGeom>
              <a:avLst/>
              <a:gdLst/>
              <a:ahLst/>
              <a:cxnLst/>
              <a:rect l="l" t="t" r="r" b="b"/>
              <a:pathLst>
                <a:path w="257810" h="605790">
                  <a:moveTo>
                    <a:pt x="24130" y="497840"/>
                  </a:moveTo>
                  <a:cubicBezTo>
                    <a:pt x="5080" y="87630"/>
                    <a:pt x="8890" y="68580"/>
                    <a:pt x="22860" y="49530"/>
                  </a:cubicBezTo>
                  <a:cubicBezTo>
                    <a:pt x="36830" y="30480"/>
                    <a:pt x="62230" y="13970"/>
                    <a:pt x="83820" y="6350"/>
                  </a:cubicBezTo>
                  <a:cubicBezTo>
                    <a:pt x="106680" y="0"/>
                    <a:pt x="137160" y="1270"/>
                    <a:pt x="158750" y="10160"/>
                  </a:cubicBezTo>
                  <a:cubicBezTo>
                    <a:pt x="180340" y="17780"/>
                    <a:pt x="204470" y="36830"/>
                    <a:pt x="215900" y="57150"/>
                  </a:cubicBezTo>
                  <a:cubicBezTo>
                    <a:pt x="228600" y="77470"/>
                    <a:pt x="236220" y="106680"/>
                    <a:pt x="233680" y="129540"/>
                  </a:cubicBezTo>
                  <a:cubicBezTo>
                    <a:pt x="231140" y="153670"/>
                    <a:pt x="215900" y="182880"/>
                    <a:pt x="203200" y="198120"/>
                  </a:cubicBezTo>
                  <a:cubicBezTo>
                    <a:pt x="194310" y="209550"/>
                    <a:pt x="184150" y="215900"/>
                    <a:pt x="173990" y="220980"/>
                  </a:cubicBezTo>
                  <a:cubicBezTo>
                    <a:pt x="162560" y="227330"/>
                    <a:pt x="152400" y="232410"/>
                    <a:pt x="137160" y="233680"/>
                  </a:cubicBezTo>
                  <a:cubicBezTo>
                    <a:pt x="118110" y="236220"/>
                    <a:pt x="85090" y="233680"/>
                    <a:pt x="63500" y="223520"/>
                  </a:cubicBezTo>
                  <a:cubicBezTo>
                    <a:pt x="43180" y="212090"/>
                    <a:pt x="21590" y="186690"/>
                    <a:pt x="11430" y="170180"/>
                  </a:cubicBezTo>
                  <a:cubicBezTo>
                    <a:pt x="5080" y="157480"/>
                    <a:pt x="1270" y="147320"/>
                    <a:pt x="1270" y="133350"/>
                  </a:cubicBezTo>
                  <a:cubicBezTo>
                    <a:pt x="0" y="113030"/>
                    <a:pt x="3810" y="80010"/>
                    <a:pt x="16510" y="59690"/>
                  </a:cubicBezTo>
                  <a:cubicBezTo>
                    <a:pt x="27940" y="39370"/>
                    <a:pt x="50800" y="20320"/>
                    <a:pt x="72390" y="11430"/>
                  </a:cubicBezTo>
                  <a:cubicBezTo>
                    <a:pt x="93980" y="2540"/>
                    <a:pt x="124460" y="0"/>
                    <a:pt x="147320" y="6350"/>
                  </a:cubicBezTo>
                  <a:cubicBezTo>
                    <a:pt x="170180" y="11430"/>
                    <a:pt x="194310" y="27940"/>
                    <a:pt x="209550" y="46990"/>
                  </a:cubicBezTo>
                  <a:cubicBezTo>
                    <a:pt x="223520" y="66040"/>
                    <a:pt x="227330" y="83820"/>
                    <a:pt x="233680" y="116840"/>
                  </a:cubicBezTo>
                  <a:cubicBezTo>
                    <a:pt x="248920" y="190500"/>
                    <a:pt x="257810" y="411480"/>
                    <a:pt x="254000" y="478790"/>
                  </a:cubicBezTo>
                  <a:cubicBezTo>
                    <a:pt x="252730" y="505460"/>
                    <a:pt x="254000" y="515620"/>
                    <a:pt x="245110" y="533400"/>
                  </a:cubicBezTo>
                  <a:cubicBezTo>
                    <a:pt x="234950" y="554990"/>
                    <a:pt x="209550" y="581660"/>
                    <a:pt x="189230" y="593090"/>
                  </a:cubicBezTo>
                  <a:cubicBezTo>
                    <a:pt x="171450" y="601980"/>
                    <a:pt x="153670" y="605790"/>
                    <a:pt x="134620" y="603250"/>
                  </a:cubicBezTo>
                  <a:cubicBezTo>
                    <a:pt x="111760" y="601980"/>
                    <a:pt x="77470" y="589280"/>
                    <a:pt x="59690" y="571500"/>
                  </a:cubicBezTo>
                  <a:cubicBezTo>
                    <a:pt x="40640" y="553720"/>
                    <a:pt x="24130" y="497840"/>
                    <a:pt x="24130" y="49784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5534323" y="1143952"/>
            <a:ext cx="655320" cy="284797"/>
            <a:chOff x="0" y="0"/>
            <a:chExt cx="873760" cy="379730"/>
          </a:xfrm>
        </p:grpSpPr>
        <p:sp>
          <p:nvSpPr>
            <p:cNvPr id="13" name="Freeform 13"/>
            <p:cNvSpPr/>
            <p:nvPr/>
          </p:nvSpPr>
          <p:spPr>
            <a:xfrm>
              <a:off x="45720" y="43180"/>
              <a:ext cx="782320" cy="287020"/>
            </a:xfrm>
            <a:custGeom>
              <a:avLst/>
              <a:gdLst/>
              <a:ahLst/>
              <a:cxnLst/>
              <a:rect l="l" t="t" r="r" b="b"/>
              <a:pathLst>
                <a:path w="782320" h="287020">
                  <a:moveTo>
                    <a:pt x="105410" y="53340"/>
                  </a:moveTo>
                  <a:cubicBezTo>
                    <a:pt x="624840" y="7620"/>
                    <a:pt x="662940" y="0"/>
                    <a:pt x="697230" y="11430"/>
                  </a:cubicBezTo>
                  <a:cubicBezTo>
                    <a:pt x="722630" y="20320"/>
                    <a:pt x="745490" y="40640"/>
                    <a:pt x="758190" y="57150"/>
                  </a:cubicBezTo>
                  <a:cubicBezTo>
                    <a:pt x="767080" y="68580"/>
                    <a:pt x="772160" y="77470"/>
                    <a:pt x="774700" y="91440"/>
                  </a:cubicBezTo>
                  <a:cubicBezTo>
                    <a:pt x="779780" y="111760"/>
                    <a:pt x="781050" y="144780"/>
                    <a:pt x="772160" y="167640"/>
                  </a:cubicBezTo>
                  <a:cubicBezTo>
                    <a:pt x="763270" y="189230"/>
                    <a:pt x="744220" y="213360"/>
                    <a:pt x="723900" y="226060"/>
                  </a:cubicBezTo>
                  <a:cubicBezTo>
                    <a:pt x="703580" y="238760"/>
                    <a:pt x="674370" y="246380"/>
                    <a:pt x="650240" y="243840"/>
                  </a:cubicBezTo>
                  <a:cubicBezTo>
                    <a:pt x="626110" y="241300"/>
                    <a:pt x="598170" y="228600"/>
                    <a:pt x="580390" y="213360"/>
                  </a:cubicBezTo>
                  <a:cubicBezTo>
                    <a:pt x="562610" y="196850"/>
                    <a:pt x="548640" y="166370"/>
                    <a:pt x="543560" y="146050"/>
                  </a:cubicBezTo>
                  <a:cubicBezTo>
                    <a:pt x="539750" y="132080"/>
                    <a:pt x="539750" y="121920"/>
                    <a:pt x="543560" y="107950"/>
                  </a:cubicBezTo>
                  <a:cubicBezTo>
                    <a:pt x="547370" y="87630"/>
                    <a:pt x="560070" y="57150"/>
                    <a:pt x="577850" y="40640"/>
                  </a:cubicBezTo>
                  <a:cubicBezTo>
                    <a:pt x="594360" y="22860"/>
                    <a:pt x="622300" y="10160"/>
                    <a:pt x="646430" y="7620"/>
                  </a:cubicBezTo>
                  <a:cubicBezTo>
                    <a:pt x="669290" y="3810"/>
                    <a:pt x="702310" y="13970"/>
                    <a:pt x="720090" y="22860"/>
                  </a:cubicBezTo>
                  <a:cubicBezTo>
                    <a:pt x="734060" y="27940"/>
                    <a:pt x="741680" y="36830"/>
                    <a:pt x="750570" y="46990"/>
                  </a:cubicBezTo>
                  <a:cubicBezTo>
                    <a:pt x="758190" y="55880"/>
                    <a:pt x="765810" y="66040"/>
                    <a:pt x="770890" y="78740"/>
                  </a:cubicBezTo>
                  <a:cubicBezTo>
                    <a:pt x="777240" y="99060"/>
                    <a:pt x="782320" y="132080"/>
                    <a:pt x="775970" y="154940"/>
                  </a:cubicBezTo>
                  <a:cubicBezTo>
                    <a:pt x="769620" y="177800"/>
                    <a:pt x="753110" y="204470"/>
                    <a:pt x="734060" y="218440"/>
                  </a:cubicBezTo>
                  <a:cubicBezTo>
                    <a:pt x="715010" y="233680"/>
                    <a:pt x="698500" y="236220"/>
                    <a:pt x="662940" y="243840"/>
                  </a:cubicBezTo>
                  <a:cubicBezTo>
                    <a:pt x="567690" y="264160"/>
                    <a:pt x="215900" y="287020"/>
                    <a:pt x="129540" y="284480"/>
                  </a:cubicBezTo>
                  <a:cubicBezTo>
                    <a:pt x="101600" y="283210"/>
                    <a:pt x="91440" y="284480"/>
                    <a:pt x="73660" y="276860"/>
                  </a:cubicBezTo>
                  <a:cubicBezTo>
                    <a:pt x="52070" y="266700"/>
                    <a:pt x="25400" y="243840"/>
                    <a:pt x="13970" y="220980"/>
                  </a:cubicBezTo>
                  <a:cubicBezTo>
                    <a:pt x="1270" y="198120"/>
                    <a:pt x="0" y="161290"/>
                    <a:pt x="5080" y="138430"/>
                  </a:cubicBezTo>
                  <a:cubicBezTo>
                    <a:pt x="8890" y="119380"/>
                    <a:pt x="17780" y="102870"/>
                    <a:pt x="31750" y="90170"/>
                  </a:cubicBezTo>
                  <a:cubicBezTo>
                    <a:pt x="49530" y="73660"/>
                    <a:pt x="106680" y="53340"/>
                    <a:pt x="106680" y="5334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2247900" y="508635"/>
            <a:ext cx="575310" cy="673418"/>
            <a:chOff x="0" y="0"/>
            <a:chExt cx="767080" cy="897890"/>
          </a:xfrm>
        </p:grpSpPr>
        <p:sp>
          <p:nvSpPr>
            <p:cNvPr id="15" name="Freeform 15"/>
            <p:cNvSpPr/>
            <p:nvPr/>
          </p:nvSpPr>
          <p:spPr>
            <a:xfrm>
              <a:off x="49530" y="49530"/>
              <a:ext cx="673100" cy="801370"/>
            </a:xfrm>
            <a:custGeom>
              <a:avLst/>
              <a:gdLst/>
              <a:ahLst/>
              <a:cxnLst/>
              <a:rect l="l" t="t" r="r" b="b"/>
              <a:pathLst>
                <a:path w="673100" h="801370">
                  <a:moveTo>
                    <a:pt x="462280" y="755650"/>
                  </a:moveTo>
                  <a:cubicBezTo>
                    <a:pt x="123190" y="290830"/>
                    <a:pt x="27940" y="201930"/>
                    <a:pt x="7620" y="157480"/>
                  </a:cubicBezTo>
                  <a:cubicBezTo>
                    <a:pt x="0" y="140970"/>
                    <a:pt x="0" y="134620"/>
                    <a:pt x="1270" y="120650"/>
                  </a:cubicBezTo>
                  <a:cubicBezTo>
                    <a:pt x="2540" y="100330"/>
                    <a:pt x="10160" y="68580"/>
                    <a:pt x="24130" y="49530"/>
                  </a:cubicBezTo>
                  <a:cubicBezTo>
                    <a:pt x="38100" y="30480"/>
                    <a:pt x="62230" y="12700"/>
                    <a:pt x="85090" y="6350"/>
                  </a:cubicBezTo>
                  <a:cubicBezTo>
                    <a:pt x="107950" y="0"/>
                    <a:pt x="137160" y="0"/>
                    <a:pt x="160020" y="8890"/>
                  </a:cubicBezTo>
                  <a:cubicBezTo>
                    <a:pt x="181610" y="17780"/>
                    <a:pt x="204470" y="36830"/>
                    <a:pt x="217170" y="55880"/>
                  </a:cubicBezTo>
                  <a:cubicBezTo>
                    <a:pt x="229870" y="76200"/>
                    <a:pt x="237490" y="105410"/>
                    <a:pt x="234950" y="129540"/>
                  </a:cubicBezTo>
                  <a:cubicBezTo>
                    <a:pt x="232410" y="152400"/>
                    <a:pt x="217170" y="181610"/>
                    <a:pt x="204470" y="198120"/>
                  </a:cubicBezTo>
                  <a:cubicBezTo>
                    <a:pt x="195580" y="208280"/>
                    <a:pt x="185420" y="214630"/>
                    <a:pt x="175260" y="220980"/>
                  </a:cubicBezTo>
                  <a:cubicBezTo>
                    <a:pt x="163830" y="227330"/>
                    <a:pt x="153670" y="232410"/>
                    <a:pt x="138430" y="233680"/>
                  </a:cubicBezTo>
                  <a:cubicBezTo>
                    <a:pt x="119380" y="236220"/>
                    <a:pt x="86360" y="233680"/>
                    <a:pt x="64770" y="222250"/>
                  </a:cubicBezTo>
                  <a:cubicBezTo>
                    <a:pt x="44450" y="212090"/>
                    <a:pt x="22860" y="186690"/>
                    <a:pt x="12700" y="168910"/>
                  </a:cubicBezTo>
                  <a:cubicBezTo>
                    <a:pt x="5080" y="157480"/>
                    <a:pt x="3810" y="144780"/>
                    <a:pt x="2540" y="133350"/>
                  </a:cubicBezTo>
                  <a:cubicBezTo>
                    <a:pt x="0" y="120650"/>
                    <a:pt x="0" y="109220"/>
                    <a:pt x="3810" y="95250"/>
                  </a:cubicBezTo>
                  <a:cubicBezTo>
                    <a:pt x="8890" y="76200"/>
                    <a:pt x="22860" y="45720"/>
                    <a:pt x="40640" y="30480"/>
                  </a:cubicBezTo>
                  <a:cubicBezTo>
                    <a:pt x="58420" y="15240"/>
                    <a:pt x="90170" y="5080"/>
                    <a:pt x="110490" y="1270"/>
                  </a:cubicBezTo>
                  <a:cubicBezTo>
                    <a:pt x="124460" y="0"/>
                    <a:pt x="135890" y="2540"/>
                    <a:pt x="147320" y="5080"/>
                  </a:cubicBezTo>
                  <a:cubicBezTo>
                    <a:pt x="160020" y="7620"/>
                    <a:pt x="167640" y="8890"/>
                    <a:pt x="182880" y="20320"/>
                  </a:cubicBezTo>
                  <a:cubicBezTo>
                    <a:pt x="229870" y="55880"/>
                    <a:pt x="351790" y="201930"/>
                    <a:pt x="429260" y="304800"/>
                  </a:cubicBezTo>
                  <a:cubicBezTo>
                    <a:pt x="513080" y="414020"/>
                    <a:pt x="650240" y="582930"/>
                    <a:pt x="666750" y="661670"/>
                  </a:cubicBezTo>
                  <a:cubicBezTo>
                    <a:pt x="673100" y="695960"/>
                    <a:pt x="662940" y="721360"/>
                    <a:pt x="652780" y="741680"/>
                  </a:cubicBezTo>
                  <a:cubicBezTo>
                    <a:pt x="643890" y="759460"/>
                    <a:pt x="631190" y="772160"/>
                    <a:pt x="613410" y="782320"/>
                  </a:cubicBezTo>
                  <a:cubicBezTo>
                    <a:pt x="593090" y="792480"/>
                    <a:pt x="558800" y="801370"/>
                    <a:pt x="533400" y="797560"/>
                  </a:cubicBezTo>
                  <a:cubicBezTo>
                    <a:pt x="508000" y="792480"/>
                    <a:pt x="462280" y="755650"/>
                    <a:pt x="462280" y="7556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6" name="Group 16"/>
          <p:cNvGrpSpPr/>
          <p:nvPr/>
        </p:nvGrpSpPr>
        <p:grpSpPr>
          <a:xfrm>
            <a:off x="2770822" y="607695"/>
            <a:ext cx="280035" cy="442912"/>
            <a:chOff x="0" y="0"/>
            <a:chExt cx="373380" cy="590550"/>
          </a:xfrm>
        </p:grpSpPr>
        <p:sp>
          <p:nvSpPr>
            <p:cNvPr id="17" name="Freeform 17"/>
            <p:cNvSpPr/>
            <p:nvPr/>
          </p:nvSpPr>
          <p:spPr>
            <a:xfrm>
              <a:off x="48260" y="48260"/>
              <a:ext cx="274320" cy="494030"/>
            </a:xfrm>
            <a:custGeom>
              <a:avLst/>
              <a:gdLst/>
              <a:ahLst/>
              <a:cxnLst/>
              <a:rect l="l" t="t" r="r" b="b"/>
              <a:pathLst>
                <a:path w="274320" h="494030">
                  <a:moveTo>
                    <a:pt x="48260" y="398780"/>
                  </a:moveTo>
                  <a:cubicBezTo>
                    <a:pt x="3810" y="102870"/>
                    <a:pt x="5080" y="82550"/>
                    <a:pt x="16510" y="62230"/>
                  </a:cubicBezTo>
                  <a:cubicBezTo>
                    <a:pt x="27940" y="41910"/>
                    <a:pt x="53340" y="21590"/>
                    <a:pt x="71120" y="12700"/>
                  </a:cubicBezTo>
                  <a:cubicBezTo>
                    <a:pt x="82550" y="6350"/>
                    <a:pt x="93980" y="3810"/>
                    <a:pt x="106680" y="2540"/>
                  </a:cubicBezTo>
                  <a:cubicBezTo>
                    <a:pt x="119380" y="1270"/>
                    <a:pt x="130810" y="1270"/>
                    <a:pt x="143510" y="5080"/>
                  </a:cubicBezTo>
                  <a:cubicBezTo>
                    <a:pt x="162560" y="11430"/>
                    <a:pt x="193040" y="30480"/>
                    <a:pt x="207010" y="44450"/>
                  </a:cubicBezTo>
                  <a:cubicBezTo>
                    <a:pt x="217170" y="54610"/>
                    <a:pt x="220980" y="63500"/>
                    <a:pt x="226060" y="76200"/>
                  </a:cubicBezTo>
                  <a:cubicBezTo>
                    <a:pt x="231140" y="95250"/>
                    <a:pt x="234950" y="128270"/>
                    <a:pt x="228600" y="149860"/>
                  </a:cubicBezTo>
                  <a:cubicBezTo>
                    <a:pt x="222250" y="172720"/>
                    <a:pt x="204470" y="196850"/>
                    <a:pt x="186690" y="210820"/>
                  </a:cubicBezTo>
                  <a:cubicBezTo>
                    <a:pt x="167640" y="224790"/>
                    <a:pt x="139700" y="233680"/>
                    <a:pt x="115570" y="233680"/>
                  </a:cubicBezTo>
                  <a:cubicBezTo>
                    <a:pt x="92710" y="233680"/>
                    <a:pt x="64770" y="223520"/>
                    <a:pt x="46990" y="209550"/>
                  </a:cubicBezTo>
                  <a:cubicBezTo>
                    <a:pt x="27940" y="194310"/>
                    <a:pt x="12700" y="166370"/>
                    <a:pt x="6350" y="147320"/>
                  </a:cubicBezTo>
                  <a:cubicBezTo>
                    <a:pt x="1270" y="134620"/>
                    <a:pt x="0" y="124460"/>
                    <a:pt x="2540" y="110490"/>
                  </a:cubicBezTo>
                  <a:cubicBezTo>
                    <a:pt x="5080" y="90170"/>
                    <a:pt x="19050" y="58420"/>
                    <a:pt x="30480" y="41910"/>
                  </a:cubicBezTo>
                  <a:cubicBezTo>
                    <a:pt x="39370" y="30480"/>
                    <a:pt x="46990" y="24130"/>
                    <a:pt x="59690" y="17780"/>
                  </a:cubicBezTo>
                  <a:cubicBezTo>
                    <a:pt x="77470" y="10160"/>
                    <a:pt x="109220" y="0"/>
                    <a:pt x="132080" y="3810"/>
                  </a:cubicBezTo>
                  <a:cubicBezTo>
                    <a:pt x="154940" y="6350"/>
                    <a:pt x="181610" y="19050"/>
                    <a:pt x="198120" y="35560"/>
                  </a:cubicBezTo>
                  <a:cubicBezTo>
                    <a:pt x="214630" y="52070"/>
                    <a:pt x="222250" y="71120"/>
                    <a:pt x="232410" y="100330"/>
                  </a:cubicBezTo>
                  <a:cubicBezTo>
                    <a:pt x="250190" y="157480"/>
                    <a:pt x="274320" y="297180"/>
                    <a:pt x="274320" y="358140"/>
                  </a:cubicBezTo>
                  <a:cubicBezTo>
                    <a:pt x="273050" y="392430"/>
                    <a:pt x="270510" y="417830"/>
                    <a:pt x="259080" y="438150"/>
                  </a:cubicBezTo>
                  <a:cubicBezTo>
                    <a:pt x="250190" y="454660"/>
                    <a:pt x="237490" y="468630"/>
                    <a:pt x="219710" y="477520"/>
                  </a:cubicBezTo>
                  <a:cubicBezTo>
                    <a:pt x="199390" y="487680"/>
                    <a:pt x="163830" y="494030"/>
                    <a:pt x="139700" y="491490"/>
                  </a:cubicBezTo>
                  <a:cubicBezTo>
                    <a:pt x="120650" y="488950"/>
                    <a:pt x="104140" y="481330"/>
                    <a:pt x="90170" y="468630"/>
                  </a:cubicBezTo>
                  <a:cubicBezTo>
                    <a:pt x="72390" y="453390"/>
                    <a:pt x="48260" y="398780"/>
                    <a:pt x="48260" y="3987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8" name="Group 18"/>
          <p:cNvGrpSpPr/>
          <p:nvPr/>
        </p:nvGrpSpPr>
        <p:grpSpPr>
          <a:xfrm>
            <a:off x="2121217" y="1095375"/>
            <a:ext cx="519112" cy="251460"/>
            <a:chOff x="0" y="0"/>
            <a:chExt cx="692150" cy="335280"/>
          </a:xfrm>
        </p:grpSpPr>
        <p:sp>
          <p:nvSpPr>
            <p:cNvPr id="19" name="Freeform 19"/>
            <p:cNvSpPr/>
            <p:nvPr/>
          </p:nvSpPr>
          <p:spPr>
            <a:xfrm>
              <a:off x="44450" y="39370"/>
              <a:ext cx="604520" cy="247650"/>
            </a:xfrm>
            <a:custGeom>
              <a:avLst/>
              <a:gdLst/>
              <a:ahLst/>
              <a:cxnLst/>
              <a:rect l="l" t="t" r="r" b="b"/>
              <a:pathLst>
                <a:path w="604520" h="247650">
                  <a:moveTo>
                    <a:pt x="487680" y="243840"/>
                  </a:moveTo>
                  <a:cubicBezTo>
                    <a:pt x="85090" y="240030"/>
                    <a:pt x="66040" y="236220"/>
                    <a:pt x="48260" y="220980"/>
                  </a:cubicBezTo>
                  <a:cubicBezTo>
                    <a:pt x="29210" y="207010"/>
                    <a:pt x="12700" y="182880"/>
                    <a:pt x="6350" y="160020"/>
                  </a:cubicBezTo>
                  <a:cubicBezTo>
                    <a:pt x="0" y="137160"/>
                    <a:pt x="1270" y="106680"/>
                    <a:pt x="10160" y="85090"/>
                  </a:cubicBezTo>
                  <a:cubicBezTo>
                    <a:pt x="19050" y="63500"/>
                    <a:pt x="38100" y="40640"/>
                    <a:pt x="58420" y="27940"/>
                  </a:cubicBezTo>
                  <a:cubicBezTo>
                    <a:pt x="78740" y="16510"/>
                    <a:pt x="107950" y="10160"/>
                    <a:pt x="130810" y="12700"/>
                  </a:cubicBezTo>
                  <a:cubicBezTo>
                    <a:pt x="154940" y="15240"/>
                    <a:pt x="182880" y="31750"/>
                    <a:pt x="198120" y="43180"/>
                  </a:cubicBezTo>
                  <a:cubicBezTo>
                    <a:pt x="209550" y="53340"/>
                    <a:pt x="215900" y="63500"/>
                    <a:pt x="220980" y="73660"/>
                  </a:cubicBezTo>
                  <a:cubicBezTo>
                    <a:pt x="227330" y="85090"/>
                    <a:pt x="232410" y="95250"/>
                    <a:pt x="233680" y="109220"/>
                  </a:cubicBezTo>
                  <a:cubicBezTo>
                    <a:pt x="234950" y="129540"/>
                    <a:pt x="229870" y="165100"/>
                    <a:pt x="220980" y="182880"/>
                  </a:cubicBezTo>
                  <a:cubicBezTo>
                    <a:pt x="215900" y="196850"/>
                    <a:pt x="209550" y="204470"/>
                    <a:pt x="198120" y="213360"/>
                  </a:cubicBezTo>
                  <a:cubicBezTo>
                    <a:pt x="182880" y="226060"/>
                    <a:pt x="154940" y="242570"/>
                    <a:pt x="130810" y="245110"/>
                  </a:cubicBezTo>
                  <a:cubicBezTo>
                    <a:pt x="107950" y="247650"/>
                    <a:pt x="78740" y="241300"/>
                    <a:pt x="58420" y="228600"/>
                  </a:cubicBezTo>
                  <a:cubicBezTo>
                    <a:pt x="38100" y="215900"/>
                    <a:pt x="19050" y="194310"/>
                    <a:pt x="10160" y="171450"/>
                  </a:cubicBezTo>
                  <a:cubicBezTo>
                    <a:pt x="1270" y="149860"/>
                    <a:pt x="0" y="120650"/>
                    <a:pt x="6350" y="97790"/>
                  </a:cubicBezTo>
                  <a:cubicBezTo>
                    <a:pt x="12700" y="74930"/>
                    <a:pt x="29210" y="49530"/>
                    <a:pt x="48260" y="35560"/>
                  </a:cubicBezTo>
                  <a:cubicBezTo>
                    <a:pt x="66040" y="21590"/>
                    <a:pt x="85090" y="17780"/>
                    <a:pt x="118110" y="11430"/>
                  </a:cubicBezTo>
                  <a:cubicBezTo>
                    <a:pt x="193040" y="0"/>
                    <a:pt x="420370" y="5080"/>
                    <a:pt x="487680" y="12700"/>
                  </a:cubicBezTo>
                  <a:cubicBezTo>
                    <a:pt x="514350" y="16510"/>
                    <a:pt x="524510" y="16510"/>
                    <a:pt x="541020" y="26670"/>
                  </a:cubicBezTo>
                  <a:cubicBezTo>
                    <a:pt x="561340" y="38100"/>
                    <a:pt x="586740" y="63500"/>
                    <a:pt x="595630" y="87630"/>
                  </a:cubicBezTo>
                  <a:cubicBezTo>
                    <a:pt x="604520" y="111760"/>
                    <a:pt x="604520" y="146050"/>
                    <a:pt x="595630" y="170180"/>
                  </a:cubicBezTo>
                  <a:cubicBezTo>
                    <a:pt x="586740" y="193040"/>
                    <a:pt x="561340" y="218440"/>
                    <a:pt x="541020" y="231140"/>
                  </a:cubicBezTo>
                  <a:cubicBezTo>
                    <a:pt x="524510" y="241300"/>
                    <a:pt x="487680" y="243840"/>
                    <a:pt x="487680" y="24384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20" name="TextBox 20"/>
          <p:cNvSpPr txBox="1"/>
          <p:nvPr/>
        </p:nvSpPr>
        <p:spPr>
          <a:xfrm>
            <a:off x="3050857" y="5029200"/>
            <a:ext cx="11389948" cy="3536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63596" lvl="1" indent="-431798" algn="l">
              <a:lnSpc>
                <a:spcPts val="5599"/>
              </a:lnSpc>
              <a:buAutoNum type="arabicPeriod"/>
            </a:pPr>
            <a:r>
              <a:rPr lang="en-US" sz="39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Melting the butter efficiently</a:t>
            </a:r>
          </a:p>
          <a:p>
            <a:pPr marL="863596" lvl="1" indent="-431798" algn="l">
              <a:lnSpc>
                <a:spcPts val="5599"/>
              </a:lnSpc>
              <a:buAutoNum type="arabicPeriod"/>
            </a:pPr>
            <a:r>
              <a:rPr lang="en-US" sz="39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Controlling precise amounts of ingredients</a:t>
            </a:r>
          </a:p>
          <a:p>
            <a:pPr marL="863596" lvl="1" indent="-431798" algn="l">
              <a:lnSpc>
                <a:spcPts val="5599"/>
              </a:lnSpc>
              <a:buAutoNum type="arabicPeriod"/>
            </a:pPr>
            <a:r>
              <a:rPr lang="en-US" sz="39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Handling different consistencies of the ingredients.</a:t>
            </a:r>
          </a:p>
          <a:p>
            <a:pPr marL="863596" lvl="1" indent="-431798" algn="l">
              <a:lnSpc>
                <a:spcPts val="5599"/>
              </a:lnSpc>
              <a:buAutoNum type="arabicPeriod"/>
            </a:pPr>
            <a:r>
              <a:rPr lang="en-US" sz="39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Ensuring proper storage conditions for each ingredient.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658668" y="903788"/>
            <a:ext cx="12970665" cy="1495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535"/>
              </a:lnSpc>
            </a:pPr>
            <a:r>
              <a:rPr lang="en-US" sz="102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598718" y="352901"/>
            <a:ext cx="6899910" cy="2869883"/>
            <a:chOff x="0" y="0"/>
            <a:chExt cx="9199880" cy="3826510"/>
          </a:xfrm>
        </p:grpSpPr>
        <p:sp>
          <p:nvSpPr>
            <p:cNvPr id="4" name="Freeform 4"/>
            <p:cNvSpPr/>
            <p:nvPr/>
          </p:nvSpPr>
          <p:spPr>
            <a:xfrm>
              <a:off x="48260" y="-16510"/>
              <a:ext cx="9103360" cy="3796030"/>
            </a:xfrm>
            <a:custGeom>
              <a:avLst/>
              <a:gdLst/>
              <a:ahLst/>
              <a:cxnLst/>
              <a:rect l="l" t="t" r="r" b="b"/>
              <a:pathLst>
                <a:path w="9103360" h="3796030">
                  <a:moveTo>
                    <a:pt x="398780" y="321310"/>
                  </a:moveTo>
                  <a:cubicBezTo>
                    <a:pt x="1164590" y="199390"/>
                    <a:pt x="1332230" y="176530"/>
                    <a:pt x="1541780" y="158750"/>
                  </a:cubicBezTo>
                  <a:cubicBezTo>
                    <a:pt x="1803400" y="135890"/>
                    <a:pt x="2000250" y="124460"/>
                    <a:pt x="2425700" y="111760"/>
                  </a:cubicBezTo>
                  <a:cubicBezTo>
                    <a:pt x="3519170" y="78740"/>
                    <a:pt x="7980680" y="0"/>
                    <a:pt x="8299450" y="67310"/>
                  </a:cubicBezTo>
                  <a:cubicBezTo>
                    <a:pt x="8329930" y="73660"/>
                    <a:pt x="8326120" y="82550"/>
                    <a:pt x="8346440" y="88900"/>
                  </a:cubicBezTo>
                  <a:cubicBezTo>
                    <a:pt x="8376920" y="96520"/>
                    <a:pt x="8428990" y="93980"/>
                    <a:pt x="8469630" y="102870"/>
                  </a:cubicBezTo>
                  <a:cubicBezTo>
                    <a:pt x="8509000" y="113030"/>
                    <a:pt x="8548370" y="128270"/>
                    <a:pt x="8585200" y="147320"/>
                  </a:cubicBezTo>
                  <a:cubicBezTo>
                    <a:pt x="8620760" y="166370"/>
                    <a:pt x="8656320" y="190500"/>
                    <a:pt x="8686800" y="217170"/>
                  </a:cubicBezTo>
                  <a:cubicBezTo>
                    <a:pt x="8717280" y="245110"/>
                    <a:pt x="8745220" y="276860"/>
                    <a:pt x="8768080" y="309880"/>
                  </a:cubicBezTo>
                  <a:cubicBezTo>
                    <a:pt x="8792210" y="344170"/>
                    <a:pt x="8811260" y="381000"/>
                    <a:pt x="8826500" y="419100"/>
                  </a:cubicBezTo>
                  <a:cubicBezTo>
                    <a:pt x="8840470" y="458470"/>
                    <a:pt x="8850630" y="499110"/>
                    <a:pt x="8855710" y="539750"/>
                  </a:cubicBezTo>
                  <a:cubicBezTo>
                    <a:pt x="8860790" y="580390"/>
                    <a:pt x="8860790" y="622300"/>
                    <a:pt x="8855710" y="662940"/>
                  </a:cubicBezTo>
                  <a:cubicBezTo>
                    <a:pt x="8850630" y="703580"/>
                    <a:pt x="8840470" y="745490"/>
                    <a:pt x="8826500" y="783590"/>
                  </a:cubicBezTo>
                  <a:cubicBezTo>
                    <a:pt x="8811260" y="821690"/>
                    <a:pt x="8792210" y="859790"/>
                    <a:pt x="8768080" y="892810"/>
                  </a:cubicBezTo>
                  <a:cubicBezTo>
                    <a:pt x="8745220" y="927100"/>
                    <a:pt x="8717280" y="958850"/>
                    <a:pt x="8686800" y="985520"/>
                  </a:cubicBezTo>
                  <a:cubicBezTo>
                    <a:pt x="8656320" y="1013460"/>
                    <a:pt x="8620760" y="1036320"/>
                    <a:pt x="8585200" y="1055370"/>
                  </a:cubicBezTo>
                  <a:cubicBezTo>
                    <a:pt x="8548370" y="1074420"/>
                    <a:pt x="8509000" y="1089660"/>
                    <a:pt x="8468360" y="1099820"/>
                  </a:cubicBezTo>
                  <a:cubicBezTo>
                    <a:pt x="8428990" y="1109980"/>
                    <a:pt x="8401050" y="1101090"/>
                    <a:pt x="8346440" y="1115060"/>
                  </a:cubicBezTo>
                  <a:cubicBezTo>
                    <a:pt x="8218170" y="1146810"/>
                    <a:pt x="7946390" y="1287780"/>
                    <a:pt x="7729220" y="1350010"/>
                  </a:cubicBezTo>
                  <a:cubicBezTo>
                    <a:pt x="7495540" y="1416050"/>
                    <a:pt x="7218680" y="1457960"/>
                    <a:pt x="6985000" y="1492250"/>
                  </a:cubicBezTo>
                  <a:cubicBezTo>
                    <a:pt x="6777990" y="1522730"/>
                    <a:pt x="6604000" y="1543050"/>
                    <a:pt x="6396990" y="1555750"/>
                  </a:cubicBezTo>
                  <a:cubicBezTo>
                    <a:pt x="6167120" y="1569720"/>
                    <a:pt x="5938520" y="1564640"/>
                    <a:pt x="5664200" y="1564640"/>
                  </a:cubicBezTo>
                  <a:cubicBezTo>
                    <a:pt x="5316220" y="1564640"/>
                    <a:pt x="4827270" y="1543050"/>
                    <a:pt x="4479290" y="1546860"/>
                  </a:cubicBezTo>
                  <a:cubicBezTo>
                    <a:pt x="4204970" y="1549400"/>
                    <a:pt x="3962400" y="1560830"/>
                    <a:pt x="3742690" y="1572260"/>
                  </a:cubicBezTo>
                  <a:cubicBezTo>
                    <a:pt x="3566160" y="1581150"/>
                    <a:pt x="3475990" y="1584960"/>
                    <a:pt x="3263900" y="1605280"/>
                  </a:cubicBezTo>
                  <a:cubicBezTo>
                    <a:pt x="2847340" y="1644650"/>
                    <a:pt x="1789430" y="1769110"/>
                    <a:pt x="1408430" y="1830070"/>
                  </a:cubicBezTo>
                  <a:cubicBezTo>
                    <a:pt x="1236980" y="1856740"/>
                    <a:pt x="1129030" y="1892300"/>
                    <a:pt x="1038860" y="1901190"/>
                  </a:cubicBezTo>
                  <a:cubicBezTo>
                    <a:pt x="986790" y="1906270"/>
                    <a:pt x="956310" y="1906270"/>
                    <a:pt x="915670" y="1901190"/>
                  </a:cubicBezTo>
                  <a:cubicBezTo>
                    <a:pt x="876300" y="1896110"/>
                    <a:pt x="835660" y="1885950"/>
                    <a:pt x="797560" y="1871980"/>
                  </a:cubicBezTo>
                  <a:cubicBezTo>
                    <a:pt x="759460" y="1858010"/>
                    <a:pt x="722630" y="1838960"/>
                    <a:pt x="688340" y="1816100"/>
                  </a:cubicBezTo>
                  <a:cubicBezTo>
                    <a:pt x="655320" y="1791970"/>
                    <a:pt x="623570" y="1765300"/>
                    <a:pt x="596900" y="1734820"/>
                  </a:cubicBezTo>
                  <a:cubicBezTo>
                    <a:pt x="570230" y="1704340"/>
                    <a:pt x="546100" y="1670050"/>
                    <a:pt x="527050" y="1634490"/>
                  </a:cubicBezTo>
                  <a:cubicBezTo>
                    <a:pt x="508000" y="1598930"/>
                    <a:pt x="494030" y="1559560"/>
                    <a:pt x="483870" y="1520190"/>
                  </a:cubicBezTo>
                  <a:cubicBezTo>
                    <a:pt x="473710" y="1480820"/>
                    <a:pt x="468630" y="1438910"/>
                    <a:pt x="468630" y="1398270"/>
                  </a:cubicBezTo>
                  <a:cubicBezTo>
                    <a:pt x="468630" y="1357630"/>
                    <a:pt x="473710" y="1315720"/>
                    <a:pt x="482600" y="1276350"/>
                  </a:cubicBezTo>
                  <a:cubicBezTo>
                    <a:pt x="492760" y="1238250"/>
                    <a:pt x="508000" y="1198880"/>
                    <a:pt x="525780" y="1162050"/>
                  </a:cubicBezTo>
                  <a:cubicBezTo>
                    <a:pt x="544830" y="1126490"/>
                    <a:pt x="568960" y="1092200"/>
                    <a:pt x="595630" y="1061720"/>
                  </a:cubicBezTo>
                  <a:cubicBezTo>
                    <a:pt x="622300" y="1031240"/>
                    <a:pt x="654050" y="1003300"/>
                    <a:pt x="687070" y="980440"/>
                  </a:cubicBezTo>
                  <a:cubicBezTo>
                    <a:pt x="720090" y="957580"/>
                    <a:pt x="756920" y="937260"/>
                    <a:pt x="795020" y="923290"/>
                  </a:cubicBezTo>
                  <a:cubicBezTo>
                    <a:pt x="833120" y="909320"/>
                    <a:pt x="859790" y="896620"/>
                    <a:pt x="913130" y="894080"/>
                  </a:cubicBezTo>
                  <a:cubicBezTo>
                    <a:pt x="1028700" y="887730"/>
                    <a:pt x="1235710" y="956310"/>
                    <a:pt x="1455420" y="972820"/>
                  </a:cubicBezTo>
                  <a:cubicBezTo>
                    <a:pt x="1791970" y="996950"/>
                    <a:pt x="2358390" y="971550"/>
                    <a:pt x="2735580" y="979170"/>
                  </a:cubicBezTo>
                  <a:cubicBezTo>
                    <a:pt x="3035300" y="985520"/>
                    <a:pt x="3276600" y="989330"/>
                    <a:pt x="3543300" y="1008380"/>
                  </a:cubicBezTo>
                  <a:cubicBezTo>
                    <a:pt x="3807460" y="1026160"/>
                    <a:pt x="4032250" y="1035050"/>
                    <a:pt x="4331970" y="1089660"/>
                  </a:cubicBezTo>
                  <a:cubicBezTo>
                    <a:pt x="4740910" y="1164590"/>
                    <a:pt x="5397500" y="1376680"/>
                    <a:pt x="5763260" y="1466850"/>
                  </a:cubicBezTo>
                  <a:cubicBezTo>
                    <a:pt x="5989320" y="1522730"/>
                    <a:pt x="6120130" y="1551940"/>
                    <a:pt x="6311900" y="1592580"/>
                  </a:cubicBezTo>
                  <a:cubicBezTo>
                    <a:pt x="6523990" y="1637030"/>
                    <a:pt x="6733540" y="1675130"/>
                    <a:pt x="6981190" y="1718310"/>
                  </a:cubicBezTo>
                  <a:cubicBezTo>
                    <a:pt x="7284720" y="1771650"/>
                    <a:pt x="7830820" y="1837690"/>
                    <a:pt x="8002270" y="1879600"/>
                  </a:cubicBezTo>
                  <a:cubicBezTo>
                    <a:pt x="8061960" y="1893570"/>
                    <a:pt x="8083550" y="1901190"/>
                    <a:pt x="8121650" y="1918970"/>
                  </a:cubicBezTo>
                  <a:cubicBezTo>
                    <a:pt x="8159750" y="1936750"/>
                    <a:pt x="8196580" y="1958340"/>
                    <a:pt x="8229600" y="1983740"/>
                  </a:cubicBezTo>
                  <a:cubicBezTo>
                    <a:pt x="8262620" y="2010410"/>
                    <a:pt x="8293100" y="2040890"/>
                    <a:pt x="8318500" y="2073910"/>
                  </a:cubicBezTo>
                  <a:cubicBezTo>
                    <a:pt x="8345170" y="2106930"/>
                    <a:pt x="8366760" y="2143760"/>
                    <a:pt x="8384540" y="2181860"/>
                  </a:cubicBezTo>
                  <a:cubicBezTo>
                    <a:pt x="8401050" y="2219960"/>
                    <a:pt x="8413750" y="2261870"/>
                    <a:pt x="8421370" y="2302510"/>
                  </a:cubicBezTo>
                  <a:cubicBezTo>
                    <a:pt x="8428990" y="2344420"/>
                    <a:pt x="8431530" y="2387600"/>
                    <a:pt x="8428990" y="2429510"/>
                  </a:cubicBezTo>
                  <a:cubicBezTo>
                    <a:pt x="8426450" y="2471420"/>
                    <a:pt x="8418830" y="2513330"/>
                    <a:pt x="8406130" y="2553970"/>
                  </a:cubicBezTo>
                  <a:cubicBezTo>
                    <a:pt x="8393430" y="2593340"/>
                    <a:pt x="8375650" y="2632710"/>
                    <a:pt x="8354060" y="2669540"/>
                  </a:cubicBezTo>
                  <a:cubicBezTo>
                    <a:pt x="8332470" y="2705100"/>
                    <a:pt x="8305800" y="2739390"/>
                    <a:pt x="8276590" y="2768600"/>
                  </a:cubicBezTo>
                  <a:cubicBezTo>
                    <a:pt x="8246110" y="2797810"/>
                    <a:pt x="8211820" y="2824480"/>
                    <a:pt x="8176260" y="2846070"/>
                  </a:cubicBezTo>
                  <a:cubicBezTo>
                    <a:pt x="8140700" y="2867660"/>
                    <a:pt x="8101330" y="2885440"/>
                    <a:pt x="8060690" y="2898140"/>
                  </a:cubicBezTo>
                  <a:cubicBezTo>
                    <a:pt x="8021320" y="2910840"/>
                    <a:pt x="7978140" y="2918460"/>
                    <a:pt x="7936230" y="2921000"/>
                  </a:cubicBezTo>
                  <a:cubicBezTo>
                    <a:pt x="7894320" y="2923540"/>
                    <a:pt x="7867650" y="2905760"/>
                    <a:pt x="7810500" y="2913380"/>
                  </a:cubicBezTo>
                  <a:cubicBezTo>
                    <a:pt x="7684770" y="2928620"/>
                    <a:pt x="7428230" y="3042920"/>
                    <a:pt x="7218680" y="3102610"/>
                  </a:cubicBezTo>
                  <a:cubicBezTo>
                    <a:pt x="6988810" y="3168650"/>
                    <a:pt x="6728460" y="3241040"/>
                    <a:pt x="6488430" y="3289300"/>
                  </a:cubicBezTo>
                  <a:cubicBezTo>
                    <a:pt x="6259830" y="3335020"/>
                    <a:pt x="6043930" y="3364230"/>
                    <a:pt x="5811520" y="3385820"/>
                  </a:cubicBezTo>
                  <a:cubicBezTo>
                    <a:pt x="5566410" y="3409950"/>
                    <a:pt x="5308600" y="3413760"/>
                    <a:pt x="5052060" y="3421380"/>
                  </a:cubicBezTo>
                  <a:cubicBezTo>
                    <a:pt x="4789170" y="3430270"/>
                    <a:pt x="4547870" y="3425190"/>
                    <a:pt x="4251960" y="3436620"/>
                  </a:cubicBezTo>
                  <a:cubicBezTo>
                    <a:pt x="3884930" y="3449320"/>
                    <a:pt x="3437890" y="3469640"/>
                    <a:pt x="3017520" y="3502660"/>
                  </a:cubicBezTo>
                  <a:cubicBezTo>
                    <a:pt x="2578100" y="3536950"/>
                    <a:pt x="2061210" y="3583940"/>
                    <a:pt x="1670050" y="3639820"/>
                  </a:cubicBezTo>
                  <a:cubicBezTo>
                    <a:pt x="1363980" y="3684270"/>
                    <a:pt x="1010920" y="3787140"/>
                    <a:pt x="857250" y="3790950"/>
                  </a:cubicBezTo>
                  <a:cubicBezTo>
                    <a:pt x="797560" y="3793490"/>
                    <a:pt x="773430" y="3785870"/>
                    <a:pt x="732790" y="3775710"/>
                  </a:cubicBezTo>
                  <a:cubicBezTo>
                    <a:pt x="692150" y="3765550"/>
                    <a:pt x="651510" y="3749040"/>
                    <a:pt x="614680" y="3729990"/>
                  </a:cubicBezTo>
                  <a:cubicBezTo>
                    <a:pt x="577850" y="3709670"/>
                    <a:pt x="542290" y="3685540"/>
                    <a:pt x="511810" y="3657600"/>
                  </a:cubicBezTo>
                  <a:cubicBezTo>
                    <a:pt x="480060" y="3629660"/>
                    <a:pt x="452120" y="3596640"/>
                    <a:pt x="427990" y="3562350"/>
                  </a:cubicBezTo>
                  <a:cubicBezTo>
                    <a:pt x="405130" y="3526790"/>
                    <a:pt x="384810" y="3488690"/>
                    <a:pt x="370840" y="3449320"/>
                  </a:cubicBezTo>
                  <a:cubicBezTo>
                    <a:pt x="356870" y="3409950"/>
                    <a:pt x="346710" y="3368040"/>
                    <a:pt x="341630" y="3326130"/>
                  </a:cubicBezTo>
                  <a:cubicBezTo>
                    <a:pt x="336550" y="3285490"/>
                    <a:pt x="336550" y="3242310"/>
                    <a:pt x="342900" y="3200400"/>
                  </a:cubicBezTo>
                  <a:cubicBezTo>
                    <a:pt x="347980" y="3158490"/>
                    <a:pt x="358140" y="3116580"/>
                    <a:pt x="373380" y="3078480"/>
                  </a:cubicBezTo>
                  <a:cubicBezTo>
                    <a:pt x="388620" y="3039110"/>
                    <a:pt x="408940" y="3001010"/>
                    <a:pt x="433070" y="2966720"/>
                  </a:cubicBezTo>
                  <a:cubicBezTo>
                    <a:pt x="457200" y="2932430"/>
                    <a:pt x="486410" y="2900680"/>
                    <a:pt x="518160" y="2872740"/>
                  </a:cubicBezTo>
                  <a:cubicBezTo>
                    <a:pt x="549910" y="2846070"/>
                    <a:pt x="585470" y="2820670"/>
                    <a:pt x="622300" y="2801620"/>
                  </a:cubicBezTo>
                  <a:cubicBezTo>
                    <a:pt x="659130" y="2782570"/>
                    <a:pt x="678180" y="2772410"/>
                    <a:pt x="740410" y="2758440"/>
                  </a:cubicBezTo>
                  <a:cubicBezTo>
                    <a:pt x="951230" y="2711450"/>
                    <a:pt x="1583690" y="2659380"/>
                    <a:pt x="2164080" y="2633980"/>
                  </a:cubicBezTo>
                  <a:cubicBezTo>
                    <a:pt x="3074670" y="2594610"/>
                    <a:pt x="4611370" y="2635250"/>
                    <a:pt x="5679440" y="2630170"/>
                  </a:cubicBezTo>
                  <a:cubicBezTo>
                    <a:pt x="6573520" y="2626360"/>
                    <a:pt x="7647940" y="2588260"/>
                    <a:pt x="8141970" y="2608580"/>
                  </a:cubicBezTo>
                  <a:cubicBezTo>
                    <a:pt x="8355329" y="2617470"/>
                    <a:pt x="8486140" y="2631440"/>
                    <a:pt x="8600440" y="2650490"/>
                  </a:cubicBezTo>
                  <a:cubicBezTo>
                    <a:pt x="8670290" y="2661920"/>
                    <a:pt x="8716010" y="2668270"/>
                    <a:pt x="8769350" y="2689860"/>
                  </a:cubicBezTo>
                  <a:cubicBezTo>
                    <a:pt x="8821420" y="2711450"/>
                    <a:pt x="8873490" y="2743200"/>
                    <a:pt x="8916670" y="2780030"/>
                  </a:cubicBezTo>
                  <a:cubicBezTo>
                    <a:pt x="8959850" y="2818130"/>
                    <a:pt x="8997950" y="2865120"/>
                    <a:pt x="9027160" y="2913380"/>
                  </a:cubicBezTo>
                  <a:cubicBezTo>
                    <a:pt x="9056370" y="2962910"/>
                    <a:pt x="9077960" y="3020060"/>
                    <a:pt x="9089390" y="3075940"/>
                  </a:cubicBezTo>
                  <a:cubicBezTo>
                    <a:pt x="9100820" y="3131820"/>
                    <a:pt x="9103360" y="3191510"/>
                    <a:pt x="9097010" y="3248660"/>
                  </a:cubicBezTo>
                  <a:cubicBezTo>
                    <a:pt x="9089390" y="3304540"/>
                    <a:pt x="9072879" y="3362960"/>
                    <a:pt x="9048750" y="3415030"/>
                  </a:cubicBezTo>
                  <a:cubicBezTo>
                    <a:pt x="9023350" y="3465830"/>
                    <a:pt x="8989060" y="3516630"/>
                    <a:pt x="8949690" y="3557270"/>
                  </a:cubicBezTo>
                  <a:cubicBezTo>
                    <a:pt x="8910320" y="3597910"/>
                    <a:pt x="8860790" y="3634740"/>
                    <a:pt x="8809990" y="3660140"/>
                  </a:cubicBezTo>
                  <a:cubicBezTo>
                    <a:pt x="8759190" y="3686810"/>
                    <a:pt x="8702040" y="3704590"/>
                    <a:pt x="8646160" y="3713480"/>
                  </a:cubicBezTo>
                  <a:cubicBezTo>
                    <a:pt x="8589010" y="3722370"/>
                    <a:pt x="8528050" y="3721100"/>
                    <a:pt x="8472170" y="3712210"/>
                  </a:cubicBezTo>
                  <a:cubicBezTo>
                    <a:pt x="8416290" y="3702050"/>
                    <a:pt x="8359140" y="3681730"/>
                    <a:pt x="8308340" y="3653790"/>
                  </a:cubicBezTo>
                  <a:cubicBezTo>
                    <a:pt x="8258810" y="3627120"/>
                    <a:pt x="8210550" y="3590290"/>
                    <a:pt x="8172450" y="3548380"/>
                  </a:cubicBezTo>
                  <a:cubicBezTo>
                    <a:pt x="8133079" y="3506470"/>
                    <a:pt x="8100060" y="3455670"/>
                    <a:pt x="8077200" y="3403600"/>
                  </a:cubicBezTo>
                  <a:cubicBezTo>
                    <a:pt x="8053070" y="3351530"/>
                    <a:pt x="8037829" y="3293110"/>
                    <a:pt x="8032750" y="3235960"/>
                  </a:cubicBezTo>
                  <a:cubicBezTo>
                    <a:pt x="8026400" y="3178810"/>
                    <a:pt x="8031479" y="3119120"/>
                    <a:pt x="8044179" y="3063240"/>
                  </a:cubicBezTo>
                  <a:cubicBezTo>
                    <a:pt x="8056879" y="3007360"/>
                    <a:pt x="8079740" y="2951480"/>
                    <a:pt x="8110220" y="2903220"/>
                  </a:cubicBezTo>
                  <a:cubicBezTo>
                    <a:pt x="8139429" y="2854960"/>
                    <a:pt x="8180070" y="2809240"/>
                    <a:pt x="8223250" y="2772410"/>
                  </a:cubicBezTo>
                  <a:cubicBezTo>
                    <a:pt x="8267700" y="2735580"/>
                    <a:pt x="8319770" y="2705100"/>
                    <a:pt x="8373110" y="2684780"/>
                  </a:cubicBezTo>
                  <a:cubicBezTo>
                    <a:pt x="8426450" y="2664460"/>
                    <a:pt x="8486140" y="2651760"/>
                    <a:pt x="8542020" y="2649220"/>
                  </a:cubicBezTo>
                  <a:cubicBezTo>
                    <a:pt x="8599170" y="2646680"/>
                    <a:pt x="8660129" y="2654300"/>
                    <a:pt x="8714740" y="2670810"/>
                  </a:cubicBezTo>
                  <a:cubicBezTo>
                    <a:pt x="8769350" y="2686050"/>
                    <a:pt x="8823960" y="2712720"/>
                    <a:pt x="8870950" y="2744470"/>
                  </a:cubicBezTo>
                  <a:cubicBezTo>
                    <a:pt x="8917940" y="2777490"/>
                    <a:pt x="8961120" y="2819400"/>
                    <a:pt x="8995410" y="2865120"/>
                  </a:cubicBezTo>
                  <a:cubicBezTo>
                    <a:pt x="9029700" y="2910840"/>
                    <a:pt x="9056370" y="2965450"/>
                    <a:pt x="9074150" y="3020060"/>
                  </a:cubicBezTo>
                  <a:cubicBezTo>
                    <a:pt x="9091929" y="3073400"/>
                    <a:pt x="9100820" y="3134360"/>
                    <a:pt x="9100820" y="3190240"/>
                  </a:cubicBezTo>
                  <a:cubicBezTo>
                    <a:pt x="9099550" y="3247390"/>
                    <a:pt x="9089390" y="3307080"/>
                    <a:pt x="9070340" y="3361690"/>
                  </a:cubicBezTo>
                  <a:cubicBezTo>
                    <a:pt x="9051290" y="3415030"/>
                    <a:pt x="9022079" y="3468370"/>
                    <a:pt x="8987790" y="3512820"/>
                  </a:cubicBezTo>
                  <a:cubicBezTo>
                    <a:pt x="8952229" y="3558540"/>
                    <a:pt x="8907779" y="3599180"/>
                    <a:pt x="8860790" y="3630930"/>
                  </a:cubicBezTo>
                  <a:cubicBezTo>
                    <a:pt x="8812529" y="3662680"/>
                    <a:pt x="8756650" y="3686810"/>
                    <a:pt x="8702040" y="3702050"/>
                  </a:cubicBezTo>
                  <a:cubicBezTo>
                    <a:pt x="8647429" y="3716020"/>
                    <a:pt x="8599170" y="3719830"/>
                    <a:pt x="8530590" y="3718560"/>
                  </a:cubicBezTo>
                  <a:cubicBezTo>
                    <a:pt x="8426450" y="3717290"/>
                    <a:pt x="8326120" y="3684270"/>
                    <a:pt x="8139429" y="3672840"/>
                  </a:cubicBezTo>
                  <a:cubicBezTo>
                    <a:pt x="7673340" y="3643630"/>
                    <a:pt x="6512560" y="3653790"/>
                    <a:pt x="5679440" y="3651250"/>
                  </a:cubicBezTo>
                  <a:cubicBezTo>
                    <a:pt x="4818380" y="3648710"/>
                    <a:pt x="3683000" y="3649980"/>
                    <a:pt x="3053080" y="3657600"/>
                  </a:cubicBezTo>
                  <a:cubicBezTo>
                    <a:pt x="2700020" y="3661410"/>
                    <a:pt x="2482850" y="3660140"/>
                    <a:pt x="2226310" y="3676650"/>
                  </a:cubicBezTo>
                  <a:cubicBezTo>
                    <a:pt x="2001520" y="3690620"/>
                    <a:pt x="1813560" y="3721100"/>
                    <a:pt x="1593850" y="3740150"/>
                  </a:cubicBezTo>
                  <a:cubicBezTo>
                    <a:pt x="1357630" y="3759200"/>
                    <a:pt x="1000760" y="3796030"/>
                    <a:pt x="857250" y="3790950"/>
                  </a:cubicBezTo>
                  <a:cubicBezTo>
                    <a:pt x="798830" y="3789680"/>
                    <a:pt x="773430" y="3785870"/>
                    <a:pt x="732790" y="3775710"/>
                  </a:cubicBezTo>
                  <a:cubicBezTo>
                    <a:pt x="692150" y="3765550"/>
                    <a:pt x="651510" y="3749040"/>
                    <a:pt x="614680" y="3729990"/>
                  </a:cubicBezTo>
                  <a:cubicBezTo>
                    <a:pt x="577850" y="3709670"/>
                    <a:pt x="542290" y="3685540"/>
                    <a:pt x="511810" y="3657600"/>
                  </a:cubicBezTo>
                  <a:cubicBezTo>
                    <a:pt x="480060" y="3629660"/>
                    <a:pt x="452120" y="3596640"/>
                    <a:pt x="427990" y="3562350"/>
                  </a:cubicBezTo>
                  <a:cubicBezTo>
                    <a:pt x="405130" y="3526790"/>
                    <a:pt x="384810" y="3488690"/>
                    <a:pt x="370840" y="3449320"/>
                  </a:cubicBezTo>
                  <a:cubicBezTo>
                    <a:pt x="356870" y="3409950"/>
                    <a:pt x="346710" y="3368040"/>
                    <a:pt x="341630" y="3327400"/>
                  </a:cubicBezTo>
                  <a:cubicBezTo>
                    <a:pt x="336550" y="3285490"/>
                    <a:pt x="336550" y="3242310"/>
                    <a:pt x="342900" y="3200400"/>
                  </a:cubicBezTo>
                  <a:cubicBezTo>
                    <a:pt x="347980" y="3158490"/>
                    <a:pt x="358140" y="3116580"/>
                    <a:pt x="373380" y="3078480"/>
                  </a:cubicBezTo>
                  <a:cubicBezTo>
                    <a:pt x="388620" y="3039110"/>
                    <a:pt x="408940" y="3001010"/>
                    <a:pt x="433070" y="2966720"/>
                  </a:cubicBezTo>
                  <a:cubicBezTo>
                    <a:pt x="457200" y="2932430"/>
                    <a:pt x="486410" y="2900680"/>
                    <a:pt x="518160" y="2872740"/>
                  </a:cubicBezTo>
                  <a:cubicBezTo>
                    <a:pt x="548640" y="2846070"/>
                    <a:pt x="585470" y="2820670"/>
                    <a:pt x="622300" y="2801620"/>
                  </a:cubicBezTo>
                  <a:cubicBezTo>
                    <a:pt x="659130" y="2782570"/>
                    <a:pt x="681990" y="2773680"/>
                    <a:pt x="740410" y="2758440"/>
                  </a:cubicBezTo>
                  <a:cubicBezTo>
                    <a:pt x="895350" y="2717800"/>
                    <a:pt x="1281430" y="2658110"/>
                    <a:pt x="1600200" y="2614930"/>
                  </a:cubicBezTo>
                  <a:cubicBezTo>
                    <a:pt x="1996440" y="2561590"/>
                    <a:pt x="2410460" y="2514600"/>
                    <a:pt x="2936240" y="2473960"/>
                  </a:cubicBezTo>
                  <a:cubicBezTo>
                    <a:pt x="3694430" y="2415540"/>
                    <a:pt x="5158740" y="2388870"/>
                    <a:pt x="5712460" y="2336800"/>
                  </a:cubicBezTo>
                  <a:cubicBezTo>
                    <a:pt x="5949950" y="2315210"/>
                    <a:pt x="6047740" y="2302510"/>
                    <a:pt x="6220460" y="2266950"/>
                  </a:cubicBezTo>
                  <a:cubicBezTo>
                    <a:pt x="6405880" y="2228850"/>
                    <a:pt x="6562090" y="2164080"/>
                    <a:pt x="6788150" y="2112010"/>
                  </a:cubicBezTo>
                  <a:cubicBezTo>
                    <a:pt x="7114540" y="2037080"/>
                    <a:pt x="7806690" y="1869440"/>
                    <a:pt x="8001000" y="1880870"/>
                  </a:cubicBezTo>
                  <a:cubicBezTo>
                    <a:pt x="8061960" y="1884680"/>
                    <a:pt x="8083550" y="1901190"/>
                    <a:pt x="8121650" y="1918970"/>
                  </a:cubicBezTo>
                  <a:cubicBezTo>
                    <a:pt x="8159750" y="1935480"/>
                    <a:pt x="8196580" y="1958340"/>
                    <a:pt x="8229600" y="1983740"/>
                  </a:cubicBezTo>
                  <a:cubicBezTo>
                    <a:pt x="8262620" y="2010410"/>
                    <a:pt x="8293100" y="2040890"/>
                    <a:pt x="8318500" y="2073910"/>
                  </a:cubicBezTo>
                  <a:cubicBezTo>
                    <a:pt x="8345170" y="2106930"/>
                    <a:pt x="8366760" y="2143760"/>
                    <a:pt x="8384540" y="2181860"/>
                  </a:cubicBezTo>
                  <a:cubicBezTo>
                    <a:pt x="8401050" y="2219960"/>
                    <a:pt x="8413750" y="2261870"/>
                    <a:pt x="8421370" y="2302510"/>
                  </a:cubicBezTo>
                  <a:cubicBezTo>
                    <a:pt x="8428990" y="2344420"/>
                    <a:pt x="8431530" y="2387600"/>
                    <a:pt x="8428990" y="2429510"/>
                  </a:cubicBezTo>
                  <a:cubicBezTo>
                    <a:pt x="8426450" y="2471420"/>
                    <a:pt x="8418830" y="2513330"/>
                    <a:pt x="8406130" y="2553970"/>
                  </a:cubicBezTo>
                  <a:cubicBezTo>
                    <a:pt x="8393430" y="2593340"/>
                    <a:pt x="8375650" y="2632710"/>
                    <a:pt x="8354060" y="2669540"/>
                  </a:cubicBezTo>
                  <a:cubicBezTo>
                    <a:pt x="8332470" y="2705100"/>
                    <a:pt x="8305800" y="2739390"/>
                    <a:pt x="8276590" y="2768600"/>
                  </a:cubicBezTo>
                  <a:cubicBezTo>
                    <a:pt x="8246110" y="2797810"/>
                    <a:pt x="8211820" y="2824480"/>
                    <a:pt x="8176260" y="2846070"/>
                  </a:cubicBezTo>
                  <a:cubicBezTo>
                    <a:pt x="8140700" y="2867660"/>
                    <a:pt x="8101330" y="2885440"/>
                    <a:pt x="8060690" y="2898140"/>
                  </a:cubicBezTo>
                  <a:cubicBezTo>
                    <a:pt x="8021320" y="2910840"/>
                    <a:pt x="7978140" y="2918460"/>
                    <a:pt x="7936230" y="2921000"/>
                  </a:cubicBezTo>
                  <a:cubicBezTo>
                    <a:pt x="7894320" y="2923540"/>
                    <a:pt x="7856220" y="2921000"/>
                    <a:pt x="7810500" y="2913380"/>
                  </a:cubicBezTo>
                  <a:cubicBezTo>
                    <a:pt x="7753350" y="2903220"/>
                    <a:pt x="7716520" y="2880360"/>
                    <a:pt x="7621270" y="2858770"/>
                  </a:cubicBezTo>
                  <a:cubicBezTo>
                    <a:pt x="7349490" y="2795270"/>
                    <a:pt x="6501130" y="2684780"/>
                    <a:pt x="6024880" y="2585720"/>
                  </a:cubicBezTo>
                  <a:cubicBezTo>
                    <a:pt x="5633720" y="2503170"/>
                    <a:pt x="5256530" y="2406650"/>
                    <a:pt x="4963160" y="2322830"/>
                  </a:cubicBezTo>
                  <a:cubicBezTo>
                    <a:pt x="4749800" y="2263140"/>
                    <a:pt x="4594860" y="2195830"/>
                    <a:pt x="4417060" y="2148840"/>
                  </a:cubicBezTo>
                  <a:cubicBezTo>
                    <a:pt x="4251960" y="2106930"/>
                    <a:pt x="4114800" y="2076450"/>
                    <a:pt x="3929380" y="2052320"/>
                  </a:cubicBezTo>
                  <a:cubicBezTo>
                    <a:pt x="3688080" y="2020570"/>
                    <a:pt x="3401060" y="2009140"/>
                    <a:pt x="3088640" y="1998980"/>
                  </a:cubicBezTo>
                  <a:cubicBezTo>
                    <a:pt x="2694940" y="1986280"/>
                    <a:pt x="2132330" y="2021840"/>
                    <a:pt x="1756410" y="1996440"/>
                  </a:cubicBezTo>
                  <a:cubicBezTo>
                    <a:pt x="1479550" y="1978660"/>
                    <a:pt x="1178560" y="1910080"/>
                    <a:pt x="1038860" y="1901190"/>
                  </a:cubicBezTo>
                  <a:cubicBezTo>
                    <a:pt x="980440" y="1897380"/>
                    <a:pt x="956310" y="1906270"/>
                    <a:pt x="915670" y="1901190"/>
                  </a:cubicBezTo>
                  <a:cubicBezTo>
                    <a:pt x="876300" y="1896110"/>
                    <a:pt x="835660" y="1885950"/>
                    <a:pt x="797560" y="1871980"/>
                  </a:cubicBezTo>
                  <a:cubicBezTo>
                    <a:pt x="759460" y="1858010"/>
                    <a:pt x="722630" y="1838960"/>
                    <a:pt x="688340" y="1816100"/>
                  </a:cubicBezTo>
                  <a:cubicBezTo>
                    <a:pt x="655320" y="1793240"/>
                    <a:pt x="623570" y="1765300"/>
                    <a:pt x="596900" y="1734820"/>
                  </a:cubicBezTo>
                  <a:cubicBezTo>
                    <a:pt x="570230" y="1704340"/>
                    <a:pt x="546100" y="1670050"/>
                    <a:pt x="527050" y="1634490"/>
                  </a:cubicBezTo>
                  <a:cubicBezTo>
                    <a:pt x="508000" y="1598930"/>
                    <a:pt x="494030" y="1559560"/>
                    <a:pt x="483870" y="1520190"/>
                  </a:cubicBezTo>
                  <a:cubicBezTo>
                    <a:pt x="473710" y="1480820"/>
                    <a:pt x="468630" y="1438910"/>
                    <a:pt x="468630" y="1398270"/>
                  </a:cubicBezTo>
                  <a:cubicBezTo>
                    <a:pt x="468630" y="1357630"/>
                    <a:pt x="473710" y="1315720"/>
                    <a:pt x="482600" y="1277620"/>
                  </a:cubicBezTo>
                  <a:cubicBezTo>
                    <a:pt x="492760" y="1238250"/>
                    <a:pt x="508000" y="1198880"/>
                    <a:pt x="525780" y="1162050"/>
                  </a:cubicBezTo>
                  <a:cubicBezTo>
                    <a:pt x="544830" y="1126490"/>
                    <a:pt x="568960" y="1092200"/>
                    <a:pt x="595630" y="1061720"/>
                  </a:cubicBezTo>
                  <a:cubicBezTo>
                    <a:pt x="622300" y="1031240"/>
                    <a:pt x="654050" y="1003300"/>
                    <a:pt x="687070" y="980440"/>
                  </a:cubicBezTo>
                  <a:cubicBezTo>
                    <a:pt x="720090" y="957580"/>
                    <a:pt x="744220" y="941070"/>
                    <a:pt x="795020" y="923290"/>
                  </a:cubicBezTo>
                  <a:cubicBezTo>
                    <a:pt x="892810" y="889000"/>
                    <a:pt x="1090930" y="861060"/>
                    <a:pt x="1249680" y="839470"/>
                  </a:cubicBezTo>
                  <a:cubicBezTo>
                    <a:pt x="1421130" y="816610"/>
                    <a:pt x="1565910" y="814070"/>
                    <a:pt x="1786890" y="789940"/>
                  </a:cubicBezTo>
                  <a:cubicBezTo>
                    <a:pt x="2145030" y="753110"/>
                    <a:pt x="2844800" y="660400"/>
                    <a:pt x="3191510" y="626110"/>
                  </a:cubicBezTo>
                  <a:cubicBezTo>
                    <a:pt x="3394710" y="605790"/>
                    <a:pt x="3446780" y="599440"/>
                    <a:pt x="3676650" y="586740"/>
                  </a:cubicBezTo>
                  <a:cubicBezTo>
                    <a:pt x="4240530" y="557530"/>
                    <a:pt x="6031230" y="563880"/>
                    <a:pt x="6601460" y="516890"/>
                  </a:cubicBezTo>
                  <a:cubicBezTo>
                    <a:pt x="6837680" y="497840"/>
                    <a:pt x="6926580" y="482600"/>
                    <a:pt x="7101840" y="447040"/>
                  </a:cubicBezTo>
                  <a:cubicBezTo>
                    <a:pt x="7302500" y="406400"/>
                    <a:pt x="7529830" y="337820"/>
                    <a:pt x="7739380" y="276860"/>
                  </a:cubicBezTo>
                  <a:cubicBezTo>
                    <a:pt x="7945120" y="218440"/>
                    <a:pt x="8219440" y="100330"/>
                    <a:pt x="8346440" y="88900"/>
                  </a:cubicBezTo>
                  <a:cubicBezTo>
                    <a:pt x="8402320" y="83820"/>
                    <a:pt x="8428990" y="93980"/>
                    <a:pt x="8468360" y="102870"/>
                  </a:cubicBezTo>
                  <a:cubicBezTo>
                    <a:pt x="8509000" y="113030"/>
                    <a:pt x="8548370" y="128270"/>
                    <a:pt x="8585200" y="147320"/>
                  </a:cubicBezTo>
                  <a:cubicBezTo>
                    <a:pt x="8620760" y="166370"/>
                    <a:pt x="8656320" y="190500"/>
                    <a:pt x="8686800" y="217170"/>
                  </a:cubicBezTo>
                  <a:cubicBezTo>
                    <a:pt x="8717280" y="245110"/>
                    <a:pt x="8745220" y="276860"/>
                    <a:pt x="8768080" y="309880"/>
                  </a:cubicBezTo>
                  <a:cubicBezTo>
                    <a:pt x="8792210" y="344170"/>
                    <a:pt x="8811260" y="381000"/>
                    <a:pt x="8826500" y="419100"/>
                  </a:cubicBezTo>
                  <a:cubicBezTo>
                    <a:pt x="8840470" y="458470"/>
                    <a:pt x="8850630" y="499110"/>
                    <a:pt x="8855710" y="539750"/>
                  </a:cubicBezTo>
                  <a:cubicBezTo>
                    <a:pt x="8860790" y="580390"/>
                    <a:pt x="8860790" y="622300"/>
                    <a:pt x="8855710" y="662940"/>
                  </a:cubicBezTo>
                  <a:cubicBezTo>
                    <a:pt x="8850630" y="703580"/>
                    <a:pt x="8840470" y="745490"/>
                    <a:pt x="8826500" y="783590"/>
                  </a:cubicBezTo>
                  <a:cubicBezTo>
                    <a:pt x="8811260" y="821690"/>
                    <a:pt x="8792210" y="859790"/>
                    <a:pt x="8768080" y="892810"/>
                  </a:cubicBezTo>
                  <a:cubicBezTo>
                    <a:pt x="8745220" y="927100"/>
                    <a:pt x="8717280" y="958850"/>
                    <a:pt x="8686800" y="985520"/>
                  </a:cubicBezTo>
                  <a:cubicBezTo>
                    <a:pt x="8656320" y="1012190"/>
                    <a:pt x="8620760" y="1036320"/>
                    <a:pt x="8585200" y="1055370"/>
                  </a:cubicBezTo>
                  <a:cubicBezTo>
                    <a:pt x="8548370" y="1074420"/>
                    <a:pt x="8509000" y="1089660"/>
                    <a:pt x="8469630" y="1099820"/>
                  </a:cubicBezTo>
                  <a:cubicBezTo>
                    <a:pt x="8428990" y="1109980"/>
                    <a:pt x="8398510" y="1113790"/>
                    <a:pt x="8346440" y="1115060"/>
                  </a:cubicBezTo>
                  <a:cubicBezTo>
                    <a:pt x="8256270" y="1116330"/>
                    <a:pt x="8134350" y="1090930"/>
                    <a:pt x="7980680" y="1084580"/>
                  </a:cubicBezTo>
                  <a:cubicBezTo>
                    <a:pt x="7719060" y="1071880"/>
                    <a:pt x="7393940" y="1074420"/>
                    <a:pt x="6918960" y="1071880"/>
                  </a:cubicBezTo>
                  <a:cubicBezTo>
                    <a:pt x="5942330" y="1064260"/>
                    <a:pt x="3328670" y="1041400"/>
                    <a:pt x="2447290" y="1059180"/>
                  </a:cubicBezTo>
                  <a:cubicBezTo>
                    <a:pt x="2076450" y="1066800"/>
                    <a:pt x="1893570" y="1074420"/>
                    <a:pt x="1658620" y="1094740"/>
                  </a:cubicBezTo>
                  <a:cubicBezTo>
                    <a:pt x="1465580" y="1111250"/>
                    <a:pt x="1314450" y="1134110"/>
                    <a:pt x="1136650" y="1160780"/>
                  </a:cubicBezTo>
                  <a:cubicBezTo>
                    <a:pt x="949960" y="1189990"/>
                    <a:pt x="681990" y="1252220"/>
                    <a:pt x="563880" y="1266190"/>
                  </a:cubicBezTo>
                  <a:cubicBezTo>
                    <a:pt x="510540" y="1272540"/>
                    <a:pt x="486410" y="1275080"/>
                    <a:pt x="448310" y="1272540"/>
                  </a:cubicBezTo>
                  <a:cubicBezTo>
                    <a:pt x="410210" y="1270000"/>
                    <a:pt x="370840" y="1262380"/>
                    <a:pt x="334010" y="1250950"/>
                  </a:cubicBezTo>
                  <a:cubicBezTo>
                    <a:pt x="298450" y="1238250"/>
                    <a:pt x="261620" y="1221740"/>
                    <a:pt x="229870" y="1201420"/>
                  </a:cubicBezTo>
                  <a:cubicBezTo>
                    <a:pt x="196850" y="1182370"/>
                    <a:pt x="166370" y="1156970"/>
                    <a:pt x="138430" y="1130300"/>
                  </a:cubicBezTo>
                  <a:cubicBezTo>
                    <a:pt x="111760" y="1102360"/>
                    <a:pt x="87630" y="1070610"/>
                    <a:pt x="68580" y="1038860"/>
                  </a:cubicBezTo>
                  <a:cubicBezTo>
                    <a:pt x="49530" y="1005840"/>
                    <a:pt x="33020" y="969010"/>
                    <a:pt x="21590" y="932180"/>
                  </a:cubicBezTo>
                  <a:cubicBezTo>
                    <a:pt x="11430" y="895350"/>
                    <a:pt x="3810" y="857250"/>
                    <a:pt x="2540" y="817880"/>
                  </a:cubicBezTo>
                  <a:cubicBezTo>
                    <a:pt x="0" y="779780"/>
                    <a:pt x="2540" y="740410"/>
                    <a:pt x="10160" y="703580"/>
                  </a:cubicBezTo>
                  <a:cubicBezTo>
                    <a:pt x="17780" y="665480"/>
                    <a:pt x="29210" y="627380"/>
                    <a:pt x="45720" y="593090"/>
                  </a:cubicBezTo>
                  <a:cubicBezTo>
                    <a:pt x="62230" y="558800"/>
                    <a:pt x="82550" y="524510"/>
                    <a:pt x="106680" y="495300"/>
                  </a:cubicBezTo>
                  <a:cubicBezTo>
                    <a:pt x="130810" y="464820"/>
                    <a:pt x="158750" y="436880"/>
                    <a:pt x="189230" y="414020"/>
                  </a:cubicBezTo>
                  <a:cubicBezTo>
                    <a:pt x="219710" y="389890"/>
                    <a:pt x="252730" y="370840"/>
                    <a:pt x="288290" y="354330"/>
                  </a:cubicBezTo>
                  <a:cubicBezTo>
                    <a:pt x="323850" y="339090"/>
                    <a:pt x="398780" y="321310"/>
                    <a:pt x="398780" y="321310"/>
                  </a:cubicBezTo>
                </a:path>
              </a:pathLst>
            </a:custGeom>
            <a:solidFill>
              <a:srgbClr val="F3DAC2">
                <a:alpha val="72941"/>
              </a:srgbClr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9209151" y="470535"/>
            <a:ext cx="1764030" cy="485775"/>
            <a:chOff x="0" y="0"/>
            <a:chExt cx="2352040" cy="647700"/>
          </a:xfrm>
        </p:grpSpPr>
        <p:sp>
          <p:nvSpPr>
            <p:cNvPr id="6" name="Freeform 6"/>
            <p:cNvSpPr/>
            <p:nvPr/>
          </p:nvSpPr>
          <p:spPr>
            <a:xfrm>
              <a:off x="48260" y="50800"/>
              <a:ext cx="2255520" cy="546100"/>
            </a:xfrm>
            <a:custGeom>
              <a:avLst/>
              <a:gdLst/>
              <a:ahLst/>
              <a:cxnLst/>
              <a:rect l="l" t="t" r="r" b="b"/>
              <a:pathLst>
                <a:path w="2255520" h="546100">
                  <a:moveTo>
                    <a:pt x="105410" y="0"/>
                  </a:moveTo>
                  <a:cubicBezTo>
                    <a:pt x="1156970" y="16510"/>
                    <a:pt x="1252220" y="15240"/>
                    <a:pt x="1344930" y="29210"/>
                  </a:cubicBezTo>
                  <a:cubicBezTo>
                    <a:pt x="1416050" y="40640"/>
                    <a:pt x="1459230" y="54610"/>
                    <a:pt x="1532890" y="78740"/>
                  </a:cubicBezTo>
                  <a:cubicBezTo>
                    <a:pt x="1643380" y="114300"/>
                    <a:pt x="1836420" y="187960"/>
                    <a:pt x="1939290" y="234950"/>
                  </a:cubicBezTo>
                  <a:cubicBezTo>
                    <a:pt x="2006600" y="265430"/>
                    <a:pt x="2049780" y="302260"/>
                    <a:pt x="2098040" y="321310"/>
                  </a:cubicBezTo>
                  <a:cubicBezTo>
                    <a:pt x="2134870" y="335280"/>
                    <a:pt x="2174240" y="330200"/>
                    <a:pt x="2199640" y="345440"/>
                  </a:cubicBezTo>
                  <a:cubicBezTo>
                    <a:pt x="2219960" y="358140"/>
                    <a:pt x="2236470" y="377190"/>
                    <a:pt x="2245360" y="396240"/>
                  </a:cubicBezTo>
                  <a:cubicBezTo>
                    <a:pt x="2252980" y="416560"/>
                    <a:pt x="2255520" y="444500"/>
                    <a:pt x="2250440" y="464820"/>
                  </a:cubicBezTo>
                  <a:cubicBezTo>
                    <a:pt x="2245360" y="486410"/>
                    <a:pt x="2230120" y="509270"/>
                    <a:pt x="2213610" y="523240"/>
                  </a:cubicBezTo>
                  <a:cubicBezTo>
                    <a:pt x="2195830" y="535940"/>
                    <a:pt x="2170430" y="546100"/>
                    <a:pt x="2148840" y="546100"/>
                  </a:cubicBezTo>
                  <a:cubicBezTo>
                    <a:pt x="2127250" y="546100"/>
                    <a:pt x="2099310" y="535940"/>
                    <a:pt x="2084070" y="525780"/>
                  </a:cubicBezTo>
                  <a:cubicBezTo>
                    <a:pt x="2072640" y="519430"/>
                    <a:pt x="2066290" y="511810"/>
                    <a:pt x="2058670" y="501650"/>
                  </a:cubicBezTo>
                  <a:cubicBezTo>
                    <a:pt x="2049780" y="485140"/>
                    <a:pt x="2039620" y="454660"/>
                    <a:pt x="2039620" y="435610"/>
                  </a:cubicBezTo>
                  <a:cubicBezTo>
                    <a:pt x="2038350" y="422910"/>
                    <a:pt x="2040890" y="414020"/>
                    <a:pt x="2045970" y="401320"/>
                  </a:cubicBezTo>
                  <a:cubicBezTo>
                    <a:pt x="2053590" y="384810"/>
                    <a:pt x="2070100" y="359410"/>
                    <a:pt x="2089150" y="347980"/>
                  </a:cubicBezTo>
                  <a:cubicBezTo>
                    <a:pt x="2106930" y="336550"/>
                    <a:pt x="2137410" y="331470"/>
                    <a:pt x="2155190" y="331470"/>
                  </a:cubicBezTo>
                  <a:cubicBezTo>
                    <a:pt x="2169160" y="331470"/>
                    <a:pt x="2178050" y="334010"/>
                    <a:pt x="2189480" y="340360"/>
                  </a:cubicBezTo>
                  <a:cubicBezTo>
                    <a:pt x="2204720" y="349250"/>
                    <a:pt x="2228850" y="367030"/>
                    <a:pt x="2240280" y="386080"/>
                  </a:cubicBezTo>
                  <a:cubicBezTo>
                    <a:pt x="2250440" y="405130"/>
                    <a:pt x="2255520" y="431800"/>
                    <a:pt x="2252980" y="453390"/>
                  </a:cubicBezTo>
                  <a:cubicBezTo>
                    <a:pt x="2249170" y="474980"/>
                    <a:pt x="2233930" y="500380"/>
                    <a:pt x="2222500" y="514350"/>
                  </a:cubicBezTo>
                  <a:cubicBezTo>
                    <a:pt x="2213610" y="524510"/>
                    <a:pt x="2205990" y="530860"/>
                    <a:pt x="2193290" y="534670"/>
                  </a:cubicBezTo>
                  <a:cubicBezTo>
                    <a:pt x="2176780" y="542290"/>
                    <a:pt x="2151380" y="546100"/>
                    <a:pt x="2125980" y="543560"/>
                  </a:cubicBezTo>
                  <a:cubicBezTo>
                    <a:pt x="2089150" y="541020"/>
                    <a:pt x="2038350" y="523240"/>
                    <a:pt x="1997710" y="504190"/>
                  </a:cubicBezTo>
                  <a:cubicBezTo>
                    <a:pt x="1953260" y="485140"/>
                    <a:pt x="1920240" y="450850"/>
                    <a:pt x="1869440" y="424180"/>
                  </a:cubicBezTo>
                  <a:cubicBezTo>
                    <a:pt x="1800860" y="387350"/>
                    <a:pt x="1706880" y="346710"/>
                    <a:pt x="1619250" y="313690"/>
                  </a:cubicBezTo>
                  <a:cubicBezTo>
                    <a:pt x="1529080" y="278130"/>
                    <a:pt x="1433830" y="238760"/>
                    <a:pt x="1334770" y="218440"/>
                  </a:cubicBezTo>
                  <a:cubicBezTo>
                    <a:pt x="1234440" y="198120"/>
                    <a:pt x="1154430" y="198120"/>
                    <a:pt x="1021080" y="194310"/>
                  </a:cubicBezTo>
                  <a:cubicBezTo>
                    <a:pt x="792480" y="185420"/>
                    <a:pt x="204470" y="240030"/>
                    <a:pt x="80010" y="201930"/>
                  </a:cubicBezTo>
                  <a:cubicBezTo>
                    <a:pt x="45720" y="191770"/>
                    <a:pt x="33020" y="180340"/>
                    <a:pt x="20320" y="161290"/>
                  </a:cubicBezTo>
                  <a:cubicBezTo>
                    <a:pt x="7620" y="142240"/>
                    <a:pt x="0" y="113030"/>
                    <a:pt x="2540" y="90170"/>
                  </a:cubicBezTo>
                  <a:cubicBezTo>
                    <a:pt x="6350" y="68580"/>
                    <a:pt x="20320" y="41910"/>
                    <a:pt x="36830" y="26670"/>
                  </a:cubicBezTo>
                  <a:cubicBezTo>
                    <a:pt x="53340" y="11430"/>
                    <a:pt x="105410" y="0"/>
                    <a:pt x="105410" y="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3958019" y="0"/>
            <a:ext cx="636270" cy="705802"/>
            <a:chOff x="0" y="0"/>
            <a:chExt cx="848360" cy="941070"/>
          </a:xfrm>
        </p:grpSpPr>
        <p:sp>
          <p:nvSpPr>
            <p:cNvPr id="8" name="Freeform 8"/>
            <p:cNvSpPr/>
            <p:nvPr/>
          </p:nvSpPr>
          <p:spPr>
            <a:xfrm>
              <a:off x="44450" y="46990"/>
              <a:ext cx="758190" cy="847090"/>
            </a:xfrm>
            <a:custGeom>
              <a:avLst/>
              <a:gdLst/>
              <a:ahLst/>
              <a:cxnLst/>
              <a:rect l="l" t="t" r="r" b="b"/>
              <a:pathLst>
                <a:path w="758190" h="847090">
                  <a:moveTo>
                    <a:pt x="560070" y="806450"/>
                  </a:moveTo>
                  <a:cubicBezTo>
                    <a:pt x="0" y="121920"/>
                    <a:pt x="5080" y="102870"/>
                    <a:pt x="8890" y="83820"/>
                  </a:cubicBezTo>
                  <a:cubicBezTo>
                    <a:pt x="10160" y="71120"/>
                    <a:pt x="13970" y="62230"/>
                    <a:pt x="22860" y="52070"/>
                  </a:cubicBezTo>
                  <a:cubicBezTo>
                    <a:pt x="34290" y="36830"/>
                    <a:pt x="57150" y="16510"/>
                    <a:pt x="77470" y="8890"/>
                  </a:cubicBezTo>
                  <a:cubicBezTo>
                    <a:pt x="97790" y="1270"/>
                    <a:pt x="127000" y="0"/>
                    <a:pt x="147320" y="7620"/>
                  </a:cubicBezTo>
                  <a:cubicBezTo>
                    <a:pt x="168910" y="13970"/>
                    <a:pt x="190500" y="30480"/>
                    <a:pt x="203200" y="48260"/>
                  </a:cubicBezTo>
                  <a:cubicBezTo>
                    <a:pt x="215900" y="66040"/>
                    <a:pt x="222250" y="96520"/>
                    <a:pt x="223520" y="115570"/>
                  </a:cubicBezTo>
                  <a:cubicBezTo>
                    <a:pt x="224790" y="128270"/>
                    <a:pt x="222250" y="138430"/>
                    <a:pt x="217170" y="149860"/>
                  </a:cubicBezTo>
                  <a:cubicBezTo>
                    <a:pt x="208280" y="167640"/>
                    <a:pt x="191770" y="191770"/>
                    <a:pt x="172720" y="204470"/>
                  </a:cubicBezTo>
                  <a:cubicBezTo>
                    <a:pt x="153670" y="215900"/>
                    <a:pt x="123190" y="220980"/>
                    <a:pt x="104140" y="220980"/>
                  </a:cubicBezTo>
                  <a:cubicBezTo>
                    <a:pt x="91440" y="219710"/>
                    <a:pt x="82550" y="218440"/>
                    <a:pt x="69850" y="212090"/>
                  </a:cubicBezTo>
                  <a:cubicBezTo>
                    <a:pt x="53340" y="201930"/>
                    <a:pt x="29210" y="184150"/>
                    <a:pt x="19050" y="163830"/>
                  </a:cubicBezTo>
                  <a:cubicBezTo>
                    <a:pt x="7620" y="144780"/>
                    <a:pt x="5080" y="114300"/>
                    <a:pt x="6350" y="95250"/>
                  </a:cubicBezTo>
                  <a:cubicBezTo>
                    <a:pt x="7620" y="82550"/>
                    <a:pt x="10160" y="73660"/>
                    <a:pt x="16510" y="62230"/>
                  </a:cubicBezTo>
                  <a:cubicBezTo>
                    <a:pt x="26670" y="45720"/>
                    <a:pt x="46990" y="22860"/>
                    <a:pt x="67310" y="12700"/>
                  </a:cubicBezTo>
                  <a:cubicBezTo>
                    <a:pt x="86360" y="3810"/>
                    <a:pt x="114300" y="0"/>
                    <a:pt x="135890" y="3810"/>
                  </a:cubicBezTo>
                  <a:cubicBezTo>
                    <a:pt x="157480" y="8890"/>
                    <a:pt x="173990" y="19050"/>
                    <a:pt x="196850" y="39370"/>
                  </a:cubicBezTo>
                  <a:cubicBezTo>
                    <a:pt x="241300" y="78740"/>
                    <a:pt x="294640" y="173990"/>
                    <a:pt x="363220" y="256540"/>
                  </a:cubicBezTo>
                  <a:cubicBezTo>
                    <a:pt x="463550" y="375920"/>
                    <a:pt x="703580" y="591820"/>
                    <a:pt x="742950" y="681990"/>
                  </a:cubicBezTo>
                  <a:cubicBezTo>
                    <a:pt x="758190" y="715010"/>
                    <a:pt x="758190" y="736600"/>
                    <a:pt x="753110" y="760730"/>
                  </a:cubicBezTo>
                  <a:cubicBezTo>
                    <a:pt x="746760" y="783590"/>
                    <a:pt x="727710" y="811530"/>
                    <a:pt x="707390" y="825500"/>
                  </a:cubicBezTo>
                  <a:cubicBezTo>
                    <a:pt x="687070" y="839470"/>
                    <a:pt x="654050" y="847090"/>
                    <a:pt x="629920" y="843280"/>
                  </a:cubicBezTo>
                  <a:cubicBezTo>
                    <a:pt x="605790" y="840740"/>
                    <a:pt x="560070" y="806450"/>
                    <a:pt x="560070" y="80645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4598099" y="36195"/>
            <a:ext cx="261938" cy="576262"/>
            <a:chOff x="0" y="0"/>
            <a:chExt cx="349250" cy="768350"/>
          </a:xfrm>
        </p:grpSpPr>
        <p:sp>
          <p:nvSpPr>
            <p:cNvPr id="10" name="Freeform 10"/>
            <p:cNvSpPr/>
            <p:nvPr/>
          </p:nvSpPr>
          <p:spPr>
            <a:xfrm>
              <a:off x="48260" y="48260"/>
              <a:ext cx="261620" cy="673100"/>
            </a:xfrm>
            <a:custGeom>
              <a:avLst/>
              <a:gdLst/>
              <a:ahLst/>
              <a:cxnLst/>
              <a:rect l="l" t="t" r="r" b="b"/>
              <a:pathLst>
                <a:path w="261620" h="673100">
                  <a:moveTo>
                    <a:pt x="20320" y="554990"/>
                  </a:moveTo>
                  <a:cubicBezTo>
                    <a:pt x="24130" y="196850"/>
                    <a:pt x="30480" y="198120"/>
                    <a:pt x="31750" y="194310"/>
                  </a:cubicBezTo>
                  <a:cubicBezTo>
                    <a:pt x="34290" y="182880"/>
                    <a:pt x="5080" y="146050"/>
                    <a:pt x="2540" y="127000"/>
                  </a:cubicBezTo>
                  <a:cubicBezTo>
                    <a:pt x="0" y="113030"/>
                    <a:pt x="0" y="104140"/>
                    <a:pt x="5080" y="90170"/>
                  </a:cubicBezTo>
                  <a:cubicBezTo>
                    <a:pt x="11430" y="71120"/>
                    <a:pt x="25400" y="43180"/>
                    <a:pt x="43180" y="27940"/>
                  </a:cubicBezTo>
                  <a:cubicBezTo>
                    <a:pt x="60960" y="13970"/>
                    <a:pt x="88900" y="3810"/>
                    <a:pt x="111760" y="2540"/>
                  </a:cubicBezTo>
                  <a:cubicBezTo>
                    <a:pt x="134620" y="1270"/>
                    <a:pt x="165100" y="13970"/>
                    <a:pt x="181610" y="22860"/>
                  </a:cubicBezTo>
                  <a:cubicBezTo>
                    <a:pt x="194310" y="30480"/>
                    <a:pt x="200660" y="36830"/>
                    <a:pt x="208280" y="49530"/>
                  </a:cubicBezTo>
                  <a:cubicBezTo>
                    <a:pt x="218440" y="66040"/>
                    <a:pt x="231140" y="95250"/>
                    <a:pt x="229870" y="118110"/>
                  </a:cubicBezTo>
                  <a:cubicBezTo>
                    <a:pt x="229870" y="142240"/>
                    <a:pt x="215900" y="171450"/>
                    <a:pt x="205740" y="187960"/>
                  </a:cubicBezTo>
                  <a:cubicBezTo>
                    <a:pt x="198120" y="199390"/>
                    <a:pt x="190500" y="205740"/>
                    <a:pt x="177800" y="212090"/>
                  </a:cubicBezTo>
                  <a:cubicBezTo>
                    <a:pt x="161290" y="222250"/>
                    <a:pt x="130810" y="232410"/>
                    <a:pt x="107950" y="231140"/>
                  </a:cubicBezTo>
                  <a:cubicBezTo>
                    <a:pt x="85090" y="228600"/>
                    <a:pt x="58420" y="217170"/>
                    <a:pt x="40640" y="201930"/>
                  </a:cubicBezTo>
                  <a:cubicBezTo>
                    <a:pt x="22860" y="186690"/>
                    <a:pt x="8890" y="161290"/>
                    <a:pt x="3810" y="139700"/>
                  </a:cubicBezTo>
                  <a:cubicBezTo>
                    <a:pt x="0" y="116840"/>
                    <a:pt x="3810" y="87630"/>
                    <a:pt x="12700" y="67310"/>
                  </a:cubicBezTo>
                  <a:cubicBezTo>
                    <a:pt x="22860" y="45720"/>
                    <a:pt x="43180" y="25400"/>
                    <a:pt x="64770" y="15240"/>
                  </a:cubicBezTo>
                  <a:cubicBezTo>
                    <a:pt x="85090" y="5080"/>
                    <a:pt x="114300" y="0"/>
                    <a:pt x="135890" y="3810"/>
                  </a:cubicBezTo>
                  <a:cubicBezTo>
                    <a:pt x="158750" y="8890"/>
                    <a:pt x="182880" y="19050"/>
                    <a:pt x="200660" y="39370"/>
                  </a:cubicBezTo>
                  <a:cubicBezTo>
                    <a:pt x="226060" y="72390"/>
                    <a:pt x="237490" y="137160"/>
                    <a:pt x="247650" y="201930"/>
                  </a:cubicBezTo>
                  <a:cubicBezTo>
                    <a:pt x="260350" y="297180"/>
                    <a:pt x="261620" y="481330"/>
                    <a:pt x="248920" y="554990"/>
                  </a:cubicBezTo>
                  <a:cubicBezTo>
                    <a:pt x="242570" y="590550"/>
                    <a:pt x="234950" y="613410"/>
                    <a:pt x="219710" y="631190"/>
                  </a:cubicBezTo>
                  <a:cubicBezTo>
                    <a:pt x="208280" y="646430"/>
                    <a:pt x="191770" y="656590"/>
                    <a:pt x="175260" y="662940"/>
                  </a:cubicBezTo>
                  <a:cubicBezTo>
                    <a:pt x="158750" y="669290"/>
                    <a:pt x="139700" y="673100"/>
                    <a:pt x="120650" y="669290"/>
                  </a:cubicBezTo>
                  <a:cubicBezTo>
                    <a:pt x="97790" y="664210"/>
                    <a:pt x="64770" y="650240"/>
                    <a:pt x="48260" y="631190"/>
                  </a:cubicBezTo>
                  <a:cubicBezTo>
                    <a:pt x="31750" y="612140"/>
                    <a:pt x="20320" y="554990"/>
                    <a:pt x="20320" y="5549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3922776" y="635318"/>
            <a:ext cx="443865" cy="294322"/>
            <a:chOff x="0" y="0"/>
            <a:chExt cx="591820" cy="392430"/>
          </a:xfrm>
        </p:grpSpPr>
        <p:sp>
          <p:nvSpPr>
            <p:cNvPr id="12" name="Freeform 12"/>
            <p:cNvSpPr/>
            <p:nvPr/>
          </p:nvSpPr>
          <p:spPr>
            <a:xfrm>
              <a:off x="44450" y="50800"/>
              <a:ext cx="499110" cy="290830"/>
            </a:xfrm>
            <a:custGeom>
              <a:avLst/>
              <a:gdLst/>
              <a:ahLst/>
              <a:cxnLst/>
              <a:rect l="l" t="t" r="r" b="b"/>
              <a:pathLst>
                <a:path w="499110" h="290830">
                  <a:moveTo>
                    <a:pt x="381000" y="290830"/>
                  </a:moveTo>
                  <a:cubicBezTo>
                    <a:pt x="95250" y="256540"/>
                    <a:pt x="30480" y="198120"/>
                    <a:pt x="12700" y="158750"/>
                  </a:cubicBezTo>
                  <a:cubicBezTo>
                    <a:pt x="0" y="133350"/>
                    <a:pt x="6350" y="102870"/>
                    <a:pt x="11430" y="82550"/>
                  </a:cubicBezTo>
                  <a:cubicBezTo>
                    <a:pt x="15240" y="68580"/>
                    <a:pt x="19050" y="59690"/>
                    <a:pt x="29210" y="48260"/>
                  </a:cubicBezTo>
                  <a:cubicBezTo>
                    <a:pt x="43180" y="33020"/>
                    <a:pt x="72390" y="11430"/>
                    <a:pt x="91440" y="5080"/>
                  </a:cubicBezTo>
                  <a:cubicBezTo>
                    <a:pt x="105410" y="0"/>
                    <a:pt x="116840" y="0"/>
                    <a:pt x="129540" y="0"/>
                  </a:cubicBezTo>
                  <a:cubicBezTo>
                    <a:pt x="142240" y="1270"/>
                    <a:pt x="154940" y="1270"/>
                    <a:pt x="167640" y="7620"/>
                  </a:cubicBezTo>
                  <a:cubicBezTo>
                    <a:pt x="186690" y="16510"/>
                    <a:pt x="213360" y="36830"/>
                    <a:pt x="226060" y="57150"/>
                  </a:cubicBezTo>
                  <a:cubicBezTo>
                    <a:pt x="238760" y="77470"/>
                    <a:pt x="243840" y="110490"/>
                    <a:pt x="243840" y="130810"/>
                  </a:cubicBezTo>
                  <a:cubicBezTo>
                    <a:pt x="243840" y="146050"/>
                    <a:pt x="241300" y="154940"/>
                    <a:pt x="233680" y="168910"/>
                  </a:cubicBezTo>
                  <a:cubicBezTo>
                    <a:pt x="223520" y="186690"/>
                    <a:pt x="199390" y="213360"/>
                    <a:pt x="181610" y="224790"/>
                  </a:cubicBezTo>
                  <a:cubicBezTo>
                    <a:pt x="170180" y="232410"/>
                    <a:pt x="157480" y="234950"/>
                    <a:pt x="144780" y="237490"/>
                  </a:cubicBezTo>
                  <a:cubicBezTo>
                    <a:pt x="133350" y="238760"/>
                    <a:pt x="120650" y="241300"/>
                    <a:pt x="106680" y="237490"/>
                  </a:cubicBezTo>
                  <a:cubicBezTo>
                    <a:pt x="86360" y="232410"/>
                    <a:pt x="55880" y="219710"/>
                    <a:pt x="39370" y="201930"/>
                  </a:cubicBezTo>
                  <a:cubicBezTo>
                    <a:pt x="22860" y="185420"/>
                    <a:pt x="10160" y="153670"/>
                    <a:pt x="6350" y="133350"/>
                  </a:cubicBezTo>
                  <a:cubicBezTo>
                    <a:pt x="3810" y="119380"/>
                    <a:pt x="5080" y="107950"/>
                    <a:pt x="7620" y="95250"/>
                  </a:cubicBezTo>
                  <a:cubicBezTo>
                    <a:pt x="10160" y="82550"/>
                    <a:pt x="13970" y="71120"/>
                    <a:pt x="21590" y="58420"/>
                  </a:cubicBezTo>
                  <a:cubicBezTo>
                    <a:pt x="34290" y="41910"/>
                    <a:pt x="57150" y="17780"/>
                    <a:pt x="80010" y="8890"/>
                  </a:cubicBezTo>
                  <a:cubicBezTo>
                    <a:pt x="101600" y="0"/>
                    <a:pt x="135890" y="0"/>
                    <a:pt x="154940" y="3810"/>
                  </a:cubicBezTo>
                  <a:cubicBezTo>
                    <a:pt x="170180" y="6350"/>
                    <a:pt x="179070" y="11430"/>
                    <a:pt x="190500" y="20320"/>
                  </a:cubicBezTo>
                  <a:cubicBezTo>
                    <a:pt x="207010" y="33020"/>
                    <a:pt x="219710" y="76200"/>
                    <a:pt x="237490" y="80010"/>
                  </a:cubicBezTo>
                  <a:cubicBezTo>
                    <a:pt x="252730" y="83820"/>
                    <a:pt x="265430" y="62230"/>
                    <a:pt x="285750" y="57150"/>
                  </a:cubicBezTo>
                  <a:cubicBezTo>
                    <a:pt x="317500" y="50800"/>
                    <a:pt x="374650" y="49530"/>
                    <a:pt x="408940" y="60960"/>
                  </a:cubicBezTo>
                  <a:cubicBezTo>
                    <a:pt x="435610" y="69850"/>
                    <a:pt x="462280" y="86360"/>
                    <a:pt x="476250" y="107950"/>
                  </a:cubicBezTo>
                  <a:cubicBezTo>
                    <a:pt x="491490" y="129540"/>
                    <a:pt x="499110" y="162560"/>
                    <a:pt x="496570" y="187960"/>
                  </a:cubicBezTo>
                  <a:cubicBezTo>
                    <a:pt x="492760" y="213360"/>
                    <a:pt x="477520" y="243840"/>
                    <a:pt x="458470" y="261620"/>
                  </a:cubicBezTo>
                  <a:cubicBezTo>
                    <a:pt x="438150" y="278130"/>
                    <a:pt x="381000" y="290830"/>
                    <a:pt x="381000" y="29083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13" name="TextBox 13"/>
          <p:cNvSpPr txBox="1"/>
          <p:nvPr/>
        </p:nvSpPr>
        <p:spPr>
          <a:xfrm>
            <a:off x="3036648" y="640439"/>
            <a:ext cx="8752176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Future Work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-247841" y="3665887"/>
            <a:ext cx="16663531" cy="878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4"/>
              </a:lnSpc>
              <a:spcBef>
                <a:spcPct val="0"/>
              </a:spcBef>
            </a:pPr>
            <a:r>
              <a:rPr lang="en-US" sz="599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-Adding more effective cooling system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3003233" y="4718625"/>
            <a:ext cx="16663531" cy="878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14"/>
              </a:lnSpc>
              <a:spcBef>
                <a:spcPct val="0"/>
              </a:spcBef>
            </a:pPr>
            <a:r>
              <a:rPr lang="en-US" sz="599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-Upgrade butter storage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6044625"/>
            <a:ext cx="18288000" cy="2136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4"/>
              </a:lnSpc>
            </a:pPr>
            <a:r>
              <a:rPr lang="en-US" sz="499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-grinding mechanism to prepare fresh biscuits instead    of relying on pre-powdered one</a:t>
            </a:r>
          </a:p>
          <a:p>
            <a:pPr algn="ctr">
              <a:lnSpc>
                <a:spcPts val="5594"/>
              </a:lnSpc>
              <a:spcBef>
                <a:spcPct val="0"/>
              </a:spcBef>
            </a:pPr>
            <a:endParaRPr lang="en-US" sz="4995">
              <a:solidFill>
                <a:srgbClr val="7F5242"/>
              </a:solidFill>
              <a:latin typeface="Lazydog"/>
              <a:ea typeface="Lazydog"/>
              <a:cs typeface="Lazydog"/>
              <a:sym typeface="Lazydog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0" y="7826425"/>
            <a:ext cx="18288000" cy="1431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594"/>
              </a:lnSpc>
              <a:spcBef>
                <a:spcPct val="0"/>
              </a:spcBef>
            </a:pPr>
            <a:r>
              <a:rPr lang="en-US" sz="4995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-Adding more cream ,topping and biscuit flavours ,to provide more customization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291768" y="7687238"/>
            <a:ext cx="3287143" cy="2033920"/>
          </a:xfrm>
          <a:custGeom>
            <a:avLst/>
            <a:gdLst/>
            <a:ahLst/>
            <a:cxnLst/>
            <a:rect l="l" t="t" r="r" b="b"/>
            <a:pathLst>
              <a:path w="3287143" h="2033920">
                <a:moveTo>
                  <a:pt x="0" y="0"/>
                </a:moveTo>
                <a:lnTo>
                  <a:pt x="3287144" y="0"/>
                </a:lnTo>
                <a:lnTo>
                  <a:pt x="3287144" y="2033920"/>
                </a:lnTo>
                <a:lnTo>
                  <a:pt x="0" y="20339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4569142" y="3607117"/>
            <a:ext cx="9639300" cy="2948940"/>
            <a:chOff x="0" y="0"/>
            <a:chExt cx="12852400" cy="3931920"/>
          </a:xfrm>
        </p:grpSpPr>
        <p:sp>
          <p:nvSpPr>
            <p:cNvPr id="5" name="Freeform 5"/>
            <p:cNvSpPr/>
            <p:nvPr/>
          </p:nvSpPr>
          <p:spPr>
            <a:xfrm>
              <a:off x="46990" y="53340"/>
              <a:ext cx="12753340" cy="3830320"/>
            </a:xfrm>
            <a:custGeom>
              <a:avLst/>
              <a:gdLst/>
              <a:ahLst/>
              <a:cxnLst/>
              <a:rect l="l" t="t" r="r" b="b"/>
              <a:pathLst>
                <a:path w="12753340" h="3830320">
                  <a:moveTo>
                    <a:pt x="635000" y="0"/>
                  </a:moveTo>
                  <a:cubicBezTo>
                    <a:pt x="2247900" y="5080"/>
                    <a:pt x="3430270" y="21590"/>
                    <a:pt x="3953510" y="52070"/>
                  </a:cubicBezTo>
                  <a:cubicBezTo>
                    <a:pt x="4221480" y="68580"/>
                    <a:pt x="4320540" y="83820"/>
                    <a:pt x="4561840" y="109220"/>
                  </a:cubicBezTo>
                  <a:cubicBezTo>
                    <a:pt x="4912360" y="147320"/>
                    <a:pt x="5383530" y="217170"/>
                    <a:pt x="5857240" y="265430"/>
                  </a:cubicBezTo>
                  <a:cubicBezTo>
                    <a:pt x="6432550" y="322580"/>
                    <a:pt x="7194550" y="396240"/>
                    <a:pt x="7772400" y="417830"/>
                  </a:cubicBezTo>
                  <a:cubicBezTo>
                    <a:pt x="8246110" y="435610"/>
                    <a:pt x="8629650" y="402590"/>
                    <a:pt x="9071610" y="410210"/>
                  </a:cubicBezTo>
                  <a:cubicBezTo>
                    <a:pt x="9532620" y="416560"/>
                    <a:pt x="10101580" y="452120"/>
                    <a:pt x="10485120" y="459740"/>
                  </a:cubicBezTo>
                  <a:cubicBezTo>
                    <a:pt x="10750550" y="464820"/>
                    <a:pt x="11024870" y="453390"/>
                    <a:pt x="11158220" y="462280"/>
                  </a:cubicBezTo>
                  <a:cubicBezTo>
                    <a:pt x="11214100" y="466090"/>
                    <a:pt x="11239500" y="468630"/>
                    <a:pt x="11277600" y="478790"/>
                  </a:cubicBezTo>
                  <a:cubicBezTo>
                    <a:pt x="11315700" y="487680"/>
                    <a:pt x="11355070" y="502920"/>
                    <a:pt x="11390630" y="521970"/>
                  </a:cubicBezTo>
                  <a:cubicBezTo>
                    <a:pt x="11424920" y="541020"/>
                    <a:pt x="11459210" y="565150"/>
                    <a:pt x="11488420" y="591820"/>
                  </a:cubicBezTo>
                  <a:cubicBezTo>
                    <a:pt x="11518900" y="618490"/>
                    <a:pt x="11545570" y="650240"/>
                    <a:pt x="11568430" y="683260"/>
                  </a:cubicBezTo>
                  <a:cubicBezTo>
                    <a:pt x="11590020" y="716280"/>
                    <a:pt x="11609070" y="753110"/>
                    <a:pt x="11623040" y="789940"/>
                  </a:cubicBezTo>
                  <a:cubicBezTo>
                    <a:pt x="11637010" y="828040"/>
                    <a:pt x="11645900" y="868680"/>
                    <a:pt x="11650980" y="908050"/>
                  </a:cubicBezTo>
                  <a:cubicBezTo>
                    <a:pt x="11654790" y="947420"/>
                    <a:pt x="11654790" y="989330"/>
                    <a:pt x="11649710" y="1028700"/>
                  </a:cubicBezTo>
                  <a:cubicBezTo>
                    <a:pt x="11644630" y="1068070"/>
                    <a:pt x="11634470" y="1108710"/>
                    <a:pt x="11619230" y="1145540"/>
                  </a:cubicBezTo>
                  <a:cubicBezTo>
                    <a:pt x="11605260" y="1182370"/>
                    <a:pt x="11584940" y="1219200"/>
                    <a:pt x="11562080" y="1252220"/>
                  </a:cubicBezTo>
                  <a:cubicBezTo>
                    <a:pt x="11539220" y="1283970"/>
                    <a:pt x="11511280" y="1315720"/>
                    <a:pt x="11480800" y="1341120"/>
                  </a:cubicBezTo>
                  <a:cubicBezTo>
                    <a:pt x="11451590" y="1367790"/>
                    <a:pt x="11416030" y="1390650"/>
                    <a:pt x="11380470" y="1409700"/>
                  </a:cubicBezTo>
                  <a:cubicBezTo>
                    <a:pt x="11344910" y="1427480"/>
                    <a:pt x="11306810" y="1441450"/>
                    <a:pt x="11267440" y="1450340"/>
                  </a:cubicBezTo>
                  <a:cubicBezTo>
                    <a:pt x="11229340" y="1460500"/>
                    <a:pt x="11203940" y="1457960"/>
                    <a:pt x="11148060" y="1464310"/>
                  </a:cubicBezTo>
                  <a:cubicBezTo>
                    <a:pt x="11015980" y="1477010"/>
                    <a:pt x="10730230" y="1506220"/>
                    <a:pt x="10488930" y="1524000"/>
                  </a:cubicBezTo>
                  <a:cubicBezTo>
                    <a:pt x="10196830" y="1544320"/>
                    <a:pt x="9952990" y="1564640"/>
                    <a:pt x="9514840" y="1576070"/>
                  </a:cubicBezTo>
                  <a:cubicBezTo>
                    <a:pt x="8610600" y="1598930"/>
                    <a:pt x="6367780" y="1540510"/>
                    <a:pt x="5356860" y="1563370"/>
                  </a:cubicBezTo>
                  <a:cubicBezTo>
                    <a:pt x="4775200" y="1577340"/>
                    <a:pt x="4352290" y="1587500"/>
                    <a:pt x="3982720" y="1630680"/>
                  </a:cubicBezTo>
                  <a:cubicBezTo>
                    <a:pt x="3731260" y="1659890"/>
                    <a:pt x="3597910" y="1696720"/>
                    <a:pt x="3351530" y="1746250"/>
                  </a:cubicBezTo>
                  <a:cubicBezTo>
                    <a:pt x="3001010" y="1818640"/>
                    <a:pt x="2413000" y="1963420"/>
                    <a:pt x="2082800" y="2030730"/>
                  </a:cubicBezTo>
                  <a:cubicBezTo>
                    <a:pt x="1873250" y="2072640"/>
                    <a:pt x="1744980" y="2078990"/>
                    <a:pt x="1565910" y="2122170"/>
                  </a:cubicBezTo>
                  <a:cubicBezTo>
                    <a:pt x="1365250" y="2171700"/>
                    <a:pt x="1075690" y="2255520"/>
                    <a:pt x="937260" y="2319020"/>
                  </a:cubicBezTo>
                  <a:cubicBezTo>
                    <a:pt x="862330" y="2353310"/>
                    <a:pt x="824230" y="2392680"/>
                    <a:pt x="774700" y="2419350"/>
                  </a:cubicBezTo>
                  <a:cubicBezTo>
                    <a:pt x="734060" y="2439670"/>
                    <a:pt x="699770" y="2456180"/>
                    <a:pt x="660400" y="2467610"/>
                  </a:cubicBezTo>
                  <a:cubicBezTo>
                    <a:pt x="621030" y="2479040"/>
                    <a:pt x="579120" y="2486660"/>
                    <a:pt x="538480" y="2487930"/>
                  </a:cubicBezTo>
                  <a:cubicBezTo>
                    <a:pt x="496570" y="2489200"/>
                    <a:pt x="454660" y="2486660"/>
                    <a:pt x="414020" y="2477770"/>
                  </a:cubicBezTo>
                  <a:cubicBezTo>
                    <a:pt x="374650" y="2470150"/>
                    <a:pt x="334010" y="2457450"/>
                    <a:pt x="297180" y="2439670"/>
                  </a:cubicBezTo>
                  <a:cubicBezTo>
                    <a:pt x="259080" y="2421890"/>
                    <a:pt x="223520" y="2399030"/>
                    <a:pt x="191770" y="2373630"/>
                  </a:cubicBezTo>
                  <a:cubicBezTo>
                    <a:pt x="160020" y="2346960"/>
                    <a:pt x="130810" y="2316480"/>
                    <a:pt x="105410" y="2284730"/>
                  </a:cubicBezTo>
                  <a:cubicBezTo>
                    <a:pt x="81280" y="2251710"/>
                    <a:pt x="59690" y="2214880"/>
                    <a:pt x="43180" y="2176780"/>
                  </a:cubicBezTo>
                  <a:cubicBezTo>
                    <a:pt x="26670" y="2138680"/>
                    <a:pt x="15240" y="2098040"/>
                    <a:pt x="8890" y="2057400"/>
                  </a:cubicBezTo>
                  <a:cubicBezTo>
                    <a:pt x="1270" y="2018030"/>
                    <a:pt x="0" y="1974850"/>
                    <a:pt x="3810" y="1934210"/>
                  </a:cubicBezTo>
                  <a:cubicBezTo>
                    <a:pt x="6350" y="1893570"/>
                    <a:pt x="15240" y="1851660"/>
                    <a:pt x="27940" y="1812290"/>
                  </a:cubicBezTo>
                  <a:cubicBezTo>
                    <a:pt x="40640" y="1772920"/>
                    <a:pt x="58420" y="1734820"/>
                    <a:pt x="80010" y="1700530"/>
                  </a:cubicBezTo>
                  <a:cubicBezTo>
                    <a:pt x="102870" y="1664970"/>
                    <a:pt x="129540" y="1631950"/>
                    <a:pt x="158750" y="1604010"/>
                  </a:cubicBezTo>
                  <a:cubicBezTo>
                    <a:pt x="187960" y="1576070"/>
                    <a:pt x="203200" y="1548130"/>
                    <a:pt x="257810" y="1529080"/>
                  </a:cubicBezTo>
                  <a:cubicBezTo>
                    <a:pt x="408940" y="1475740"/>
                    <a:pt x="812800" y="1501140"/>
                    <a:pt x="1203960" y="1498600"/>
                  </a:cubicBezTo>
                  <a:cubicBezTo>
                    <a:pt x="1847850" y="1494790"/>
                    <a:pt x="2943860" y="1536700"/>
                    <a:pt x="3751580" y="1548130"/>
                  </a:cubicBezTo>
                  <a:cubicBezTo>
                    <a:pt x="4483100" y="1558290"/>
                    <a:pt x="5255260" y="1555750"/>
                    <a:pt x="5842000" y="1565910"/>
                  </a:cubicBezTo>
                  <a:cubicBezTo>
                    <a:pt x="6268720" y="1573530"/>
                    <a:pt x="6503670" y="1567180"/>
                    <a:pt x="6948170" y="1597660"/>
                  </a:cubicBezTo>
                  <a:cubicBezTo>
                    <a:pt x="7627620" y="1642110"/>
                    <a:pt x="8815070" y="1817370"/>
                    <a:pt x="9521190" y="1866900"/>
                  </a:cubicBezTo>
                  <a:cubicBezTo>
                    <a:pt x="10013950" y="1901190"/>
                    <a:pt x="10369550" y="1892300"/>
                    <a:pt x="10777221" y="1910080"/>
                  </a:cubicBezTo>
                  <a:cubicBezTo>
                    <a:pt x="11167110" y="1926590"/>
                    <a:pt x="11630660" y="1949450"/>
                    <a:pt x="11915140" y="1971040"/>
                  </a:cubicBezTo>
                  <a:cubicBezTo>
                    <a:pt x="12086590" y="1983740"/>
                    <a:pt x="12232640" y="1995170"/>
                    <a:pt x="12326621" y="2009140"/>
                  </a:cubicBezTo>
                  <a:cubicBezTo>
                    <a:pt x="12374880" y="2018030"/>
                    <a:pt x="12401550" y="2021840"/>
                    <a:pt x="12437110" y="2034540"/>
                  </a:cubicBezTo>
                  <a:cubicBezTo>
                    <a:pt x="12472671" y="2047240"/>
                    <a:pt x="12508230" y="2065020"/>
                    <a:pt x="12539980" y="2085340"/>
                  </a:cubicBezTo>
                  <a:cubicBezTo>
                    <a:pt x="12571730" y="2105660"/>
                    <a:pt x="12600940" y="2131060"/>
                    <a:pt x="12626340" y="2159000"/>
                  </a:cubicBezTo>
                  <a:cubicBezTo>
                    <a:pt x="12653010" y="2186940"/>
                    <a:pt x="12675871" y="2218690"/>
                    <a:pt x="12693650" y="2251710"/>
                  </a:cubicBezTo>
                  <a:cubicBezTo>
                    <a:pt x="12712700" y="2284730"/>
                    <a:pt x="12726671" y="2321560"/>
                    <a:pt x="12736830" y="2357120"/>
                  </a:cubicBezTo>
                  <a:cubicBezTo>
                    <a:pt x="12746990" y="2393950"/>
                    <a:pt x="12752071" y="2433320"/>
                    <a:pt x="12753340" y="2470150"/>
                  </a:cubicBezTo>
                  <a:cubicBezTo>
                    <a:pt x="12753340" y="2508250"/>
                    <a:pt x="12749530" y="2547620"/>
                    <a:pt x="12741910" y="2584450"/>
                  </a:cubicBezTo>
                  <a:cubicBezTo>
                    <a:pt x="12733021" y="2621280"/>
                    <a:pt x="12720321" y="2658110"/>
                    <a:pt x="12703810" y="2692400"/>
                  </a:cubicBezTo>
                  <a:cubicBezTo>
                    <a:pt x="12686030" y="2725420"/>
                    <a:pt x="12664440" y="2758440"/>
                    <a:pt x="12640310" y="2787650"/>
                  </a:cubicBezTo>
                  <a:cubicBezTo>
                    <a:pt x="12616180" y="2816860"/>
                    <a:pt x="12586971" y="2842260"/>
                    <a:pt x="12556490" y="2865120"/>
                  </a:cubicBezTo>
                  <a:cubicBezTo>
                    <a:pt x="12526010" y="2886710"/>
                    <a:pt x="12491721" y="2905760"/>
                    <a:pt x="12457430" y="2919730"/>
                  </a:cubicBezTo>
                  <a:cubicBezTo>
                    <a:pt x="12421871" y="2934970"/>
                    <a:pt x="12400280" y="2942590"/>
                    <a:pt x="12346940" y="2950210"/>
                  </a:cubicBezTo>
                  <a:cubicBezTo>
                    <a:pt x="12216130" y="2969260"/>
                    <a:pt x="12016740" y="2961640"/>
                    <a:pt x="11663680" y="2965450"/>
                  </a:cubicBezTo>
                  <a:cubicBezTo>
                    <a:pt x="10440671" y="2980690"/>
                    <a:pt x="4643121" y="2908300"/>
                    <a:pt x="3478530" y="2975610"/>
                  </a:cubicBezTo>
                  <a:cubicBezTo>
                    <a:pt x="3161030" y="2993390"/>
                    <a:pt x="3064510" y="3017520"/>
                    <a:pt x="2874010" y="3045460"/>
                  </a:cubicBezTo>
                  <a:cubicBezTo>
                    <a:pt x="2702560" y="3070860"/>
                    <a:pt x="2548890" y="3101340"/>
                    <a:pt x="2387600" y="3134360"/>
                  </a:cubicBezTo>
                  <a:cubicBezTo>
                    <a:pt x="2225040" y="3167380"/>
                    <a:pt x="2065020" y="3196590"/>
                    <a:pt x="1901190" y="3242310"/>
                  </a:cubicBezTo>
                  <a:cubicBezTo>
                    <a:pt x="1729740" y="3289300"/>
                    <a:pt x="1399540" y="3444240"/>
                    <a:pt x="1380490" y="3415030"/>
                  </a:cubicBezTo>
                  <a:cubicBezTo>
                    <a:pt x="1370330" y="3398520"/>
                    <a:pt x="1507490" y="3275330"/>
                    <a:pt x="1508760" y="3275330"/>
                  </a:cubicBezTo>
                  <a:cubicBezTo>
                    <a:pt x="1510030" y="3276600"/>
                    <a:pt x="1459230" y="3345180"/>
                    <a:pt x="1428750" y="3374390"/>
                  </a:cubicBezTo>
                  <a:cubicBezTo>
                    <a:pt x="1399540" y="3403600"/>
                    <a:pt x="1363980" y="3430270"/>
                    <a:pt x="1328420" y="3451860"/>
                  </a:cubicBezTo>
                  <a:cubicBezTo>
                    <a:pt x="1291590" y="3472180"/>
                    <a:pt x="1252220" y="3489960"/>
                    <a:pt x="1211580" y="3502660"/>
                  </a:cubicBezTo>
                  <a:cubicBezTo>
                    <a:pt x="1170940" y="3514090"/>
                    <a:pt x="1129030" y="3521710"/>
                    <a:pt x="1085850" y="3522980"/>
                  </a:cubicBezTo>
                  <a:cubicBezTo>
                    <a:pt x="1043940" y="3525520"/>
                    <a:pt x="1000760" y="3521710"/>
                    <a:pt x="960120" y="3514090"/>
                  </a:cubicBezTo>
                  <a:cubicBezTo>
                    <a:pt x="918210" y="3505200"/>
                    <a:pt x="877570" y="3492500"/>
                    <a:pt x="839470" y="3474720"/>
                  </a:cubicBezTo>
                  <a:cubicBezTo>
                    <a:pt x="801370" y="3456940"/>
                    <a:pt x="764540" y="3434080"/>
                    <a:pt x="731520" y="3407410"/>
                  </a:cubicBezTo>
                  <a:cubicBezTo>
                    <a:pt x="698500" y="3380740"/>
                    <a:pt x="668020" y="3348990"/>
                    <a:pt x="642620" y="3315970"/>
                  </a:cubicBezTo>
                  <a:cubicBezTo>
                    <a:pt x="617220" y="3282950"/>
                    <a:pt x="595630" y="3244850"/>
                    <a:pt x="579120" y="3206750"/>
                  </a:cubicBezTo>
                  <a:cubicBezTo>
                    <a:pt x="562610" y="3168650"/>
                    <a:pt x="549910" y="3126740"/>
                    <a:pt x="542290" y="3084830"/>
                  </a:cubicBezTo>
                  <a:cubicBezTo>
                    <a:pt x="535940" y="3042920"/>
                    <a:pt x="533400" y="2999740"/>
                    <a:pt x="537210" y="2957830"/>
                  </a:cubicBezTo>
                  <a:cubicBezTo>
                    <a:pt x="539750" y="2915920"/>
                    <a:pt x="548640" y="2874010"/>
                    <a:pt x="561340" y="2833370"/>
                  </a:cubicBezTo>
                  <a:cubicBezTo>
                    <a:pt x="574040" y="2794000"/>
                    <a:pt x="574040" y="2757170"/>
                    <a:pt x="614680" y="2719070"/>
                  </a:cubicBezTo>
                  <a:cubicBezTo>
                    <a:pt x="717550" y="2623820"/>
                    <a:pt x="1056640" y="2499360"/>
                    <a:pt x="1346200" y="2443480"/>
                  </a:cubicBezTo>
                  <a:cubicBezTo>
                    <a:pt x="1739900" y="2366010"/>
                    <a:pt x="2194560" y="2411730"/>
                    <a:pt x="2778760" y="2404110"/>
                  </a:cubicBezTo>
                  <a:cubicBezTo>
                    <a:pt x="3702051" y="2392680"/>
                    <a:pt x="5590540" y="2378710"/>
                    <a:pt x="6353810" y="2410460"/>
                  </a:cubicBezTo>
                  <a:cubicBezTo>
                    <a:pt x="6714490" y="2425700"/>
                    <a:pt x="6892290" y="2442210"/>
                    <a:pt x="7148830" y="2475230"/>
                  </a:cubicBezTo>
                  <a:cubicBezTo>
                    <a:pt x="7392671" y="2505710"/>
                    <a:pt x="7645400" y="2573020"/>
                    <a:pt x="7858761" y="2595880"/>
                  </a:cubicBezTo>
                  <a:cubicBezTo>
                    <a:pt x="8032750" y="2614930"/>
                    <a:pt x="8140700" y="2604770"/>
                    <a:pt x="8336280" y="2620010"/>
                  </a:cubicBezTo>
                  <a:cubicBezTo>
                    <a:pt x="8648700" y="2642870"/>
                    <a:pt x="9272271" y="2705100"/>
                    <a:pt x="9549130" y="2744470"/>
                  </a:cubicBezTo>
                  <a:cubicBezTo>
                    <a:pt x="9693910" y="2764790"/>
                    <a:pt x="9791700" y="2780030"/>
                    <a:pt x="9880600" y="2805430"/>
                  </a:cubicBezTo>
                  <a:cubicBezTo>
                    <a:pt x="9942830" y="2823210"/>
                    <a:pt x="9988550" y="2837180"/>
                    <a:pt x="10036810" y="2865120"/>
                  </a:cubicBezTo>
                  <a:cubicBezTo>
                    <a:pt x="10083800" y="2893060"/>
                    <a:pt x="10128250" y="2931160"/>
                    <a:pt x="10165080" y="2973070"/>
                  </a:cubicBezTo>
                  <a:cubicBezTo>
                    <a:pt x="10200640" y="3013710"/>
                    <a:pt x="10231121" y="3064510"/>
                    <a:pt x="10252711" y="3115310"/>
                  </a:cubicBezTo>
                  <a:cubicBezTo>
                    <a:pt x="10273030" y="3166110"/>
                    <a:pt x="10285730" y="3223260"/>
                    <a:pt x="10289540" y="3277870"/>
                  </a:cubicBezTo>
                  <a:cubicBezTo>
                    <a:pt x="10293350" y="3333750"/>
                    <a:pt x="10287000" y="3392170"/>
                    <a:pt x="10273030" y="3444240"/>
                  </a:cubicBezTo>
                  <a:cubicBezTo>
                    <a:pt x="10259061" y="3497580"/>
                    <a:pt x="10234930" y="3550920"/>
                    <a:pt x="10204450" y="3596640"/>
                  </a:cubicBezTo>
                  <a:cubicBezTo>
                    <a:pt x="10173971" y="3643630"/>
                    <a:pt x="10133330" y="3685540"/>
                    <a:pt x="10090150" y="3719830"/>
                  </a:cubicBezTo>
                  <a:cubicBezTo>
                    <a:pt x="10046971" y="3752850"/>
                    <a:pt x="9994900" y="3780790"/>
                    <a:pt x="9942830" y="3799840"/>
                  </a:cubicBezTo>
                  <a:cubicBezTo>
                    <a:pt x="9890761" y="3817620"/>
                    <a:pt x="9833610" y="3827780"/>
                    <a:pt x="9777730" y="3827780"/>
                  </a:cubicBezTo>
                  <a:cubicBezTo>
                    <a:pt x="9723121" y="3829050"/>
                    <a:pt x="9664700" y="3820160"/>
                    <a:pt x="9612630" y="3802380"/>
                  </a:cubicBezTo>
                  <a:cubicBezTo>
                    <a:pt x="9560561" y="3785870"/>
                    <a:pt x="9508490" y="3757930"/>
                    <a:pt x="9464040" y="3724910"/>
                  </a:cubicBezTo>
                  <a:cubicBezTo>
                    <a:pt x="9420861" y="3691890"/>
                    <a:pt x="9378950" y="3649980"/>
                    <a:pt x="9348471" y="3605530"/>
                  </a:cubicBezTo>
                  <a:cubicBezTo>
                    <a:pt x="9316721" y="3559810"/>
                    <a:pt x="9291321" y="3506470"/>
                    <a:pt x="9276080" y="3453130"/>
                  </a:cubicBezTo>
                  <a:cubicBezTo>
                    <a:pt x="9260840" y="3401060"/>
                    <a:pt x="9254490" y="3342640"/>
                    <a:pt x="9257030" y="3288030"/>
                  </a:cubicBezTo>
                  <a:cubicBezTo>
                    <a:pt x="9259571" y="3232150"/>
                    <a:pt x="9271000" y="3175000"/>
                    <a:pt x="9291321" y="3124200"/>
                  </a:cubicBezTo>
                  <a:cubicBezTo>
                    <a:pt x="9311640" y="3072130"/>
                    <a:pt x="9340850" y="3021330"/>
                    <a:pt x="9376410" y="2979420"/>
                  </a:cubicBezTo>
                  <a:cubicBezTo>
                    <a:pt x="9411971" y="2937510"/>
                    <a:pt x="9456421" y="2899410"/>
                    <a:pt x="9503410" y="2870200"/>
                  </a:cubicBezTo>
                  <a:cubicBezTo>
                    <a:pt x="9550400" y="2840990"/>
                    <a:pt x="9603740" y="2819400"/>
                    <a:pt x="9658350" y="2806700"/>
                  </a:cubicBezTo>
                  <a:cubicBezTo>
                    <a:pt x="9711690" y="2794000"/>
                    <a:pt x="9770110" y="2791460"/>
                    <a:pt x="9824721" y="2796540"/>
                  </a:cubicBezTo>
                  <a:cubicBezTo>
                    <a:pt x="9879330" y="2801620"/>
                    <a:pt x="9936480" y="2816860"/>
                    <a:pt x="9986010" y="2839720"/>
                  </a:cubicBezTo>
                  <a:cubicBezTo>
                    <a:pt x="10036810" y="2862580"/>
                    <a:pt x="10085071" y="2894330"/>
                    <a:pt x="10125710" y="2932430"/>
                  </a:cubicBezTo>
                  <a:cubicBezTo>
                    <a:pt x="10166350" y="2969260"/>
                    <a:pt x="10201910" y="3016250"/>
                    <a:pt x="10228580" y="3064510"/>
                  </a:cubicBezTo>
                  <a:cubicBezTo>
                    <a:pt x="10253980" y="3112770"/>
                    <a:pt x="10274300" y="3168650"/>
                    <a:pt x="10283190" y="3223260"/>
                  </a:cubicBezTo>
                  <a:cubicBezTo>
                    <a:pt x="10292080" y="3276600"/>
                    <a:pt x="10293350" y="3335020"/>
                    <a:pt x="10284461" y="3389630"/>
                  </a:cubicBezTo>
                  <a:cubicBezTo>
                    <a:pt x="10276840" y="3444240"/>
                    <a:pt x="10257790" y="3500120"/>
                    <a:pt x="10232390" y="3549650"/>
                  </a:cubicBezTo>
                  <a:cubicBezTo>
                    <a:pt x="10206990" y="3597910"/>
                    <a:pt x="10172700" y="3644900"/>
                    <a:pt x="10132061" y="3683000"/>
                  </a:cubicBezTo>
                  <a:cubicBezTo>
                    <a:pt x="10092690" y="3721100"/>
                    <a:pt x="10044430" y="3754120"/>
                    <a:pt x="9994900" y="3778250"/>
                  </a:cubicBezTo>
                  <a:cubicBezTo>
                    <a:pt x="9945371" y="3802380"/>
                    <a:pt x="9888221" y="3817620"/>
                    <a:pt x="9833611" y="3823970"/>
                  </a:cubicBezTo>
                  <a:cubicBezTo>
                    <a:pt x="9779000" y="3830320"/>
                    <a:pt x="9723121" y="3825240"/>
                    <a:pt x="9667240" y="3816350"/>
                  </a:cubicBezTo>
                  <a:cubicBezTo>
                    <a:pt x="9606280" y="3807460"/>
                    <a:pt x="9570721" y="3785870"/>
                    <a:pt x="9481821" y="3769360"/>
                  </a:cubicBezTo>
                  <a:cubicBezTo>
                    <a:pt x="9259571" y="3728720"/>
                    <a:pt x="8625840" y="3669030"/>
                    <a:pt x="8298180" y="3641090"/>
                  </a:cubicBezTo>
                  <a:cubicBezTo>
                    <a:pt x="8067040" y="3620770"/>
                    <a:pt x="7907021" y="3624580"/>
                    <a:pt x="7705090" y="3600450"/>
                  </a:cubicBezTo>
                  <a:cubicBezTo>
                    <a:pt x="7491730" y="3573780"/>
                    <a:pt x="7275830" y="3514090"/>
                    <a:pt x="7054850" y="3486150"/>
                  </a:cubicBezTo>
                  <a:cubicBezTo>
                    <a:pt x="6826250" y="3456940"/>
                    <a:pt x="6644640" y="3440430"/>
                    <a:pt x="6353810" y="3429000"/>
                  </a:cubicBezTo>
                  <a:cubicBezTo>
                    <a:pt x="5873751" y="3409950"/>
                    <a:pt x="5109210" y="3423920"/>
                    <a:pt x="4443730" y="3427730"/>
                  </a:cubicBezTo>
                  <a:cubicBezTo>
                    <a:pt x="3714751" y="3432810"/>
                    <a:pt x="2677160" y="3529330"/>
                    <a:pt x="2152651" y="3459480"/>
                  </a:cubicBezTo>
                  <a:cubicBezTo>
                    <a:pt x="1868171" y="3421380"/>
                    <a:pt x="1616711" y="3241040"/>
                    <a:pt x="1508761" y="3275330"/>
                  </a:cubicBezTo>
                  <a:cubicBezTo>
                    <a:pt x="1461771" y="3290570"/>
                    <a:pt x="1459231" y="3345180"/>
                    <a:pt x="1428751" y="3374390"/>
                  </a:cubicBezTo>
                  <a:cubicBezTo>
                    <a:pt x="1399541" y="3403600"/>
                    <a:pt x="1363981" y="3430270"/>
                    <a:pt x="1328421" y="3451860"/>
                  </a:cubicBezTo>
                  <a:cubicBezTo>
                    <a:pt x="1291591" y="3472180"/>
                    <a:pt x="1252221" y="3489960"/>
                    <a:pt x="1211581" y="3501390"/>
                  </a:cubicBezTo>
                  <a:cubicBezTo>
                    <a:pt x="1170941" y="3514090"/>
                    <a:pt x="1129031" y="3521710"/>
                    <a:pt x="1087121" y="3522980"/>
                  </a:cubicBezTo>
                  <a:cubicBezTo>
                    <a:pt x="1043941" y="3525520"/>
                    <a:pt x="1000760" y="3521710"/>
                    <a:pt x="960121" y="3514090"/>
                  </a:cubicBezTo>
                  <a:cubicBezTo>
                    <a:pt x="918210" y="3505200"/>
                    <a:pt x="877571" y="3492500"/>
                    <a:pt x="839471" y="3474720"/>
                  </a:cubicBezTo>
                  <a:cubicBezTo>
                    <a:pt x="801371" y="3456940"/>
                    <a:pt x="764541" y="3434080"/>
                    <a:pt x="731521" y="3407410"/>
                  </a:cubicBezTo>
                  <a:cubicBezTo>
                    <a:pt x="698501" y="3380740"/>
                    <a:pt x="668021" y="3348990"/>
                    <a:pt x="642621" y="3315970"/>
                  </a:cubicBezTo>
                  <a:cubicBezTo>
                    <a:pt x="617221" y="3282950"/>
                    <a:pt x="595631" y="3244850"/>
                    <a:pt x="579121" y="3206750"/>
                  </a:cubicBezTo>
                  <a:cubicBezTo>
                    <a:pt x="562611" y="3168650"/>
                    <a:pt x="549911" y="3126740"/>
                    <a:pt x="542291" y="3084830"/>
                  </a:cubicBezTo>
                  <a:cubicBezTo>
                    <a:pt x="535941" y="3044190"/>
                    <a:pt x="533401" y="2999740"/>
                    <a:pt x="537211" y="2957830"/>
                  </a:cubicBezTo>
                  <a:cubicBezTo>
                    <a:pt x="539751" y="2915920"/>
                    <a:pt x="548641" y="2874010"/>
                    <a:pt x="561341" y="2833370"/>
                  </a:cubicBezTo>
                  <a:cubicBezTo>
                    <a:pt x="574041" y="2794000"/>
                    <a:pt x="579121" y="2759710"/>
                    <a:pt x="614681" y="2719070"/>
                  </a:cubicBezTo>
                  <a:cubicBezTo>
                    <a:pt x="688341" y="2635250"/>
                    <a:pt x="895351" y="2509520"/>
                    <a:pt x="1054101" y="2435860"/>
                  </a:cubicBezTo>
                  <a:cubicBezTo>
                    <a:pt x="1216660" y="2359660"/>
                    <a:pt x="1395730" y="2320290"/>
                    <a:pt x="1578611" y="2272030"/>
                  </a:cubicBezTo>
                  <a:cubicBezTo>
                    <a:pt x="1776730" y="2219960"/>
                    <a:pt x="2002791" y="2174240"/>
                    <a:pt x="2203451" y="2137410"/>
                  </a:cubicBezTo>
                  <a:cubicBezTo>
                    <a:pt x="2388870" y="2103120"/>
                    <a:pt x="2547620" y="2077720"/>
                    <a:pt x="2740661" y="2054860"/>
                  </a:cubicBezTo>
                  <a:cubicBezTo>
                    <a:pt x="2966720" y="2029460"/>
                    <a:pt x="3096261" y="2010410"/>
                    <a:pt x="3477260" y="1995170"/>
                  </a:cubicBezTo>
                  <a:cubicBezTo>
                    <a:pt x="4798060" y="1941830"/>
                    <a:pt x="11730991" y="1943100"/>
                    <a:pt x="12326621" y="2009140"/>
                  </a:cubicBezTo>
                  <a:cubicBezTo>
                    <a:pt x="12393930" y="2016760"/>
                    <a:pt x="12401550" y="2021840"/>
                    <a:pt x="12437110" y="2034540"/>
                  </a:cubicBezTo>
                  <a:cubicBezTo>
                    <a:pt x="12472671" y="2047240"/>
                    <a:pt x="12508230" y="2065020"/>
                    <a:pt x="12539980" y="2085340"/>
                  </a:cubicBezTo>
                  <a:cubicBezTo>
                    <a:pt x="12571730" y="2105660"/>
                    <a:pt x="12600940" y="2131060"/>
                    <a:pt x="12626340" y="2159000"/>
                  </a:cubicBezTo>
                  <a:cubicBezTo>
                    <a:pt x="12653010" y="2186940"/>
                    <a:pt x="12675871" y="2218690"/>
                    <a:pt x="12693650" y="2251710"/>
                  </a:cubicBezTo>
                  <a:cubicBezTo>
                    <a:pt x="12711430" y="2284730"/>
                    <a:pt x="12726671" y="2321560"/>
                    <a:pt x="12736830" y="2357120"/>
                  </a:cubicBezTo>
                  <a:cubicBezTo>
                    <a:pt x="12746990" y="2393950"/>
                    <a:pt x="12752071" y="2433320"/>
                    <a:pt x="12753340" y="2470150"/>
                  </a:cubicBezTo>
                  <a:cubicBezTo>
                    <a:pt x="12753340" y="2508250"/>
                    <a:pt x="12749530" y="2547620"/>
                    <a:pt x="12741910" y="2584450"/>
                  </a:cubicBezTo>
                  <a:cubicBezTo>
                    <a:pt x="12733021" y="2621280"/>
                    <a:pt x="12720321" y="2658110"/>
                    <a:pt x="12703810" y="2692400"/>
                  </a:cubicBezTo>
                  <a:cubicBezTo>
                    <a:pt x="12686030" y="2725420"/>
                    <a:pt x="12664440" y="2758440"/>
                    <a:pt x="12640310" y="2787650"/>
                  </a:cubicBezTo>
                  <a:cubicBezTo>
                    <a:pt x="12616180" y="2815590"/>
                    <a:pt x="12586971" y="2842260"/>
                    <a:pt x="12556490" y="2865120"/>
                  </a:cubicBezTo>
                  <a:cubicBezTo>
                    <a:pt x="12526010" y="2886710"/>
                    <a:pt x="12491721" y="2905760"/>
                    <a:pt x="12457430" y="2919730"/>
                  </a:cubicBezTo>
                  <a:cubicBezTo>
                    <a:pt x="12421871" y="2934970"/>
                    <a:pt x="12383771" y="2945130"/>
                    <a:pt x="12346940" y="2950210"/>
                  </a:cubicBezTo>
                  <a:cubicBezTo>
                    <a:pt x="12308840" y="2955290"/>
                    <a:pt x="12280900" y="2955290"/>
                    <a:pt x="12232640" y="2952750"/>
                  </a:cubicBezTo>
                  <a:cubicBezTo>
                    <a:pt x="12143740" y="2946400"/>
                    <a:pt x="12018010" y="2915920"/>
                    <a:pt x="11860530" y="2895600"/>
                  </a:cubicBezTo>
                  <a:cubicBezTo>
                    <a:pt x="11591290" y="2860040"/>
                    <a:pt x="11142980" y="2806700"/>
                    <a:pt x="10758171" y="2780030"/>
                  </a:cubicBezTo>
                  <a:cubicBezTo>
                    <a:pt x="10337800" y="2750820"/>
                    <a:pt x="9883140" y="2759710"/>
                    <a:pt x="9436100" y="2733040"/>
                  </a:cubicBezTo>
                  <a:cubicBezTo>
                    <a:pt x="8972550" y="2705100"/>
                    <a:pt x="8464550" y="2656840"/>
                    <a:pt x="8023860" y="2613660"/>
                  </a:cubicBezTo>
                  <a:cubicBezTo>
                    <a:pt x="7635240" y="2574290"/>
                    <a:pt x="7293610" y="2515870"/>
                    <a:pt x="6927850" y="2487930"/>
                  </a:cubicBezTo>
                  <a:cubicBezTo>
                    <a:pt x="6565900" y="2461260"/>
                    <a:pt x="6262370" y="2453640"/>
                    <a:pt x="5842000" y="2447290"/>
                  </a:cubicBezTo>
                  <a:cubicBezTo>
                    <a:pt x="5257800" y="2439670"/>
                    <a:pt x="4448810" y="2456180"/>
                    <a:pt x="3751580" y="2466340"/>
                  </a:cubicBezTo>
                  <a:cubicBezTo>
                    <a:pt x="3051810" y="2475230"/>
                    <a:pt x="2200910" y="2524760"/>
                    <a:pt x="1652270" y="2503170"/>
                  </a:cubicBezTo>
                  <a:cubicBezTo>
                    <a:pt x="1295400" y="2489200"/>
                    <a:pt x="928370" y="2395220"/>
                    <a:pt x="774700" y="2419350"/>
                  </a:cubicBezTo>
                  <a:cubicBezTo>
                    <a:pt x="717550" y="2428240"/>
                    <a:pt x="699770" y="2456180"/>
                    <a:pt x="660400" y="2467610"/>
                  </a:cubicBezTo>
                  <a:cubicBezTo>
                    <a:pt x="621030" y="2479040"/>
                    <a:pt x="579120" y="2486660"/>
                    <a:pt x="538480" y="2487930"/>
                  </a:cubicBezTo>
                  <a:cubicBezTo>
                    <a:pt x="497840" y="2489200"/>
                    <a:pt x="454660" y="2486660"/>
                    <a:pt x="414020" y="2477770"/>
                  </a:cubicBezTo>
                  <a:cubicBezTo>
                    <a:pt x="374650" y="2470150"/>
                    <a:pt x="334010" y="2457450"/>
                    <a:pt x="297180" y="2439670"/>
                  </a:cubicBezTo>
                  <a:cubicBezTo>
                    <a:pt x="259080" y="2421890"/>
                    <a:pt x="223520" y="2399030"/>
                    <a:pt x="191770" y="2373630"/>
                  </a:cubicBezTo>
                  <a:cubicBezTo>
                    <a:pt x="160020" y="2346960"/>
                    <a:pt x="130810" y="2316480"/>
                    <a:pt x="105410" y="2284730"/>
                  </a:cubicBezTo>
                  <a:cubicBezTo>
                    <a:pt x="81280" y="2251710"/>
                    <a:pt x="59690" y="2214880"/>
                    <a:pt x="43180" y="2176780"/>
                  </a:cubicBezTo>
                  <a:cubicBezTo>
                    <a:pt x="26670" y="2138680"/>
                    <a:pt x="15240" y="2098040"/>
                    <a:pt x="8890" y="2057400"/>
                  </a:cubicBezTo>
                  <a:cubicBezTo>
                    <a:pt x="1270" y="2018030"/>
                    <a:pt x="0" y="1974850"/>
                    <a:pt x="3810" y="1934210"/>
                  </a:cubicBezTo>
                  <a:cubicBezTo>
                    <a:pt x="6350" y="1893570"/>
                    <a:pt x="15240" y="1851660"/>
                    <a:pt x="27940" y="1812290"/>
                  </a:cubicBezTo>
                  <a:cubicBezTo>
                    <a:pt x="40640" y="1772920"/>
                    <a:pt x="58420" y="1734820"/>
                    <a:pt x="80010" y="1700530"/>
                  </a:cubicBezTo>
                  <a:cubicBezTo>
                    <a:pt x="102870" y="1664970"/>
                    <a:pt x="125730" y="1635760"/>
                    <a:pt x="158750" y="1604010"/>
                  </a:cubicBezTo>
                  <a:cubicBezTo>
                    <a:pt x="200660" y="1564640"/>
                    <a:pt x="246380" y="1525270"/>
                    <a:pt x="316230" y="1485900"/>
                  </a:cubicBezTo>
                  <a:cubicBezTo>
                    <a:pt x="434340" y="1421130"/>
                    <a:pt x="643890" y="1347470"/>
                    <a:pt x="817880" y="1290320"/>
                  </a:cubicBezTo>
                  <a:cubicBezTo>
                    <a:pt x="999490" y="1229360"/>
                    <a:pt x="1184910" y="1176020"/>
                    <a:pt x="1386840" y="1131570"/>
                  </a:cubicBezTo>
                  <a:cubicBezTo>
                    <a:pt x="1611630" y="1082040"/>
                    <a:pt x="1879600" y="1056640"/>
                    <a:pt x="2105660" y="1013460"/>
                  </a:cubicBezTo>
                  <a:cubicBezTo>
                    <a:pt x="2308860" y="975360"/>
                    <a:pt x="2495550" y="927100"/>
                    <a:pt x="2683510" y="891540"/>
                  </a:cubicBezTo>
                  <a:cubicBezTo>
                    <a:pt x="2860040" y="857250"/>
                    <a:pt x="3013710" y="830580"/>
                    <a:pt x="3200400" y="800100"/>
                  </a:cubicBezTo>
                  <a:cubicBezTo>
                    <a:pt x="3418840" y="764540"/>
                    <a:pt x="3634740" y="716280"/>
                    <a:pt x="3915410" y="688340"/>
                  </a:cubicBezTo>
                  <a:cubicBezTo>
                    <a:pt x="4311650" y="648970"/>
                    <a:pt x="4752340" y="641350"/>
                    <a:pt x="5355590" y="624840"/>
                  </a:cubicBezTo>
                  <a:cubicBezTo>
                    <a:pt x="6377940" y="598170"/>
                    <a:pt x="8411210" y="631190"/>
                    <a:pt x="9481820" y="586740"/>
                  </a:cubicBezTo>
                  <a:cubicBezTo>
                    <a:pt x="10165080" y="558800"/>
                    <a:pt x="10922000" y="455930"/>
                    <a:pt x="11158220" y="462280"/>
                  </a:cubicBezTo>
                  <a:cubicBezTo>
                    <a:pt x="11220450" y="464820"/>
                    <a:pt x="11239500" y="468630"/>
                    <a:pt x="11277600" y="478790"/>
                  </a:cubicBezTo>
                  <a:cubicBezTo>
                    <a:pt x="11315700" y="487680"/>
                    <a:pt x="11355070" y="502920"/>
                    <a:pt x="11390630" y="521970"/>
                  </a:cubicBezTo>
                  <a:cubicBezTo>
                    <a:pt x="11424920" y="541020"/>
                    <a:pt x="11459210" y="565150"/>
                    <a:pt x="11488420" y="591820"/>
                  </a:cubicBezTo>
                  <a:cubicBezTo>
                    <a:pt x="11518900" y="618490"/>
                    <a:pt x="11545570" y="650240"/>
                    <a:pt x="11568430" y="683260"/>
                  </a:cubicBezTo>
                  <a:cubicBezTo>
                    <a:pt x="11590020" y="716280"/>
                    <a:pt x="11609070" y="753110"/>
                    <a:pt x="11623040" y="789940"/>
                  </a:cubicBezTo>
                  <a:cubicBezTo>
                    <a:pt x="11637010" y="828040"/>
                    <a:pt x="11645900" y="868680"/>
                    <a:pt x="11650980" y="908050"/>
                  </a:cubicBezTo>
                  <a:cubicBezTo>
                    <a:pt x="11654790" y="947420"/>
                    <a:pt x="11654790" y="989330"/>
                    <a:pt x="11649710" y="1028700"/>
                  </a:cubicBezTo>
                  <a:cubicBezTo>
                    <a:pt x="11644630" y="1068070"/>
                    <a:pt x="11634470" y="1108710"/>
                    <a:pt x="11619230" y="1145540"/>
                  </a:cubicBezTo>
                  <a:cubicBezTo>
                    <a:pt x="11605260" y="1182370"/>
                    <a:pt x="11584940" y="1219200"/>
                    <a:pt x="11562080" y="1252220"/>
                  </a:cubicBezTo>
                  <a:cubicBezTo>
                    <a:pt x="11539220" y="1283970"/>
                    <a:pt x="11511280" y="1315720"/>
                    <a:pt x="11480800" y="1341120"/>
                  </a:cubicBezTo>
                  <a:cubicBezTo>
                    <a:pt x="11451590" y="1367790"/>
                    <a:pt x="11417300" y="1390650"/>
                    <a:pt x="11381740" y="1408430"/>
                  </a:cubicBezTo>
                  <a:cubicBezTo>
                    <a:pt x="11346180" y="1427480"/>
                    <a:pt x="11306810" y="1441450"/>
                    <a:pt x="11267440" y="1450340"/>
                  </a:cubicBezTo>
                  <a:cubicBezTo>
                    <a:pt x="11229340" y="1460500"/>
                    <a:pt x="11197590" y="1461770"/>
                    <a:pt x="11148060" y="1464310"/>
                  </a:cubicBezTo>
                  <a:cubicBezTo>
                    <a:pt x="11064240" y="1468120"/>
                    <a:pt x="10939780" y="1463040"/>
                    <a:pt x="10812780" y="1455420"/>
                  </a:cubicBezTo>
                  <a:cubicBezTo>
                    <a:pt x="10645140" y="1446530"/>
                    <a:pt x="10454640" y="1421130"/>
                    <a:pt x="10226040" y="1404620"/>
                  </a:cubicBezTo>
                  <a:cubicBezTo>
                    <a:pt x="9904730" y="1383030"/>
                    <a:pt x="9470390" y="1358900"/>
                    <a:pt x="9070340" y="1343660"/>
                  </a:cubicBezTo>
                  <a:cubicBezTo>
                    <a:pt x="8637270" y="1325880"/>
                    <a:pt x="8210550" y="1338580"/>
                    <a:pt x="7719060" y="1306830"/>
                  </a:cubicBezTo>
                  <a:cubicBezTo>
                    <a:pt x="7124700" y="1268730"/>
                    <a:pt x="6396990" y="1178560"/>
                    <a:pt x="5753100" y="1106170"/>
                  </a:cubicBezTo>
                  <a:cubicBezTo>
                    <a:pt x="5129530" y="1036320"/>
                    <a:pt x="4342130" y="919480"/>
                    <a:pt x="3911600" y="878840"/>
                  </a:cubicBezTo>
                  <a:cubicBezTo>
                    <a:pt x="3680460" y="857250"/>
                    <a:pt x="3606800" y="850900"/>
                    <a:pt x="3378200" y="843280"/>
                  </a:cubicBezTo>
                  <a:cubicBezTo>
                    <a:pt x="2966720" y="829310"/>
                    <a:pt x="2152650" y="825500"/>
                    <a:pt x="1656080" y="836930"/>
                  </a:cubicBezTo>
                  <a:cubicBezTo>
                    <a:pt x="1278890" y="844550"/>
                    <a:pt x="821690" y="889000"/>
                    <a:pt x="657860" y="885190"/>
                  </a:cubicBezTo>
                  <a:cubicBezTo>
                    <a:pt x="604520" y="883920"/>
                    <a:pt x="585470" y="882650"/>
                    <a:pt x="551180" y="875030"/>
                  </a:cubicBezTo>
                  <a:cubicBezTo>
                    <a:pt x="516890" y="867410"/>
                    <a:pt x="482600" y="855980"/>
                    <a:pt x="450850" y="839470"/>
                  </a:cubicBezTo>
                  <a:cubicBezTo>
                    <a:pt x="419100" y="824230"/>
                    <a:pt x="388620" y="803910"/>
                    <a:pt x="360680" y="781050"/>
                  </a:cubicBezTo>
                  <a:cubicBezTo>
                    <a:pt x="334010" y="758190"/>
                    <a:pt x="308610" y="731520"/>
                    <a:pt x="288290" y="703580"/>
                  </a:cubicBezTo>
                  <a:cubicBezTo>
                    <a:pt x="267970" y="674370"/>
                    <a:pt x="248920" y="642620"/>
                    <a:pt x="236220" y="609600"/>
                  </a:cubicBezTo>
                  <a:cubicBezTo>
                    <a:pt x="222250" y="576580"/>
                    <a:pt x="213360" y="542290"/>
                    <a:pt x="208280" y="506730"/>
                  </a:cubicBezTo>
                  <a:cubicBezTo>
                    <a:pt x="203200" y="471170"/>
                    <a:pt x="201930" y="435610"/>
                    <a:pt x="205740" y="400050"/>
                  </a:cubicBezTo>
                  <a:cubicBezTo>
                    <a:pt x="208280" y="364490"/>
                    <a:pt x="217170" y="328930"/>
                    <a:pt x="228600" y="295910"/>
                  </a:cubicBezTo>
                  <a:cubicBezTo>
                    <a:pt x="240030" y="261620"/>
                    <a:pt x="256540" y="229870"/>
                    <a:pt x="275590" y="199390"/>
                  </a:cubicBezTo>
                  <a:cubicBezTo>
                    <a:pt x="294640" y="170180"/>
                    <a:pt x="318770" y="142240"/>
                    <a:pt x="344170" y="118110"/>
                  </a:cubicBezTo>
                  <a:cubicBezTo>
                    <a:pt x="370840" y="93980"/>
                    <a:pt x="400050" y="72390"/>
                    <a:pt x="430530" y="55880"/>
                  </a:cubicBezTo>
                  <a:cubicBezTo>
                    <a:pt x="462280" y="38100"/>
                    <a:pt x="495300" y="24130"/>
                    <a:pt x="529590" y="15240"/>
                  </a:cubicBezTo>
                  <a:cubicBezTo>
                    <a:pt x="563880" y="5080"/>
                    <a:pt x="635000" y="0"/>
                    <a:pt x="635000" y="0"/>
                  </a:cubicBezTo>
                </a:path>
              </a:pathLst>
            </a:custGeom>
            <a:solidFill>
              <a:srgbClr val="F3DAC2">
                <a:alpha val="72941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 rot="471253">
            <a:off x="-188138" y="5446464"/>
            <a:ext cx="4833207" cy="5814384"/>
          </a:xfrm>
          <a:custGeom>
            <a:avLst/>
            <a:gdLst/>
            <a:ahLst/>
            <a:cxnLst/>
            <a:rect l="l" t="t" r="r" b="b"/>
            <a:pathLst>
              <a:path w="4833207" h="5814384">
                <a:moveTo>
                  <a:pt x="0" y="0"/>
                </a:moveTo>
                <a:lnTo>
                  <a:pt x="4833207" y="0"/>
                </a:lnTo>
                <a:lnTo>
                  <a:pt x="4833207" y="5814384"/>
                </a:lnTo>
                <a:lnTo>
                  <a:pt x="0" y="58143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362623" y="1436231"/>
            <a:ext cx="2904770" cy="2508995"/>
          </a:xfrm>
          <a:custGeom>
            <a:avLst/>
            <a:gdLst/>
            <a:ahLst/>
            <a:cxnLst/>
            <a:rect l="l" t="t" r="r" b="b"/>
            <a:pathLst>
              <a:path w="2904770" h="2508995">
                <a:moveTo>
                  <a:pt x="0" y="0"/>
                </a:moveTo>
                <a:lnTo>
                  <a:pt x="2904769" y="0"/>
                </a:lnTo>
                <a:lnTo>
                  <a:pt x="2904769" y="2508994"/>
                </a:lnTo>
                <a:lnTo>
                  <a:pt x="0" y="250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152024" y="4901816"/>
            <a:ext cx="2929484" cy="2208098"/>
          </a:xfrm>
          <a:custGeom>
            <a:avLst/>
            <a:gdLst/>
            <a:ahLst/>
            <a:cxnLst/>
            <a:rect l="l" t="t" r="r" b="b"/>
            <a:pathLst>
              <a:path w="2929484" h="2208098">
                <a:moveTo>
                  <a:pt x="0" y="0"/>
                </a:moveTo>
                <a:lnTo>
                  <a:pt x="2929484" y="0"/>
                </a:lnTo>
                <a:lnTo>
                  <a:pt x="2929484" y="2208098"/>
                </a:lnTo>
                <a:lnTo>
                  <a:pt x="0" y="220809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3681948" y="263945"/>
            <a:ext cx="5869636" cy="4356082"/>
          </a:xfrm>
          <a:custGeom>
            <a:avLst/>
            <a:gdLst/>
            <a:ahLst/>
            <a:cxnLst/>
            <a:rect l="l" t="t" r="r" b="b"/>
            <a:pathLst>
              <a:path w="5869636" h="4356082">
                <a:moveTo>
                  <a:pt x="0" y="0"/>
                </a:moveTo>
                <a:lnTo>
                  <a:pt x="5869636" y="0"/>
                </a:lnTo>
                <a:lnTo>
                  <a:pt x="5869636" y="4356082"/>
                </a:lnTo>
                <a:lnTo>
                  <a:pt x="0" y="435608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grpSp>
        <p:nvGrpSpPr>
          <p:cNvPr id="10" name="Group 10"/>
          <p:cNvGrpSpPr/>
          <p:nvPr/>
        </p:nvGrpSpPr>
        <p:grpSpPr>
          <a:xfrm>
            <a:off x="1068705" y="668655"/>
            <a:ext cx="525780" cy="781050"/>
            <a:chOff x="0" y="0"/>
            <a:chExt cx="701040" cy="1041400"/>
          </a:xfrm>
        </p:grpSpPr>
        <p:sp>
          <p:nvSpPr>
            <p:cNvPr id="11" name="Freeform 11"/>
            <p:cNvSpPr/>
            <p:nvPr/>
          </p:nvSpPr>
          <p:spPr>
            <a:xfrm>
              <a:off x="46990" y="48260"/>
              <a:ext cx="610870" cy="947420"/>
            </a:xfrm>
            <a:custGeom>
              <a:avLst/>
              <a:gdLst/>
              <a:ahLst/>
              <a:cxnLst/>
              <a:rect l="l" t="t" r="r" b="b"/>
              <a:pathLst>
                <a:path w="610870" h="947420">
                  <a:moveTo>
                    <a:pt x="469900" y="908050"/>
                  </a:moveTo>
                  <a:cubicBezTo>
                    <a:pt x="224790" y="467360"/>
                    <a:pt x="101600" y="295910"/>
                    <a:pt x="54610" y="205740"/>
                  </a:cubicBezTo>
                  <a:cubicBezTo>
                    <a:pt x="30480" y="160020"/>
                    <a:pt x="12700" y="130810"/>
                    <a:pt x="7620" y="97790"/>
                  </a:cubicBezTo>
                  <a:cubicBezTo>
                    <a:pt x="5080" y="73660"/>
                    <a:pt x="6350" y="48260"/>
                    <a:pt x="15240" y="31750"/>
                  </a:cubicBezTo>
                  <a:cubicBezTo>
                    <a:pt x="24130" y="19050"/>
                    <a:pt x="39370" y="8890"/>
                    <a:pt x="52070" y="3810"/>
                  </a:cubicBezTo>
                  <a:cubicBezTo>
                    <a:pt x="66040" y="0"/>
                    <a:pt x="85090" y="0"/>
                    <a:pt x="97790" y="5080"/>
                  </a:cubicBezTo>
                  <a:cubicBezTo>
                    <a:pt x="111760" y="8890"/>
                    <a:pt x="125730" y="20320"/>
                    <a:pt x="134620" y="33020"/>
                  </a:cubicBezTo>
                  <a:cubicBezTo>
                    <a:pt x="142240" y="44450"/>
                    <a:pt x="148590" y="62230"/>
                    <a:pt x="146050" y="77470"/>
                  </a:cubicBezTo>
                  <a:cubicBezTo>
                    <a:pt x="143510" y="95250"/>
                    <a:pt x="128270" y="124460"/>
                    <a:pt x="111760" y="134620"/>
                  </a:cubicBezTo>
                  <a:cubicBezTo>
                    <a:pt x="93980" y="143510"/>
                    <a:pt x="60960" y="143510"/>
                    <a:pt x="44450" y="137160"/>
                  </a:cubicBezTo>
                  <a:cubicBezTo>
                    <a:pt x="29210" y="132080"/>
                    <a:pt x="17780" y="118110"/>
                    <a:pt x="11430" y="105410"/>
                  </a:cubicBezTo>
                  <a:cubicBezTo>
                    <a:pt x="5080" y="92710"/>
                    <a:pt x="0" y="74930"/>
                    <a:pt x="3810" y="59690"/>
                  </a:cubicBezTo>
                  <a:cubicBezTo>
                    <a:pt x="8890" y="41910"/>
                    <a:pt x="29210" y="16510"/>
                    <a:pt x="45720" y="7620"/>
                  </a:cubicBezTo>
                  <a:cubicBezTo>
                    <a:pt x="58420" y="0"/>
                    <a:pt x="76200" y="0"/>
                    <a:pt x="90170" y="2540"/>
                  </a:cubicBezTo>
                  <a:cubicBezTo>
                    <a:pt x="105410" y="6350"/>
                    <a:pt x="116840" y="11430"/>
                    <a:pt x="129540" y="26670"/>
                  </a:cubicBezTo>
                  <a:cubicBezTo>
                    <a:pt x="158750" y="59690"/>
                    <a:pt x="182880" y="158750"/>
                    <a:pt x="222250" y="231140"/>
                  </a:cubicBezTo>
                  <a:cubicBezTo>
                    <a:pt x="273050" y="321310"/>
                    <a:pt x="354330" y="422910"/>
                    <a:pt x="416560" y="521970"/>
                  </a:cubicBezTo>
                  <a:cubicBezTo>
                    <a:pt x="480060" y="623570"/>
                    <a:pt x="581660" y="765810"/>
                    <a:pt x="601980" y="834390"/>
                  </a:cubicBezTo>
                  <a:cubicBezTo>
                    <a:pt x="609600" y="864870"/>
                    <a:pt x="610870" y="886460"/>
                    <a:pt x="603250" y="904240"/>
                  </a:cubicBezTo>
                  <a:cubicBezTo>
                    <a:pt x="596900" y="920750"/>
                    <a:pt x="579120" y="934720"/>
                    <a:pt x="563880" y="941070"/>
                  </a:cubicBezTo>
                  <a:cubicBezTo>
                    <a:pt x="548640" y="947420"/>
                    <a:pt x="527050" y="947420"/>
                    <a:pt x="510540" y="942340"/>
                  </a:cubicBezTo>
                  <a:cubicBezTo>
                    <a:pt x="495300" y="937260"/>
                    <a:pt x="469900" y="908050"/>
                    <a:pt x="469900" y="90805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691640" y="829627"/>
            <a:ext cx="230505" cy="530543"/>
            <a:chOff x="0" y="0"/>
            <a:chExt cx="307340" cy="707390"/>
          </a:xfrm>
        </p:grpSpPr>
        <p:sp>
          <p:nvSpPr>
            <p:cNvPr id="13" name="Freeform 13"/>
            <p:cNvSpPr/>
            <p:nvPr/>
          </p:nvSpPr>
          <p:spPr>
            <a:xfrm>
              <a:off x="50800" y="48260"/>
              <a:ext cx="208280" cy="610870"/>
            </a:xfrm>
            <a:custGeom>
              <a:avLst/>
              <a:gdLst/>
              <a:ahLst/>
              <a:cxnLst/>
              <a:rect l="l" t="t" r="r" b="b"/>
              <a:pathLst>
                <a:path w="208280" h="610870">
                  <a:moveTo>
                    <a:pt x="0" y="525780"/>
                  </a:moveTo>
                  <a:cubicBezTo>
                    <a:pt x="11430" y="243840"/>
                    <a:pt x="62230" y="142240"/>
                    <a:pt x="50800" y="104140"/>
                  </a:cubicBezTo>
                  <a:cubicBezTo>
                    <a:pt x="45720" y="87630"/>
                    <a:pt x="21590" y="82550"/>
                    <a:pt x="19050" y="73660"/>
                  </a:cubicBezTo>
                  <a:cubicBezTo>
                    <a:pt x="17780" y="66040"/>
                    <a:pt x="20320" y="60960"/>
                    <a:pt x="25400" y="53340"/>
                  </a:cubicBezTo>
                  <a:cubicBezTo>
                    <a:pt x="31750" y="40640"/>
                    <a:pt x="49530" y="19050"/>
                    <a:pt x="66040" y="10160"/>
                  </a:cubicBezTo>
                  <a:cubicBezTo>
                    <a:pt x="83820" y="2540"/>
                    <a:pt x="107950" y="1270"/>
                    <a:pt x="125730" y="6350"/>
                  </a:cubicBezTo>
                  <a:cubicBezTo>
                    <a:pt x="144780" y="11430"/>
                    <a:pt x="163830" y="26670"/>
                    <a:pt x="173990" y="41910"/>
                  </a:cubicBezTo>
                  <a:cubicBezTo>
                    <a:pt x="184150" y="58420"/>
                    <a:pt x="194310" y="83820"/>
                    <a:pt x="185420" y="101600"/>
                  </a:cubicBezTo>
                  <a:cubicBezTo>
                    <a:pt x="173990" y="127000"/>
                    <a:pt x="96520" y="167640"/>
                    <a:pt x="68580" y="163830"/>
                  </a:cubicBezTo>
                  <a:cubicBezTo>
                    <a:pt x="50800" y="162560"/>
                    <a:pt x="36830" y="144780"/>
                    <a:pt x="29210" y="128270"/>
                  </a:cubicBezTo>
                  <a:cubicBezTo>
                    <a:pt x="20320" y="107950"/>
                    <a:pt x="16510" y="69850"/>
                    <a:pt x="26670" y="49530"/>
                  </a:cubicBezTo>
                  <a:cubicBezTo>
                    <a:pt x="36830" y="27940"/>
                    <a:pt x="69850" y="7620"/>
                    <a:pt x="91440" y="3810"/>
                  </a:cubicBezTo>
                  <a:cubicBezTo>
                    <a:pt x="109220" y="0"/>
                    <a:pt x="129540" y="5080"/>
                    <a:pt x="143510" y="13970"/>
                  </a:cubicBezTo>
                  <a:cubicBezTo>
                    <a:pt x="158750" y="21590"/>
                    <a:pt x="173990" y="36830"/>
                    <a:pt x="180340" y="53340"/>
                  </a:cubicBezTo>
                  <a:cubicBezTo>
                    <a:pt x="186690" y="74930"/>
                    <a:pt x="185420" y="113030"/>
                    <a:pt x="172720" y="132080"/>
                  </a:cubicBezTo>
                  <a:cubicBezTo>
                    <a:pt x="161290" y="152400"/>
                    <a:pt x="128270" y="170180"/>
                    <a:pt x="104140" y="171450"/>
                  </a:cubicBezTo>
                  <a:cubicBezTo>
                    <a:pt x="81280" y="171450"/>
                    <a:pt x="46990" y="154940"/>
                    <a:pt x="34290" y="135890"/>
                  </a:cubicBezTo>
                  <a:cubicBezTo>
                    <a:pt x="20320" y="116840"/>
                    <a:pt x="15240" y="80010"/>
                    <a:pt x="22860" y="57150"/>
                  </a:cubicBezTo>
                  <a:cubicBezTo>
                    <a:pt x="31750" y="35560"/>
                    <a:pt x="64770" y="12700"/>
                    <a:pt x="82550" y="5080"/>
                  </a:cubicBezTo>
                  <a:cubicBezTo>
                    <a:pt x="92710" y="1270"/>
                    <a:pt x="107950" y="0"/>
                    <a:pt x="109220" y="2540"/>
                  </a:cubicBezTo>
                  <a:cubicBezTo>
                    <a:pt x="111760" y="10160"/>
                    <a:pt x="24130" y="77470"/>
                    <a:pt x="19050" y="73660"/>
                  </a:cubicBezTo>
                  <a:cubicBezTo>
                    <a:pt x="15240" y="69850"/>
                    <a:pt x="26670" y="46990"/>
                    <a:pt x="35560" y="35560"/>
                  </a:cubicBezTo>
                  <a:cubicBezTo>
                    <a:pt x="43180" y="25400"/>
                    <a:pt x="53340" y="15240"/>
                    <a:pt x="66040" y="10160"/>
                  </a:cubicBezTo>
                  <a:cubicBezTo>
                    <a:pt x="82550" y="3810"/>
                    <a:pt x="109220" y="2540"/>
                    <a:pt x="125730" y="6350"/>
                  </a:cubicBezTo>
                  <a:cubicBezTo>
                    <a:pt x="139700" y="8890"/>
                    <a:pt x="151130" y="17780"/>
                    <a:pt x="161290" y="26670"/>
                  </a:cubicBezTo>
                  <a:cubicBezTo>
                    <a:pt x="170180" y="35560"/>
                    <a:pt x="176530" y="44450"/>
                    <a:pt x="182880" y="60960"/>
                  </a:cubicBezTo>
                  <a:cubicBezTo>
                    <a:pt x="193040" y="88900"/>
                    <a:pt x="208280" y="144780"/>
                    <a:pt x="205740" y="186690"/>
                  </a:cubicBezTo>
                  <a:cubicBezTo>
                    <a:pt x="203200" y="229870"/>
                    <a:pt x="173990" y="264160"/>
                    <a:pt x="165100" y="314960"/>
                  </a:cubicBezTo>
                  <a:cubicBezTo>
                    <a:pt x="153670" y="383540"/>
                    <a:pt x="173990" y="523240"/>
                    <a:pt x="158750" y="563880"/>
                  </a:cubicBezTo>
                  <a:cubicBezTo>
                    <a:pt x="151130" y="581660"/>
                    <a:pt x="143510" y="586740"/>
                    <a:pt x="132080" y="594360"/>
                  </a:cubicBezTo>
                  <a:cubicBezTo>
                    <a:pt x="116840" y="603250"/>
                    <a:pt x="92710" y="610870"/>
                    <a:pt x="73660" y="608330"/>
                  </a:cubicBezTo>
                  <a:cubicBezTo>
                    <a:pt x="55880" y="605790"/>
                    <a:pt x="34290" y="594360"/>
                    <a:pt x="21590" y="581660"/>
                  </a:cubicBezTo>
                  <a:cubicBezTo>
                    <a:pt x="8890" y="567690"/>
                    <a:pt x="0" y="525780"/>
                    <a:pt x="0" y="5257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746760" y="1119188"/>
            <a:ext cx="501968" cy="391478"/>
            <a:chOff x="0" y="0"/>
            <a:chExt cx="669290" cy="521970"/>
          </a:xfrm>
        </p:grpSpPr>
        <p:sp>
          <p:nvSpPr>
            <p:cNvPr id="15" name="Freeform 15"/>
            <p:cNvSpPr/>
            <p:nvPr/>
          </p:nvSpPr>
          <p:spPr>
            <a:xfrm>
              <a:off x="49530" y="49530"/>
              <a:ext cx="570230" cy="424180"/>
            </a:xfrm>
            <a:custGeom>
              <a:avLst/>
              <a:gdLst/>
              <a:ahLst/>
              <a:cxnLst/>
              <a:rect l="l" t="t" r="r" b="b"/>
              <a:pathLst>
                <a:path w="570230" h="424180">
                  <a:moveTo>
                    <a:pt x="443230" y="410210"/>
                  </a:moveTo>
                  <a:cubicBezTo>
                    <a:pt x="3810" y="115570"/>
                    <a:pt x="2540" y="101600"/>
                    <a:pt x="1270" y="85090"/>
                  </a:cubicBezTo>
                  <a:cubicBezTo>
                    <a:pt x="1270" y="68580"/>
                    <a:pt x="5080" y="48260"/>
                    <a:pt x="17780" y="35560"/>
                  </a:cubicBezTo>
                  <a:cubicBezTo>
                    <a:pt x="31750" y="19050"/>
                    <a:pt x="63500" y="0"/>
                    <a:pt x="86360" y="1270"/>
                  </a:cubicBezTo>
                  <a:cubicBezTo>
                    <a:pt x="109220" y="1270"/>
                    <a:pt x="140970" y="21590"/>
                    <a:pt x="153670" y="39370"/>
                  </a:cubicBezTo>
                  <a:cubicBezTo>
                    <a:pt x="165100" y="53340"/>
                    <a:pt x="167640" y="73660"/>
                    <a:pt x="166370" y="90170"/>
                  </a:cubicBezTo>
                  <a:cubicBezTo>
                    <a:pt x="165100" y="106680"/>
                    <a:pt x="158750" y="127000"/>
                    <a:pt x="146050" y="138430"/>
                  </a:cubicBezTo>
                  <a:cubicBezTo>
                    <a:pt x="130810" y="153670"/>
                    <a:pt x="93980" y="166370"/>
                    <a:pt x="72390" y="165100"/>
                  </a:cubicBezTo>
                  <a:cubicBezTo>
                    <a:pt x="55880" y="163830"/>
                    <a:pt x="36830" y="153670"/>
                    <a:pt x="25400" y="142240"/>
                  </a:cubicBezTo>
                  <a:cubicBezTo>
                    <a:pt x="13970" y="129540"/>
                    <a:pt x="5080" y="110490"/>
                    <a:pt x="2540" y="93980"/>
                  </a:cubicBezTo>
                  <a:cubicBezTo>
                    <a:pt x="0" y="77470"/>
                    <a:pt x="3810" y="57150"/>
                    <a:pt x="12700" y="41910"/>
                  </a:cubicBezTo>
                  <a:cubicBezTo>
                    <a:pt x="20320" y="27940"/>
                    <a:pt x="35560" y="12700"/>
                    <a:pt x="52070" y="7620"/>
                  </a:cubicBezTo>
                  <a:cubicBezTo>
                    <a:pt x="72390" y="0"/>
                    <a:pt x="101600" y="3810"/>
                    <a:pt x="129540" y="13970"/>
                  </a:cubicBezTo>
                  <a:cubicBezTo>
                    <a:pt x="171450" y="29210"/>
                    <a:pt x="214630" y="80010"/>
                    <a:pt x="270510" y="116840"/>
                  </a:cubicBezTo>
                  <a:cubicBezTo>
                    <a:pt x="345440" y="166370"/>
                    <a:pt x="504190" y="234950"/>
                    <a:pt x="544830" y="280670"/>
                  </a:cubicBezTo>
                  <a:cubicBezTo>
                    <a:pt x="562610" y="299720"/>
                    <a:pt x="567690" y="316230"/>
                    <a:pt x="568960" y="334010"/>
                  </a:cubicBezTo>
                  <a:cubicBezTo>
                    <a:pt x="570230" y="351790"/>
                    <a:pt x="562610" y="375920"/>
                    <a:pt x="551180" y="389890"/>
                  </a:cubicBezTo>
                  <a:cubicBezTo>
                    <a:pt x="541020" y="405130"/>
                    <a:pt x="519430" y="417830"/>
                    <a:pt x="501650" y="420370"/>
                  </a:cubicBezTo>
                  <a:cubicBezTo>
                    <a:pt x="483870" y="424180"/>
                    <a:pt x="443230" y="410210"/>
                    <a:pt x="443230" y="410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6" name="Group 16"/>
          <p:cNvGrpSpPr/>
          <p:nvPr/>
        </p:nvGrpSpPr>
        <p:grpSpPr>
          <a:xfrm>
            <a:off x="15099982" y="6836093"/>
            <a:ext cx="1104900" cy="573405"/>
            <a:chOff x="0" y="0"/>
            <a:chExt cx="1473200" cy="764540"/>
          </a:xfrm>
        </p:grpSpPr>
        <p:sp>
          <p:nvSpPr>
            <p:cNvPr id="17" name="Freeform 17"/>
            <p:cNvSpPr/>
            <p:nvPr/>
          </p:nvSpPr>
          <p:spPr>
            <a:xfrm>
              <a:off x="46990" y="57150"/>
              <a:ext cx="1377950" cy="657860"/>
            </a:xfrm>
            <a:custGeom>
              <a:avLst/>
              <a:gdLst/>
              <a:ahLst/>
              <a:cxnLst/>
              <a:rect l="l" t="t" r="r" b="b"/>
              <a:pathLst>
                <a:path w="1377950" h="657860">
                  <a:moveTo>
                    <a:pt x="74930" y="0"/>
                  </a:moveTo>
                  <a:cubicBezTo>
                    <a:pt x="334010" y="7620"/>
                    <a:pt x="359410" y="39370"/>
                    <a:pt x="394970" y="71120"/>
                  </a:cubicBezTo>
                  <a:cubicBezTo>
                    <a:pt x="439420" y="110490"/>
                    <a:pt x="473710" y="190500"/>
                    <a:pt x="532130" y="214630"/>
                  </a:cubicBezTo>
                  <a:cubicBezTo>
                    <a:pt x="596900" y="242570"/>
                    <a:pt x="704850" y="205740"/>
                    <a:pt x="772160" y="212090"/>
                  </a:cubicBezTo>
                  <a:cubicBezTo>
                    <a:pt x="820420" y="217170"/>
                    <a:pt x="861060" y="212090"/>
                    <a:pt x="897890" y="237490"/>
                  </a:cubicBezTo>
                  <a:cubicBezTo>
                    <a:pt x="943610" y="269240"/>
                    <a:pt x="957580" y="387350"/>
                    <a:pt x="1009650" y="419100"/>
                  </a:cubicBezTo>
                  <a:cubicBezTo>
                    <a:pt x="1059180" y="447040"/>
                    <a:pt x="1144270" y="420370"/>
                    <a:pt x="1198880" y="426720"/>
                  </a:cubicBezTo>
                  <a:cubicBezTo>
                    <a:pt x="1243330" y="431800"/>
                    <a:pt x="1286510" y="427990"/>
                    <a:pt x="1315720" y="448310"/>
                  </a:cubicBezTo>
                  <a:cubicBezTo>
                    <a:pt x="1344930" y="467360"/>
                    <a:pt x="1366520" y="516890"/>
                    <a:pt x="1374140" y="543560"/>
                  </a:cubicBezTo>
                  <a:cubicBezTo>
                    <a:pt x="1377950" y="560070"/>
                    <a:pt x="1376680" y="574040"/>
                    <a:pt x="1371600" y="588010"/>
                  </a:cubicBezTo>
                  <a:cubicBezTo>
                    <a:pt x="1367790" y="601980"/>
                    <a:pt x="1361440" y="615950"/>
                    <a:pt x="1350010" y="627380"/>
                  </a:cubicBezTo>
                  <a:cubicBezTo>
                    <a:pt x="1336040" y="640080"/>
                    <a:pt x="1308100" y="652780"/>
                    <a:pt x="1290320" y="655320"/>
                  </a:cubicBezTo>
                  <a:cubicBezTo>
                    <a:pt x="1273810" y="657860"/>
                    <a:pt x="1258570" y="654050"/>
                    <a:pt x="1245870" y="647700"/>
                  </a:cubicBezTo>
                  <a:cubicBezTo>
                    <a:pt x="1231900" y="642620"/>
                    <a:pt x="1209040" y="622300"/>
                    <a:pt x="1210310" y="621030"/>
                  </a:cubicBezTo>
                  <a:cubicBezTo>
                    <a:pt x="1210310" y="619760"/>
                    <a:pt x="1270000" y="654050"/>
                    <a:pt x="1268730" y="655320"/>
                  </a:cubicBezTo>
                  <a:cubicBezTo>
                    <a:pt x="1268730" y="655320"/>
                    <a:pt x="1229360" y="641350"/>
                    <a:pt x="1215390" y="628650"/>
                  </a:cubicBezTo>
                  <a:cubicBezTo>
                    <a:pt x="1202690" y="614680"/>
                    <a:pt x="1192530" y="593090"/>
                    <a:pt x="1189990" y="574040"/>
                  </a:cubicBezTo>
                  <a:cubicBezTo>
                    <a:pt x="1187450" y="556260"/>
                    <a:pt x="1191260" y="532130"/>
                    <a:pt x="1201420" y="515620"/>
                  </a:cubicBezTo>
                  <a:cubicBezTo>
                    <a:pt x="1210310" y="499110"/>
                    <a:pt x="1231900" y="483870"/>
                    <a:pt x="1245870" y="476250"/>
                  </a:cubicBezTo>
                  <a:cubicBezTo>
                    <a:pt x="1256030" y="471170"/>
                    <a:pt x="1263650" y="468630"/>
                    <a:pt x="1275080" y="468630"/>
                  </a:cubicBezTo>
                  <a:cubicBezTo>
                    <a:pt x="1291590" y="468630"/>
                    <a:pt x="1318260" y="476250"/>
                    <a:pt x="1332230" y="483870"/>
                  </a:cubicBezTo>
                  <a:cubicBezTo>
                    <a:pt x="1342390" y="488950"/>
                    <a:pt x="1348740" y="494030"/>
                    <a:pt x="1355090" y="504190"/>
                  </a:cubicBezTo>
                  <a:cubicBezTo>
                    <a:pt x="1363980" y="516890"/>
                    <a:pt x="1374140" y="543560"/>
                    <a:pt x="1375410" y="560070"/>
                  </a:cubicBezTo>
                  <a:cubicBezTo>
                    <a:pt x="1376680" y="571500"/>
                    <a:pt x="1375410" y="579120"/>
                    <a:pt x="1371600" y="590550"/>
                  </a:cubicBezTo>
                  <a:cubicBezTo>
                    <a:pt x="1365250" y="604520"/>
                    <a:pt x="1351280" y="627380"/>
                    <a:pt x="1336040" y="638810"/>
                  </a:cubicBezTo>
                  <a:cubicBezTo>
                    <a:pt x="1320800" y="648970"/>
                    <a:pt x="1295400" y="655320"/>
                    <a:pt x="1278890" y="655320"/>
                  </a:cubicBezTo>
                  <a:cubicBezTo>
                    <a:pt x="1267460" y="656590"/>
                    <a:pt x="1259840" y="655320"/>
                    <a:pt x="1249680" y="650240"/>
                  </a:cubicBezTo>
                  <a:cubicBezTo>
                    <a:pt x="1235710" y="642620"/>
                    <a:pt x="1212850" y="628650"/>
                    <a:pt x="1202690" y="612140"/>
                  </a:cubicBezTo>
                  <a:cubicBezTo>
                    <a:pt x="1193800" y="596900"/>
                    <a:pt x="1187450" y="572770"/>
                    <a:pt x="1188720" y="553720"/>
                  </a:cubicBezTo>
                  <a:cubicBezTo>
                    <a:pt x="1191260" y="535940"/>
                    <a:pt x="1200150" y="513080"/>
                    <a:pt x="1212850" y="499110"/>
                  </a:cubicBezTo>
                  <a:cubicBezTo>
                    <a:pt x="1225550" y="485140"/>
                    <a:pt x="1244600" y="472440"/>
                    <a:pt x="1264920" y="469900"/>
                  </a:cubicBezTo>
                  <a:cubicBezTo>
                    <a:pt x="1290320" y="468630"/>
                    <a:pt x="1337310" y="486410"/>
                    <a:pt x="1355090" y="502920"/>
                  </a:cubicBezTo>
                  <a:cubicBezTo>
                    <a:pt x="1366520" y="514350"/>
                    <a:pt x="1370330" y="529590"/>
                    <a:pt x="1374140" y="543560"/>
                  </a:cubicBezTo>
                  <a:cubicBezTo>
                    <a:pt x="1376680" y="557530"/>
                    <a:pt x="1376680" y="572770"/>
                    <a:pt x="1371600" y="588010"/>
                  </a:cubicBezTo>
                  <a:cubicBezTo>
                    <a:pt x="1365250" y="605790"/>
                    <a:pt x="1347470" y="629920"/>
                    <a:pt x="1332230" y="641350"/>
                  </a:cubicBezTo>
                  <a:cubicBezTo>
                    <a:pt x="1319530" y="650240"/>
                    <a:pt x="1305560" y="655320"/>
                    <a:pt x="1290320" y="655320"/>
                  </a:cubicBezTo>
                  <a:cubicBezTo>
                    <a:pt x="1271270" y="655320"/>
                    <a:pt x="1239520" y="645160"/>
                    <a:pt x="1225550" y="637540"/>
                  </a:cubicBezTo>
                  <a:cubicBezTo>
                    <a:pt x="1217930" y="632460"/>
                    <a:pt x="1209040" y="626110"/>
                    <a:pt x="1210310" y="621030"/>
                  </a:cubicBezTo>
                  <a:cubicBezTo>
                    <a:pt x="1210310" y="617220"/>
                    <a:pt x="1224280" y="613410"/>
                    <a:pt x="1223010" y="612140"/>
                  </a:cubicBezTo>
                  <a:cubicBezTo>
                    <a:pt x="1220470" y="604520"/>
                    <a:pt x="1065530" y="635000"/>
                    <a:pt x="1009650" y="627380"/>
                  </a:cubicBezTo>
                  <a:cubicBezTo>
                    <a:pt x="974090" y="622300"/>
                    <a:pt x="948690" y="615950"/>
                    <a:pt x="923290" y="595630"/>
                  </a:cubicBezTo>
                  <a:cubicBezTo>
                    <a:pt x="891540" y="571500"/>
                    <a:pt x="857250" y="520700"/>
                    <a:pt x="840740" y="482600"/>
                  </a:cubicBezTo>
                  <a:cubicBezTo>
                    <a:pt x="826770" y="452120"/>
                    <a:pt x="848360" y="410210"/>
                    <a:pt x="822960" y="389890"/>
                  </a:cubicBezTo>
                  <a:cubicBezTo>
                    <a:pt x="778510" y="351790"/>
                    <a:pt x="579120" y="402590"/>
                    <a:pt x="495300" y="381000"/>
                  </a:cubicBezTo>
                  <a:cubicBezTo>
                    <a:pt x="439420" y="367030"/>
                    <a:pt x="396240" y="341630"/>
                    <a:pt x="363220" y="311150"/>
                  </a:cubicBezTo>
                  <a:cubicBezTo>
                    <a:pt x="335280" y="287020"/>
                    <a:pt x="328930" y="248920"/>
                    <a:pt x="300990" y="223520"/>
                  </a:cubicBezTo>
                  <a:cubicBezTo>
                    <a:pt x="270510" y="195580"/>
                    <a:pt x="226060" y="163830"/>
                    <a:pt x="186690" y="154940"/>
                  </a:cubicBezTo>
                  <a:cubicBezTo>
                    <a:pt x="151130" y="147320"/>
                    <a:pt x="105410" y="171450"/>
                    <a:pt x="78740" y="168910"/>
                  </a:cubicBezTo>
                  <a:cubicBezTo>
                    <a:pt x="62230" y="166370"/>
                    <a:pt x="52070" y="163830"/>
                    <a:pt x="40640" y="154940"/>
                  </a:cubicBezTo>
                  <a:cubicBezTo>
                    <a:pt x="26670" y="144780"/>
                    <a:pt x="10160" y="123190"/>
                    <a:pt x="5080" y="106680"/>
                  </a:cubicBezTo>
                  <a:cubicBezTo>
                    <a:pt x="0" y="92710"/>
                    <a:pt x="0" y="78740"/>
                    <a:pt x="3810" y="66040"/>
                  </a:cubicBezTo>
                  <a:cubicBezTo>
                    <a:pt x="8890" y="49530"/>
                    <a:pt x="24130" y="26670"/>
                    <a:pt x="36830" y="15240"/>
                  </a:cubicBezTo>
                  <a:cubicBezTo>
                    <a:pt x="48260" y="6350"/>
                    <a:pt x="74930" y="0"/>
                    <a:pt x="74930" y="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8" name="Group 18"/>
          <p:cNvGrpSpPr/>
          <p:nvPr/>
        </p:nvGrpSpPr>
        <p:grpSpPr>
          <a:xfrm>
            <a:off x="16935450" y="6567488"/>
            <a:ext cx="1121092" cy="922020"/>
            <a:chOff x="0" y="0"/>
            <a:chExt cx="1494790" cy="1229360"/>
          </a:xfrm>
        </p:grpSpPr>
        <p:sp>
          <p:nvSpPr>
            <p:cNvPr id="19" name="Freeform 19"/>
            <p:cNvSpPr/>
            <p:nvPr/>
          </p:nvSpPr>
          <p:spPr>
            <a:xfrm>
              <a:off x="46990" y="44450"/>
              <a:ext cx="1397000" cy="1134110"/>
            </a:xfrm>
            <a:custGeom>
              <a:avLst/>
              <a:gdLst/>
              <a:ahLst/>
              <a:cxnLst/>
              <a:rect l="l" t="t" r="r" b="b"/>
              <a:pathLst>
                <a:path w="1397000" h="1134110">
                  <a:moveTo>
                    <a:pt x="1358900" y="156210"/>
                  </a:moveTo>
                  <a:cubicBezTo>
                    <a:pt x="1261110" y="228600"/>
                    <a:pt x="1245870" y="257810"/>
                    <a:pt x="1230630" y="295910"/>
                  </a:cubicBezTo>
                  <a:cubicBezTo>
                    <a:pt x="1209040" y="351790"/>
                    <a:pt x="1206500" y="455930"/>
                    <a:pt x="1183640" y="514350"/>
                  </a:cubicBezTo>
                  <a:cubicBezTo>
                    <a:pt x="1165860" y="558800"/>
                    <a:pt x="1144270" y="593090"/>
                    <a:pt x="1117600" y="622300"/>
                  </a:cubicBezTo>
                  <a:cubicBezTo>
                    <a:pt x="1093470" y="648970"/>
                    <a:pt x="1069340" y="671830"/>
                    <a:pt x="1032510" y="684530"/>
                  </a:cubicBezTo>
                  <a:cubicBezTo>
                    <a:pt x="986790" y="702310"/>
                    <a:pt x="902970" y="685800"/>
                    <a:pt x="854710" y="697230"/>
                  </a:cubicBezTo>
                  <a:cubicBezTo>
                    <a:pt x="821690" y="704850"/>
                    <a:pt x="792480" y="707390"/>
                    <a:pt x="772160" y="731520"/>
                  </a:cubicBezTo>
                  <a:cubicBezTo>
                    <a:pt x="741680" y="768350"/>
                    <a:pt x="756920" y="880110"/>
                    <a:pt x="731520" y="932180"/>
                  </a:cubicBezTo>
                  <a:cubicBezTo>
                    <a:pt x="712470" y="972820"/>
                    <a:pt x="687070" y="1007110"/>
                    <a:pt x="652780" y="1026160"/>
                  </a:cubicBezTo>
                  <a:cubicBezTo>
                    <a:pt x="618490" y="1046480"/>
                    <a:pt x="576580" y="1041400"/>
                    <a:pt x="521970" y="1045210"/>
                  </a:cubicBezTo>
                  <a:cubicBezTo>
                    <a:pt x="436880" y="1051560"/>
                    <a:pt x="236220" y="1013460"/>
                    <a:pt x="186690" y="1045210"/>
                  </a:cubicBezTo>
                  <a:cubicBezTo>
                    <a:pt x="162560" y="1060450"/>
                    <a:pt x="171450" y="1094740"/>
                    <a:pt x="156210" y="1109980"/>
                  </a:cubicBezTo>
                  <a:cubicBezTo>
                    <a:pt x="142240" y="1122680"/>
                    <a:pt x="121920" y="1132840"/>
                    <a:pt x="102870" y="1132840"/>
                  </a:cubicBezTo>
                  <a:cubicBezTo>
                    <a:pt x="78740" y="1132840"/>
                    <a:pt x="40640" y="1116330"/>
                    <a:pt x="24130" y="1098550"/>
                  </a:cubicBezTo>
                  <a:cubicBezTo>
                    <a:pt x="10160" y="1084580"/>
                    <a:pt x="3810" y="1061720"/>
                    <a:pt x="3810" y="1043940"/>
                  </a:cubicBezTo>
                  <a:cubicBezTo>
                    <a:pt x="3810" y="1024890"/>
                    <a:pt x="10160" y="1003300"/>
                    <a:pt x="21590" y="988060"/>
                  </a:cubicBezTo>
                  <a:cubicBezTo>
                    <a:pt x="31750" y="972820"/>
                    <a:pt x="49530" y="958850"/>
                    <a:pt x="68580" y="953770"/>
                  </a:cubicBezTo>
                  <a:cubicBezTo>
                    <a:pt x="91440" y="948690"/>
                    <a:pt x="133350" y="955040"/>
                    <a:pt x="152400" y="970280"/>
                  </a:cubicBezTo>
                  <a:cubicBezTo>
                    <a:pt x="172720" y="986790"/>
                    <a:pt x="187960" y="1024890"/>
                    <a:pt x="186690" y="1049020"/>
                  </a:cubicBezTo>
                  <a:cubicBezTo>
                    <a:pt x="184150" y="1074420"/>
                    <a:pt x="162560" y="1108710"/>
                    <a:pt x="139700" y="1121410"/>
                  </a:cubicBezTo>
                  <a:cubicBezTo>
                    <a:pt x="118110" y="1134110"/>
                    <a:pt x="77470" y="1134110"/>
                    <a:pt x="54610" y="1123950"/>
                  </a:cubicBezTo>
                  <a:cubicBezTo>
                    <a:pt x="31750" y="1112520"/>
                    <a:pt x="10160" y="1076960"/>
                    <a:pt x="5080" y="1054100"/>
                  </a:cubicBezTo>
                  <a:cubicBezTo>
                    <a:pt x="0" y="1035050"/>
                    <a:pt x="5080" y="1017270"/>
                    <a:pt x="16510" y="996950"/>
                  </a:cubicBezTo>
                  <a:cubicBezTo>
                    <a:pt x="31750" y="965200"/>
                    <a:pt x="74930" y="916940"/>
                    <a:pt x="111760" y="894080"/>
                  </a:cubicBezTo>
                  <a:cubicBezTo>
                    <a:pt x="143510" y="875030"/>
                    <a:pt x="176530" y="871220"/>
                    <a:pt x="220980" y="864870"/>
                  </a:cubicBezTo>
                  <a:cubicBezTo>
                    <a:pt x="285750" y="855980"/>
                    <a:pt x="397510" y="873760"/>
                    <a:pt x="463550" y="863600"/>
                  </a:cubicBezTo>
                  <a:cubicBezTo>
                    <a:pt x="509270" y="855980"/>
                    <a:pt x="552450" y="852170"/>
                    <a:pt x="577850" y="825500"/>
                  </a:cubicBezTo>
                  <a:cubicBezTo>
                    <a:pt x="605790" y="795020"/>
                    <a:pt x="598170" y="725170"/>
                    <a:pt x="613410" y="684530"/>
                  </a:cubicBezTo>
                  <a:cubicBezTo>
                    <a:pt x="627380" y="648970"/>
                    <a:pt x="638810" y="617220"/>
                    <a:pt x="662940" y="593090"/>
                  </a:cubicBezTo>
                  <a:cubicBezTo>
                    <a:pt x="688340" y="566420"/>
                    <a:pt x="727710" y="547370"/>
                    <a:pt x="764540" y="534670"/>
                  </a:cubicBezTo>
                  <a:cubicBezTo>
                    <a:pt x="800100" y="521970"/>
                    <a:pt x="843280" y="516890"/>
                    <a:pt x="881380" y="516890"/>
                  </a:cubicBezTo>
                  <a:cubicBezTo>
                    <a:pt x="915670" y="516890"/>
                    <a:pt x="956310" y="543560"/>
                    <a:pt x="981710" y="530860"/>
                  </a:cubicBezTo>
                  <a:cubicBezTo>
                    <a:pt x="1008380" y="516890"/>
                    <a:pt x="1021080" y="473710"/>
                    <a:pt x="1037590" y="431800"/>
                  </a:cubicBezTo>
                  <a:cubicBezTo>
                    <a:pt x="1062990" y="367030"/>
                    <a:pt x="1065530" y="236220"/>
                    <a:pt x="1098550" y="171450"/>
                  </a:cubicBezTo>
                  <a:cubicBezTo>
                    <a:pt x="1122680" y="124460"/>
                    <a:pt x="1156970" y="93980"/>
                    <a:pt x="1189990" y="66040"/>
                  </a:cubicBezTo>
                  <a:cubicBezTo>
                    <a:pt x="1219200" y="40640"/>
                    <a:pt x="1254760" y="13970"/>
                    <a:pt x="1283970" y="6350"/>
                  </a:cubicBezTo>
                  <a:cubicBezTo>
                    <a:pt x="1304290" y="0"/>
                    <a:pt x="1325880" y="0"/>
                    <a:pt x="1343660" y="7620"/>
                  </a:cubicBezTo>
                  <a:cubicBezTo>
                    <a:pt x="1361440" y="13970"/>
                    <a:pt x="1379220" y="33020"/>
                    <a:pt x="1388110" y="46990"/>
                  </a:cubicBezTo>
                  <a:cubicBezTo>
                    <a:pt x="1394460" y="59690"/>
                    <a:pt x="1397000" y="73660"/>
                    <a:pt x="1397000" y="86360"/>
                  </a:cubicBezTo>
                  <a:cubicBezTo>
                    <a:pt x="1397000" y="100330"/>
                    <a:pt x="1393190" y="114300"/>
                    <a:pt x="1386840" y="125730"/>
                  </a:cubicBezTo>
                  <a:cubicBezTo>
                    <a:pt x="1380490" y="137160"/>
                    <a:pt x="1358900" y="156210"/>
                    <a:pt x="1358900" y="156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0" name="Group 20"/>
          <p:cNvGrpSpPr/>
          <p:nvPr/>
        </p:nvGrpSpPr>
        <p:grpSpPr>
          <a:xfrm>
            <a:off x="5945505" y="9495472"/>
            <a:ext cx="2513648" cy="596265"/>
            <a:chOff x="0" y="0"/>
            <a:chExt cx="3351530" cy="795020"/>
          </a:xfrm>
        </p:grpSpPr>
        <p:sp>
          <p:nvSpPr>
            <p:cNvPr id="21" name="Freeform 21"/>
            <p:cNvSpPr/>
            <p:nvPr/>
          </p:nvSpPr>
          <p:spPr>
            <a:xfrm>
              <a:off x="50800" y="48260"/>
              <a:ext cx="3252470" cy="703580"/>
            </a:xfrm>
            <a:custGeom>
              <a:avLst/>
              <a:gdLst/>
              <a:ahLst/>
              <a:cxnLst/>
              <a:rect l="l" t="t" r="r" b="b"/>
              <a:pathLst>
                <a:path w="3252470" h="703580">
                  <a:moveTo>
                    <a:pt x="64770" y="469900"/>
                  </a:moveTo>
                  <a:cubicBezTo>
                    <a:pt x="666750" y="393700"/>
                    <a:pt x="775970" y="379730"/>
                    <a:pt x="924560" y="386080"/>
                  </a:cubicBezTo>
                  <a:cubicBezTo>
                    <a:pt x="1115060" y="394970"/>
                    <a:pt x="1426210" y="450850"/>
                    <a:pt x="1581150" y="480060"/>
                  </a:cubicBezTo>
                  <a:cubicBezTo>
                    <a:pt x="1666240" y="495300"/>
                    <a:pt x="1704340" y="515620"/>
                    <a:pt x="1776730" y="524510"/>
                  </a:cubicBezTo>
                  <a:cubicBezTo>
                    <a:pt x="1866900" y="534670"/>
                    <a:pt x="1958340" y="557530"/>
                    <a:pt x="2078990" y="527050"/>
                  </a:cubicBezTo>
                  <a:cubicBezTo>
                    <a:pt x="2297430" y="471170"/>
                    <a:pt x="2773680" y="120650"/>
                    <a:pt x="2938780" y="50800"/>
                  </a:cubicBezTo>
                  <a:cubicBezTo>
                    <a:pt x="3001010" y="24130"/>
                    <a:pt x="3034030" y="16510"/>
                    <a:pt x="3073400" y="8890"/>
                  </a:cubicBezTo>
                  <a:cubicBezTo>
                    <a:pt x="3103880" y="2540"/>
                    <a:pt x="3131820" y="0"/>
                    <a:pt x="3155950" y="2540"/>
                  </a:cubicBezTo>
                  <a:cubicBezTo>
                    <a:pt x="3176270" y="3810"/>
                    <a:pt x="3195320" y="6350"/>
                    <a:pt x="3210560" y="16510"/>
                  </a:cubicBezTo>
                  <a:cubicBezTo>
                    <a:pt x="3224530" y="25400"/>
                    <a:pt x="3238500" y="43180"/>
                    <a:pt x="3244850" y="59690"/>
                  </a:cubicBezTo>
                  <a:cubicBezTo>
                    <a:pt x="3249930" y="76200"/>
                    <a:pt x="3252470" y="99060"/>
                    <a:pt x="3244850" y="115570"/>
                  </a:cubicBezTo>
                  <a:cubicBezTo>
                    <a:pt x="3237230" y="137160"/>
                    <a:pt x="3209290" y="166370"/>
                    <a:pt x="3186430" y="172720"/>
                  </a:cubicBezTo>
                  <a:cubicBezTo>
                    <a:pt x="3163570" y="180340"/>
                    <a:pt x="3125470" y="170180"/>
                    <a:pt x="3106420" y="156210"/>
                  </a:cubicBezTo>
                  <a:cubicBezTo>
                    <a:pt x="3091180" y="146050"/>
                    <a:pt x="3079750" y="128270"/>
                    <a:pt x="3077210" y="109220"/>
                  </a:cubicBezTo>
                  <a:cubicBezTo>
                    <a:pt x="3073400" y="87630"/>
                    <a:pt x="3081020" y="48260"/>
                    <a:pt x="3097530" y="30480"/>
                  </a:cubicBezTo>
                  <a:cubicBezTo>
                    <a:pt x="3114040" y="12700"/>
                    <a:pt x="3152140" y="1270"/>
                    <a:pt x="3175000" y="2540"/>
                  </a:cubicBezTo>
                  <a:cubicBezTo>
                    <a:pt x="3194050" y="3810"/>
                    <a:pt x="3211830" y="15240"/>
                    <a:pt x="3224530" y="27940"/>
                  </a:cubicBezTo>
                  <a:cubicBezTo>
                    <a:pt x="3237230" y="40640"/>
                    <a:pt x="3246120" y="60960"/>
                    <a:pt x="3248660" y="78740"/>
                  </a:cubicBezTo>
                  <a:cubicBezTo>
                    <a:pt x="3251200" y="96520"/>
                    <a:pt x="3246120" y="118110"/>
                    <a:pt x="3237230" y="133350"/>
                  </a:cubicBezTo>
                  <a:cubicBezTo>
                    <a:pt x="3228340" y="148590"/>
                    <a:pt x="3214370" y="161290"/>
                    <a:pt x="3195320" y="170180"/>
                  </a:cubicBezTo>
                  <a:cubicBezTo>
                    <a:pt x="3167380" y="181610"/>
                    <a:pt x="3117850" y="172720"/>
                    <a:pt x="3079750" y="181610"/>
                  </a:cubicBezTo>
                  <a:cubicBezTo>
                    <a:pt x="3040380" y="190500"/>
                    <a:pt x="3014980" y="201930"/>
                    <a:pt x="2961640" y="227330"/>
                  </a:cubicBezTo>
                  <a:cubicBezTo>
                    <a:pt x="2839720" y="285750"/>
                    <a:pt x="2527300" y="481330"/>
                    <a:pt x="2381250" y="557530"/>
                  </a:cubicBezTo>
                  <a:cubicBezTo>
                    <a:pt x="2294890" y="603250"/>
                    <a:pt x="2233930" y="637540"/>
                    <a:pt x="2170430" y="660400"/>
                  </a:cubicBezTo>
                  <a:cubicBezTo>
                    <a:pt x="2122170" y="678180"/>
                    <a:pt x="2089150" y="689610"/>
                    <a:pt x="2037080" y="694690"/>
                  </a:cubicBezTo>
                  <a:cubicBezTo>
                    <a:pt x="1967230" y="703580"/>
                    <a:pt x="1887220" y="699770"/>
                    <a:pt x="1788160" y="688340"/>
                  </a:cubicBezTo>
                  <a:cubicBezTo>
                    <a:pt x="1637030" y="670560"/>
                    <a:pt x="1367790" y="594360"/>
                    <a:pt x="1226820" y="574040"/>
                  </a:cubicBezTo>
                  <a:cubicBezTo>
                    <a:pt x="1141730" y="561340"/>
                    <a:pt x="1075690" y="565150"/>
                    <a:pt x="1021080" y="556260"/>
                  </a:cubicBezTo>
                  <a:cubicBezTo>
                    <a:pt x="981710" y="549910"/>
                    <a:pt x="967740" y="537210"/>
                    <a:pt x="924560" y="532130"/>
                  </a:cubicBezTo>
                  <a:cubicBezTo>
                    <a:pt x="840740" y="524510"/>
                    <a:pt x="680720" y="530860"/>
                    <a:pt x="547370" y="543560"/>
                  </a:cubicBezTo>
                  <a:cubicBezTo>
                    <a:pt x="397510" y="558800"/>
                    <a:pt x="146050" y="632460"/>
                    <a:pt x="69850" y="622300"/>
                  </a:cubicBezTo>
                  <a:cubicBezTo>
                    <a:pt x="44450" y="618490"/>
                    <a:pt x="31750" y="610870"/>
                    <a:pt x="20320" y="598170"/>
                  </a:cubicBezTo>
                  <a:cubicBezTo>
                    <a:pt x="8890" y="585470"/>
                    <a:pt x="0" y="565150"/>
                    <a:pt x="0" y="548640"/>
                  </a:cubicBezTo>
                  <a:cubicBezTo>
                    <a:pt x="0" y="530860"/>
                    <a:pt x="6350" y="509270"/>
                    <a:pt x="17780" y="496570"/>
                  </a:cubicBezTo>
                  <a:cubicBezTo>
                    <a:pt x="27940" y="483870"/>
                    <a:pt x="64770" y="469900"/>
                    <a:pt x="64770" y="46990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2" name="Group 22"/>
          <p:cNvGrpSpPr/>
          <p:nvPr/>
        </p:nvGrpSpPr>
        <p:grpSpPr>
          <a:xfrm>
            <a:off x="8696325" y="8816340"/>
            <a:ext cx="522922" cy="294322"/>
            <a:chOff x="0" y="0"/>
            <a:chExt cx="697230" cy="392430"/>
          </a:xfrm>
        </p:grpSpPr>
        <p:sp>
          <p:nvSpPr>
            <p:cNvPr id="23" name="Freeform 23"/>
            <p:cNvSpPr/>
            <p:nvPr/>
          </p:nvSpPr>
          <p:spPr>
            <a:xfrm>
              <a:off x="49530" y="46990"/>
              <a:ext cx="600710" cy="304800"/>
            </a:xfrm>
            <a:custGeom>
              <a:avLst/>
              <a:gdLst/>
              <a:ahLst/>
              <a:cxnLst/>
              <a:rect l="l" t="t" r="r" b="b"/>
              <a:pathLst>
                <a:path w="600710" h="304800">
                  <a:moveTo>
                    <a:pt x="105410" y="5080"/>
                  </a:moveTo>
                  <a:cubicBezTo>
                    <a:pt x="393700" y="100330"/>
                    <a:pt x="427990" y="96520"/>
                    <a:pt x="464820" y="107950"/>
                  </a:cubicBezTo>
                  <a:cubicBezTo>
                    <a:pt x="501650" y="118110"/>
                    <a:pt x="548640" y="134620"/>
                    <a:pt x="570230" y="153670"/>
                  </a:cubicBezTo>
                  <a:cubicBezTo>
                    <a:pt x="585470" y="166370"/>
                    <a:pt x="593090" y="182880"/>
                    <a:pt x="595630" y="198120"/>
                  </a:cubicBezTo>
                  <a:cubicBezTo>
                    <a:pt x="599440" y="214630"/>
                    <a:pt x="596900" y="234950"/>
                    <a:pt x="589280" y="248920"/>
                  </a:cubicBezTo>
                  <a:cubicBezTo>
                    <a:pt x="581660" y="264160"/>
                    <a:pt x="567690" y="278130"/>
                    <a:pt x="552450" y="285750"/>
                  </a:cubicBezTo>
                  <a:cubicBezTo>
                    <a:pt x="538480" y="293370"/>
                    <a:pt x="518160" y="297180"/>
                    <a:pt x="501650" y="293370"/>
                  </a:cubicBezTo>
                  <a:cubicBezTo>
                    <a:pt x="481330" y="287020"/>
                    <a:pt x="452120" y="266700"/>
                    <a:pt x="443230" y="245110"/>
                  </a:cubicBezTo>
                  <a:cubicBezTo>
                    <a:pt x="434340" y="224790"/>
                    <a:pt x="436880" y="189230"/>
                    <a:pt x="449580" y="170180"/>
                  </a:cubicBezTo>
                  <a:cubicBezTo>
                    <a:pt x="461010" y="152400"/>
                    <a:pt x="492760" y="134620"/>
                    <a:pt x="514350" y="133350"/>
                  </a:cubicBezTo>
                  <a:cubicBezTo>
                    <a:pt x="537210" y="133350"/>
                    <a:pt x="568960" y="148590"/>
                    <a:pt x="581660" y="166370"/>
                  </a:cubicBezTo>
                  <a:cubicBezTo>
                    <a:pt x="595630" y="185420"/>
                    <a:pt x="600710" y="220980"/>
                    <a:pt x="593090" y="241300"/>
                  </a:cubicBezTo>
                  <a:cubicBezTo>
                    <a:pt x="585470" y="262890"/>
                    <a:pt x="563880" y="284480"/>
                    <a:pt x="535940" y="292100"/>
                  </a:cubicBezTo>
                  <a:cubicBezTo>
                    <a:pt x="486410" y="304800"/>
                    <a:pt x="378460" y="259080"/>
                    <a:pt x="297180" y="234950"/>
                  </a:cubicBezTo>
                  <a:cubicBezTo>
                    <a:pt x="208280" y="209550"/>
                    <a:pt x="66040" y="179070"/>
                    <a:pt x="25400" y="142240"/>
                  </a:cubicBezTo>
                  <a:cubicBezTo>
                    <a:pt x="6350" y="125730"/>
                    <a:pt x="2540" y="106680"/>
                    <a:pt x="1270" y="88900"/>
                  </a:cubicBezTo>
                  <a:cubicBezTo>
                    <a:pt x="0" y="71120"/>
                    <a:pt x="6350" y="48260"/>
                    <a:pt x="17780" y="34290"/>
                  </a:cubicBezTo>
                  <a:cubicBezTo>
                    <a:pt x="27940" y="19050"/>
                    <a:pt x="50800" y="7620"/>
                    <a:pt x="67310" y="3810"/>
                  </a:cubicBezTo>
                  <a:cubicBezTo>
                    <a:pt x="80010" y="0"/>
                    <a:pt x="105410" y="5080"/>
                    <a:pt x="105410" y="50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4" name="Group 24"/>
          <p:cNvGrpSpPr/>
          <p:nvPr/>
        </p:nvGrpSpPr>
        <p:grpSpPr>
          <a:xfrm>
            <a:off x="8743950" y="8503920"/>
            <a:ext cx="313372" cy="299085"/>
            <a:chOff x="0" y="0"/>
            <a:chExt cx="417830" cy="398780"/>
          </a:xfrm>
        </p:grpSpPr>
        <p:sp>
          <p:nvSpPr>
            <p:cNvPr id="25" name="Freeform 25"/>
            <p:cNvSpPr/>
            <p:nvPr/>
          </p:nvSpPr>
          <p:spPr>
            <a:xfrm>
              <a:off x="49530" y="49530"/>
              <a:ext cx="320040" cy="298450"/>
            </a:xfrm>
            <a:custGeom>
              <a:avLst/>
              <a:gdLst/>
              <a:ahLst/>
              <a:cxnLst/>
              <a:rect l="l" t="t" r="r" b="b"/>
              <a:pathLst>
                <a:path w="320040" h="298450">
                  <a:moveTo>
                    <a:pt x="25400" y="156210"/>
                  </a:moveTo>
                  <a:cubicBezTo>
                    <a:pt x="208280" y="6350"/>
                    <a:pt x="222250" y="1270"/>
                    <a:pt x="238760" y="1270"/>
                  </a:cubicBezTo>
                  <a:cubicBezTo>
                    <a:pt x="255270" y="2540"/>
                    <a:pt x="275590" y="8890"/>
                    <a:pt x="288290" y="20320"/>
                  </a:cubicBezTo>
                  <a:cubicBezTo>
                    <a:pt x="300990" y="30480"/>
                    <a:pt x="313690" y="46990"/>
                    <a:pt x="316230" y="64770"/>
                  </a:cubicBezTo>
                  <a:cubicBezTo>
                    <a:pt x="320040" y="86360"/>
                    <a:pt x="311150" y="123190"/>
                    <a:pt x="298450" y="139700"/>
                  </a:cubicBezTo>
                  <a:cubicBezTo>
                    <a:pt x="287020" y="153670"/>
                    <a:pt x="269240" y="163830"/>
                    <a:pt x="251460" y="166370"/>
                  </a:cubicBezTo>
                  <a:cubicBezTo>
                    <a:pt x="229870" y="168910"/>
                    <a:pt x="193040" y="160020"/>
                    <a:pt x="177800" y="143510"/>
                  </a:cubicBezTo>
                  <a:cubicBezTo>
                    <a:pt x="161290" y="127000"/>
                    <a:pt x="152400" y="90170"/>
                    <a:pt x="154940" y="68580"/>
                  </a:cubicBezTo>
                  <a:cubicBezTo>
                    <a:pt x="156210" y="50800"/>
                    <a:pt x="167640" y="34290"/>
                    <a:pt x="180340" y="22860"/>
                  </a:cubicBezTo>
                  <a:cubicBezTo>
                    <a:pt x="193040" y="11430"/>
                    <a:pt x="213360" y="2540"/>
                    <a:pt x="229870" y="1270"/>
                  </a:cubicBezTo>
                  <a:cubicBezTo>
                    <a:pt x="246380" y="0"/>
                    <a:pt x="266700" y="5080"/>
                    <a:pt x="280670" y="13970"/>
                  </a:cubicBezTo>
                  <a:cubicBezTo>
                    <a:pt x="294640" y="24130"/>
                    <a:pt x="308610" y="40640"/>
                    <a:pt x="313690" y="55880"/>
                  </a:cubicBezTo>
                  <a:cubicBezTo>
                    <a:pt x="320040" y="71120"/>
                    <a:pt x="320040" y="92710"/>
                    <a:pt x="316230" y="109220"/>
                  </a:cubicBezTo>
                  <a:cubicBezTo>
                    <a:pt x="311150" y="124460"/>
                    <a:pt x="299720" y="134620"/>
                    <a:pt x="284480" y="152400"/>
                  </a:cubicBezTo>
                  <a:cubicBezTo>
                    <a:pt x="255270" y="184150"/>
                    <a:pt x="180340" y="250190"/>
                    <a:pt x="142240" y="273050"/>
                  </a:cubicBezTo>
                  <a:cubicBezTo>
                    <a:pt x="121920" y="287020"/>
                    <a:pt x="106680" y="295910"/>
                    <a:pt x="88900" y="297180"/>
                  </a:cubicBezTo>
                  <a:cubicBezTo>
                    <a:pt x="71120" y="298450"/>
                    <a:pt x="46990" y="289560"/>
                    <a:pt x="33020" y="280670"/>
                  </a:cubicBezTo>
                  <a:cubicBezTo>
                    <a:pt x="21590" y="271780"/>
                    <a:pt x="13970" y="260350"/>
                    <a:pt x="8890" y="248920"/>
                  </a:cubicBezTo>
                  <a:cubicBezTo>
                    <a:pt x="3810" y="237490"/>
                    <a:pt x="0" y="223520"/>
                    <a:pt x="1270" y="209550"/>
                  </a:cubicBezTo>
                  <a:cubicBezTo>
                    <a:pt x="3810" y="193040"/>
                    <a:pt x="25400" y="156210"/>
                    <a:pt x="25400" y="15621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6" name="Group 26"/>
          <p:cNvGrpSpPr/>
          <p:nvPr/>
        </p:nvGrpSpPr>
        <p:grpSpPr>
          <a:xfrm>
            <a:off x="8550593" y="8993505"/>
            <a:ext cx="280988" cy="315278"/>
            <a:chOff x="0" y="0"/>
            <a:chExt cx="374650" cy="420370"/>
          </a:xfrm>
        </p:grpSpPr>
        <p:sp>
          <p:nvSpPr>
            <p:cNvPr id="27" name="Freeform 27"/>
            <p:cNvSpPr/>
            <p:nvPr/>
          </p:nvSpPr>
          <p:spPr>
            <a:xfrm>
              <a:off x="45720" y="48260"/>
              <a:ext cx="279400" cy="326390"/>
            </a:xfrm>
            <a:custGeom>
              <a:avLst/>
              <a:gdLst/>
              <a:ahLst/>
              <a:cxnLst/>
              <a:rect l="l" t="t" r="r" b="b"/>
              <a:pathLst>
                <a:path w="279400" h="326390">
                  <a:moveTo>
                    <a:pt x="149860" y="33020"/>
                  </a:moveTo>
                  <a:cubicBezTo>
                    <a:pt x="278130" y="220980"/>
                    <a:pt x="279400" y="236220"/>
                    <a:pt x="276860" y="252730"/>
                  </a:cubicBezTo>
                  <a:cubicBezTo>
                    <a:pt x="273050" y="270510"/>
                    <a:pt x="262890" y="288290"/>
                    <a:pt x="250190" y="299720"/>
                  </a:cubicBezTo>
                  <a:cubicBezTo>
                    <a:pt x="237490" y="311150"/>
                    <a:pt x="218440" y="321310"/>
                    <a:pt x="200660" y="321310"/>
                  </a:cubicBezTo>
                  <a:cubicBezTo>
                    <a:pt x="177800" y="321310"/>
                    <a:pt x="142240" y="308610"/>
                    <a:pt x="127000" y="289560"/>
                  </a:cubicBezTo>
                  <a:cubicBezTo>
                    <a:pt x="113030" y="271780"/>
                    <a:pt x="105410" y="234950"/>
                    <a:pt x="113030" y="212090"/>
                  </a:cubicBezTo>
                  <a:cubicBezTo>
                    <a:pt x="119380" y="189230"/>
                    <a:pt x="146050" y="162560"/>
                    <a:pt x="168910" y="156210"/>
                  </a:cubicBezTo>
                  <a:cubicBezTo>
                    <a:pt x="191770" y="149860"/>
                    <a:pt x="228600" y="156210"/>
                    <a:pt x="246380" y="171450"/>
                  </a:cubicBezTo>
                  <a:cubicBezTo>
                    <a:pt x="265430" y="185420"/>
                    <a:pt x="279400" y="220980"/>
                    <a:pt x="278130" y="243840"/>
                  </a:cubicBezTo>
                  <a:cubicBezTo>
                    <a:pt x="275590" y="267970"/>
                    <a:pt x="255270" y="299720"/>
                    <a:pt x="234950" y="311150"/>
                  </a:cubicBezTo>
                  <a:cubicBezTo>
                    <a:pt x="214630" y="322580"/>
                    <a:pt x="182880" y="326390"/>
                    <a:pt x="156210" y="312420"/>
                  </a:cubicBezTo>
                  <a:cubicBezTo>
                    <a:pt x="109220" y="289560"/>
                    <a:pt x="26670" y="167640"/>
                    <a:pt x="8890" y="120650"/>
                  </a:cubicBezTo>
                  <a:cubicBezTo>
                    <a:pt x="0" y="96520"/>
                    <a:pt x="0" y="78740"/>
                    <a:pt x="5080" y="60960"/>
                  </a:cubicBezTo>
                  <a:cubicBezTo>
                    <a:pt x="10160" y="43180"/>
                    <a:pt x="25400" y="24130"/>
                    <a:pt x="40640" y="13970"/>
                  </a:cubicBezTo>
                  <a:cubicBezTo>
                    <a:pt x="57150" y="3810"/>
                    <a:pt x="81280" y="0"/>
                    <a:pt x="99060" y="2540"/>
                  </a:cubicBezTo>
                  <a:cubicBezTo>
                    <a:pt x="116840" y="6350"/>
                    <a:pt x="149860" y="33020"/>
                    <a:pt x="149860" y="330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8" name="Group 28"/>
          <p:cNvGrpSpPr/>
          <p:nvPr/>
        </p:nvGrpSpPr>
        <p:grpSpPr>
          <a:xfrm>
            <a:off x="13354050" y="452438"/>
            <a:ext cx="809625" cy="2081212"/>
            <a:chOff x="0" y="0"/>
            <a:chExt cx="1079500" cy="2774950"/>
          </a:xfrm>
        </p:grpSpPr>
        <p:sp>
          <p:nvSpPr>
            <p:cNvPr id="29" name="Freeform 29"/>
            <p:cNvSpPr/>
            <p:nvPr/>
          </p:nvSpPr>
          <p:spPr>
            <a:xfrm>
              <a:off x="27940" y="48260"/>
              <a:ext cx="1008380" cy="2680970"/>
            </a:xfrm>
            <a:custGeom>
              <a:avLst/>
              <a:gdLst/>
              <a:ahLst/>
              <a:cxnLst/>
              <a:rect l="l" t="t" r="r" b="b"/>
              <a:pathLst>
                <a:path w="1008380" h="2680970">
                  <a:moveTo>
                    <a:pt x="336550" y="123190"/>
                  </a:moveTo>
                  <a:cubicBezTo>
                    <a:pt x="189230" y="452120"/>
                    <a:pt x="196850" y="534670"/>
                    <a:pt x="195580" y="593090"/>
                  </a:cubicBezTo>
                  <a:cubicBezTo>
                    <a:pt x="194310" y="635000"/>
                    <a:pt x="189230" y="668020"/>
                    <a:pt x="195580" y="701040"/>
                  </a:cubicBezTo>
                  <a:cubicBezTo>
                    <a:pt x="200660" y="731520"/>
                    <a:pt x="210820" y="754380"/>
                    <a:pt x="226060" y="786130"/>
                  </a:cubicBezTo>
                  <a:cubicBezTo>
                    <a:pt x="250190" y="833120"/>
                    <a:pt x="317500" y="897890"/>
                    <a:pt x="336550" y="948690"/>
                  </a:cubicBezTo>
                  <a:cubicBezTo>
                    <a:pt x="349250" y="984250"/>
                    <a:pt x="349250" y="1009650"/>
                    <a:pt x="347980" y="1050290"/>
                  </a:cubicBezTo>
                  <a:cubicBezTo>
                    <a:pt x="346710" y="1108710"/>
                    <a:pt x="316230" y="1193800"/>
                    <a:pt x="311150" y="1264920"/>
                  </a:cubicBezTo>
                  <a:cubicBezTo>
                    <a:pt x="306070" y="1336040"/>
                    <a:pt x="304800" y="1422400"/>
                    <a:pt x="317500" y="1478280"/>
                  </a:cubicBezTo>
                  <a:cubicBezTo>
                    <a:pt x="327660" y="1517650"/>
                    <a:pt x="346710" y="1544320"/>
                    <a:pt x="365760" y="1574800"/>
                  </a:cubicBezTo>
                  <a:cubicBezTo>
                    <a:pt x="384810" y="1606550"/>
                    <a:pt x="407670" y="1642110"/>
                    <a:pt x="431800" y="1667510"/>
                  </a:cubicBezTo>
                  <a:cubicBezTo>
                    <a:pt x="453390" y="1689100"/>
                    <a:pt x="477520" y="1694180"/>
                    <a:pt x="499110" y="1718310"/>
                  </a:cubicBezTo>
                  <a:cubicBezTo>
                    <a:pt x="529590" y="1752600"/>
                    <a:pt x="571500" y="1803400"/>
                    <a:pt x="585470" y="1860550"/>
                  </a:cubicBezTo>
                  <a:cubicBezTo>
                    <a:pt x="603250" y="1929130"/>
                    <a:pt x="544830" y="2058670"/>
                    <a:pt x="570230" y="2109470"/>
                  </a:cubicBezTo>
                  <a:cubicBezTo>
                    <a:pt x="588010" y="2143760"/>
                    <a:pt x="628650" y="2141220"/>
                    <a:pt x="664210" y="2169160"/>
                  </a:cubicBezTo>
                  <a:cubicBezTo>
                    <a:pt x="720090" y="2212340"/>
                    <a:pt x="805180" y="2288540"/>
                    <a:pt x="861060" y="2352040"/>
                  </a:cubicBezTo>
                  <a:cubicBezTo>
                    <a:pt x="911860" y="2411730"/>
                    <a:pt x="974090" y="2485390"/>
                    <a:pt x="991870" y="2538730"/>
                  </a:cubicBezTo>
                  <a:cubicBezTo>
                    <a:pt x="1003300" y="2570480"/>
                    <a:pt x="1007110" y="2600960"/>
                    <a:pt x="995680" y="2623820"/>
                  </a:cubicBezTo>
                  <a:cubicBezTo>
                    <a:pt x="985520" y="2646680"/>
                    <a:pt x="949960" y="2670810"/>
                    <a:pt x="927100" y="2675890"/>
                  </a:cubicBezTo>
                  <a:cubicBezTo>
                    <a:pt x="908050" y="2680970"/>
                    <a:pt x="885190" y="2674620"/>
                    <a:pt x="868680" y="2665730"/>
                  </a:cubicBezTo>
                  <a:cubicBezTo>
                    <a:pt x="853440" y="2656840"/>
                    <a:pt x="835660" y="2641600"/>
                    <a:pt x="829310" y="2622550"/>
                  </a:cubicBezTo>
                  <a:cubicBezTo>
                    <a:pt x="820420" y="2600960"/>
                    <a:pt x="821690" y="2559050"/>
                    <a:pt x="834390" y="2537460"/>
                  </a:cubicBezTo>
                  <a:cubicBezTo>
                    <a:pt x="847090" y="2515870"/>
                    <a:pt x="882650" y="2494280"/>
                    <a:pt x="908050" y="2493010"/>
                  </a:cubicBezTo>
                  <a:cubicBezTo>
                    <a:pt x="933450" y="2491740"/>
                    <a:pt x="971550" y="2509520"/>
                    <a:pt x="986790" y="2529840"/>
                  </a:cubicBezTo>
                  <a:cubicBezTo>
                    <a:pt x="1002030" y="2550160"/>
                    <a:pt x="1008380" y="2590800"/>
                    <a:pt x="999490" y="2614930"/>
                  </a:cubicBezTo>
                  <a:cubicBezTo>
                    <a:pt x="991870" y="2639060"/>
                    <a:pt x="961390" y="2667000"/>
                    <a:pt x="937260" y="2673350"/>
                  </a:cubicBezTo>
                  <a:cubicBezTo>
                    <a:pt x="911860" y="2680970"/>
                    <a:pt x="881380" y="2673350"/>
                    <a:pt x="852170" y="2654300"/>
                  </a:cubicBezTo>
                  <a:cubicBezTo>
                    <a:pt x="802640" y="2621280"/>
                    <a:pt x="742950" y="2490470"/>
                    <a:pt x="698500" y="2438400"/>
                  </a:cubicBezTo>
                  <a:cubicBezTo>
                    <a:pt x="669290" y="2405380"/>
                    <a:pt x="651510" y="2390140"/>
                    <a:pt x="618490" y="2363470"/>
                  </a:cubicBezTo>
                  <a:cubicBezTo>
                    <a:pt x="571500" y="2325370"/>
                    <a:pt x="476250" y="2280920"/>
                    <a:pt x="436880" y="2236470"/>
                  </a:cubicBezTo>
                  <a:cubicBezTo>
                    <a:pt x="410210" y="2204720"/>
                    <a:pt x="394970" y="2178050"/>
                    <a:pt x="387350" y="2137410"/>
                  </a:cubicBezTo>
                  <a:cubicBezTo>
                    <a:pt x="377190" y="2082800"/>
                    <a:pt x="416560" y="1991360"/>
                    <a:pt x="406400" y="1935480"/>
                  </a:cubicBezTo>
                  <a:cubicBezTo>
                    <a:pt x="398780" y="1894840"/>
                    <a:pt x="377190" y="1863090"/>
                    <a:pt x="355600" y="1832610"/>
                  </a:cubicBezTo>
                  <a:cubicBezTo>
                    <a:pt x="334010" y="1802130"/>
                    <a:pt x="303530" y="1784350"/>
                    <a:pt x="276860" y="1753870"/>
                  </a:cubicBezTo>
                  <a:cubicBezTo>
                    <a:pt x="246380" y="1717040"/>
                    <a:pt x="210820" y="1668780"/>
                    <a:pt x="186690" y="1625600"/>
                  </a:cubicBezTo>
                  <a:cubicBezTo>
                    <a:pt x="166370" y="1587500"/>
                    <a:pt x="151130" y="1557020"/>
                    <a:pt x="142240" y="1512570"/>
                  </a:cubicBezTo>
                  <a:cubicBezTo>
                    <a:pt x="129540" y="1454150"/>
                    <a:pt x="129540" y="1365250"/>
                    <a:pt x="129540" y="1304290"/>
                  </a:cubicBezTo>
                  <a:cubicBezTo>
                    <a:pt x="130810" y="1254760"/>
                    <a:pt x="134620" y="1215390"/>
                    <a:pt x="140970" y="1172210"/>
                  </a:cubicBezTo>
                  <a:cubicBezTo>
                    <a:pt x="148590" y="1131570"/>
                    <a:pt x="175260" y="1099820"/>
                    <a:pt x="170180" y="1051560"/>
                  </a:cubicBezTo>
                  <a:cubicBezTo>
                    <a:pt x="162560" y="972820"/>
                    <a:pt x="45720" y="855980"/>
                    <a:pt x="22860" y="749300"/>
                  </a:cubicBezTo>
                  <a:cubicBezTo>
                    <a:pt x="0" y="641350"/>
                    <a:pt x="20320" y="495300"/>
                    <a:pt x="35560" y="405130"/>
                  </a:cubicBezTo>
                  <a:cubicBezTo>
                    <a:pt x="46990" y="344170"/>
                    <a:pt x="62230" y="309880"/>
                    <a:pt x="83820" y="256540"/>
                  </a:cubicBezTo>
                  <a:cubicBezTo>
                    <a:pt x="111760" y="187960"/>
                    <a:pt x="160020" y="69850"/>
                    <a:pt x="196850" y="31750"/>
                  </a:cubicBezTo>
                  <a:cubicBezTo>
                    <a:pt x="214630" y="12700"/>
                    <a:pt x="231140" y="5080"/>
                    <a:pt x="248920" y="2540"/>
                  </a:cubicBezTo>
                  <a:cubicBezTo>
                    <a:pt x="267970" y="0"/>
                    <a:pt x="292100" y="5080"/>
                    <a:pt x="307340" y="15240"/>
                  </a:cubicBezTo>
                  <a:cubicBezTo>
                    <a:pt x="322580" y="26670"/>
                    <a:pt x="337820" y="45720"/>
                    <a:pt x="341630" y="64770"/>
                  </a:cubicBezTo>
                  <a:cubicBezTo>
                    <a:pt x="346710" y="82550"/>
                    <a:pt x="336550" y="123190"/>
                    <a:pt x="336550" y="12319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0" name="Group 30"/>
          <p:cNvGrpSpPr/>
          <p:nvPr/>
        </p:nvGrpSpPr>
        <p:grpSpPr>
          <a:xfrm>
            <a:off x="14144625" y="2588895"/>
            <a:ext cx="192405" cy="199072"/>
            <a:chOff x="0" y="0"/>
            <a:chExt cx="256540" cy="265430"/>
          </a:xfrm>
        </p:grpSpPr>
        <p:sp>
          <p:nvSpPr>
            <p:cNvPr id="31" name="Freeform 31"/>
            <p:cNvSpPr/>
            <p:nvPr/>
          </p:nvSpPr>
          <p:spPr>
            <a:xfrm>
              <a:off x="43180" y="49530"/>
              <a:ext cx="161290" cy="167640"/>
            </a:xfrm>
            <a:custGeom>
              <a:avLst/>
              <a:gdLst/>
              <a:ahLst/>
              <a:cxnLst/>
              <a:rect l="l" t="t" r="r" b="b"/>
              <a:pathLst>
                <a:path w="161290" h="167640">
                  <a:moveTo>
                    <a:pt x="161290" y="58420"/>
                  </a:moveTo>
                  <a:cubicBezTo>
                    <a:pt x="139700" y="146050"/>
                    <a:pt x="128270" y="152400"/>
                    <a:pt x="116840" y="158750"/>
                  </a:cubicBezTo>
                  <a:cubicBezTo>
                    <a:pt x="104140" y="163830"/>
                    <a:pt x="91440" y="167640"/>
                    <a:pt x="77470" y="165100"/>
                  </a:cubicBezTo>
                  <a:cubicBezTo>
                    <a:pt x="58420" y="161290"/>
                    <a:pt x="24130" y="144780"/>
                    <a:pt x="11430" y="125730"/>
                  </a:cubicBezTo>
                  <a:cubicBezTo>
                    <a:pt x="0" y="106680"/>
                    <a:pt x="1270" y="68580"/>
                    <a:pt x="7620" y="49530"/>
                  </a:cubicBezTo>
                  <a:cubicBezTo>
                    <a:pt x="11430" y="35560"/>
                    <a:pt x="21590" y="25400"/>
                    <a:pt x="31750" y="17780"/>
                  </a:cubicBezTo>
                  <a:cubicBezTo>
                    <a:pt x="41910" y="10160"/>
                    <a:pt x="53340" y="2540"/>
                    <a:pt x="67310" y="1270"/>
                  </a:cubicBezTo>
                  <a:cubicBezTo>
                    <a:pt x="87630" y="0"/>
                    <a:pt x="140970" y="24130"/>
                    <a:pt x="140970" y="2413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2" name="Group 32"/>
          <p:cNvGrpSpPr/>
          <p:nvPr/>
        </p:nvGrpSpPr>
        <p:grpSpPr>
          <a:xfrm>
            <a:off x="571500" y="5694045"/>
            <a:ext cx="1120140" cy="1040130"/>
            <a:chOff x="0" y="0"/>
            <a:chExt cx="1493520" cy="1386840"/>
          </a:xfrm>
        </p:grpSpPr>
        <p:sp>
          <p:nvSpPr>
            <p:cNvPr id="33" name="Freeform 33"/>
            <p:cNvSpPr/>
            <p:nvPr/>
          </p:nvSpPr>
          <p:spPr>
            <a:xfrm>
              <a:off x="46990" y="44450"/>
              <a:ext cx="1398270" cy="1295400"/>
            </a:xfrm>
            <a:custGeom>
              <a:avLst/>
              <a:gdLst/>
              <a:ahLst/>
              <a:cxnLst/>
              <a:rect l="l" t="t" r="r" b="b"/>
              <a:pathLst>
                <a:path w="1398270" h="1295400">
                  <a:moveTo>
                    <a:pt x="1322070" y="166370"/>
                  </a:moveTo>
                  <a:cubicBezTo>
                    <a:pt x="845820" y="215900"/>
                    <a:pt x="812800" y="234950"/>
                    <a:pt x="778510" y="257810"/>
                  </a:cubicBezTo>
                  <a:cubicBezTo>
                    <a:pt x="745490" y="278130"/>
                    <a:pt x="721360" y="303530"/>
                    <a:pt x="694690" y="330200"/>
                  </a:cubicBezTo>
                  <a:cubicBezTo>
                    <a:pt x="664210" y="359410"/>
                    <a:pt x="628650" y="393700"/>
                    <a:pt x="607060" y="426720"/>
                  </a:cubicBezTo>
                  <a:cubicBezTo>
                    <a:pt x="586740" y="455930"/>
                    <a:pt x="572770" y="472440"/>
                    <a:pt x="563880" y="515620"/>
                  </a:cubicBezTo>
                  <a:cubicBezTo>
                    <a:pt x="544830" y="607060"/>
                    <a:pt x="599440" y="885190"/>
                    <a:pt x="579120" y="971550"/>
                  </a:cubicBezTo>
                  <a:cubicBezTo>
                    <a:pt x="568960" y="1008380"/>
                    <a:pt x="552450" y="1023620"/>
                    <a:pt x="535940" y="1046480"/>
                  </a:cubicBezTo>
                  <a:cubicBezTo>
                    <a:pt x="518160" y="1071880"/>
                    <a:pt x="499110" y="1094740"/>
                    <a:pt x="473710" y="1116330"/>
                  </a:cubicBezTo>
                  <a:cubicBezTo>
                    <a:pt x="440690" y="1143000"/>
                    <a:pt x="398780" y="1163320"/>
                    <a:pt x="350520" y="1188720"/>
                  </a:cubicBezTo>
                  <a:cubicBezTo>
                    <a:pt x="284480" y="1221740"/>
                    <a:pt x="166370" y="1289050"/>
                    <a:pt x="106680" y="1291590"/>
                  </a:cubicBezTo>
                  <a:cubicBezTo>
                    <a:pt x="73660" y="1292860"/>
                    <a:pt x="43180" y="1282700"/>
                    <a:pt x="26670" y="1263650"/>
                  </a:cubicBezTo>
                  <a:cubicBezTo>
                    <a:pt x="8890" y="1245870"/>
                    <a:pt x="0" y="1205230"/>
                    <a:pt x="3810" y="1182370"/>
                  </a:cubicBezTo>
                  <a:cubicBezTo>
                    <a:pt x="6350" y="1163320"/>
                    <a:pt x="19050" y="1144270"/>
                    <a:pt x="33020" y="1132840"/>
                  </a:cubicBezTo>
                  <a:cubicBezTo>
                    <a:pt x="46990" y="1120140"/>
                    <a:pt x="67310" y="1109980"/>
                    <a:pt x="87630" y="1111250"/>
                  </a:cubicBezTo>
                  <a:cubicBezTo>
                    <a:pt x="110490" y="1111250"/>
                    <a:pt x="148590" y="1126490"/>
                    <a:pt x="163830" y="1146810"/>
                  </a:cubicBezTo>
                  <a:cubicBezTo>
                    <a:pt x="179070" y="1165860"/>
                    <a:pt x="186690" y="1206500"/>
                    <a:pt x="179070" y="1230630"/>
                  </a:cubicBezTo>
                  <a:cubicBezTo>
                    <a:pt x="170180" y="1253490"/>
                    <a:pt x="140970" y="1282700"/>
                    <a:pt x="116840" y="1289050"/>
                  </a:cubicBezTo>
                  <a:cubicBezTo>
                    <a:pt x="92710" y="1295400"/>
                    <a:pt x="53340" y="1285240"/>
                    <a:pt x="33020" y="1271270"/>
                  </a:cubicBezTo>
                  <a:cubicBezTo>
                    <a:pt x="17780" y="1259840"/>
                    <a:pt x="7620" y="1239520"/>
                    <a:pt x="3810" y="1221740"/>
                  </a:cubicBezTo>
                  <a:cubicBezTo>
                    <a:pt x="0" y="1203960"/>
                    <a:pt x="2540" y="1179830"/>
                    <a:pt x="10160" y="1163320"/>
                  </a:cubicBezTo>
                  <a:cubicBezTo>
                    <a:pt x="17780" y="1146810"/>
                    <a:pt x="27940" y="1136650"/>
                    <a:pt x="49530" y="1121410"/>
                  </a:cubicBezTo>
                  <a:cubicBezTo>
                    <a:pt x="104140" y="1082040"/>
                    <a:pt x="330200" y="1031240"/>
                    <a:pt x="378460" y="974090"/>
                  </a:cubicBezTo>
                  <a:cubicBezTo>
                    <a:pt x="403860" y="944880"/>
                    <a:pt x="402590" y="911860"/>
                    <a:pt x="405130" y="878840"/>
                  </a:cubicBezTo>
                  <a:cubicBezTo>
                    <a:pt x="407670" y="842010"/>
                    <a:pt x="392430" y="806450"/>
                    <a:pt x="389890" y="764540"/>
                  </a:cubicBezTo>
                  <a:cubicBezTo>
                    <a:pt x="387350" y="711200"/>
                    <a:pt x="388620" y="643890"/>
                    <a:pt x="393700" y="582930"/>
                  </a:cubicBezTo>
                  <a:cubicBezTo>
                    <a:pt x="400050" y="523240"/>
                    <a:pt x="396240" y="459740"/>
                    <a:pt x="424180" y="402590"/>
                  </a:cubicBezTo>
                  <a:cubicBezTo>
                    <a:pt x="455930" y="335280"/>
                    <a:pt x="537210" y="262890"/>
                    <a:pt x="590550" y="213360"/>
                  </a:cubicBezTo>
                  <a:cubicBezTo>
                    <a:pt x="631190" y="175260"/>
                    <a:pt x="664210" y="148590"/>
                    <a:pt x="709930" y="123190"/>
                  </a:cubicBezTo>
                  <a:cubicBezTo>
                    <a:pt x="759460" y="95250"/>
                    <a:pt x="807720" y="73660"/>
                    <a:pt x="878840" y="57150"/>
                  </a:cubicBezTo>
                  <a:cubicBezTo>
                    <a:pt x="988060" y="29210"/>
                    <a:pt x="1236980" y="0"/>
                    <a:pt x="1311910" y="6350"/>
                  </a:cubicBezTo>
                  <a:cubicBezTo>
                    <a:pt x="1338580" y="8890"/>
                    <a:pt x="1351280" y="12700"/>
                    <a:pt x="1365250" y="24130"/>
                  </a:cubicBezTo>
                  <a:cubicBezTo>
                    <a:pt x="1379220" y="34290"/>
                    <a:pt x="1393190" y="53340"/>
                    <a:pt x="1395730" y="72390"/>
                  </a:cubicBezTo>
                  <a:cubicBezTo>
                    <a:pt x="1398270" y="92710"/>
                    <a:pt x="1386840" y="127000"/>
                    <a:pt x="1372870" y="143510"/>
                  </a:cubicBezTo>
                  <a:cubicBezTo>
                    <a:pt x="1361440" y="157480"/>
                    <a:pt x="1322070" y="166370"/>
                    <a:pt x="1322070" y="16637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sp>
        <p:nvSpPr>
          <p:cNvPr id="34" name="Freeform 34"/>
          <p:cNvSpPr/>
          <p:nvPr/>
        </p:nvSpPr>
        <p:spPr>
          <a:xfrm rot="-1639941">
            <a:off x="14388398" y="7632954"/>
            <a:ext cx="938503" cy="1290038"/>
          </a:xfrm>
          <a:custGeom>
            <a:avLst/>
            <a:gdLst/>
            <a:ahLst/>
            <a:cxnLst/>
            <a:rect l="l" t="t" r="r" b="b"/>
            <a:pathLst>
              <a:path w="938503" h="1290038">
                <a:moveTo>
                  <a:pt x="0" y="0"/>
                </a:moveTo>
                <a:lnTo>
                  <a:pt x="938503" y="0"/>
                </a:lnTo>
                <a:lnTo>
                  <a:pt x="938503" y="1290038"/>
                </a:lnTo>
                <a:lnTo>
                  <a:pt x="0" y="12900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35" name="Freeform 35"/>
          <p:cNvSpPr/>
          <p:nvPr/>
        </p:nvSpPr>
        <p:spPr>
          <a:xfrm rot="-1639941">
            <a:off x="-435516" y="3975008"/>
            <a:ext cx="938503" cy="1290038"/>
          </a:xfrm>
          <a:custGeom>
            <a:avLst/>
            <a:gdLst/>
            <a:ahLst/>
            <a:cxnLst/>
            <a:rect l="l" t="t" r="r" b="b"/>
            <a:pathLst>
              <a:path w="938503" h="1290038">
                <a:moveTo>
                  <a:pt x="0" y="0"/>
                </a:moveTo>
                <a:lnTo>
                  <a:pt x="938503" y="0"/>
                </a:lnTo>
                <a:lnTo>
                  <a:pt x="938503" y="1290038"/>
                </a:lnTo>
                <a:lnTo>
                  <a:pt x="0" y="129003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grpSp>
        <p:nvGrpSpPr>
          <p:cNvPr id="36" name="Group 36"/>
          <p:cNvGrpSpPr/>
          <p:nvPr/>
        </p:nvGrpSpPr>
        <p:grpSpPr>
          <a:xfrm>
            <a:off x="3992880" y="5303520"/>
            <a:ext cx="3405188" cy="1596390"/>
            <a:chOff x="0" y="0"/>
            <a:chExt cx="4540250" cy="2128520"/>
          </a:xfrm>
        </p:grpSpPr>
        <p:sp>
          <p:nvSpPr>
            <p:cNvPr id="37" name="Freeform 37"/>
            <p:cNvSpPr/>
            <p:nvPr/>
          </p:nvSpPr>
          <p:spPr>
            <a:xfrm>
              <a:off x="46990" y="43180"/>
              <a:ext cx="4447540" cy="2035810"/>
            </a:xfrm>
            <a:custGeom>
              <a:avLst/>
              <a:gdLst/>
              <a:ahLst/>
              <a:cxnLst/>
              <a:rect l="l" t="t" r="r" b="b"/>
              <a:pathLst>
                <a:path w="4447540" h="2035810">
                  <a:moveTo>
                    <a:pt x="227330" y="72390"/>
                  </a:moveTo>
                  <a:cubicBezTo>
                    <a:pt x="300990" y="223520"/>
                    <a:pt x="340360" y="257810"/>
                    <a:pt x="373380" y="290830"/>
                  </a:cubicBezTo>
                  <a:cubicBezTo>
                    <a:pt x="403860" y="323850"/>
                    <a:pt x="430530" y="355600"/>
                    <a:pt x="466090" y="383540"/>
                  </a:cubicBezTo>
                  <a:cubicBezTo>
                    <a:pt x="508000" y="416560"/>
                    <a:pt x="571500" y="440690"/>
                    <a:pt x="612140" y="473710"/>
                  </a:cubicBezTo>
                  <a:cubicBezTo>
                    <a:pt x="645160" y="501650"/>
                    <a:pt x="675640" y="527050"/>
                    <a:pt x="694690" y="563880"/>
                  </a:cubicBezTo>
                  <a:cubicBezTo>
                    <a:pt x="715010" y="607060"/>
                    <a:pt x="715010" y="654050"/>
                    <a:pt x="721360" y="720090"/>
                  </a:cubicBezTo>
                  <a:cubicBezTo>
                    <a:pt x="730250" y="831850"/>
                    <a:pt x="690880" y="1071880"/>
                    <a:pt x="718820" y="1174750"/>
                  </a:cubicBezTo>
                  <a:cubicBezTo>
                    <a:pt x="734060" y="1234440"/>
                    <a:pt x="765810" y="1268730"/>
                    <a:pt x="793750" y="1306830"/>
                  </a:cubicBezTo>
                  <a:cubicBezTo>
                    <a:pt x="817880" y="1339850"/>
                    <a:pt x="839470" y="1362710"/>
                    <a:pt x="871220" y="1391920"/>
                  </a:cubicBezTo>
                  <a:cubicBezTo>
                    <a:pt x="914400" y="1428750"/>
                    <a:pt x="977900" y="1470660"/>
                    <a:pt x="1035050" y="1506220"/>
                  </a:cubicBezTo>
                  <a:cubicBezTo>
                    <a:pt x="1093470" y="1541780"/>
                    <a:pt x="1149350" y="1578610"/>
                    <a:pt x="1219200" y="1604010"/>
                  </a:cubicBezTo>
                  <a:cubicBezTo>
                    <a:pt x="1303020" y="1633220"/>
                    <a:pt x="1404620" y="1648460"/>
                    <a:pt x="1508760" y="1661160"/>
                  </a:cubicBezTo>
                  <a:cubicBezTo>
                    <a:pt x="1626870" y="1675130"/>
                    <a:pt x="1786890" y="1690370"/>
                    <a:pt x="1894840" y="1676400"/>
                  </a:cubicBezTo>
                  <a:cubicBezTo>
                    <a:pt x="1976120" y="1664970"/>
                    <a:pt x="2040890" y="1625600"/>
                    <a:pt x="2104390" y="1611630"/>
                  </a:cubicBezTo>
                  <a:cubicBezTo>
                    <a:pt x="2156460" y="1600200"/>
                    <a:pt x="2198370" y="1592580"/>
                    <a:pt x="2246630" y="1591310"/>
                  </a:cubicBezTo>
                  <a:cubicBezTo>
                    <a:pt x="2297430" y="1590040"/>
                    <a:pt x="2355850" y="1590040"/>
                    <a:pt x="2401570" y="1601470"/>
                  </a:cubicBezTo>
                  <a:cubicBezTo>
                    <a:pt x="2442210" y="1612900"/>
                    <a:pt x="2465070" y="1637030"/>
                    <a:pt x="2512060" y="1657350"/>
                  </a:cubicBezTo>
                  <a:cubicBezTo>
                    <a:pt x="2586990" y="1687830"/>
                    <a:pt x="2736850" y="1738630"/>
                    <a:pt x="2815590" y="1761490"/>
                  </a:cubicBezTo>
                  <a:cubicBezTo>
                    <a:pt x="2863850" y="1774190"/>
                    <a:pt x="2887980" y="1780540"/>
                    <a:pt x="2934970" y="1788160"/>
                  </a:cubicBezTo>
                  <a:cubicBezTo>
                    <a:pt x="3004820" y="1798320"/>
                    <a:pt x="3098800" y="1809750"/>
                    <a:pt x="3195320" y="1805940"/>
                  </a:cubicBezTo>
                  <a:cubicBezTo>
                    <a:pt x="3317240" y="1803400"/>
                    <a:pt x="3495040" y="1772920"/>
                    <a:pt x="3608070" y="1752600"/>
                  </a:cubicBezTo>
                  <a:cubicBezTo>
                    <a:pt x="3686810" y="1738630"/>
                    <a:pt x="3738880" y="1728470"/>
                    <a:pt x="3810000" y="1708150"/>
                  </a:cubicBezTo>
                  <a:cubicBezTo>
                    <a:pt x="3893820" y="1685290"/>
                    <a:pt x="3987800" y="1644650"/>
                    <a:pt x="4076700" y="1619250"/>
                  </a:cubicBezTo>
                  <a:cubicBezTo>
                    <a:pt x="4164330" y="1593850"/>
                    <a:pt x="4281170" y="1550670"/>
                    <a:pt x="4339590" y="1553210"/>
                  </a:cubicBezTo>
                  <a:cubicBezTo>
                    <a:pt x="4368800" y="1555750"/>
                    <a:pt x="4387850" y="1564640"/>
                    <a:pt x="4404360" y="1578610"/>
                  </a:cubicBezTo>
                  <a:cubicBezTo>
                    <a:pt x="4422140" y="1592580"/>
                    <a:pt x="4436110" y="1616710"/>
                    <a:pt x="4442460" y="1638300"/>
                  </a:cubicBezTo>
                  <a:cubicBezTo>
                    <a:pt x="4447540" y="1659890"/>
                    <a:pt x="4441190" y="1690370"/>
                    <a:pt x="4436110" y="1708150"/>
                  </a:cubicBezTo>
                  <a:cubicBezTo>
                    <a:pt x="4431030" y="1720850"/>
                    <a:pt x="4425950" y="1728470"/>
                    <a:pt x="4415790" y="1737360"/>
                  </a:cubicBezTo>
                  <a:cubicBezTo>
                    <a:pt x="4403090" y="1750060"/>
                    <a:pt x="4376420" y="1767840"/>
                    <a:pt x="4354830" y="1771650"/>
                  </a:cubicBezTo>
                  <a:cubicBezTo>
                    <a:pt x="4333240" y="1775460"/>
                    <a:pt x="4305300" y="1771650"/>
                    <a:pt x="4286250" y="1761490"/>
                  </a:cubicBezTo>
                  <a:cubicBezTo>
                    <a:pt x="4265930" y="1751330"/>
                    <a:pt x="4245610" y="1731010"/>
                    <a:pt x="4236720" y="1711960"/>
                  </a:cubicBezTo>
                  <a:cubicBezTo>
                    <a:pt x="4226560" y="1691640"/>
                    <a:pt x="4225290" y="1661160"/>
                    <a:pt x="4227830" y="1642110"/>
                  </a:cubicBezTo>
                  <a:cubicBezTo>
                    <a:pt x="4229100" y="1628140"/>
                    <a:pt x="4232910" y="1619250"/>
                    <a:pt x="4240530" y="1609090"/>
                  </a:cubicBezTo>
                  <a:cubicBezTo>
                    <a:pt x="4250690" y="1592580"/>
                    <a:pt x="4276090" y="1570990"/>
                    <a:pt x="4292600" y="1562100"/>
                  </a:cubicBezTo>
                  <a:cubicBezTo>
                    <a:pt x="4304030" y="1555750"/>
                    <a:pt x="4314190" y="1554480"/>
                    <a:pt x="4326890" y="1554480"/>
                  </a:cubicBezTo>
                  <a:cubicBezTo>
                    <a:pt x="4345940" y="1554480"/>
                    <a:pt x="4376420" y="1559560"/>
                    <a:pt x="4395470" y="1570990"/>
                  </a:cubicBezTo>
                  <a:cubicBezTo>
                    <a:pt x="4413250" y="1583690"/>
                    <a:pt x="4431030" y="1605280"/>
                    <a:pt x="4438650" y="1626870"/>
                  </a:cubicBezTo>
                  <a:cubicBezTo>
                    <a:pt x="4446270" y="1647190"/>
                    <a:pt x="4443730" y="1677670"/>
                    <a:pt x="4439920" y="1696720"/>
                  </a:cubicBezTo>
                  <a:cubicBezTo>
                    <a:pt x="4437380" y="1709420"/>
                    <a:pt x="4432300" y="1718310"/>
                    <a:pt x="4423410" y="1728470"/>
                  </a:cubicBezTo>
                  <a:cubicBezTo>
                    <a:pt x="4411980" y="1742440"/>
                    <a:pt x="4392930" y="1756410"/>
                    <a:pt x="4366260" y="1769110"/>
                  </a:cubicBezTo>
                  <a:cubicBezTo>
                    <a:pt x="4318000" y="1789430"/>
                    <a:pt x="4234180" y="1794510"/>
                    <a:pt x="4146550" y="1817370"/>
                  </a:cubicBezTo>
                  <a:cubicBezTo>
                    <a:pt x="4014470" y="1852930"/>
                    <a:pt x="3773170" y="1938020"/>
                    <a:pt x="3651250" y="1968500"/>
                  </a:cubicBezTo>
                  <a:cubicBezTo>
                    <a:pt x="3580130" y="1987550"/>
                    <a:pt x="3545840" y="1995170"/>
                    <a:pt x="3481070" y="2004060"/>
                  </a:cubicBezTo>
                  <a:cubicBezTo>
                    <a:pt x="3397250" y="2018030"/>
                    <a:pt x="3285490" y="2032000"/>
                    <a:pt x="3186430" y="2034540"/>
                  </a:cubicBezTo>
                  <a:cubicBezTo>
                    <a:pt x="3087370" y="2035810"/>
                    <a:pt x="2967990" y="2026920"/>
                    <a:pt x="2884170" y="2015490"/>
                  </a:cubicBezTo>
                  <a:cubicBezTo>
                    <a:pt x="2825750" y="2007870"/>
                    <a:pt x="2795270" y="2001520"/>
                    <a:pt x="2734310" y="1983740"/>
                  </a:cubicBezTo>
                  <a:cubicBezTo>
                    <a:pt x="2635250" y="1953260"/>
                    <a:pt x="2446020" y="1856740"/>
                    <a:pt x="2353310" y="1837690"/>
                  </a:cubicBezTo>
                  <a:cubicBezTo>
                    <a:pt x="2301240" y="1827530"/>
                    <a:pt x="2279650" y="1827530"/>
                    <a:pt x="2228850" y="1832610"/>
                  </a:cubicBezTo>
                  <a:cubicBezTo>
                    <a:pt x="2143760" y="1840230"/>
                    <a:pt x="2012950" y="1899920"/>
                    <a:pt x="1893570" y="1910080"/>
                  </a:cubicBezTo>
                  <a:cubicBezTo>
                    <a:pt x="1760220" y="1922780"/>
                    <a:pt x="1586230" y="1907540"/>
                    <a:pt x="1465580" y="1893570"/>
                  </a:cubicBezTo>
                  <a:cubicBezTo>
                    <a:pt x="1375410" y="1883410"/>
                    <a:pt x="1308100" y="1871980"/>
                    <a:pt x="1233170" y="1849120"/>
                  </a:cubicBezTo>
                  <a:cubicBezTo>
                    <a:pt x="1158240" y="1827530"/>
                    <a:pt x="1089660" y="1798320"/>
                    <a:pt x="1013460" y="1761490"/>
                  </a:cubicBezTo>
                  <a:cubicBezTo>
                    <a:pt x="925830" y="1719580"/>
                    <a:pt x="805180" y="1658620"/>
                    <a:pt x="739140" y="1607820"/>
                  </a:cubicBezTo>
                  <a:cubicBezTo>
                    <a:pt x="694690" y="1572260"/>
                    <a:pt x="670560" y="1539240"/>
                    <a:pt x="640080" y="1501140"/>
                  </a:cubicBezTo>
                  <a:cubicBezTo>
                    <a:pt x="608330" y="1460500"/>
                    <a:pt x="576580" y="1418590"/>
                    <a:pt x="551180" y="1369060"/>
                  </a:cubicBezTo>
                  <a:cubicBezTo>
                    <a:pt x="521970" y="1313180"/>
                    <a:pt x="492760" y="1261110"/>
                    <a:pt x="476250" y="1181100"/>
                  </a:cubicBezTo>
                  <a:cubicBezTo>
                    <a:pt x="450850" y="1054100"/>
                    <a:pt x="515620" y="755650"/>
                    <a:pt x="466090" y="669290"/>
                  </a:cubicBezTo>
                  <a:cubicBezTo>
                    <a:pt x="441960" y="626110"/>
                    <a:pt x="397510" y="633730"/>
                    <a:pt x="358140" y="603250"/>
                  </a:cubicBezTo>
                  <a:cubicBezTo>
                    <a:pt x="299720" y="557530"/>
                    <a:pt x="209550" y="467360"/>
                    <a:pt x="157480" y="407670"/>
                  </a:cubicBezTo>
                  <a:cubicBezTo>
                    <a:pt x="118110" y="361950"/>
                    <a:pt x="88900" y="326390"/>
                    <a:pt x="63500" y="280670"/>
                  </a:cubicBezTo>
                  <a:cubicBezTo>
                    <a:pt x="38100" y="237490"/>
                    <a:pt x="7620" y="181610"/>
                    <a:pt x="3810" y="140970"/>
                  </a:cubicBezTo>
                  <a:cubicBezTo>
                    <a:pt x="0" y="110490"/>
                    <a:pt x="5080" y="81280"/>
                    <a:pt x="19050" y="59690"/>
                  </a:cubicBezTo>
                  <a:cubicBezTo>
                    <a:pt x="33020" y="36830"/>
                    <a:pt x="59690" y="15240"/>
                    <a:pt x="85090" y="7620"/>
                  </a:cubicBezTo>
                  <a:cubicBezTo>
                    <a:pt x="109220" y="0"/>
                    <a:pt x="144780" y="2540"/>
                    <a:pt x="167640" y="13970"/>
                  </a:cubicBezTo>
                  <a:cubicBezTo>
                    <a:pt x="191770" y="24130"/>
                    <a:pt x="227330" y="72390"/>
                    <a:pt x="227330" y="723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38" name="Group 38"/>
          <p:cNvGrpSpPr/>
          <p:nvPr/>
        </p:nvGrpSpPr>
        <p:grpSpPr>
          <a:xfrm>
            <a:off x="4621530" y="3172778"/>
            <a:ext cx="577215" cy="597218"/>
            <a:chOff x="0" y="0"/>
            <a:chExt cx="769620" cy="796290"/>
          </a:xfrm>
        </p:grpSpPr>
        <p:sp>
          <p:nvSpPr>
            <p:cNvPr id="39" name="Freeform 39"/>
            <p:cNvSpPr/>
            <p:nvPr/>
          </p:nvSpPr>
          <p:spPr>
            <a:xfrm>
              <a:off x="45720" y="50800"/>
              <a:ext cx="676910" cy="698500"/>
            </a:xfrm>
            <a:custGeom>
              <a:avLst/>
              <a:gdLst/>
              <a:ahLst/>
              <a:cxnLst/>
              <a:rect l="l" t="t" r="r" b="b"/>
              <a:pathLst>
                <a:path w="676910" h="698500">
                  <a:moveTo>
                    <a:pt x="480060" y="656590"/>
                  </a:moveTo>
                  <a:cubicBezTo>
                    <a:pt x="264160" y="398780"/>
                    <a:pt x="57150" y="220980"/>
                    <a:pt x="20320" y="167640"/>
                  </a:cubicBezTo>
                  <a:cubicBezTo>
                    <a:pt x="10160" y="152400"/>
                    <a:pt x="7620" y="148590"/>
                    <a:pt x="5080" y="135890"/>
                  </a:cubicBezTo>
                  <a:cubicBezTo>
                    <a:pt x="1270" y="118110"/>
                    <a:pt x="1270" y="87630"/>
                    <a:pt x="8890" y="67310"/>
                  </a:cubicBezTo>
                  <a:cubicBezTo>
                    <a:pt x="16510" y="48260"/>
                    <a:pt x="38100" y="26670"/>
                    <a:pt x="53340" y="15240"/>
                  </a:cubicBezTo>
                  <a:cubicBezTo>
                    <a:pt x="63500" y="7620"/>
                    <a:pt x="72390" y="5080"/>
                    <a:pt x="85090" y="2540"/>
                  </a:cubicBezTo>
                  <a:cubicBezTo>
                    <a:pt x="102870" y="0"/>
                    <a:pt x="133350" y="1270"/>
                    <a:pt x="152400" y="10160"/>
                  </a:cubicBezTo>
                  <a:cubicBezTo>
                    <a:pt x="172720" y="19050"/>
                    <a:pt x="191770" y="38100"/>
                    <a:pt x="201930" y="57150"/>
                  </a:cubicBezTo>
                  <a:cubicBezTo>
                    <a:pt x="212090" y="76200"/>
                    <a:pt x="214630" y="105410"/>
                    <a:pt x="213360" y="124460"/>
                  </a:cubicBezTo>
                  <a:cubicBezTo>
                    <a:pt x="212090" y="137160"/>
                    <a:pt x="209550" y="146050"/>
                    <a:pt x="203200" y="157480"/>
                  </a:cubicBezTo>
                  <a:cubicBezTo>
                    <a:pt x="193040" y="172720"/>
                    <a:pt x="172720" y="194310"/>
                    <a:pt x="153670" y="204470"/>
                  </a:cubicBezTo>
                  <a:cubicBezTo>
                    <a:pt x="133350" y="213360"/>
                    <a:pt x="104140" y="214630"/>
                    <a:pt x="85090" y="212090"/>
                  </a:cubicBezTo>
                  <a:cubicBezTo>
                    <a:pt x="72390" y="209550"/>
                    <a:pt x="63500" y="207010"/>
                    <a:pt x="53340" y="199390"/>
                  </a:cubicBezTo>
                  <a:cubicBezTo>
                    <a:pt x="38100" y="187960"/>
                    <a:pt x="16510" y="166370"/>
                    <a:pt x="8890" y="147320"/>
                  </a:cubicBezTo>
                  <a:cubicBezTo>
                    <a:pt x="1270" y="127000"/>
                    <a:pt x="0" y="99060"/>
                    <a:pt x="5080" y="78740"/>
                  </a:cubicBezTo>
                  <a:cubicBezTo>
                    <a:pt x="11430" y="58420"/>
                    <a:pt x="26670" y="35560"/>
                    <a:pt x="43180" y="22860"/>
                  </a:cubicBezTo>
                  <a:cubicBezTo>
                    <a:pt x="60960" y="8890"/>
                    <a:pt x="86360" y="0"/>
                    <a:pt x="107950" y="0"/>
                  </a:cubicBezTo>
                  <a:cubicBezTo>
                    <a:pt x="129540" y="0"/>
                    <a:pt x="144780" y="3810"/>
                    <a:pt x="172720" y="21590"/>
                  </a:cubicBezTo>
                  <a:cubicBezTo>
                    <a:pt x="262890" y="78740"/>
                    <a:pt x="593090" y="433070"/>
                    <a:pt x="648970" y="513080"/>
                  </a:cubicBezTo>
                  <a:cubicBezTo>
                    <a:pt x="665480" y="535940"/>
                    <a:pt x="669290" y="544830"/>
                    <a:pt x="673100" y="561340"/>
                  </a:cubicBezTo>
                  <a:cubicBezTo>
                    <a:pt x="676910" y="577850"/>
                    <a:pt x="676910" y="596900"/>
                    <a:pt x="671830" y="614680"/>
                  </a:cubicBezTo>
                  <a:cubicBezTo>
                    <a:pt x="664210" y="635000"/>
                    <a:pt x="646430" y="664210"/>
                    <a:pt x="624840" y="678180"/>
                  </a:cubicBezTo>
                  <a:cubicBezTo>
                    <a:pt x="604520" y="690880"/>
                    <a:pt x="572770" y="698500"/>
                    <a:pt x="548640" y="694690"/>
                  </a:cubicBezTo>
                  <a:cubicBezTo>
                    <a:pt x="524510" y="690880"/>
                    <a:pt x="480060" y="656590"/>
                    <a:pt x="480060" y="6565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0" name="Group 40"/>
          <p:cNvGrpSpPr/>
          <p:nvPr/>
        </p:nvGrpSpPr>
        <p:grpSpPr>
          <a:xfrm>
            <a:off x="5149215" y="3295650"/>
            <a:ext cx="266700" cy="398145"/>
            <a:chOff x="0" y="0"/>
            <a:chExt cx="355600" cy="530860"/>
          </a:xfrm>
        </p:grpSpPr>
        <p:sp>
          <p:nvSpPr>
            <p:cNvPr id="41" name="Freeform 41"/>
            <p:cNvSpPr/>
            <p:nvPr/>
          </p:nvSpPr>
          <p:spPr>
            <a:xfrm>
              <a:off x="49530" y="48260"/>
              <a:ext cx="264160" cy="431800"/>
            </a:xfrm>
            <a:custGeom>
              <a:avLst/>
              <a:gdLst/>
              <a:ahLst/>
              <a:cxnLst/>
              <a:rect l="l" t="t" r="r" b="b"/>
              <a:pathLst>
                <a:path w="264160" h="431800">
                  <a:moveTo>
                    <a:pt x="25400" y="330200"/>
                  </a:moveTo>
                  <a:cubicBezTo>
                    <a:pt x="2540" y="100330"/>
                    <a:pt x="8890" y="76200"/>
                    <a:pt x="17780" y="58420"/>
                  </a:cubicBezTo>
                  <a:cubicBezTo>
                    <a:pt x="24130" y="45720"/>
                    <a:pt x="31750" y="38100"/>
                    <a:pt x="43180" y="29210"/>
                  </a:cubicBezTo>
                  <a:cubicBezTo>
                    <a:pt x="59690" y="17780"/>
                    <a:pt x="88900" y="3810"/>
                    <a:pt x="113030" y="2540"/>
                  </a:cubicBezTo>
                  <a:cubicBezTo>
                    <a:pt x="137160" y="1270"/>
                    <a:pt x="167640" y="12700"/>
                    <a:pt x="185420" y="22860"/>
                  </a:cubicBezTo>
                  <a:cubicBezTo>
                    <a:pt x="196850" y="30480"/>
                    <a:pt x="204470" y="38100"/>
                    <a:pt x="212090" y="49530"/>
                  </a:cubicBezTo>
                  <a:cubicBezTo>
                    <a:pt x="222250" y="67310"/>
                    <a:pt x="233680" y="101600"/>
                    <a:pt x="234950" y="120650"/>
                  </a:cubicBezTo>
                  <a:cubicBezTo>
                    <a:pt x="236220" y="135890"/>
                    <a:pt x="234950" y="146050"/>
                    <a:pt x="228600" y="158750"/>
                  </a:cubicBezTo>
                  <a:cubicBezTo>
                    <a:pt x="220980" y="176530"/>
                    <a:pt x="201930" y="204470"/>
                    <a:pt x="182880" y="217170"/>
                  </a:cubicBezTo>
                  <a:cubicBezTo>
                    <a:pt x="162560" y="231140"/>
                    <a:pt x="130810" y="236220"/>
                    <a:pt x="110490" y="236220"/>
                  </a:cubicBezTo>
                  <a:cubicBezTo>
                    <a:pt x="95250" y="237490"/>
                    <a:pt x="86360" y="234950"/>
                    <a:pt x="73660" y="228600"/>
                  </a:cubicBezTo>
                  <a:cubicBezTo>
                    <a:pt x="54610" y="218440"/>
                    <a:pt x="27940" y="195580"/>
                    <a:pt x="16510" y="179070"/>
                  </a:cubicBezTo>
                  <a:cubicBezTo>
                    <a:pt x="8890" y="167640"/>
                    <a:pt x="5080" y="157480"/>
                    <a:pt x="2540" y="143510"/>
                  </a:cubicBezTo>
                  <a:cubicBezTo>
                    <a:pt x="0" y="123190"/>
                    <a:pt x="5080" y="87630"/>
                    <a:pt x="11430" y="68580"/>
                  </a:cubicBezTo>
                  <a:cubicBezTo>
                    <a:pt x="16510" y="55880"/>
                    <a:pt x="22860" y="46990"/>
                    <a:pt x="34290" y="38100"/>
                  </a:cubicBezTo>
                  <a:cubicBezTo>
                    <a:pt x="48260" y="24130"/>
                    <a:pt x="81280" y="8890"/>
                    <a:pt x="100330" y="3810"/>
                  </a:cubicBezTo>
                  <a:cubicBezTo>
                    <a:pt x="114300" y="0"/>
                    <a:pt x="124460" y="0"/>
                    <a:pt x="138430" y="3810"/>
                  </a:cubicBezTo>
                  <a:cubicBezTo>
                    <a:pt x="157480" y="8890"/>
                    <a:pt x="187960" y="22860"/>
                    <a:pt x="204470" y="40640"/>
                  </a:cubicBezTo>
                  <a:cubicBezTo>
                    <a:pt x="219710" y="57150"/>
                    <a:pt x="227330" y="78740"/>
                    <a:pt x="234950" y="107950"/>
                  </a:cubicBezTo>
                  <a:cubicBezTo>
                    <a:pt x="247650" y="160020"/>
                    <a:pt x="264160" y="276860"/>
                    <a:pt x="254000" y="328930"/>
                  </a:cubicBezTo>
                  <a:cubicBezTo>
                    <a:pt x="247650" y="360680"/>
                    <a:pt x="234950" y="384810"/>
                    <a:pt x="215900" y="401320"/>
                  </a:cubicBezTo>
                  <a:cubicBezTo>
                    <a:pt x="196850" y="417830"/>
                    <a:pt x="163830" y="429260"/>
                    <a:pt x="139700" y="430530"/>
                  </a:cubicBezTo>
                  <a:cubicBezTo>
                    <a:pt x="120650" y="431800"/>
                    <a:pt x="101600" y="425450"/>
                    <a:pt x="86360" y="417830"/>
                  </a:cubicBezTo>
                  <a:cubicBezTo>
                    <a:pt x="71120" y="408940"/>
                    <a:pt x="54610" y="396240"/>
                    <a:pt x="44450" y="381000"/>
                  </a:cubicBezTo>
                  <a:cubicBezTo>
                    <a:pt x="34290" y="367030"/>
                    <a:pt x="25400" y="330200"/>
                    <a:pt x="25400" y="33020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2" name="Group 42"/>
          <p:cNvGrpSpPr/>
          <p:nvPr/>
        </p:nvGrpSpPr>
        <p:grpSpPr>
          <a:xfrm>
            <a:off x="4644390" y="3754755"/>
            <a:ext cx="461010" cy="280988"/>
            <a:chOff x="0" y="0"/>
            <a:chExt cx="614680" cy="374650"/>
          </a:xfrm>
        </p:grpSpPr>
        <p:sp>
          <p:nvSpPr>
            <p:cNvPr id="43" name="Freeform 43"/>
            <p:cNvSpPr/>
            <p:nvPr/>
          </p:nvSpPr>
          <p:spPr>
            <a:xfrm>
              <a:off x="48260" y="50800"/>
              <a:ext cx="516890" cy="275590"/>
            </a:xfrm>
            <a:custGeom>
              <a:avLst/>
              <a:gdLst/>
              <a:ahLst/>
              <a:cxnLst/>
              <a:rect l="l" t="t" r="r" b="b"/>
              <a:pathLst>
                <a:path w="516890" h="275590">
                  <a:moveTo>
                    <a:pt x="424180" y="226060"/>
                  </a:moveTo>
                  <a:cubicBezTo>
                    <a:pt x="97790" y="271780"/>
                    <a:pt x="74930" y="265430"/>
                    <a:pt x="57150" y="256540"/>
                  </a:cubicBezTo>
                  <a:cubicBezTo>
                    <a:pt x="44450" y="248920"/>
                    <a:pt x="36830" y="242570"/>
                    <a:pt x="29210" y="231140"/>
                  </a:cubicBezTo>
                  <a:cubicBezTo>
                    <a:pt x="17780" y="214630"/>
                    <a:pt x="5080" y="181610"/>
                    <a:pt x="2540" y="162560"/>
                  </a:cubicBezTo>
                  <a:cubicBezTo>
                    <a:pt x="1270" y="148590"/>
                    <a:pt x="1270" y="138430"/>
                    <a:pt x="6350" y="124460"/>
                  </a:cubicBezTo>
                  <a:cubicBezTo>
                    <a:pt x="13970" y="106680"/>
                    <a:pt x="30480" y="77470"/>
                    <a:pt x="49530" y="63500"/>
                  </a:cubicBezTo>
                  <a:cubicBezTo>
                    <a:pt x="68580" y="49530"/>
                    <a:pt x="100330" y="41910"/>
                    <a:pt x="119380" y="40640"/>
                  </a:cubicBezTo>
                  <a:cubicBezTo>
                    <a:pt x="133350" y="39370"/>
                    <a:pt x="143510" y="41910"/>
                    <a:pt x="156210" y="46990"/>
                  </a:cubicBezTo>
                  <a:cubicBezTo>
                    <a:pt x="175260" y="55880"/>
                    <a:pt x="201930" y="73660"/>
                    <a:pt x="215900" y="92710"/>
                  </a:cubicBezTo>
                  <a:cubicBezTo>
                    <a:pt x="228600" y="111760"/>
                    <a:pt x="236220" y="140970"/>
                    <a:pt x="234950" y="163830"/>
                  </a:cubicBezTo>
                  <a:cubicBezTo>
                    <a:pt x="233680" y="187960"/>
                    <a:pt x="222250" y="215900"/>
                    <a:pt x="207010" y="233680"/>
                  </a:cubicBezTo>
                  <a:cubicBezTo>
                    <a:pt x="190500" y="251460"/>
                    <a:pt x="165100" y="265430"/>
                    <a:pt x="142240" y="270510"/>
                  </a:cubicBezTo>
                  <a:cubicBezTo>
                    <a:pt x="119380" y="275590"/>
                    <a:pt x="87630" y="269240"/>
                    <a:pt x="68580" y="261620"/>
                  </a:cubicBezTo>
                  <a:cubicBezTo>
                    <a:pt x="55880" y="256540"/>
                    <a:pt x="46990" y="251460"/>
                    <a:pt x="38100" y="240030"/>
                  </a:cubicBezTo>
                  <a:cubicBezTo>
                    <a:pt x="24130" y="226060"/>
                    <a:pt x="8890" y="194310"/>
                    <a:pt x="3810" y="173990"/>
                  </a:cubicBezTo>
                  <a:cubicBezTo>
                    <a:pt x="0" y="161290"/>
                    <a:pt x="0" y="151130"/>
                    <a:pt x="3810" y="137160"/>
                  </a:cubicBezTo>
                  <a:cubicBezTo>
                    <a:pt x="8890" y="118110"/>
                    <a:pt x="22860" y="87630"/>
                    <a:pt x="39370" y="72390"/>
                  </a:cubicBezTo>
                  <a:cubicBezTo>
                    <a:pt x="57150" y="55880"/>
                    <a:pt x="76200" y="50800"/>
                    <a:pt x="106680" y="40640"/>
                  </a:cubicBezTo>
                  <a:cubicBezTo>
                    <a:pt x="166370" y="24130"/>
                    <a:pt x="314960" y="0"/>
                    <a:pt x="378460" y="0"/>
                  </a:cubicBezTo>
                  <a:cubicBezTo>
                    <a:pt x="412750" y="1270"/>
                    <a:pt x="438150" y="3810"/>
                    <a:pt x="459740" y="13970"/>
                  </a:cubicBezTo>
                  <a:cubicBezTo>
                    <a:pt x="476250" y="22860"/>
                    <a:pt x="490220" y="35560"/>
                    <a:pt x="499110" y="52070"/>
                  </a:cubicBezTo>
                  <a:cubicBezTo>
                    <a:pt x="510540" y="72390"/>
                    <a:pt x="516890" y="109220"/>
                    <a:pt x="514350" y="132080"/>
                  </a:cubicBezTo>
                  <a:cubicBezTo>
                    <a:pt x="513080" y="151130"/>
                    <a:pt x="505460" y="168910"/>
                    <a:pt x="492760" y="182880"/>
                  </a:cubicBezTo>
                  <a:cubicBezTo>
                    <a:pt x="477520" y="200660"/>
                    <a:pt x="424180" y="226060"/>
                    <a:pt x="424180" y="2260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4" name="Group 44"/>
          <p:cNvGrpSpPr/>
          <p:nvPr/>
        </p:nvGrpSpPr>
        <p:grpSpPr>
          <a:xfrm>
            <a:off x="11433810" y="3507105"/>
            <a:ext cx="2395538" cy="794385"/>
            <a:chOff x="0" y="0"/>
            <a:chExt cx="3194050" cy="1059180"/>
          </a:xfrm>
        </p:grpSpPr>
        <p:sp>
          <p:nvSpPr>
            <p:cNvPr id="45" name="Freeform 45"/>
            <p:cNvSpPr/>
            <p:nvPr/>
          </p:nvSpPr>
          <p:spPr>
            <a:xfrm>
              <a:off x="49530" y="45720"/>
              <a:ext cx="3097530" cy="963930"/>
            </a:xfrm>
            <a:custGeom>
              <a:avLst/>
              <a:gdLst/>
              <a:ahLst/>
              <a:cxnLst/>
              <a:rect l="l" t="t" r="r" b="b"/>
              <a:pathLst>
                <a:path w="3097530" h="963930">
                  <a:moveTo>
                    <a:pt x="92710" y="83820"/>
                  </a:moveTo>
                  <a:cubicBezTo>
                    <a:pt x="670560" y="0"/>
                    <a:pt x="712470" y="2540"/>
                    <a:pt x="798830" y="12700"/>
                  </a:cubicBezTo>
                  <a:cubicBezTo>
                    <a:pt x="937260" y="29210"/>
                    <a:pt x="1200150" y="107950"/>
                    <a:pt x="1333500" y="127000"/>
                  </a:cubicBezTo>
                  <a:cubicBezTo>
                    <a:pt x="1410970" y="137160"/>
                    <a:pt x="1459230" y="129540"/>
                    <a:pt x="1521460" y="139700"/>
                  </a:cubicBezTo>
                  <a:cubicBezTo>
                    <a:pt x="1584960" y="151130"/>
                    <a:pt x="1651000" y="179070"/>
                    <a:pt x="1710690" y="189230"/>
                  </a:cubicBezTo>
                  <a:cubicBezTo>
                    <a:pt x="1761490" y="196850"/>
                    <a:pt x="1804670" y="204470"/>
                    <a:pt x="1858010" y="199390"/>
                  </a:cubicBezTo>
                  <a:cubicBezTo>
                    <a:pt x="1921510" y="191770"/>
                    <a:pt x="1997710" y="152400"/>
                    <a:pt x="2063750" y="137160"/>
                  </a:cubicBezTo>
                  <a:cubicBezTo>
                    <a:pt x="2123440" y="124460"/>
                    <a:pt x="2180590" y="107950"/>
                    <a:pt x="2237740" y="110490"/>
                  </a:cubicBezTo>
                  <a:cubicBezTo>
                    <a:pt x="2294890" y="114300"/>
                    <a:pt x="2353310" y="130810"/>
                    <a:pt x="2405380" y="156210"/>
                  </a:cubicBezTo>
                  <a:cubicBezTo>
                    <a:pt x="2459990" y="184150"/>
                    <a:pt x="2498090" y="220980"/>
                    <a:pt x="2557780" y="271780"/>
                  </a:cubicBezTo>
                  <a:cubicBezTo>
                    <a:pt x="2651760" y="353060"/>
                    <a:pt x="2816860" y="541020"/>
                    <a:pt x="2904490" y="613410"/>
                  </a:cubicBezTo>
                  <a:cubicBezTo>
                    <a:pt x="2952750" y="652780"/>
                    <a:pt x="2992120" y="660400"/>
                    <a:pt x="3022600" y="695960"/>
                  </a:cubicBezTo>
                  <a:cubicBezTo>
                    <a:pt x="3054350" y="730250"/>
                    <a:pt x="3086100" y="783590"/>
                    <a:pt x="3092450" y="821690"/>
                  </a:cubicBezTo>
                  <a:cubicBezTo>
                    <a:pt x="3097530" y="849630"/>
                    <a:pt x="3087370" y="880110"/>
                    <a:pt x="3078480" y="899160"/>
                  </a:cubicBezTo>
                  <a:cubicBezTo>
                    <a:pt x="3072130" y="913130"/>
                    <a:pt x="3065780" y="920750"/>
                    <a:pt x="3053080" y="929640"/>
                  </a:cubicBezTo>
                  <a:cubicBezTo>
                    <a:pt x="3036570" y="943610"/>
                    <a:pt x="3006090" y="960120"/>
                    <a:pt x="2980690" y="961390"/>
                  </a:cubicBezTo>
                  <a:cubicBezTo>
                    <a:pt x="2956560" y="963930"/>
                    <a:pt x="2926080" y="956310"/>
                    <a:pt x="2904490" y="943610"/>
                  </a:cubicBezTo>
                  <a:cubicBezTo>
                    <a:pt x="2882900" y="929640"/>
                    <a:pt x="2863850" y="901700"/>
                    <a:pt x="2854960" y="882650"/>
                  </a:cubicBezTo>
                  <a:cubicBezTo>
                    <a:pt x="2848610" y="868680"/>
                    <a:pt x="2846070" y="857250"/>
                    <a:pt x="2847340" y="843280"/>
                  </a:cubicBezTo>
                  <a:cubicBezTo>
                    <a:pt x="2847340" y="821690"/>
                    <a:pt x="2858770" y="784860"/>
                    <a:pt x="2868930" y="767080"/>
                  </a:cubicBezTo>
                  <a:cubicBezTo>
                    <a:pt x="2877820" y="754380"/>
                    <a:pt x="2884170" y="746760"/>
                    <a:pt x="2898140" y="739140"/>
                  </a:cubicBezTo>
                  <a:cubicBezTo>
                    <a:pt x="2915920" y="727710"/>
                    <a:pt x="2947670" y="715010"/>
                    <a:pt x="2973070" y="715010"/>
                  </a:cubicBezTo>
                  <a:cubicBezTo>
                    <a:pt x="2998470" y="716280"/>
                    <a:pt x="3027680" y="726440"/>
                    <a:pt x="3046730" y="741680"/>
                  </a:cubicBezTo>
                  <a:cubicBezTo>
                    <a:pt x="3067050" y="756920"/>
                    <a:pt x="3083560" y="783590"/>
                    <a:pt x="3089910" y="807720"/>
                  </a:cubicBezTo>
                  <a:cubicBezTo>
                    <a:pt x="3096260" y="831850"/>
                    <a:pt x="3093720" y="863600"/>
                    <a:pt x="3083560" y="886460"/>
                  </a:cubicBezTo>
                  <a:cubicBezTo>
                    <a:pt x="3074670" y="909320"/>
                    <a:pt x="3049270" y="933450"/>
                    <a:pt x="3031490" y="946150"/>
                  </a:cubicBezTo>
                  <a:cubicBezTo>
                    <a:pt x="3018790" y="955040"/>
                    <a:pt x="3009900" y="958850"/>
                    <a:pt x="2994660" y="960120"/>
                  </a:cubicBezTo>
                  <a:cubicBezTo>
                    <a:pt x="2973070" y="962660"/>
                    <a:pt x="2936240" y="957580"/>
                    <a:pt x="2915920" y="949960"/>
                  </a:cubicBezTo>
                  <a:cubicBezTo>
                    <a:pt x="2901950" y="944880"/>
                    <a:pt x="2891790" y="937260"/>
                    <a:pt x="2882900" y="927100"/>
                  </a:cubicBezTo>
                  <a:cubicBezTo>
                    <a:pt x="2872740" y="914400"/>
                    <a:pt x="2875280" y="892810"/>
                    <a:pt x="2861310" y="876300"/>
                  </a:cubicBezTo>
                  <a:cubicBezTo>
                    <a:pt x="2840990" y="852170"/>
                    <a:pt x="2800350" y="842010"/>
                    <a:pt x="2755900" y="806450"/>
                  </a:cubicBezTo>
                  <a:cubicBezTo>
                    <a:pt x="2658110" y="726440"/>
                    <a:pt x="2429510" y="438150"/>
                    <a:pt x="2321560" y="378460"/>
                  </a:cubicBezTo>
                  <a:cubicBezTo>
                    <a:pt x="2273300" y="351790"/>
                    <a:pt x="2250440" y="350520"/>
                    <a:pt x="2198370" y="350520"/>
                  </a:cubicBezTo>
                  <a:cubicBezTo>
                    <a:pt x="2112010" y="350520"/>
                    <a:pt x="1935480" y="424180"/>
                    <a:pt x="1849120" y="430530"/>
                  </a:cubicBezTo>
                  <a:cubicBezTo>
                    <a:pt x="1799590" y="434340"/>
                    <a:pt x="1789430" y="429260"/>
                    <a:pt x="1732280" y="420370"/>
                  </a:cubicBezTo>
                  <a:cubicBezTo>
                    <a:pt x="1564640" y="397510"/>
                    <a:pt x="949960" y="254000"/>
                    <a:pt x="763270" y="228600"/>
                  </a:cubicBezTo>
                  <a:cubicBezTo>
                    <a:pt x="689610" y="218440"/>
                    <a:pt x="655320" y="217170"/>
                    <a:pt x="607060" y="217170"/>
                  </a:cubicBezTo>
                  <a:cubicBezTo>
                    <a:pt x="562610" y="218440"/>
                    <a:pt x="534670" y="220980"/>
                    <a:pt x="482600" y="228600"/>
                  </a:cubicBezTo>
                  <a:cubicBezTo>
                    <a:pt x="389890" y="242570"/>
                    <a:pt x="180340" y="312420"/>
                    <a:pt x="105410" y="303530"/>
                  </a:cubicBezTo>
                  <a:cubicBezTo>
                    <a:pt x="71120" y="299720"/>
                    <a:pt x="50800" y="289560"/>
                    <a:pt x="34290" y="271780"/>
                  </a:cubicBezTo>
                  <a:cubicBezTo>
                    <a:pt x="16510" y="254000"/>
                    <a:pt x="2540" y="224790"/>
                    <a:pt x="1270" y="199390"/>
                  </a:cubicBezTo>
                  <a:cubicBezTo>
                    <a:pt x="0" y="175260"/>
                    <a:pt x="10160" y="143510"/>
                    <a:pt x="25400" y="124460"/>
                  </a:cubicBezTo>
                  <a:cubicBezTo>
                    <a:pt x="40640" y="105410"/>
                    <a:pt x="92710" y="83820"/>
                    <a:pt x="92710" y="8382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46" name="TextBox 46"/>
          <p:cNvSpPr txBox="1"/>
          <p:nvPr/>
        </p:nvSpPr>
        <p:spPr>
          <a:xfrm>
            <a:off x="4249029" y="3696015"/>
            <a:ext cx="9789942" cy="2367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236"/>
              </a:lnSpc>
            </a:pPr>
            <a:r>
              <a:rPr lang="en-US" sz="8246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Thank you for your attention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45916" y="4552045"/>
            <a:ext cx="15745360" cy="4149115"/>
          </a:xfrm>
          <a:custGeom>
            <a:avLst/>
            <a:gdLst/>
            <a:ahLst/>
            <a:cxnLst/>
            <a:rect l="l" t="t" r="r" b="b"/>
            <a:pathLst>
              <a:path w="15745360" h="4149115">
                <a:moveTo>
                  <a:pt x="0" y="0"/>
                </a:moveTo>
                <a:lnTo>
                  <a:pt x="15745360" y="0"/>
                </a:lnTo>
                <a:lnTo>
                  <a:pt x="15745360" y="4149115"/>
                </a:lnTo>
                <a:lnTo>
                  <a:pt x="0" y="41491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28700" y="599599"/>
            <a:ext cx="7914322" cy="2690812"/>
            <a:chOff x="0" y="0"/>
            <a:chExt cx="10552430" cy="3587750"/>
          </a:xfrm>
        </p:grpSpPr>
        <p:sp>
          <p:nvSpPr>
            <p:cNvPr id="5" name="Freeform 5"/>
            <p:cNvSpPr/>
            <p:nvPr/>
          </p:nvSpPr>
          <p:spPr>
            <a:xfrm>
              <a:off x="49530" y="27940"/>
              <a:ext cx="10457180" cy="3535680"/>
            </a:xfrm>
            <a:custGeom>
              <a:avLst/>
              <a:gdLst/>
              <a:ahLst/>
              <a:cxnLst/>
              <a:rect l="l" t="t" r="r" b="b"/>
              <a:pathLst>
                <a:path w="10457180" h="3535680">
                  <a:moveTo>
                    <a:pt x="960120" y="62230"/>
                  </a:moveTo>
                  <a:cubicBezTo>
                    <a:pt x="6517640" y="96520"/>
                    <a:pt x="9531350" y="0"/>
                    <a:pt x="9972040" y="22860"/>
                  </a:cubicBezTo>
                  <a:cubicBezTo>
                    <a:pt x="10039350" y="26670"/>
                    <a:pt x="10050780" y="27940"/>
                    <a:pt x="10087609" y="36830"/>
                  </a:cubicBezTo>
                  <a:cubicBezTo>
                    <a:pt x="10125709" y="45720"/>
                    <a:pt x="10162540" y="60960"/>
                    <a:pt x="10196830" y="78740"/>
                  </a:cubicBezTo>
                  <a:cubicBezTo>
                    <a:pt x="10231120" y="96520"/>
                    <a:pt x="10264140" y="119380"/>
                    <a:pt x="10293350" y="144780"/>
                  </a:cubicBezTo>
                  <a:cubicBezTo>
                    <a:pt x="10321290" y="170180"/>
                    <a:pt x="10347959" y="199390"/>
                    <a:pt x="10369550" y="231140"/>
                  </a:cubicBezTo>
                  <a:cubicBezTo>
                    <a:pt x="10392409" y="262890"/>
                    <a:pt x="10410190" y="298450"/>
                    <a:pt x="10424159" y="335280"/>
                  </a:cubicBezTo>
                  <a:cubicBezTo>
                    <a:pt x="10438130" y="370840"/>
                    <a:pt x="10447020" y="410210"/>
                    <a:pt x="10452100" y="448310"/>
                  </a:cubicBezTo>
                  <a:cubicBezTo>
                    <a:pt x="10457180" y="486410"/>
                    <a:pt x="10457180" y="525780"/>
                    <a:pt x="10452100" y="565150"/>
                  </a:cubicBezTo>
                  <a:cubicBezTo>
                    <a:pt x="10447020" y="603250"/>
                    <a:pt x="10438130" y="641350"/>
                    <a:pt x="10424159" y="678180"/>
                  </a:cubicBezTo>
                  <a:cubicBezTo>
                    <a:pt x="10410190" y="713740"/>
                    <a:pt x="10392409" y="749300"/>
                    <a:pt x="10369550" y="781050"/>
                  </a:cubicBezTo>
                  <a:cubicBezTo>
                    <a:pt x="10347959" y="812800"/>
                    <a:pt x="10321290" y="842010"/>
                    <a:pt x="10293350" y="867410"/>
                  </a:cubicBezTo>
                  <a:cubicBezTo>
                    <a:pt x="10264140" y="894080"/>
                    <a:pt x="10231120" y="915670"/>
                    <a:pt x="10196830" y="934720"/>
                  </a:cubicBezTo>
                  <a:cubicBezTo>
                    <a:pt x="10162540" y="952500"/>
                    <a:pt x="10125709" y="966470"/>
                    <a:pt x="10087609" y="975360"/>
                  </a:cubicBezTo>
                  <a:cubicBezTo>
                    <a:pt x="10050780" y="984250"/>
                    <a:pt x="10025380" y="975360"/>
                    <a:pt x="9972040" y="989330"/>
                  </a:cubicBezTo>
                  <a:cubicBezTo>
                    <a:pt x="9847580" y="1022350"/>
                    <a:pt x="9593580" y="1155700"/>
                    <a:pt x="9358630" y="1239520"/>
                  </a:cubicBezTo>
                  <a:cubicBezTo>
                    <a:pt x="9050020" y="1351280"/>
                    <a:pt x="8601709" y="1501140"/>
                    <a:pt x="8274050" y="1579880"/>
                  </a:cubicBezTo>
                  <a:cubicBezTo>
                    <a:pt x="8008620" y="1643380"/>
                    <a:pt x="7771130" y="1672590"/>
                    <a:pt x="7545070" y="1704340"/>
                  </a:cubicBezTo>
                  <a:cubicBezTo>
                    <a:pt x="7348220" y="1733550"/>
                    <a:pt x="7204709" y="1747520"/>
                    <a:pt x="6991350" y="1770380"/>
                  </a:cubicBezTo>
                  <a:cubicBezTo>
                    <a:pt x="6696709" y="1802130"/>
                    <a:pt x="6339840" y="1826260"/>
                    <a:pt x="5941060" y="1868170"/>
                  </a:cubicBezTo>
                  <a:cubicBezTo>
                    <a:pt x="5414010" y="1922780"/>
                    <a:pt x="4618990" y="2028190"/>
                    <a:pt x="4103370" y="2081530"/>
                  </a:cubicBezTo>
                  <a:cubicBezTo>
                    <a:pt x="3731260" y="2120900"/>
                    <a:pt x="3536950" y="2118360"/>
                    <a:pt x="3140710" y="2169160"/>
                  </a:cubicBezTo>
                  <a:cubicBezTo>
                    <a:pt x="2496820" y="2254250"/>
                    <a:pt x="876300" y="2531110"/>
                    <a:pt x="615950" y="2600960"/>
                  </a:cubicBezTo>
                  <a:cubicBezTo>
                    <a:pt x="566420" y="2614930"/>
                    <a:pt x="561340" y="2628900"/>
                    <a:pt x="530860" y="2632710"/>
                  </a:cubicBezTo>
                  <a:cubicBezTo>
                    <a:pt x="494030" y="2639060"/>
                    <a:pt x="449580" y="2632710"/>
                    <a:pt x="410210" y="2626360"/>
                  </a:cubicBezTo>
                  <a:cubicBezTo>
                    <a:pt x="372110" y="2618740"/>
                    <a:pt x="332740" y="2607310"/>
                    <a:pt x="295910" y="2590800"/>
                  </a:cubicBezTo>
                  <a:cubicBezTo>
                    <a:pt x="260350" y="2575560"/>
                    <a:pt x="224790" y="2553970"/>
                    <a:pt x="193040" y="2529840"/>
                  </a:cubicBezTo>
                  <a:cubicBezTo>
                    <a:pt x="162560" y="2505710"/>
                    <a:pt x="133350" y="2476500"/>
                    <a:pt x="107950" y="2444750"/>
                  </a:cubicBezTo>
                  <a:cubicBezTo>
                    <a:pt x="83820" y="2414270"/>
                    <a:pt x="62230" y="2378710"/>
                    <a:pt x="45720" y="2343150"/>
                  </a:cubicBezTo>
                  <a:cubicBezTo>
                    <a:pt x="29210" y="2306320"/>
                    <a:pt x="16510" y="2266950"/>
                    <a:pt x="10160" y="2228850"/>
                  </a:cubicBezTo>
                  <a:cubicBezTo>
                    <a:pt x="2540" y="2189480"/>
                    <a:pt x="0" y="2148840"/>
                    <a:pt x="1270" y="2108200"/>
                  </a:cubicBezTo>
                  <a:cubicBezTo>
                    <a:pt x="3810" y="2068830"/>
                    <a:pt x="11430" y="2028190"/>
                    <a:pt x="22860" y="1990090"/>
                  </a:cubicBezTo>
                  <a:cubicBezTo>
                    <a:pt x="34290" y="1953260"/>
                    <a:pt x="50800" y="1915160"/>
                    <a:pt x="71120" y="1880870"/>
                  </a:cubicBezTo>
                  <a:cubicBezTo>
                    <a:pt x="92710" y="1846580"/>
                    <a:pt x="116840" y="1814830"/>
                    <a:pt x="144780" y="1786890"/>
                  </a:cubicBezTo>
                  <a:cubicBezTo>
                    <a:pt x="172720" y="1757680"/>
                    <a:pt x="205740" y="1732280"/>
                    <a:pt x="238760" y="1711960"/>
                  </a:cubicBezTo>
                  <a:cubicBezTo>
                    <a:pt x="273050" y="1691640"/>
                    <a:pt x="311150" y="1673860"/>
                    <a:pt x="347980" y="1662430"/>
                  </a:cubicBezTo>
                  <a:cubicBezTo>
                    <a:pt x="386080" y="1651000"/>
                    <a:pt x="412750" y="1643380"/>
                    <a:pt x="466090" y="1640840"/>
                  </a:cubicBezTo>
                  <a:cubicBezTo>
                    <a:pt x="582930" y="1634490"/>
                    <a:pt x="773430" y="1672590"/>
                    <a:pt x="1017270" y="1682750"/>
                  </a:cubicBezTo>
                  <a:cubicBezTo>
                    <a:pt x="1502410" y="1704340"/>
                    <a:pt x="2515870" y="1684020"/>
                    <a:pt x="3185160" y="1703070"/>
                  </a:cubicBezTo>
                  <a:cubicBezTo>
                    <a:pt x="3760470" y="1719580"/>
                    <a:pt x="4386580" y="1748790"/>
                    <a:pt x="4792980" y="1781810"/>
                  </a:cubicBezTo>
                  <a:cubicBezTo>
                    <a:pt x="5041900" y="1802130"/>
                    <a:pt x="5184140" y="1830070"/>
                    <a:pt x="5394960" y="1850390"/>
                  </a:cubicBezTo>
                  <a:cubicBezTo>
                    <a:pt x="5627370" y="1871980"/>
                    <a:pt x="5883910" y="1878330"/>
                    <a:pt x="6127750" y="1905000"/>
                  </a:cubicBezTo>
                  <a:cubicBezTo>
                    <a:pt x="6372860" y="1932940"/>
                    <a:pt x="6573520" y="1967230"/>
                    <a:pt x="6861809" y="2015490"/>
                  </a:cubicBezTo>
                  <a:cubicBezTo>
                    <a:pt x="7275830" y="2084070"/>
                    <a:pt x="8147050" y="2233930"/>
                    <a:pt x="8374380" y="2291080"/>
                  </a:cubicBezTo>
                  <a:cubicBezTo>
                    <a:pt x="8442959" y="2308860"/>
                    <a:pt x="8464550" y="2315210"/>
                    <a:pt x="8505190" y="2332990"/>
                  </a:cubicBezTo>
                  <a:cubicBezTo>
                    <a:pt x="8543290" y="2350770"/>
                    <a:pt x="8578850" y="2372360"/>
                    <a:pt x="8611870" y="2397760"/>
                  </a:cubicBezTo>
                  <a:cubicBezTo>
                    <a:pt x="8643620" y="2423160"/>
                    <a:pt x="8674100" y="2453640"/>
                    <a:pt x="8699500" y="2485390"/>
                  </a:cubicBezTo>
                  <a:cubicBezTo>
                    <a:pt x="8724900" y="2517140"/>
                    <a:pt x="8746490" y="2553970"/>
                    <a:pt x="8764270" y="2592070"/>
                  </a:cubicBezTo>
                  <a:cubicBezTo>
                    <a:pt x="8780780" y="2628900"/>
                    <a:pt x="8793480" y="2669540"/>
                    <a:pt x="8801100" y="2710180"/>
                  </a:cubicBezTo>
                  <a:cubicBezTo>
                    <a:pt x="8808720" y="2750820"/>
                    <a:pt x="8811259" y="2794000"/>
                    <a:pt x="8808720" y="2834640"/>
                  </a:cubicBezTo>
                  <a:cubicBezTo>
                    <a:pt x="8806180" y="2875280"/>
                    <a:pt x="8798559" y="2917190"/>
                    <a:pt x="8787130" y="2956560"/>
                  </a:cubicBezTo>
                  <a:cubicBezTo>
                    <a:pt x="8774430" y="2995930"/>
                    <a:pt x="8757920" y="3035300"/>
                    <a:pt x="8736330" y="3070860"/>
                  </a:cubicBezTo>
                  <a:cubicBezTo>
                    <a:pt x="8714740" y="3105150"/>
                    <a:pt x="8688070" y="3139440"/>
                    <a:pt x="8660130" y="3168650"/>
                  </a:cubicBezTo>
                  <a:cubicBezTo>
                    <a:pt x="8630920" y="3197860"/>
                    <a:pt x="8596630" y="3223260"/>
                    <a:pt x="8562340" y="3244850"/>
                  </a:cubicBezTo>
                  <a:cubicBezTo>
                    <a:pt x="8526780" y="3266440"/>
                    <a:pt x="8487409" y="3284220"/>
                    <a:pt x="8448040" y="3296920"/>
                  </a:cubicBezTo>
                  <a:cubicBezTo>
                    <a:pt x="8409940" y="3308350"/>
                    <a:pt x="8366759" y="3315970"/>
                    <a:pt x="8326120" y="3318510"/>
                  </a:cubicBezTo>
                  <a:cubicBezTo>
                    <a:pt x="8285480" y="3321050"/>
                    <a:pt x="8263890" y="3309620"/>
                    <a:pt x="8201659" y="3312160"/>
                  </a:cubicBezTo>
                  <a:cubicBezTo>
                    <a:pt x="8011159" y="3319780"/>
                    <a:pt x="7350759" y="3441700"/>
                    <a:pt x="7043420" y="3472180"/>
                  </a:cubicBezTo>
                  <a:cubicBezTo>
                    <a:pt x="6841490" y="3492500"/>
                    <a:pt x="6795770" y="3495040"/>
                    <a:pt x="6539230" y="3502660"/>
                  </a:cubicBezTo>
                  <a:cubicBezTo>
                    <a:pt x="5730240" y="3528060"/>
                    <a:pt x="1936750" y="3535680"/>
                    <a:pt x="1477010" y="3507740"/>
                  </a:cubicBezTo>
                  <a:cubicBezTo>
                    <a:pt x="1404620" y="3503930"/>
                    <a:pt x="1391920" y="3502660"/>
                    <a:pt x="1351280" y="3492500"/>
                  </a:cubicBezTo>
                  <a:cubicBezTo>
                    <a:pt x="1310640" y="3482340"/>
                    <a:pt x="1270000" y="3467100"/>
                    <a:pt x="1233170" y="3448050"/>
                  </a:cubicBezTo>
                  <a:cubicBezTo>
                    <a:pt x="1196340" y="3429000"/>
                    <a:pt x="1160780" y="3403600"/>
                    <a:pt x="1129030" y="3375660"/>
                  </a:cubicBezTo>
                  <a:cubicBezTo>
                    <a:pt x="1098550" y="3348990"/>
                    <a:pt x="1069340" y="3315970"/>
                    <a:pt x="1045210" y="3281680"/>
                  </a:cubicBezTo>
                  <a:cubicBezTo>
                    <a:pt x="1022350" y="3247390"/>
                    <a:pt x="1002030" y="3209290"/>
                    <a:pt x="986790" y="3169920"/>
                  </a:cubicBezTo>
                  <a:cubicBezTo>
                    <a:pt x="971550" y="3130550"/>
                    <a:pt x="961390" y="3088640"/>
                    <a:pt x="956310" y="3046730"/>
                  </a:cubicBezTo>
                  <a:cubicBezTo>
                    <a:pt x="951230" y="3004820"/>
                    <a:pt x="951230" y="2961640"/>
                    <a:pt x="956310" y="2921000"/>
                  </a:cubicBezTo>
                  <a:cubicBezTo>
                    <a:pt x="961390" y="2879090"/>
                    <a:pt x="971550" y="2837180"/>
                    <a:pt x="986790" y="2797810"/>
                  </a:cubicBezTo>
                  <a:cubicBezTo>
                    <a:pt x="1002030" y="2758440"/>
                    <a:pt x="1022350" y="2720340"/>
                    <a:pt x="1045210" y="2686050"/>
                  </a:cubicBezTo>
                  <a:cubicBezTo>
                    <a:pt x="1069340" y="2651760"/>
                    <a:pt x="1098550" y="2618740"/>
                    <a:pt x="1129030" y="2590800"/>
                  </a:cubicBezTo>
                  <a:cubicBezTo>
                    <a:pt x="1160780" y="2562860"/>
                    <a:pt x="1196340" y="2538730"/>
                    <a:pt x="1233170" y="2519680"/>
                  </a:cubicBezTo>
                  <a:cubicBezTo>
                    <a:pt x="1270000" y="2499360"/>
                    <a:pt x="1310640" y="2484120"/>
                    <a:pt x="1351280" y="2473960"/>
                  </a:cubicBezTo>
                  <a:cubicBezTo>
                    <a:pt x="1391920" y="2463800"/>
                    <a:pt x="1432560" y="2486660"/>
                    <a:pt x="1477010" y="2458720"/>
                  </a:cubicBezTo>
                  <a:cubicBezTo>
                    <a:pt x="1569720" y="2402840"/>
                    <a:pt x="1634490" y="2150110"/>
                    <a:pt x="1781810" y="2002790"/>
                  </a:cubicBezTo>
                  <a:cubicBezTo>
                    <a:pt x="1987550" y="1798320"/>
                    <a:pt x="2423160" y="1570990"/>
                    <a:pt x="2668270" y="1414780"/>
                  </a:cubicBezTo>
                  <a:cubicBezTo>
                    <a:pt x="2838450" y="1305560"/>
                    <a:pt x="2912110" y="1249680"/>
                    <a:pt x="3106420" y="1146810"/>
                  </a:cubicBezTo>
                  <a:cubicBezTo>
                    <a:pt x="3455670" y="961390"/>
                    <a:pt x="4259580" y="601980"/>
                    <a:pt x="4616450" y="457200"/>
                  </a:cubicBezTo>
                  <a:cubicBezTo>
                    <a:pt x="4808220" y="379730"/>
                    <a:pt x="4908550" y="335280"/>
                    <a:pt x="5066030" y="297180"/>
                  </a:cubicBezTo>
                  <a:cubicBezTo>
                    <a:pt x="5233670" y="255270"/>
                    <a:pt x="5457190" y="223520"/>
                    <a:pt x="5596890" y="220980"/>
                  </a:cubicBezTo>
                  <a:cubicBezTo>
                    <a:pt x="5685790" y="219710"/>
                    <a:pt x="5751830" y="224790"/>
                    <a:pt x="5817870" y="245110"/>
                  </a:cubicBezTo>
                  <a:cubicBezTo>
                    <a:pt x="5876290" y="261620"/>
                    <a:pt x="5928360" y="289560"/>
                    <a:pt x="5976620" y="323850"/>
                  </a:cubicBezTo>
                  <a:cubicBezTo>
                    <a:pt x="6023610" y="358140"/>
                    <a:pt x="6066790" y="402590"/>
                    <a:pt x="6101080" y="449580"/>
                  </a:cubicBezTo>
                  <a:cubicBezTo>
                    <a:pt x="6134100" y="497840"/>
                    <a:pt x="6162040" y="553720"/>
                    <a:pt x="6178550" y="608330"/>
                  </a:cubicBezTo>
                  <a:cubicBezTo>
                    <a:pt x="6195060" y="664210"/>
                    <a:pt x="6203950" y="726440"/>
                    <a:pt x="6201410" y="784860"/>
                  </a:cubicBezTo>
                  <a:cubicBezTo>
                    <a:pt x="6200140" y="843280"/>
                    <a:pt x="6187440" y="904240"/>
                    <a:pt x="6167120" y="958850"/>
                  </a:cubicBezTo>
                  <a:cubicBezTo>
                    <a:pt x="6146800" y="1013460"/>
                    <a:pt x="6116320" y="1066800"/>
                    <a:pt x="6079490" y="1112520"/>
                  </a:cubicBezTo>
                  <a:cubicBezTo>
                    <a:pt x="6042660" y="1156970"/>
                    <a:pt x="5996940" y="1198880"/>
                    <a:pt x="5947410" y="1229360"/>
                  </a:cubicBezTo>
                  <a:cubicBezTo>
                    <a:pt x="5897880" y="1261110"/>
                    <a:pt x="5840730" y="1285240"/>
                    <a:pt x="5783580" y="1299210"/>
                  </a:cubicBezTo>
                  <a:cubicBezTo>
                    <a:pt x="5727700" y="1313180"/>
                    <a:pt x="5665470" y="1316990"/>
                    <a:pt x="5607050" y="1311910"/>
                  </a:cubicBezTo>
                  <a:cubicBezTo>
                    <a:pt x="5549900" y="1306830"/>
                    <a:pt x="5488940" y="1291590"/>
                    <a:pt x="5435600" y="1268730"/>
                  </a:cubicBezTo>
                  <a:cubicBezTo>
                    <a:pt x="5382260" y="1245870"/>
                    <a:pt x="5330190" y="1211580"/>
                    <a:pt x="5287010" y="1172210"/>
                  </a:cubicBezTo>
                  <a:cubicBezTo>
                    <a:pt x="5243830" y="1134110"/>
                    <a:pt x="5205730" y="1084580"/>
                    <a:pt x="5176520" y="1033780"/>
                  </a:cubicBezTo>
                  <a:cubicBezTo>
                    <a:pt x="5148580" y="982980"/>
                    <a:pt x="5126990" y="924560"/>
                    <a:pt x="5116830" y="867410"/>
                  </a:cubicBezTo>
                  <a:cubicBezTo>
                    <a:pt x="5105400" y="810260"/>
                    <a:pt x="5104130" y="748030"/>
                    <a:pt x="5113020" y="690880"/>
                  </a:cubicBezTo>
                  <a:cubicBezTo>
                    <a:pt x="5120640" y="632460"/>
                    <a:pt x="5139690" y="574040"/>
                    <a:pt x="5165090" y="521970"/>
                  </a:cubicBezTo>
                  <a:cubicBezTo>
                    <a:pt x="5191760" y="469900"/>
                    <a:pt x="5228590" y="419100"/>
                    <a:pt x="5269230" y="378460"/>
                  </a:cubicBezTo>
                  <a:cubicBezTo>
                    <a:pt x="5311140" y="336550"/>
                    <a:pt x="5361940" y="300990"/>
                    <a:pt x="5414010" y="275590"/>
                  </a:cubicBezTo>
                  <a:cubicBezTo>
                    <a:pt x="5466080" y="250190"/>
                    <a:pt x="5525770" y="232410"/>
                    <a:pt x="5582920" y="224790"/>
                  </a:cubicBezTo>
                  <a:cubicBezTo>
                    <a:pt x="5641340" y="217170"/>
                    <a:pt x="5703570" y="218440"/>
                    <a:pt x="5760720" y="229870"/>
                  </a:cubicBezTo>
                  <a:cubicBezTo>
                    <a:pt x="5817870" y="241300"/>
                    <a:pt x="5876290" y="262890"/>
                    <a:pt x="5925820" y="292100"/>
                  </a:cubicBezTo>
                  <a:cubicBezTo>
                    <a:pt x="5976620" y="321310"/>
                    <a:pt x="6024880" y="359410"/>
                    <a:pt x="6064250" y="403860"/>
                  </a:cubicBezTo>
                  <a:cubicBezTo>
                    <a:pt x="6102350" y="447040"/>
                    <a:pt x="6135370" y="499110"/>
                    <a:pt x="6158230" y="553720"/>
                  </a:cubicBezTo>
                  <a:cubicBezTo>
                    <a:pt x="6181090" y="607060"/>
                    <a:pt x="6196330" y="666750"/>
                    <a:pt x="6200140" y="725170"/>
                  </a:cubicBezTo>
                  <a:cubicBezTo>
                    <a:pt x="6205220" y="783590"/>
                    <a:pt x="6200140" y="845820"/>
                    <a:pt x="6184900" y="901700"/>
                  </a:cubicBezTo>
                  <a:cubicBezTo>
                    <a:pt x="6170930" y="958850"/>
                    <a:pt x="6145530" y="1014730"/>
                    <a:pt x="6113780" y="1064260"/>
                  </a:cubicBezTo>
                  <a:cubicBezTo>
                    <a:pt x="6083300" y="1112520"/>
                    <a:pt x="6041390" y="1159510"/>
                    <a:pt x="5995670" y="1195070"/>
                  </a:cubicBezTo>
                  <a:cubicBezTo>
                    <a:pt x="5949950" y="1231900"/>
                    <a:pt x="5895340" y="1262380"/>
                    <a:pt x="5840730" y="1281430"/>
                  </a:cubicBezTo>
                  <a:cubicBezTo>
                    <a:pt x="5786120" y="1301750"/>
                    <a:pt x="5717540" y="1309370"/>
                    <a:pt x="5666740" y="1314450"/>
                  </a:cubicBezTo>
                  <a:cubicBezTo>
                    <a:pt x="5628640" y="1318260"/>
                    <a:pt x="5612130" y="1309370"/>
                    <a:pt x="5566410" y="1315720"/>
                  </a:cubicBezTo>
                  <a:cubicBezTo>
                    <a:pt x="5461000" y="1329690"/>
                    <a:pt x="5220970" y="1390650"/>
                    <a:pt x="5049520" y="1447800"/>
                  </a:cubicBezTo>
                  <a:cubicBezTo>
                    <a:pt x="4872990" y="1508760"/>
                    <a:pt x="4730750" y="1578610"/>
                    <a:pt x="4523740" y="1671320"/>
                  </a:cubicBezTo>
                  <a:cubicBezTo>
                    <a:pt x="4221480" y="1808480"/>
                    <a:pt x="3798570" y="1982470"/>
                    <a:pt x="3413760" y="2199640"/>
                  </a:cubicBezTo>
                  <a:cubicBezTo>
                    <a:pt x="2960370" y="2454910"/>
                    <a:pt x="2343150" y="2890520"/>
                    <a:pt x="1988820" y="3135630"/>
                  </a:cubicBezTo>
                  <a:cubicBezTo>
                    <a:pt x="1774190" y="3285490"/>
                    <a:pt x="1595120" y="3477260"/>
                    <a:pt x="1477010" y="3507740"/>
                  </a:cubicBezTo>
                  <a:cubicBezTo>
                    <a:pt x="1424940" y="3521710"/>
                    <a:pt x="1391920" y="3502660"/>
                    <a:pt x="1351280" y="3492500"/>
                  </a:cubicBezTo>
                  <a:cubicBezTo>
                    <a:pt x="1310640" y="3482340"/>
                    <a:pt x="1270000" y="3467100"/>
                    <a:pt x="1233170" y="3448050"/>
                  </a:cubicBezTo>
                  <a:cubicBezTo>
                    <a:pt x="1196340" y="3429000"/>
                    <a:pt x="1160780" y="3403600"/>
                    <a:pt x="1129030" y="3375660"/>
                  </a:cubicBezTo>
                  <a:cubicBezTo>
                    <a:pt x="1098550" y="3348990"/>
                    <a:pt x="1069340" y="3315970"/>
                    <a:pt x="1045210" y="3281680"/>
                  </a:cubicBezTo>
                  <a:cubicBezTo>
                    <a:pt x="1022350" y="3247390"/>
                    <a:pt x="1002030" y="3209290"/>
                    <a:pt x="986790" y="3169920"/>
                  </a:cubicBezTo>
                  <a:cubicBezTo>
                    <a:pt x="971550" y="3130550"/>
                    <a:pt x="961390" y="3088640"/>
                    <a:pt x="956310" y="3046730"/>
                  </a:cubicBezTo>
                  <a:cubicBezTo>
                    <a:pt x="951230" y="3004820"/>
                    <a:pt x="951230" y="2961640"/>
                    <a:pt x="956310" y="2921000"/>
                  </a:cubicBezTo>
                  <a:cubicBezTo>
                    <a:pt x="961390" y="2879090"/>
                    <a:pt x="971550" y="2837180"/>
                    <a:pt x="986790" y="2797810"/>
                  </a:cubicBezTo>
                  <a:cubicBezTo>
                    <a:pt x="1002030" y="2758440"/>
                    <a:pt x="1022350" y="2720340"/>
                    <a:pt x="1045210" y="2686050"/>
                  </a:cubicBezTo>
                  <a:cubicBezTo>
                    <a:pt x="1069340" y="2651760"/>
                    <a:pt x="1098550" y="2618740"/>
                    <a:pt x="1129030" y="2590800"/>
                  </a:cubicBezTo>
                  <a:cubicBezTo>
                    <a:pt x="1160780" y="2562860"/>
                    <a:pt x="1196340" y="2538730"/>
                    <a:pt x="1233170" y="2519680"/>
                  </a:cubicBezTo>
                  <a:cubicBezTo>
                    <a:pt x="1270000" y="2499360"/>
                    <a:pt x="1310640" y="2484120"/>
                    <a:pt x="1351280" y="2473960"/>
                  </a:cubicBezTo>
                  <a:cubicBezTo>
                    <a:pt x="1391920" y="2463800"/>
                    <a:pt x="1407160" y="2463800"/>
                    <a:pt x="1477010" y="2458720"/>
                  </a:cubicBezTo>
                  <a:cubicBezTo>
                    <a:pt x="1812290" y="2439670"/>
                    <a:pt x="3515360" y="2468880"/>
                    <a:pt x="4410710" y="2467610"/>
                  </a:cubicBezTo>
                  <a:cubicBezTo>
                    <a:pt x="5168900" y="2466340"/>
                    <a:pt x="6023610" y="2475230"/>
                    <a:pt x="6508750" y="2453640"/>
                  </a:cubicBezTo>
                  <a:cubicBezTo>
                    <a:pt x="6767830" y="2442210"/>
                    <a:pt x="6902450" y="2425700"/>
                    <a:pt x="7103109" y="2405380"/>
                  </a:cubicBezTo>
                  <a:cubicBezTo>
                    <a:pt x="7311390" y="2385060"/>
                    <a:pt x="7526020" y="2345690"/>
                    <a:pt x="7738109" y="2327910"/>
                  </a:cubicBezTo>
                  <a:cubicBezTo>
                    <a:pt x="7952740" y="2310130"/>
                    <a:pt x="8257540" y="2280920"/>
                    <a:pt x="8385809" y="2297430"/>
                  </a:cubicBezTo>
                  <a:cubicBezTo>
                    <a:pt x="8442959" y="2303780"/>
                    <a:pt x="8467090" y="2316480"/>
                    <a:pt x="8505190" y="2332990"/>
                  </a:cubicBezTo>
                  <a:cubicBezTo>
                    <a:pt x="8542020" y="2350770"/>
                    <a:pt x="8578850" y="2372360"/>
                    <a:pt x="8611870" y="2397760"/>
                  </a:cubicBezTo>
                  <a:cubicBezTo>
                    <a:pt x="8643620" y="2423160"/>
                    <a:pt x="8674100" y="2453640"/>
                    <a:pt x="8699500" y="2485390"/>
                  </a:cubicBezTo>
                  <a:cubicBezTo>
                    <a:pt x="8724900" y="2517140"/>
                    <a:pt x="8746490" y="2553970"/>
                    <a:pt x="8764270" y="2592070"/>
                  </a:cubicBezTo>
                  <a:cubicBezTo>
                    <a:pt x="8780780" y="2628900"/>
                    <a:pt x="8793480" y="2669540"/>
                    <a:pt x="8801100" y="2710180"/>
                  </a:cubicBezTo>
                  <a:cubicBezTo>
                    <a:pt x="8808720" y="2750820"/>
                    <a:pt x="8811259" y="2792730"/>
                    <a:pt x="8808720" y="2834640"/>
                  </a:cubicBezTo>
                  <a:cubicBezTo>
                    <a:pt x="8806180" y="2875280"/>
                    <a:pt x="8798559" y="2917190"/>
                    <a:pt x="8787130" y="2956560"/>
                  </a:cubicBezTo>
                  <a:cubicBezTo>
                    <a:pt x="8774430" y="2995930"/>
                    <a:pt x="8757920" y="3035300"/>
                    <a:pt x="8736330" y="3069590"/>
                  </a:cubicBezTo>
                  <a:cubicBezTo>
                    <a:pt x="8714740" y="3105150"/>
                    <a:pt x="8688070" y="3139440"/>
                    <a:pt x="8660130" y="3168650"/>
                  </a:cubicBezTo>
                  <a:cubicBezTo>
                    <a:pt x="8630920" y="3197860"/>
                    <a:pt x="8596630" y="3223260"/>
                    <a:pt x="8562340" y="3244850"/>
                  </a:cubicBezTo>
                  <a:cubicBezTo>
                    <a:pt x="8526780" y="3266440"/>
                    <a:pt x="8487409" y="3284220"/>
                    <a:pt x="8448040" y="3296920"/>
                  </a:cubicBezTo>
                  <a:cubicBezTo>
                    <a:pt x="8409940" y="3308350"/>
                    <a:pt x="8368030" y="3315970"/>
                    <a:pt x="8326120" y="3318510"/>
                  </a:cubicBezTo>
                  <a:cubicBezTo>
                    <a:pt x="8285480" y="3321050"/>
                    <a:pt x="8256270" y="3319780"/>
                    <a:pt x="8201659" y="3312160"/>
                  </a:cubicBezTo>
                  <a:cubicBezTo>
                    <a:pt x="8097520" y="3296920"/>
                    <a:pt x="7938769" y="3247390"/>
                    <a:pt x="7744459" y="3208020"/>
                  </a:cubicBezTo>
                  <a:cubicBezTo>
                    <a:pt x="7409180" y="3139440"/>
                    <a:pt x="6822440" y="3025140"/>
                    <a:pt x="6362700" y="2957830"/>
                  </a:cubicBezTo>
                  <a:cubicBezTo>
                    <a:pt x="5908040" y="2891790"/>
                    <a:pt x="5459729" y="2844800"/>
                    <a:pt x="5002529" y="2805430"/>
                  </a:cubicBezTo>
                  <a:cubicBezTo>
                    <a:pt x="4540250" y="2766060"/>
                    <a:pt x="4014470" y="2738120"/>
                    <a:pt x="3601720" y="2721610"/>
                  </a:cubicBezTo>
                  <a:cubicBezTo>
                    <a:pt x="3275329" y="2707640"/>
                    <a:pt x="3058160" y="2706370"/>
                    <a:pt x="2722880" y="2701290"/>
                  </a:cubicBezTo>
                  <a:cubicBezTo>
                    <a:pt x="2278380" y="2696210"/>
                    <a:pt x="1591310" y="2713990"/>
                    <a:pt x="1165860" y="2694940"/>
                  </a:cubicBezTo>
                  <a:cubicBezTo>
                    <a:pt x="868680" y="2680970"/>
                    <a:pt x="551180" y="2654300"/>
                    <a:pt x="410210" y="2626360"/>
                  </a:cubicBezTo>
                  <a:cubicBezTo>
                    <a:pt x="355600" y="2614930"/>
                    <a:pt x="332740" y="2607310"/>
                    <a:pt x="295910" y="2590800"/>
                  </a:cubicBezTo>
                  <a:cubicBezTo>
                    <a:pt x="260350" y="2575560"/>
                    <a:pt x="224790" y="2553970"/>
                    <a:pt x="193040" y="2529840"/>
                  </a:cubicBezTo>
                  <a:cubicBezTo>
                    <a:pt x="162560" y="2505710"/>
                    <a:pt x="133350" y="2476500"/>
                    <a:pt x="107950" y="2444750"/>
                  </a:cubicBezTo>
                  <a:cubicBezTo>
                    <a:pt x="83820" y="2414270"/>
                    <a:pt x="62230" y="2378710"/>
                    <a:pt x="45720" y="2343150"/>
                  </a:cubicBezTo>
                  <a:cubicBezTo>
                    <a:pt x="29210" y="2306320"/>
                    <a:pt x="16510" y="2266950"/>
                    <a:pt x="10160" y="2228850"/>
                  </a:cubicBezTo>
                  <a:cubicBezTo>
                    <a:pt x="2540" y="2189480"/>
                    <a:pt x="0" y="2148840"/>
                    <a:pt x="1270" y="2108200"/>
                  </a:cubicBezTo>
                  <a:cubicBezTo>
                    <a:pt x="3810" y="2068830"/>
                    <a:pt x="11430" y="2028190"/>
                    <a:pt x="22860" y="1991360"/>
                  </a:cubicBezTo>
                  <a:cubicBezTo>
                    <a:pt x="34290" y="1953260"/>
                    <a:pt x="50800" y="1915160"/>
                    <a:pt x="71120" y="1880870"/>
                  </a:cubicBezTo>
                  <a:cubicBezTo>
                    <a:pt x="91440" y="1846580"/>
                    <a:pt x="116840" y="1814830"/>
                    <a:pt x="144780" y="1786890"/>
                  </a:cubicBezTo>
                  <a:cubicBezTo>
                    <a:pt x="172720" y="1758950"/>
                    <a:pt x="205740" y="1732280"/>
                    <a:pt x="238760" y="1711960"/>
                  </a:cubicBezTo>
                  <a:cubicBezTo>
                    <a:pt x="273050" y="1691640"/>
                    <a:pt x="287020" y="1681480"/>
                    <a:pt x="347980" y="1662430"/>
                  </a:cubicBezTo>
                  <a:cubicBezTo>
                    <a:pt x="613410" y="1581150"/>
                    <a:pt x="2075180" y="1358900"/>
                    <a:pt x="2550160" y="1283970"/>
                  </a:cubicBezTo>
                  <a:cubicBezTo>
                    <a:pt x="2776220" y="1248410"/>
                    <a:pt x="2832100" y="1238250"/>
                    <a:pt x="3051810" y="1211580"/>
                  </a:cubicBezTo>
                  <a:cubicBezTo>
                    <a:pt x="3474720" y="1158240"/>
                    <a:pt x="4277359" y="1087120"/>
                    <a:pt x="4902200" y="1017270"/>
                  </a:cubicBezTo>
                  <a:cubicBezTo>
                    <a:pt x="5546090" y="946150"/>
                    <a:pt x="6341109" y="855980"/>
                    <a:pt x="6861809" y="787400"/>
                  </a:cubicBezTo>
                  <a:cubicBezTo>
                    <a:pt x="7207250" y="742950"/>
                    <a:pt x="7463790" y="709930"/>
                    <a:pt x="7721600" y="662940"/>
                  </a:cubicBezTo>
                  <a:cubicBezTo>
                    <a:pt x="7934959" y="624840"/>
                    <a:pt x="8117840" y="581660"/>
                    <a:pt x="8303259" y="535940"/>
                  </a:cubicBezTo>
                  <a:cubicBezTo>
                    <a:pt x="8472169" y="492760"/>
                    <a:pt x="8619490" y="447040"/>
                    <a:pt x="8787130" y="398780"/>
                  </a:cubicBezTo>
                  <a:cubicBezTo>
                    <a:pt x="8966200" y="347980"/>
                    <a:pt x="9152890" y="295910"/>
                    <a:pt x="9343390" y="234950"/>
                  </a:cubicBezTo>
                  <a:cubicBezTo>
                    <a:pt x="9546590" y="171450"/>
                    <a:pt x="9845040" y="35560"/>
                    <a:pt x="9972040" y="22860"/>
                  </a:cubicBezTo>
                  <a:cubicBezTo>
                    <a:pt x="10025380" y="17780"/>
                    <a:pt x="10050780" y="27940"/>
                    <a:pt x="10087609" y="36830"/>
                  </a:cubicBezTo>
                  <a:cubicBezTo>
                    <a:pt x="10125709" y="45720"/>
                    <a:pt x="10162540" y="60960"/>
                    <a:pt x="10196830" y="78740"/>
                  </a:cubicBezTo>
                  <a:cubicBezTo>
                    <a:pt x="10231119" y="96520"/>
                    <a:pt x="10264140" y="119380"/>
                    <a:pt x="10293350" y="144780"/>
                  </a:cubicBezTo>
                  <a:cubicBezTo>
                    <a:pt x="10321290" y="170180"/>
                    <a:pt x="10347959" y="199390"/>
                    <a:pt x="10369550" y="231140"/>
                  </a:cubicBezTo>
                  <a:cubicBezTo>
                    <a:pt x="10392409" y="262890"/>
                    <a:pt x="10410190" y="298450"/>
                    <a:pt x="10424159" y="335280"/>
                  </a:cubicBezTo>
                  <a:cubicBezTo>
                    <a:pt x="10438130" y="370840"/>
                    <a:pt x="10447019" y="410210"/>
                    <a:pt x="10452100" y="448310"/>
                  </a:cubicBezTo>
                  <a:cubicBezTo>
                    <a:pt x="10457180" y="486410"/>
                    <a:pt x="10457180" y="525780"/>
                    <a:pt x="10452100" y="563880"/>
                  </a:cubicBezTo>
                  <a:cubicBezTo>
                    <a:pt x="10447019" y="603250"/>
                    <a:pt x="10438130" y="641350"/>
                    <a:pt x="10424159" y="678180"/>
                  </a:cubicBezTo>
                  <a:cubicBezTo>
                    <a:pt x="10410190" y="713740"/>
                    <a:pt x="10392409" y="749300"/>
                    <a:pt x="10369550" y="781050"/>
                  </a:cubicBezTo>
                  <a:cubicBezTo>
                    <a:pt x="10347959" y="812800"/>
                    <a:pt x="10321290" y="842010"/>
                    <a:pt x="10293350" y="867410"/>
                  </a:cubicBezTo>
                  <a:cubicBezTo>
                    <a:pt x="10264140" y="894080"/>
                    <a:pt x="10231119" y="915670"/>
                    <a:pt x="10196830" y="934720"/>
                  </a:cubicBezTo>
                  <a:cubicBezTo>
                    <a:pt x="10162540" y="952500"/>
                    <a:pt x="10125709" y="966470"/>
                    <a:pt x="10087609" y="975360"/>
                  </a:cubicBezTo>
                  <a:cubicBezTo>
                    <a:pt x="10050780" y="984250"/>
                    <a:pt x="10039350" y="985520"/>
                    <a:pt x="9972040" y="989330"/>
                  </a:cubicBezTo>
                  <a:cubicBezTo>
                    <a:pt x="9531350" y="1012190"/>
                    <a:pt x="6517640" y="915670"/>
                    <a:pt x="4937759" y="911860"/>
                  </a:cubicBezTo>
                  <a:cubicBezTo>
                    <a:pt x="3534409" y="908050"/>
                    <a:pt x="1332230" y="970280"/>
                    <a:pt x="960119" y="949960"/>
                  </a:cubicBezTo>
                  <a:cubicBezTo>
                    <a:pt x="899159" y="946150"/>
                    <a:pt x="888999" y="944880"/>
                    <a:pt x="854709" y="937260"/>
                  </a:cubicBezTo>
                  <a:cubicBezTo>
                    <a:pt x="820419" y="928370"/>
                    <a:pt x="786129" y="915670"/>
                    <a:pt x="754379" y="899160"/>
                  </a:cubicBezTo>
                  <a:cubicBezTo>
                    <a:pt x="722629" y="882650"/>
                    <a:pt x="693419" y="861060"/>
                    <a:pt x="666749" y="838200"/>
                  </a:cubicBezTo>
                  <a:cubicBezTo>
                    <a:pt x="640079" y="814070"/>
                    <a:pt x="615949" y="787400"/>
                    <a:pt x="595629" y="758190"/>
                  </a:cubicBezTo>
                  <a:cubicBezTo>
                    <a:pt x="575309" y="728980"/>
                    <a:pt x="558799" y="695960"/>
                    <a:pt x="546099" y="662940"/>
                  </a:cubicBezTo>
                  <a:cubicBezTo>
                    <a:pt x="533399" y="629920"/>
                    <a:pt x="524509" y="594360"/>
                    <a:pt x="520699" y="560070"/>
                  </a:cubicBezTo>
                  <a:cubicBezTo>
                    <a:pt x="515619" y="524510"/>
                    <a:pt x="515619" y="487680"/>
                    <a:pt x="520699" y="453390"/>
                  </a:cubicBezTo>
                  <a:cubicBezTo>
                    <a:pt x="524509" y="417830"/>
                    <a:pt x="533399" y="382270"/>
                    <a:pt x="546099" y="349250"/>
                  </a:cubicBezTo>
                  <a:cubicBezTo>
                    <a:pt x="558799" y="316230"/>
                    <a:pt x="575309" y="283210"/>
                    <a:pt x="595629" y="254000"/>
                  </a:cubicBezTo>
                  <a:cubicBezTo>
                    <a:pt x="615949" y="224790"/>
                    <a:pt x="640079" y="198120"/>
                    <a:pt x="666749" y="173990"/>
                  </a:cubicBezTo>
                  <a:cubicBezTo>
                    <a:pt x="693419" y="151130"/>
                    <a:pt x="723899" y="129540"/>
                    <a:pt x="754379" y="113030"/>
                  </a:cubicBezTo>
                  <a:cubicBezTo>
                    <a:pt x="786129" y="96520"/>
                    <a:pt x="820419" y="83820"/>
                    <a:pt x="854709" y="76200"/>
                  </a:cubicBezTo>
                  <a:cubicBezTo>
                    <a:pt x="888999" y="67310"/>
                    <a:pt x="960119" y="62230"/>
                    <a:pt x="960119" y="62230"/>
                  </a:cubicBezTo>
                </a:path>
              </a:pathLst>
            </a:custGeom>
            <a:solidFill>
              <a:srgbClr val="F3DAC2">
                <a:alpha val="72941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08118" y="8699894"/>
            <a:ext cx="2880260" cy="1458132"/>
          </a:xfrm>
          <a:custGeom>
            <a:avLst/>
            <a:gdLst/>
            <a:ahLst/>
            <a:cxnLst/>
            <a:rect l="l" t="t" r="r" b="b"/>
            <a:pathLst>
              <a:path w="2880260" h="1458132">
                <a:moveTo>
                  <a:pt x="0" y="0"/>
                </a:moveTo>
                <a:lnTo>
                  <a:pt x="2880260" y="0"/>
                </a:lnTo>
                <a:lnTo>
                  <a:pt x="2880260" y="1458131"/>
                </a:lnTo>
                <a:lnTo>
                  <a:pt x="0" y="14581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5031402" y="4234386"/>
            <a:ext cx="2942272" cy="635318"/>
            <a:chOff x="0" y="0"/>
            <a:chExt cx="3923030" cy="847090"/>
          </a:xfrm>
        </p:grpSpPr>
        <p:sp>
          <p:nvSpPr>
            <p:cNvPr id="8" name="Freeform 8"/>
            <p:cNvSpPr/>
            <p:nvPr/>
          </p:nvSpPr>
          <p:spPr>
            <a:xfrm>
              <a:off x="48260" y="36830"/>
              <a:ext cx="3826510" cy="760730"/>
            </a:xfrm>
            <a:custGeom>
              <a:avLst/>
              <a:gdLst/>
              <a:ahLst/>
              <a:cxnLst/>
              <a:rect l="l" t="t" r="r" b="b"/>
              <a:pathLst>
                <a:path w="3826510" h="760730">
                  <a:moveTo>
                    <a:pt x="39370" y="617220"/>
                  </a:moveTo>
                  <a:cubicBezTo>
                    <a:pt x="285750" y="495300"/>
                    <a:pt x="351790" y="488950"/>
                    <a:pt x="429260" y="481330"/>
                  </a:cubicBezTo>
                  <a:cubicBezTo>
                    <a:pt x="520700" y="472440"/>
                    <a:pt x="642620" y="469900"/>
                    <a:pt x="734060" y="478790"/>
                  </a:cubicBezTo>
                  <a:cubicBezTo>
                    <a:pt x="810260" y="486410"/>
                    <a:pt x="867410" y="514350"/>
                    <a:pt x="942340" y="523240"/>
                  </a:cubicBezTo>
                  <a:cubicBezTo>
                    <a:pt x="1024890" y="533400"/>
                    <a:pt x="1140460" y="539750"/>
                    <a:pt x="1209040" y="532130"/>
                  </a:cubicBezTo>
                  <a:cubicBezTo>
                    <a:pt x="1252220" y="528320"/>
                    <a:pt x="1271270" y="521970"/>
                    <a:pt x="1314450" y="506730"/>
                  </a:cubicBezTo>
                  <a:cubicBezTo>
                    <a:pt x="1385570" y="482600"/>
                    <a:pt x="1516380" y="407670"/>
                    <a:pt x="1588770" y="386080"/>
                  </a:cubicBezTo>
                  <a:cubicBezTo>
                    <a:pt x="1633220" y="372110"/>
                    <a:pt x="1664970" y="370840"/>
                    <a:pt x="1700530" y="367030"/>
                  </a:cubicBezTo>
                  <a:cubicBezTo>
                    <a:pt x="1732280" y="361950"/>
                    <a:pt x="1747520" y="359410"/>
                    <a:pt x="1791970" y="359410"/>
                  </a:cubicBezTo>
                  <a:cubicBezTo>
                    <a:pt x="1908810" y="358140"/>
                    <a:pt x="2305050" y="421640"/>
                    <a:pt x="2429510" y="406400"/>
                  </a:cubicBezTo>
                  <a:cubicBezTo>
                    <a:pt x="2482850" y="398780"/>
                    <a:pt x="2494280" y="387350"/>
                    <a:pt x="2542540" y="368300"/>
                  </a:cubicBezTo>
                  <a:cubicBezTo>
                    <a:pt x="2632710" y="330200"/>
                    <a:pt x="2816860" y="212090"/>
                    <a:pt x="2923540" y="182880"/>
                  </a:cubicBezTo>
                  <a:cubicBezTo>
                    <a:pt x="2994660" y="163830"/>
                    <a:pt x="3036570" y="184150"/>
                    <a:pt x="3108960" y="168910"/>
                  </a:cubicBezTo>
                  <a:cubicBezTo>
                    <a:pt x="3215640" y="146050"/>
                    <a:pt x="3376930" y="48260"/>
                    <a:pt x="3496310" y="24130"/>
                  </a:cubicBezTo>
                  <a:cubicBezTo>
                    <a:pt x="3594100" y="5080"/>
                    <a:pt x="3722370" y="0"/>
                    <a:pt x="3770630" y="16510"/>
                  </a:cubicBezTo>
                  <a:cubicBezTo>
                    <a:pt x="3792220" y="22860"/>
                    <a:pt x="3801110" y="33020"/>
                    <a:pt x="3810000" y="45720"/>
                  </a:cubicBezTo>
                  <a:cubicBezTo>
                    <a:pt x="3818890" y="58420"/>
                    <a:pt x="3825240" y="76200"/>
                    <a:pt x="3823970" y="92710"/>
                  </a:cubicBezTo>
                  <a:cubicBezTo>
                    <a:pt x="3820160" y="113030"/>
                    <a:pt x="3804920" y="143510"/>
                    <a:pt x="3785870" y="154940"/>
                  </a:cubicBezTo>
                  <a:cubicBezTo>
                    <a:pt x="3768090" y="165100"/>
                    <a:pt x="3733800" y="165100"/>
                    <a:pt x="3714750" y="158750"/>
                  </a:cubicBezTo>
                  <a:cubicBezTo>
                    <a:pt x="3699510" y="152400"/>
                    <a:pt x="3686810" y="138430"/>
                    <a:pt x="3679190" y="124460"/>
                  </a:cubicBezTo>
                  <a:cubicBezTo>
                    <a:pt x="3671570" y="111760"/>
                    <a:pt x="3666490" y="92710"/>
                    <a:pt x="3671570" y="76200"/>
                  </a:cubicBezTo>
                  <a:cubicBezTo>
                    <a:pt x="3675380" y="57150"/>
                    <a:pt x="3696970" y="29210"/>
                    <a:pt x="3714750" y="19050"/>
                  </a:cubicBezTo>
                  <a:cubicBezTo>
                    <a:pt x="3728720" y="11430"/>
                    <a:pt x="3747770" y="8890"/>
                    <a:pt x="3763010" y="13970"/>
                  </a:cubicBezTo>
                  <a:cubicBezTo>
                    <a:pt x="3782060" y="19050"/>
                    <a:pt x="3810000" y="40640"/>
                    <a:pt x="3817620" y="60960"/>
                  </a:cubicBezTo>
                  <a:cubicBezTo>
                    <a:pt x="3826510" y="80010"/>
                    <a:pt x="3820160" y="114300"/>
                    <a:pt x="3810000" y="132080"/>
                  </a:cubicBezTo>
                  <a:cubicBezTo>
                    <a:pt x="3802380" y="146050"/>
                    <a:pt x="3792220" y="154940"/>
                    <a:pt x="3771900" y="161290"/>
                  </a:cubicBezTo>
                  <a:cubicBezTo>
                    <a:pt x="3726180" y="177800"/>
                    <a:pt x="3618230" y="148590"/>
                    <a:pt x="3528060" y="165100"/>
                  </a:cubicBezTo>
                  <a:cubicBezTo>
                    <a:pt x="3404870" y="187960"/>
                    <a:pt x="3219450" y="297180"/>
                    <a:pt x="3108960" y="318770"/>
                  </a:cubicBezTo>
                  <a:cubicBezTo>
                    <a:pt x="3041650" y="332740"/>
                    <a:pt x="3003550" y="311150"/>
                    <a:pt x="2937510" y="326390"/>
                  </a:cubicBezTo>
                  <a:cubicBezTo>
                    <a:pt x="2838450" y="351790"/>
                    <a:pt x="2678430" y="457200"/>
                    <a:pt x="2583180" y="494030"/>
                  </a:cubicBezTo>
                  <a:cubicBezTo>
                    <a:pt x="2522220" y="518160"/>
                    <a:pt x="2500630" y="533400"/>
                    <a:pt x="2429510" y="542290"/>
                  </a:cubicBezTo>
                  <a:cubicBezTo>
                    <a:pt x="2279650" y="561340"/>
                    <a:pt x="1841500" y="500380"/>
                    <a:pt x="1722120" y="505460"/>
                  </a:cubicBezTo>
                  <a:cubicBezTo>
                    <a:pt x="1681480" y="506730"/>
                    <a:pt x="1675130" y="506730"/>
                    <a:pt x="1640840" y="515620"/>
                  </a:cubicBezTo>
                  <a:cubicBezTo>
                    <a:pt x="1572260" y="534670"/>
                    <a:pt x="1427480" y="617220"/>
                    <a:pt x="1347470" y="643890"/>
                  </a:cubicBezTo>
                  <a:cubicBezTo>
                    <a:pt x="1292860" y="661670"/>
                    <a:pt x="1263650" y="671830"/>
                    <a:pt x="1207770" y="676910"/>
                  </a:cubicBezTo>
                  <a:cubicBezTo>
                    <a:pt x="1130300" y="685800"/>
                    <a:pt x="1008380" y="679450"/>
                    <a:pt x="923290" y="669290"/>
                  </a:cubicBezTo>
                  <a:cubicBezTo>
                    <a:pt x="853440" y="661670"/>
                    <a:pt x="805180" y="636270"/>
                    <a:pt x="732790" y="629920"/>
                  </a:cubicBezTo>
                  <a:cubicBezTo>
                    <a:pt x="637540" y="619760"/>
                    <a:pt x="482600" y="627380"/>
                    <a:pt x="401320" y="633730"/>
                  </a:cubicBezTo>
                  <a:cubicBezTo>
                    <a:pt x="354330" y="636270"/>
                    <a:pt x="331470" y="635000"/>
                    <a:pt x="289560" y="648970"/>
                  </a:cubicBezTo>
                  <a:cubicBezTo>
                    <a:pt x="228600" y="668020"/>
                    <a:pt x="127000" y="755650"/>
                    <a:pt x="80010" y="759460"/>
                  </a:cubicBezTo>
                  <a:cubicBezTo>
                    <a:pt x="57150" y="760730"/>
                    <a:pt x="41910" y="751840"/>
                    <a:pt x="29210" y="741680"/>
                  </a:cubicBezTo>
                  <a:cubicBezTo>
                    <a:pt x="16510" y="731520"/>
                    <a:pt x="5080" y="709930"/>
                    <a:pt x="2540" y="694690"/>
                  </a:cubicBezTo>
                  <a:cubicBezTo>
                    <a:pt x="0" y="683260"/>
                    <a:pt x="0" y="670560"/>
                    <a:pt x="5080" y="659130"/>
                  </a:cubicBezTo>
                  <a:cubicBezTo>
                    <a:pt x="11430" y="645160"/>
                    <a:pt x="39370" y="617220"/>
                    <a:pt x="39370" y="6172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14366557" y="5880657"/>
            <a:ext cx="664845" cy="200025"/>
            <a:chOff x="0" y="0"/>
            <a:chExt cx="886460" cy="266700"/>
          </a:xfrm>
        </p:grpSpPr>
        <p:sp>
          <p:nvSpPr>
            <p:cNvPr id="10" name="Freeform 10"/>
            <p:cNvSpPr/>
            <p:nvPr/>
          </p:nvSpPr>
          <p:spPr>
            <a:xfrm>
              <a:off x="48260" y="35560"/>
              <a:ext cx="788670" cy="181610"/>
            </a:xfrm>
            <a:custGeom>
              <a:avLst/>
              <a:gdLst/>
              <a:ahLst/>
              <a:cxnLst/>
              <a:rect l="l" t="t" r="r" b="b"/>
              <a:pathLst>
                <a:path w="788670" h="181610">
                  <a:moveTo>
                    <a:pt x="716280" y="157480"/>
                  </a:moveTo>
                  <a:cubicBezTo>
                    <a:pt x="106680" y="158750"/>
                    <a:pt x="92710" y="179070"/>
                    <a:pt x="72390" y="179070"/>
                  </a:cubicBezTo>
                  <a:cubicBezTo>
                    <a:pt x="55880" y="180340"/>
                    <a:pt x="41910" y="176530"/>
                    <a:pt x="30480" y="166370"/>
                  </a:cubicBezTo>
                  <a:cubicBezTo>
                    <a:pt x="17780" y="154940"/>
                    <a:pt x="3810" y="127000"/>
                    <a:pt x="2540" y="110490"/>
                  </a:cubicBezTo>
                  <a:cubicBezTo>
                    <a:pt x="2540" y="95250"/>
                    <a:pt x="8890" y="80010"/>
                    <a:pt x="17780" y="69850"/>
                  </a:cubicBezTo>
                  <a:cubicBezTo>
                    <a:pt x="26670" y="59690"/>
                    <a:pt x="39370" y="49530"/>
                    <a:pt x="54610" y="46990"/>
                  </a:cubicBezTo>
                  <a:cubicBezTo>
                    <a:pt x="71120" y="44450"/>
                    <a:pt x="101600" y="52070"/>
                    <a:pt x="115570" y="62230"/>
                  </a:cubicBezTo>
                  <a:cubicBezTo>
                    <a:pt x="127000" y="71120"/>
                    <a:pt x="133350" y="86360"/>
                    <a:pt x="135890" y="100330"/>
                  </a:cubicBezTo>
                  <a:cubicBezTo>
                    <a:pt x="138430" y="113030"/>
                    <a:pt x="137160" y="129540"/>
                    <a:pt x="130810" y="142240"/>
                  </a:cubicBezTo>
                  <a:cubicBezTo>
                    <a:pt x="120650" y="157480"/>
                    <a:pt x="97790" y="176530"/>
                    <a:pt x="78740" y="179070"/>
                  </a:cubicBezTo>
                  <a:cubicBezTo>
                    <a:pt x="60960" y="181610"/>
                    <a:pt x="31750" y="170180"/>
                    <a:pt x="20320" y="157480"/>
                  </a:cubicBezTo>
                  <a:cubicBezTo>
                    <a:pt x="7620" y="143510"/>
                    <a:pt x="0" y="114300"/>
                    <a:pt x="5080" y="95250"/>
                  </a:cubicBezTo>
                  <a:cubicBezTo>
                    <a:pt x="10160" y="77470"/>
                    <a:pt x="27940" y="60960"/>
                    <a:pt x="46990" y="49530"/>
                  </a:cubicBezTo>
                  <a:cubicBezTo>
                    <a:pt x="71120" y="34290"/>
                    <a:pt x="95250" y="27940"/>
                    <a:pt x="139700" y="20320"/>
                  </a:cubicBezTo>
                  <a:cubicBezTo>
                    <a:pt x="248920" y="3810"/>
                    <a:pt x="631190" y="0"/>
                    <a:pt x="716280" y="15240"/>
                  </a:cubicBezTo>
                  <a:cubicBezTo>
                    <a:pt x="741680" y="19050"/>
                    <a:pt x="751840" y="21590"/>
                    <a:pt x="763270" y="33020"/>
                  </a:cubicBezTo>
                  <a:cubicBezTo>
                    <a:pt x="777240" y="45720"/>
                    <a:pt x="788670" y="76200"/>
                    <a:pt x="787400" y="95250"/>
                  </a:cubicBezTo>
                  <a:cubicBezTo>
                    <a:pt x="786130" y="111760"/>
                    <a:pt x="775970" y="129540"/>
                    <a:pt x="763270" y="139700"/>
                  </a:cubicBezTo>
                  <a:cubicBezTo>
                    <a:pt x="751840" y="151130"/>
                    <a:pt x="716280" y="157480"/>
                    <a:pt x="716280" y="1574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4724698" y="6282750"/>
            <a:ext cx="306705" cy="343853"/>
            <a:chOff x="0" y="0"/>
            <a:chExt cx="408940" cy="458470"/>
          </a:xfrm>
        </p:grpSpPr>
        <p:sp>
          <p:nvSpPr>
            <p:cNvPr id="12" name="Freeform 12"/>
            <p:cNvSpPr/>
            <p:nvPr/>
          </p:nvSpPr>
          <p:spPr>
            <a:xfrm>
              <a:off x="49530" y="48260"/>
              <a:ext cx="307340" cy="361950"/>
            </a:xfrm>
            <a:custGeom>
              <a:avLst/>
              <a:gdLst/>
              <a:ahLst/>
              <a:cxnLst/>
              <a:rect l="l" t="t" r="r" b="b"/>
              <a:pathLst>
                <a:path w="307340" h="361950">
                  <a:moveTo>
                    <a:pt x="289560" y="125730"/>
                  </a:moveTo>
                  <a:cubicBezTo>
                    <a:pt x="90170" y="361950"/>
                    <a:pt x="74930" y="360680"/>
                    <a:pt x="59690" y="356870"/>
                  </a:cubicBezTo>
                  <a:cubicBezTo>
                    <a:pt x="45720" y="354330"/>
                    <a:pt x="29210" y="344170"/>
                    <a:pt x="19050" y="332740"/>
                  </a:cubicBezTo>
                  <a:cubicBezTo>
                    <a:pt x="8890" y="321310"/>
                    <a:pt x="1270" y="304800"/>
                    <a:pt x="1270" y="288290"/>
                  </a:cubicBezTo>
                  <a:cubicBezTo>
                    <a:pt x="1270" y="269240"/>
                    <a:pt x="13970" y="236220"/>
                    <a:pt x="30480" y="224790"/>
                  </a:cubicBezTo>
                  <a:cubicBezTo>
                    <a:pt x="46990" y="212090"/>
                    <a:pt x="81280" y="208280"/>
                    <a:pt x="100330" y="213360"/>
                  </a:cubicBezTo>
                  <a:cubicBezTo>
                    <a:pt x="115570" y="217170"/>
                    <a:pt x="129540" y="229870"/>
                    <a:pt x="138430" y="241300"/>
                  </a:cubicBezTo>
                  <a:cubicBezTo>
                    <a:pt x="147320" y="254000"/>
                    <a:pt x="153670" y="271780"/>
                    <a:pt x="151130" y="288290"/>
                  </a:cubicBezTo>
                  <a:cubicBezTo>
                    <a:pt x="148590" y="307340"/>
                    <a:pt x="130810" y="336550"/>
                    <a:pt x="115570" y="347980"/>
                  </a:cubicBezTo>
                  <a:cubicBezTo>
                    <a:pt x="101600" y="358140"/>
                    <a:pt x="83820" y="360680"/>
                    <a:pt x="68580" y="359410"/>
                  </a:cubicBezTo>
                  <a:cubicBezTo>
                    <a:pt x="53340" y="356870"/>
                    <a:pt x="35560" y="349250"/>
                    <a:pt x="24130" y="339090"/>
                  </a:cubicBezTo>
                  <a:cubicBezTo>
                    <a:pt x="13970" y="327660"/>
                    <a:pt x="5080" y="311150"/>
                    <a:pt x="2540" y="295910"/>
                  </a:cubicBezTo>
                  <a:cubicBezTo>
                    <a:pt x="0" y="281940"/>
                    <a:pt x="1270" y="269240"/>
                    <a:pt x="10160" y="248920"/>
                  </a:cubicBezTo>
                  <a:cubicBezTo>
                    <a:pt x="30480" y="200660"/>
                    <a:pt x="132080" y="64770"/>
                    <a:pt x="172720" y="29210"/>
                  </a:cubicBezTo>
                  <a:cubicBezTo>
                    <a:pt x="191770" y="12700"/>
                    <a:pt x="203200" y="3810"/>
                    <a:pt x="219710" y="2540"/>
                  </a:cubicBezTo>
                  <a:cubicBezTo>
                    <a:pt x="240030" y="0"/>
                    <a:pt x="271780" y="11430"/>
                    <a:pt x="287020" y="25400"/>
                  </a:cubicBezTo>
                  <a:cubicBezTo>
                    <a:pt x="299720" y="36830"/>
                    <a:pt x="307340" y="58420"/>
                    <a:pt x="307340" y="74930"/>
                  </a:cubicBezTo>
                  <a:cubicBezTo>
                    <a:pt x="307340" y="91440"/>
                    <a:pt x="289560" y="125730"/>
                    <a:pt x="289560" y="12573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14775643" y="5415942"/>
            <a:ext cx="366712" cy="326708"/>
            <a:chOff x="0" y="0"/>
            <a:chExt cx="488950" cy="435610"/>
          </a:xfrm>
        </p:grpSpPr>
        <p:sp>
          <p:nvSpPr>
            <p:cNvPr id="14" name="Freeform 14"/>
            <p:cNvSpPr/>
            <p:nvPr/>
          </p:nvSpPr>
          <p:spPr>
            <a:xfrm>
              <a:off x="49530" y="49530"/>
              <a:ext cx="388620" cy="337820"/>
            </a:xfrm>
            <a:custGeom>
              <a:avLst/>
              <a:gdLst/>
              <a:ahLst/>
              <a:cxnLst/>
              <a:rect l="l" t="t" r="r" b="b"/>
              <a:pathLst>
                <a:path w="388620" h="337820">
                  <a:moveTo>
                    <a:pt x="271780" y="325120"/>
                  </a:moveTo>
                  <a:cubicBezTo>
                    <a:pt x="85090" y="191770"/>
                    <a:pt x="27940" y="147320"/>
                    <a:pt x="10160" y="115570"/>
                  </a:cubicBezTo>
                  <a:cubicBezTo>
                    <a:pt x="1270" y="97790"/>
                    <a:pt x="0" y="82550"/>
                    <a:pt x="2540" y="66040"/>
                  </a:cubicBezTo>
                  <a:cubicBezTo>
                    <a:pt x="5080" y="50800"/>
                    <a:pt x="13970" y="33020"/>
                    <a:pt x="25400" y="22860"/>
                  </a:cubicBezTo>
                  <a:cubicBezTo>
                    <a:pt x="35560" y="11430"/>
                    <a:pt x="53340" y="3810"/>
                    <a:pt x="69850" y="1270"/>
                  </a:cubicBezTo>
                  <a:cubicBezTo>
                    <a:pt x="85090" y="0"/>
                    <a:pt x="104140" y="2540"/>
                    <a:pt x="118110" y="11430"/>
                  </a:cubicBezTo>
                  <a:cubicBezTo>
                    <a:pt x="134620" y="22860"/>
                    <a:pt x="154940" y="52070"/>
                    <a:pt x="156210" y="73660"/>
                  </a:cubicBezTo>
                  <a:cubicBezTo>
                    <a:pt x="157480" y="95250"/>
                    <a:pt x="143510" y="127000"/>
                    <a:pt x="125730" y="139700"/>
                  </a:cubicBezTo>
                  <a:cubicBezTo>
                    <a:pt x="109220" y="152400"/>
                    <a:pt x="73660" y="156210"/>
                    <a:pt x="54610" y="152400"/>
                  </a:cubicBezTo>
                  <a:cubicBezTo>
                    <a:pt x="38100" y="148590"/>
                    <a:pt x="24130" y="135890"/>
                    <a:pt x="15240" y="121920"/>
                  </a:cubicBezTo>
                  <a:cubicBezTo>
                    <a:pt x="6350" y="109220"/>
                    <a:pt x="0" y="90170"/>
                    <a:pt x="1270" y="74930"/>
                  </a:cubicBezTo>
                  <a:cubicBezTo>
                    <a:pt x="2540" y="59690"/>
                    <a:pt x="7620" y="40640"/>
                    <a:pt x="19050" y="29210"/>
                  </a:cubicBezTo>
                  <a:cubicBezTo>
                    <a:pt x="33020" y="13970"/>
                    <a:pt x="66040" y="1270"/>
                    <a:pt x="86360" y="1270"/>
                  </a:cubicBezTo>
                  <a:cubicBezTo>
                    <a:pt x="102870" y="1270"/>
                    <a:pt x="113030" y="10160"/>
                    <a:pt x="130810" y="21590"/>
                  </a:cubicBezTo>
                  <a:cubicBezTo>
                    <a:pt x="167640" y="44450"/>
                    <a:pt x="232410" y="116840"/>
                    <a:pt x="275590" y="149860"/>
                  </a:cubicBezTo>
                  <a:cubicBezTo>
                    <a:pt x="308610" y="172720"/>
                    <a:pt x="346710" y="184150"/>
                    <a:pt x="365760" y="204470"/>
                  </a:cubicBezTo>
                  <a:cubicBezTo>
                    <a:pt x="378460" y="219710"/>
                    <a:pt x="387350" y="237490"/>
                    <a:pt x="387350" y="254000"/>
                  </a:cubicBezTo>
                  <a:cubicBezTo>
                    <a:pt x="388620" y="271780"/>
                    <a:pt x="382270" y="293370"/>
                    <a:pt x="372110" y="306070"/>
                  </a:cubicBezTo>
                  <a:cubicBezTo>
                    <a:pt x="361950" y="320040"/>
                    <a:pt x="341630" y="331470"/>
                    <a:pt x="325120" y="335280"/>
                  </a:cubicBezTo>
                  <a:cubicBezTo>
                    <a:pt x="308610" y="337820"/>
                    <a:pt x="271780" y="325120"/>
                    <a:pt x="271780" y="3251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5" name="Group 15"/>
          <p:cNvGrpSpPr/>
          <p:nvPr/>
        </p:nvGrpSpPr>
        <p:grpSpPr>
          <a:xfrm>
            <a:off x="7301213" y="3112931"/>
            <a:ext cx="1433512" cy="519112"/>
            <a:chOff x="0" y="0"/>
            <a:chExt cx="1911350" cy="692150"/>
          </a:xfrm>
        </p:grpSpPr>
        <p:sp>
          <p:nvSpPr>
            <p:cNvPr id="16" name="Freeform 16"/>
            <p:cNvSpPr/>
            <p:nvPr/>
          </p:nvSpPr>
          <p:spPr>
            <a:xfrm>
              <a:off x="46990" y="49530"/>
              <a:ext cx="1816100" cy="593090"/>
            </a:xfrm>
            <a:custGeom>
              <a:avLst/>
              <a:gdLst/>
              <a:ahLst/>
              <a:cxnLst/>
              <a:rect l="l" t="t" r="r" b="b"/>
              <a:pathLst>
                <a:path w="1816100" h="593090">
                  <a:moveTo>
                    <a:pt x="1755140" y="215900"/>
                  </a:moveTo>
                  <a:cubicBezTo>
                    <a:pt x="1343660" y="464820"/>
                    <a:pt x="1257300" y="514350"/>
                    <a:pt x="1188720" y="541020"/>
                  </a:cubicBezTo>
                  <a:cubicBezTo>
                    <a:pt x="1141730" y="560070"/>
                    <a:pt x="1112520" y="567690"/>
                    <a:pt x="1064260" y="576580"/>
                  </a:cubicBezTo>
                  <a:cubicBezTo>
                    <a:pt x="999490" y="588010"/>
                    <a:pt x="920750" y="589280"/>
                    <a:pt x="831850" y="590550"/>
                  </a:cubicBezTo>
                  <a:cubicBezTo>
                    <a:pt x="712470" y="591820"/>
                    <a:pt x="543560" y="593090"/>
                    <a:pt x="411480" y="577850"/>
                  </a:cubicBezTo>
                  <a:cubicBezTo>
                    <a:pt x="292100" y="563880"/>
                    <a:pt x="137160" y="542290"/>
                    <a:pt x="73660" y="510540"/>
                  </a:cubicBezTo>
                  <a:cubicBezTo>
                    <a:pt x="44450" y="495300"/>
                    <a:pt x="29210" y="478790"/>
                    <a:pt x="17780" y="458470"/>
                  </a:cubicBezTo>
                  <a:cubicBezTo>
                    <a:pt x="5080" y="436880"/>
                    <a:pt x="0" y="406400"/>
                    <a:pt x="3810" y="382270"/>
                  </a:cubicBezTo>
                  <a:cubicBezTo>
                    <a:pt x="7620" y="358140"/>
                    <a:pt x="25400" y="328930"/>
                    <a:pt x="38100" y="313690"/>
                  </a:cubicBezTo>
                  <a:cubicBezTo>
                    <a:pt x="48260" y="302260"/>
                    <a:pt x="57150" y="297180"/>
                    <a:pt x="69850" y="290830"/>
                  </a:cubicBezTo>
                  <a:cubicBezTo>
                    <a:pt x="90170" y="283210"/>
                    <a:pt x="123190" y="276860"/>
                    <a:pt x="147320" y="281940"/>
                  </a:cubicBezTo>
                  <a:cubicBezTo>
                    <a:pt x="170180" y="287020"/>
                    <a:pt x="196850" y="302260"/>
                    <a:pt x="213360" y="320040"/>
                  </a:cubicBezTo>
                  <a:cubicBezTo>
                    <a:pt x="229870" y="339090"/>
                    <a:pt x="240030" y="370840"/>
                    <a:pt x="242570" y="391160"/>
                  </a:cubicBezTo>
                  <a:cubicBezTo>
                    <a:pt x="245110" y="406400"/>
                    <a:pt x="243840" y="416560"/>
                    <a:pt x="240030" y="430530"/>
                  </a:cubicBezTo>
                  <a:cubicBezTo>
                    <a:pt x="232410" y="449580"/>
                    <a:pt x="212090" y="480060"/>
                    <a:pt x="196850" y="494030"/>
                  </a:cubicBezTo>
                  <a:cubicBezTo>
                    <a:pt x="186690" y="504190"/>
                    <a:pt x="177800" y="509270"/>
                    <a:pt x="163830" y="513080"/>
                  </a:cubicBezTo>
                  <a:cubicBezTo>
                    <a:pt x="143510" y="518160"/>
                    <a:pt x="106680" y="519430"/>
                    <a:pt x="86360" y="514350"/>
                  </a:cubicBezTo>
                  <a:cubicBezTo>
                    <a:pt x="72390" y="511810"/>
                    <a:pt x="62230" y="506730"/>
                    <a:pt x="52070" y="496570"/>
                  </a:cubicBezTo>
                  <a:cubicBezTo>
                    <a:pt x="35560" y="483870"/>
                    <a:pt x="13970" y="457200"/>
                    <a:pt x="7620" y="434340"/>
                  </a:cubicBezTo>
                  <a:cubicBezTo>
                    <a:pt x="0" y="410210"/>
                    <a:pt x="1270" y="379730"/>
                    <a:pt x="10160" y="356870"/>
                  </a:cubicBezTo>
                  <a:cubicBezTo>
                    <a:pt x="19050" y="334010"/>
                    <a:pt x="38100" y="309880"/>
                    <a:pt x="58420" y="297180"/>
                  </a:cubicBezTo>
                  <a:cubicBezTo>
                    <a:pt x="80010" y="284480"/>
                    <a:pt x="100330" y="280670"/>
                    <a:pt x="133350" y="279400"/>
                  </a:cubicBezTo>
                  <a:cubicBezTo>
                    <a:pt x="201930" y="279400"/>
                    <a:pt x="356870" y="334010"/>
                    <a:pt x="445770" y="346710"/>
                  </a:cubicBezTo>
                  <a:cubicBezTo>
                    <a:pt x="511810" y="356870"/>
                    <a:pt x="549910" y="359410"/>
                    <a:pt x="619760" y="360680"/>
                  </a:cubicBezTo>
                  <a:cubicBezTo>
                    <a:pt x="725170" y="363220"/>
                    <a:pt x="896620" y="375920"/>
                    <a:pt x="1016000" y="350520"/>
                  </a:cubicBezTo>
                  <a:cubicBezTo>
                    <a:pt x="1122680" y="327660"/>
                    <a:pt x="1220470" y="273050"/>
                    <a:pt x="1306830" y="226060"/>
                  </a:cubicBezTo>
                  <a:cubicBezTo>
                    <a:pt x="1383030" y="185420"/>
                    <a:pt x="1449070" y="129540"/>
                    <a:pt x="1510030" y="91440"/>
                  </a:cubicBezTo>
                  <a:cubicBezTo>
                    <a:pt x="1559560" y="60960"/>
                    <a:pt x="1607820" y="29210"/>
                    <a:pt x="1643380" y="15240"/>
                  </a:cubicBezTo>
                  <a:cubicBezTo>
                    <a:pt x="1664970" y="6350"/>
                    <a:pt x="1677670" y="0"/>
                    <a:pt x="1696720" y="1270"/>
                  </a:cubicBezTo>
                  <a:cubicBezTo>
                    <a:pt x="1719580" y="1270"/>
                    <a:pt x="1753870" y="11430"/>
                    <a:pt x="1772920" y="27940"/>
                  </a:cubicBezTo>
                  <a:cubicBezTo>
                    <a:pt x="1793240" y="44450"/>
                    <a:pt x="1809750" y="73660"/>
                    <a:pt x="1812290" y="99060"/>
                  </a:cubicBezTo>
                  <a:cubicBezTo>
                    <a:pt x="1816100" y="124460"/>
                    <a:pt x="1807210" y="158750"/>
                    <a:pt x="1795780" y="179070"/>
                  </a:cubicBezTo>
                  <a:cubicBezTo>
                    <a:pt x="1785620" y="195580"/>
                    <a:pt x="1755140" y="215900"/>
                    <a:pt x="1755140" y="21590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730568" y="599599"/>
            <a:ext cx="596265" cy="579120"/>
            <a:chOff x="0" y="0"/>
            <a:chExt cx="795020" cy="772160"/>
          </a:xfrm>
        </p:grpSpPr>
        <p:sp>
          <p:nvSpPr>
            <p:cNvPr id="18" name="Freeform 18"/>
            <p:cNvSpPr/>
            <p:nvPr/>
          </p:nvSpPr>
          <p:spPr>
            <a:xfrm>
              <a:off x="43180" y="49530"/>
              <a:ext cx="703580" cy="673100"/>
            </a:xfrm>
            <a:custGeom>
              <a:avLst/>
              <a:gdLst/>
              <a:ahLst/>
              <a:cxnLst/>
              <a:rect l="l" t="t" r="r" b="b"/>
              <a:pathLst>
                <a:path w="703580" h="673100">
                  <a:moveTo>
                    <a:pt x="510540" y="643890"/>
                  </a:moveTo>
                  <a:cubicBezTo>
                    <a:pt x="198120" y="365760"/>
                    <a:pt x="40640" y="226060"/>
                    <a:pt x="11430" y="156210"/>
                  </a:cubicBezTo>
                  <a:cubicBezTo>
                    <a:pt x="0" y="127000"/>
                    <a:pt x="3810" y="104140"/>
                    <a:pt x="11430" y="82550"/>
                  </a:cubicBezTo>
                  <a:cubicBezTo>
                    <a:pt x="17780" y="59690"/>
                    <a:pt x="35560" y="35560"/>
                    <a:pt x="54610" y="22860"/>
                  </a:cubicBezTo>
                  <a:cubicBezTo>
                    <a:pt x="73660" y="8890"/>
                    <a:pt x="102870" y="1270"/>
                    <a:pt x="125730" y="1270"/>
                  </a:cubicBezTo>
                  <a:cubicBezTo>
                    <a:pt x="148590" y="2540"/>
                    <a:pt x="176530" y="12700"/>
                    <a:pt x="194310" y="27940"/>
                  </a:cubicBezTo>
                  <a:cubicBezTo>
                    <a:pt x="212090" y="43180"/>
                    <a:pt x="227330" y="72390"/>
                    <a:pt x="233680" y="91440"/>
                  </a:cubicBezTo>
                  <a:cubicBezTo>
                    <a:pt x="238760" y="104140"/>
                    <a:pt x="238760" y="114300"/>
                    <a:pt x="236220" y="128270"/>
                  </a:cubicBezTo>
                  <a:cubicBezTo>
                    <a:pt x="232410" y="147320"/>
                    <a:pt x="222250" y="179070"/>
                    <a:pt x="207010" y="195580"/>
                  </a:cubicBezTo>
                  <a:cubicBezTo>
                    <a:pt x="190500" y="213360"/>
                    <a:pt x="161290" y="226060"/>
                    <a:pt x="142240" y="231140"/>
                  </a:cubicBezTo>
                  <a:cubicBezTo>
                    <a:pt x="128270" y="234950"/>
                    <a:pt x="116840" y="233680"/>
                    <a:pt x="104140" y="232410"/>
                  </a:cubicBezTo>
                  <a:cubicBezTo>
                    <a:pt x="91440" y="229870"/>
                    <a:pt x="80010" y="228600"/>
                    <a:pt x="68580" y="220980"/>
                  </a:cubicBezTo>
                  <a:cubicBezTo>
                    <a:pt x="52070" y="210820"/>
                    <a:pt x="26670" y="189230"/>
                    <a:pt x="16510" y="167640"/>
                  </a:cubicBezTo>
                  <a:cubicBezTo>
                    <a:pt x="6350" y="147320"/>
                    <a:pt x="2540" y="116840"/>
                    <a:pt x="7620" y="93980"/>
                  </a:cubicBezTo>
                  <a:cubicBezTo>
                    <a:pt x="12700" y="71120"/>
                    <a:pt x="26670" y="45720"/>
                    <a:pt x="44450" y="30480"/>
                  </a:cubicBezTo>
                  <a:cubicBezTo>
                    <a:pt x="62230" y="15240"/>
                    <a:pt x="90170" y="3810"/>
                    <a:pt x="113030" y="2540"/>
                  </a:cubicBezTo>
                  <a:cubicBezTo>
                    <a:pt x="135890" y="0"/>
                    <a:pt x="156210" y="3810"/>
                    <a:pt x="184150" y="20320"/>
                  </a:cubicBezTo>
                  <a:cubicBezTo>
                    <a:pt x="246380" y="57150"/>
                    <a:pt x="345440" y="199390"/>
                    <a:pt x="427990" y="276860"/>
                  </a:cubicBezTo>
                  <a:cubicBezTo>
                    <a:pt x="504190" y="347980"/>
                    <a:pt x="618490" y="417830"/>
                    <a:pt x="661670" y="469900"/>
                  </a:cubicBezTo>
                  <a:cubicBezTo>
                    <a:pt x="684530" y="497840"/>
                    <a:pt x="697230" y="516890"/>
                    <a:pt x="699770" y="542290"/>
                  </a:cubicBezTo>
                  <a:cubicBezTo>
                    <a:pt x="703580" y="567690"/>
                    <a:pt x="693420" y="601980"/>
                    <a:pt x="680720" y="621030"/>
                  </a:cubicBezTo>
                  <a:cubicBezTo>
                    <a:pt x="671830" y="637540"/>
                    <a:pt x="656590" y="650240"/>
                    <a:pt x="640080" y="657860"/>
                  </a:cubicBezTo>
                  <a:cubicBezTo>
                    <a:pt x="624840" y="666750"/>
                    <a:pt x="605790" y="673100"/>
                    <a:pt x="586740" y="671830"/>
                  </a:cubicBezTo>
                  <a:cubicBezTo>
                    <a:pt x="563880" y="670560"/>
                    <a:pt x="510540" y="643890"/>
                    <a:pt x="510540" y="6438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9" name="Group 19"/>
          <p:cNvGrpSpPr/>
          <p:nvPr/>
        </p:nvGrpSpPr>
        <p:grpSpPr>
          <a:xfrm>
            <a:off x="1277738" y="599599"/>
            <a:ext cx="270510" cy="437197"/>
            <a:chOff x="0" y="0"/>
            <a:chExt cx="360680" cy="582930"/>
          </a:xfrm>
        </p:grpSpPr>
        <p:sp>
          <p:nvSpPr>
            <p:cNvPr id="20" name="Freeform 20"/>
            <p:cNvSpPr/>
            <p:nvPr/>
          </p:nvSpPr>
          <p:spPr>
            <a:xfrm>
              <a:off x="50800" y="45720"/>
              <a:ext cx="259080" cy="492760"/>
            </a:xfrm>
            <a:custGeom>
              <a:avLst/>
              <a:gdLst/>
              <a:ahLst/>
              <a:cxnLst/>
              <a:rect l="l" t="t" r="r" b="b"/>
              <a:pathLst>
                <a:path w="259080" h="492760">
                  <a:moveTo>
                    <a:pt x="0" y="377190"/>
                  </a:moveTo>
                  <a:cubicBezTo>
                    <a:pt x="3810" y="209550"/>
                    <a:pt x="12700" y="142240"/>
                    <a:pt x="25400" y="101600"/>
                  </a:cubicBezTo>
                  <a:cubicBezTo>
                    <a:pt x="34290" y="74930"/>
                    <a:pt x="46990" y="50800"/>
                    <a:pt x="59690" y="35560"/>
                  </a:cubicBezTo>
                  <a:cubicBezTo>
                    <a:pt x="68580" y="25400"/>
                    <a:pt x="77470" y="19050"/>
                    <a:pt x="90170" y="13970"/>
                  </a:cubicBezTo>
                  <a:cubicBezTo>
                    <a:pt x="109220" y="6350"/>
                    <a:pt x="140970" y="0"/>
                    <a:pt x="165100" y="5080"/>
                  </a:cubicBezTo>
                  <a:cubicBezTo>
                    <a:pt x="187960" y="10160"/>
                    <a:pt x="213360" y="24130"/>
                    <a:pt x="228600" y="41910"/>
                  </a:cubicBezTo>
                  <a:cubicBezTo>
                    <a:pt x="245110" y="59690"/>
                    <a:pt x="256540" y="87630"/>
                    <a:pt x="257810" y="111760"/>
                  </a:cubicBezTo>
                  <a:cubicBezTo>
                    <a:pt x="259080" y="134620"/>
                    <a:pt x="251460" y="163830"/>
                    <a:pt x="238760" y="182880"/>
                  </a:cubicBezTo>
                  <a:cubicBezTo>
                    <a:pt x="226060" y="203200"/>
                    <a:pt x="198120" y="220980"/>
                    <a:pt x="180340" y="229870"/>
                  </a:cubicBezTo>
                  <a:cubicBezTo>
                    <a:pt x="167640" y="234950"/>
                    <a:pt x="157480" y="237490"/>
                    <a:pt x="143510" y="236220"/>
                  </a:cubicBezTo>
                  <a:cubicBezTo>
                    <a:pt x="123190" y="234950"/>
                    <a:pt x="91440" y="227330"/>
                    <a:pt x="72390" y="213360"/>
                  </a:cubicBezTo>
                  <a:cubicBezTo>
                    <a:pt x="53340" y="199390"/>
                    <a:pt x="36830" y="171450"/>
                    <a:pt x="29210" y="152400"/>
                  </a:cubicBezTo>
                  <a:cubicBezTo>
                    <a:pt x="24130" y="138430"/>
                    <a:pt x="22860" y="128270"/>
                    <a:pt x="24130" y="114300"/>
                  </a:cubicBezTo>
                  <a:cubicBezTo>
                    <a:pt x="26670" y="95250"/>
                    <a:pt x="35560" y="63500"/>
                    <a:pt x="50800" y="44450"/>
                  </a:cubicBezTo>
                  <a:cubicBezTo>
                    <a:pt x="66040" y="26670"/>
                    <a:pt x="91440" y="11430"/>
                    <a:pt x="114300" y="5080"/>
                  </a:cubicBezTo>
                  <a:cubicBezTo>
                    <a:pt x="137160" y="0"/>
                    <a:pt x="167640" y="2540"/>
                    <a:pt x="187960" y="12700"/>
                  </a:cubicBezTo>
                  <a:cubicBezTo>
                    <a:pt x="209550" y="21590"/>
                    <a:pt x="232410" y="41910"/>
                    <a:pt x="243840" y="63500"/>
                  </a:cubicBezTo>
                  <a:cubicBezTo>
                    <a:pt x="255270" y="83820"/>
                    <a:pt x="256540" y="109220"/>
                    <a:pt x="256540" y="135890"/>
                  </a:cubicBezTo>
                  <a:cubicBezTo>
                    <a:pt x="256540" y="172720"/>
                    <a:pt x="234950" y="215900"/>
                    <a:pt x="229870" y="259080"/>
                  </a:cubicBezTo>
                  <a:cubicBezTo>
                    <a:pt x="224790" y="306070"/>
                    <a:pt x="236220" y="370840"/>
                    <a:pt x="227330" y="405130"/>
                  </a:cubicBezTo>
                  <a:cubicBezTo>
                    <a:pt x="222250" y="426720"/>
                    <a:pt x="213360" y="440690"/>
                    <a:pt x="201930" y="454660"/>
                  </a:cubicBezTo>
                  <a:cubicBezTo>
                    <a:pt x="190500" y="467360"/>
                    <a:pt x="175260" y="480060"/>
                    <a:pt x="156210" y="485140"/>
                  </a:cubicBezTo>
                  <a:cubicBezTo>
                    <a:pt x="133350" y="492760"/>
                    <a:pt x="96520" y="492760"/>
                    <a:pt x="74930" y="485140"/>
                  </a:cubicBezTo>
                  <a:cubicBezTo>
                    <a:pt x="55880" y="480060"/>
                    <a:pt x="40640" y="469900"/>
                    <a:pt x="29210" y="454660"/>
                  </a:cubicBezTo>
                  <a:cubicBezTo>
                    <a:pt x="13970" y="435610"/>
                    <a:pt x="0" y="377190"/>
                    <a:pt x="0" y="3771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730568" y="1189457"/>
            <a:ext cx="423862" cy="251460"/>
            <a:chOff x="0" y="0"/>
            <a:chExt cx="565150" cy="335280"/>
          </a:xfrm>
        </p:grpSpPr>
        <p:sp>
          <p:nvSpPr>
            <p:cNvPr id="22" name="Freeform 22"/>
            <p:cNvSpPr/>
            <p:nvPr/>
          </p:nvSpPr>
          <p:spPr>
            <a:xfrm>
              <a:off x="48260" y="41910"/>
              <a:ext cx="468630" cy="243840"/>
            </a:xfrm>
            <a:custGeom>
              <a:avLst/>
              <a:gdLst/>
              <a:ahLst/>
              <a:cxnLst/>
              <a:rect l="l" t="t" r="r" b="b"/>
              <a:pathLst>
                <a:path w="468630" h="243840">
                  <a:moveTo>
                    <a:pt x="351790" y="241300"/>
                  </a:moveTo>
                  <a:cubicBezTo>
                    <a:pt x="87630" y="237490"/>
                    <a:pt x="67310" y="232410"/>
                    <a:pt x="48260" y="218440"/>
                  </a:cubicBezTo>
                  <a:cubicBezTo>
                    <a:pt x="29210" y="204470"/>
                    <a:pt x="12700" y="179070"/>
                    <a:pt x="6350" y="157480"/>
                  </a:cubicBezTo>
                  <a:cubicBezTo>
                    <a:pt x="0" y="134620"/>
                    <a:pt x="1270" y="104140"/>
                    <a:pt x="10160" y="82550"/>
                  </a:cubicBezTo>
                  <a:cubicBezTo>
                    <a:pt x="19050" y="60960"/>
                    <a:pt x="38100" y="38100"/>
                    <a:pt x="58420" y="25400"/>
                  </a:cubicBezTo>
                  <a:cubicBezTo>
                    <a:pt x="78740" y="13970"/>
                    <a:pt x="111760" y="8890"/>
                    <a:pt x="130810" y="10160"/>
                  </a:cubicBezTo>
                  <a:cubicBezTo>
                    <a:pt x="146050" y="10160"/>
                    <a:pt x="154940" y="12700"/>
                    <a:pt x="167640" y="20320"/>
                  </a:cubicBezTo>
                  <a:cubicBezTo>
                    <a:pt x="185420" y="29210"/>
                    <a:pt x="210820" y="50800"/>
                    <a:pt x="222250" y="71120"/>
                  </a:cubicBezTo>
                  <a:cubicBezTo>
                    <a:pt x="232410" y="91440"/>
                    <a:pt x="234950" y="124460"/>
                    <a:pt x="233680" y="144780"/>
                  </a:cubicBezTo>
                  <a:cubicBezTo>
                    <a:pt x="232410" y="158750"/>
                    <a:pt x="227330" y="168910"/>
                    <a:pt x="222250" y="180340"/>
                  </a:cubicBezTo>
                  <a:cubicBezTo>
                    <a:pt x="215900" y="191770"/>
                    <a:pt x="209550" y="201930"/>
                    <a:pt x="199390" y="210820"/>
                  </a:cubicBezTo>
                  <a:cubicBezTo>
                    <a:pt x="182880" y="223520"/>
                    <a:pt x="154940" y="238760"/>
                    <a:pt x="130810" y="241300"/>
                  </a:cubicBezTo>
                  <a:cubicBezTo>
                    <a:pt x="107950" y="243840"/>
                    <a:pt x="76200" y="234950"/>
                    <a:pt x="58420" y="226060"/>
                  </a:cubicBezTo>
                  <a:cubicBezTo>
                    <a:pt x="45720" y="219710"/>
                    <a:pt x="38100" y="213360"/>
                    <a:pt x="29210" y="200660"/>
                  </a:cubicBezTo>
                  <a:cubicBezTo>
                    <a:pt x="17780" y="185420"/>
                    <a:pt x="5080" y="152400"/>
                    <a:pt x="2540" y="132080"/>
                  </a:cubicBezTo>
                  <a:cubicBezTo>
                    <a:pt x="0" y="118110"/>
                    <a:pt x="1270" y="107950"/>
                    <a:pt x="6350" y="93980"/>
                  </a:cubicBezTo>
                  <a:cubicBezTo>
                    <a:pt x="12700" y="76200"/>
                    <a:pt x="29210" y="46990"/>
                    <a:pt x="48260" y="33020"/>
                  </a:cubicBezTo>
                  <a:cubicBezTo>
                    <a:pt x="67310" y="19050"/>
                    <a:pt x="87630" y="13970"/>
                    <a:pt x="118110" y="8890"/>
                  </a:cubicBezTo>
                  <a:cubicBezTo>
                    <a:pt x="172720" y="0"/>
                    <a:pt x="295910" y="0"/>
                    <a:pt x="351790" y="10160"/>
                  </a:cubicBezTo>
                  <a:cubicBezTo>
                    <a:pt x="384810" y="16510"/>
                    <a:pt x="408940" y="22860"/>
                    <a:pt x="427990" y="39370"/>
                  </a:cubicBezTo>
                  <a:cubicBezTo>
                    <a:pt x="447040" y="55880"/>
                    <a:pt x="461010" y="88900"/>
                    <a:pt x="466090" y="111760"/>
                  </a:cubicBezTo>
                  <a:cubicBezTo>
                    <a:pt x="468630" y="130810"/>
                    <a:pt x="464820" y="149860"/>
                    <a:pt x="458470" y="166370"/>
                  </a:cubicBezTo>
                  <a:cubicBezTo>
                    <a:pt x="452120" y="182880"/>
                    <a:pt x="443230" y="199390"/>
                    <a:pt x="427990" y="212090"/>
                  </a:cubicBezTo>
                  <a:cubicBezTo>
                    <a:pt x="408940" y="226060"/>
                    <a:pt x="351790" y="241300"/>
                    <a:pt x="351790" y="24130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23" name="TextBox 23"/>
          <p:cNvSpPr txBox="1"/>
          <p:nvPr/>
        </p:nvSpPr>
        <p:spPr>
          <a:xfrm>
            <a:off x="1943251" y="5600760"/>
            <a:ext cx="11389948" cy="19373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77238" lvl="1" indent="-388619" algn="ctr">
              <a:lnSpc>
                <a:spcPts val="5039"/>
              </a:lnSpc>
              <a:buAutoNum type="arabicPeriod"/>
            </a:pPr>
            <a:r>
              <a:rPr lang="en-US" sz="35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Premade options</a:t>
            </a:r>
          </a:p>
          <a:p>
            <a:pPr marL="777238" lvl="1" indent="-388619" algn="ctr">
              <a:lnSpc>
                <a:spcPts val="5039"/>
              </a:lnSpc>
              <a:buAutoNum type="arabicPeriod"/>
            </a:pPr>
            <a:r>
              <a:rPr lang="en-US" sz="35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Limited Variety</a:t>
            </a:r>
          </a:p>
          <a:p>
            <a:pPr marL="777238" lvl="1" indent="-388619" algn="ctr">
              <a:lnSpc>
                <a:spcPts val="5039"/>
              </a:lnSpc>
              <a:buAutoNum type="arabicPeriod"/>
            </a:pPr>
            <a:r>
              <a:rPr lang="en-US" sz="35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High cost and waiting time for customization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943251" y="417037"/>
            <a:ext cx="7370682" cy="287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The problem</a:t>
            </a:r>
          </a:p>
        </p:txBody>
      </p:sp>
      <p:sp>
        <p:nvSpPr>
          <p:cNvPr id="25" name="Freeform 25"/>
          <p:cNvSpPr/>
          <p:nvPr/>
        </p:nvSpPr>
        <p:spPr>
          <a:xfrm>
            <a:off x="14775643" y="5143500"/>
            <a:ext cx="3794810" cy="5321851"/>
          </a:xfrm>
          <a:custGeom>
            <a:avLst/>
            <a:gdLst/>
            <a:ahLst/>
            <a:cxnLst/>
            <a:rect l="l" t="t" r="r" b="b"/>
            <a:pathLst>
              <a:path w="3794810" h="5321851">
                <a:moveTo>
                  <a:pt x="0" y="0"/>
                </a:moveTo>
                <a:lnTo>
                  <a:pt x="3794810" y="0"/>
                </a:lnTo>
                <a:lnTo>
                  <a:pt x="3794810" y="5321851"/>
                </a:lnTo>
                <a:lnTo>
                  <a:pt x="0" y="532185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318"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583199" y="6090207"/>
            <a:ext cx="15745360" cy="4149115"/>
          </a:xfrm>
          <a:custGeom>
            <a:avLst/>
            <a:gdLst/>
            <a:ahLst/>
            <a:cxnLst/>
            <a:rect l="l" t="t" r="r" b="b"/>
            <a:pathLst>
              <a:path w="15745360" h="4149115">
                <a:moveTo>
                  <a:pt x="0" y="0"/>
                </a:moveTo>
                <a:lnTo>
                  <a:pt x="15745360" y="0"/>
                </a:lnTo>
                <a:lnTo>
                  <a:pt x="15745360" y="4149115"/>
                </a:lnTo>
                <a:lnTo>
                  <a:pt x="0" y="414911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>
            <a:off x="1028700" y="599599"/>
            <a:ext cx="7914322" cy="2690812"/>
            <a:chOff x="0" y="0"/>
            <a:chExt cx="10552430" cy="3587750"/>
          </a:xfrm>
        </p:grpSpPr>
        <p:sp>
          <p:nvSpPr>
            <p:cNvPr id="5" name="Freeform 5"/>
            <p:cNvSpPr/>
            <p:nvPr/>
          </p:nvSpPr>
          <p:spPr>
            <a:xfrm>
              <a:off x="49530" y="27940"/>
              <a:ext cx="10457180" cy="3535680"/>
            </a:xfrm>
            <a:custGeom>
              <a:avLst/>
              <a:gdLst/>
              <a:ahLst/>
              <a:cxnLst/>
              <a:rect l="l" t="t" r="r" b="b"/>
              <a:pathLst>
                <a:path w="10457180" h="3535680">
                  <a:moveTo>
                    <a:pt x="960120" y="62230"/>
                  </a:moveTo>
                  <a:cubicBezTo>
                    <a:pt x="6517640" y="96520"/>
                    <a:pt x="9531350" y="0"/>
                    <a:pt x="9972040" y="22860"/>
                  </a:cubicBezTo>
                  <a:cubicBezTo>
                    <a:pt x="10039350" y="26670"/>
                    <a:pt x="10050780" y="27940"/>
                    <a:pt x="10087609" y="36830"/>
                  </a:cubicBezTo>
                  <a:cubicBezTo>
                    <a:pt x="10125709" y="45720"/>
                    <a:pt x="10162540" y="60960"/>
                    <a:pt x="10196830" y="78740"/>
                  </a:cubicBezTo>
                  <a:cubicBezTo>
                    <a:pt x="10231120" y="96520"/>
                    <a:pt x="10264140" y="119380"/>
                    <a:pt x="10293350" y="144780"/>
                  </a:cubicBezTo>
                  <a:cubicBezTo>
                    <a:pt x="10321290" y="170180"/>
                    <a:pt x="10347959" y="199390"/>
                    <a:pt x="10369550" y="231140"/>
                  </a:cubicBezTo>
                  <a:cubicBezTo>
                    <a:pt x="10392409" y="262890"/>
                    <a:pt x="10410190" y="298450"/>
                    <a:pt x="10424159" y="335280"/>
                  </a:cubicBezTo>
                  <a:cubicBezTo>
                    <a:pt x="10438130" y="370840"/>
                    <a:pt x="10447020" y="410210"/>
                    <a:pt x="10452100" y="448310"/>
                  </a:cubicBezTo>
                  <a:cubicBezTo>
                    <a:pt x="10457180" y="486410"/>
                    <a:pt x="10457180" y="525780"/>
                    <a:pt x="10452100" y="565150"/>
                  </a:cubicBezTo>
                  <a:cubicBezTo>
                    <a:pt x="10447020" y="603250"/>
                    <a:pt x="10438130" y="641350"/>
                    <a:pt x="10424159" y="678180"/>
                  </a:cubicBezTo>
                  <a:cubicBezTo>
                    <a:pt x="10410190" y="713740"/>
                    <a:pt x="10392409" y="749300"/>
                    <a:pt x="10369550" y="781050"/>
                  </a:cubicBezTo>
                  <a:cubicBezTo>
                    <a:pt x="10347959" y="812800"/>
                    <a:pt x="10321290" y="842010"/>
                    <a:pt x="10293350" y="867410"/>
                  </a:cubicBezTo>
                  <a:cubicBezTo>
                    <a:pt x="10264140" y="894080"/>
                    <a:pt x="10231120" y="915670"/>
                    <a:pt x="10196830" y="934720"/>
                  </a:cubicBezTo>
                  <a:cubicBezTo>
                    <a:pt x="10162540" y="952500"/>
                    <a:pt x="10125709" y="966470"/>
                    <a:pt x="10087609" y="975360"/>
                  </a:cubicBezTo>
                  <a:cubicBezTo>
                    <a:pt x="10050780" y="984250"/>
                    <a:pt x="10025380" y="975360"/>
                    <a:pt x="9972040" y="989330"/>
                  </a:cubicBezTo>
                  <a:cubicBezTo>
                    <a:pt x="9847580" y="1022350"/>
                    <a:pt x="9593580" y="1155700"/>
                    <a:pt x="9358630" y="1239520"/>
                  </a:cubicBezTo>
                  <a:cubicBezTo>
                    <a:pt x="9050020" y="1351280"/>
                    <a:pt x="8601709" y="1501140"/>
                    <a:pt x="8274050" y="1579880"/>
                  </a:cubicBezTo>
                  <a:cubicBezTo>
                    <a:pt x="8008620" y="1643380"/>
                    <a:pt x="7771130" y="1672590"/>
                    <a:pt x="7545070" y="1704340"/>
                  </a:cubicBezTo>
                  <a:cubicBezTo>
                    <a:pt x="7348220" y="1733550"/>
                    <a:pt x="7204709" y="1747520"/>
                    <a:pt x="6991350" y="1770380"/>
                  </a:cubicBezTo>
                  <a:cubicBezTo>
                    <a:pt x="6696709" y="1802130"/>
                    <a:pt x="6339840" y="1826260"/>
                    <a:pt x="5941060" y="1868170"/>
                  </a:cubicBezTo>
                  <a:cubicBezTo>
                    <a:pt x="5414010" y="1922780"/>
                    <a:pt x="4618990" y="2028190"/>
                    <a:pt x="4103370" y="2081530"/>
                  </a:cubicBezTo>
                  <a:cubicBezTo>
                    <a:pt x="3731260" y="2120900"/>
                    <a:pt x="3536950" y="2118360"/>
                    <a:pt x="3140710" y="2169160"/>
                  </a:cubicBezTo>
                  <a:cubicBezTo>
                    <a:pt x="2496820" y="2254250"/>
                    <a:pt x="876300" y="2531110"/>
                    <a:pt x="615950" y="2600960"/>
                  </a:cubicBezTo>
                  <a:cubicBezTo>
                    <a:pt x="566420" y="2614930"/>
                    <a:pt x="561340" y="2628900"/>
                    <a:pt x="530860" y="2632710"/>
                  </a:cubicBezTo>
                  <a:cubicBezTo>
                    <a:pt x="494030" y="2639060"/>
                    <a:pt x="449580" y="2632710"/>
                    <a:pt x="410210" y="2626360"/>
                  </a:cubicBezTo>
                  <a:cubicBezTo>
                    <a:pt x="372110" y="2618740"/>
                    <a:pt x="332740" y="2607310"/>
                    <a:pt x="295910" y="2590800"/>
                  </a:cubicBezTo>
                  <a:cubicBezTo>
                    <a:pt x="260350" y="2575560"/>
                    <a:pt x="224790" y="2553970"/>
                    <a:pt x="193040" y="2529840"/>
                  </a:cubicBezTo>
                  <a:cubicBezTo>
                    <a:pt x="162560" y="2505710"/>
                    <a:pt x="133350" y="2476500"/>
                    <a:pt x="107950" y="2444750"/>
                  </a:cubicBezTo>
                  <a:cubicBezTo>
                    <a:pt x="83820" y="2414270"/>
                    <a:pt x="62230" y="2378710"/>
                    <a:pt x="45720" y="2343150"/>
                  </a:cubicBezTo>
                  <a:cubicBezTo>
                    <a:pt x="29210" y="2306320"/>
                    <a:pt x="16510" y="2266950"/>
                    <a:pt x="10160" y="2228850"/>
                  </a:cubicBezTo>
                  <a:cubicBezTo>
                    <a:pt x="2540" y="2189480"/>
                    <a:pt x="0" y="2148840"/>
                    <a:pt x="1270" y="2108200"/>
                  </a:cubicBezTo>
                  <a:cubicBezTo>
                    <a:pt x="3810" y="2068830"/>
                    <a:pt x="11430" y="2028190"/>
                    <a:pt x="22860" y="1990090"/>
                  </a:cubicBezTo>
                  <a:cubicBezTo>
                    <a:pt x="34290" y="1953260"/>
                    <a:pt x="50800" y="1915160"/>
                    <a:pt x="71120" y="1880870"/>
                  </a:cubicBezTo>
                  <a:cubicBezTo>
                    <a:pt x="92710" y="1846580"/>
                    <a:pt x="116840" y="1814830"/>
                    <a:pt x="144780" y="1786890"/>
                  </a:cubicBezTo>
                  <a:cubicBezTo>
                    <a:pt x="172720" y="1757680"/>
                    <a:pt x="205740" y="1732280"/>
                    <a:pt x="238760" y="1711960"/>
                  </a:cubicBezTo>
                  <a:cubicBezTo>
                    <a:pt x="273050" y="1691640"/>
                    <a:pt x="311150" y="1673860"/>
                    <a:pt x="347980" y="1662430"/>
                  </a:cubicBezTo>
                  <a:cubicBezTo>
                    <a:pt x="386080" y="1651000"/>
                    <a:pt x="412750" y="1643380"/>
                    <a:pt x="466090" y="1640840"/>
                  </a:cubicBezTo>
                  <a:cubicBezTo>
                    <a:pt x="582930" y="1634490"/>
                    <a:pt x="773430" y="1672590"/>
                    <a:pt x="1017270" y="1682750"/>
                  </a:cubicBezTo>
                  <a:cubicBezTo>
                    <a:pt x="1502410" y="1704340"/>
                    <a:pt x="2515870" y="1684020"/>
                    <a:pt x="3185160" y="1703070"/>
                  </a:cubicBezTo>
                  <a:cubicBezTo>
                    <a:pt x="3760470" y="1719580"/>
                    <a:pt x="4386580" y="1748790"/>
                    <a:pt x="4792980" y="1781810"/>
                  </a:cubicBezTo>
                  <a:cubicBezTo>
                    <a:pt x="5041900" y="1802130"/>
                    <a:pt x="5184140" y="1830070"/>
                    <a:pt x="5394960" y="1850390"/>
                  </a:cubicBezTo>
                  <a:cubicBezTo>
                    <a:pt x="5627370" y="1871980"/>
                    <a:pt x="5883910" y="1878330"/>
                    <a:pt x="6127750" y="1905000"/>
                  </a:cubicBezTo>
                  <a:cubicBezTo>
                    <a:pt x="6372860" y="1932940"/>
                    <a:pt x="6573520" y="1967230"/>
                    <a:pt x="6861809" y="2015490"/>
                  </a:cubicBezTo>
                  <a:cubicBezTo>
                    <a:pt x="7275830" y="2084070"/>
                    <a:pt x="8147050" y="2233930"/>
                    <a:pt x="8374380" y="2291080"/>
                  </a:cubicBezTo>
                  <a:cubicBezTo>
                    <a:pt x="8442959" y="2308860"/>
                    <a:pt x="8464550" y="2315210"/>
                    <a:pt x="8505190" y="2332990"/>
                  </a:cubicBezTo>
                  <a:cubicBezTo>
                    <a:pt x="8543290" y="2350770"/>
                    <a:pt x="8578850" y="2372360"/>
                    <a:pt x="8611870" y="2397760"/>
                  </a:cubicBezTo>
                  <a:cubicBezTo>
                    <a:pt x="8643620" y="2423160"/>
                    <a:pt x="8674100" y="2453640"/>
                    <a:pt x="8699500" y="2485390"/>
                  </a:cubicBezTo>
                  <a:cubicBezTo>
                    <a:pt x="8724900" y="2517140"/>
                    <a:pt x="8746490" y="2553970"/>
                    <a:pt x="8764270" y="2592070"/>
                  </a:cubicBezTo>
                  <a:cubicBezTo>
                    <a:pt x="8780780" y="2628900"/>
                    <a:pt x="8793480" y="2669540"/>
                    <a:pt x="8801100" y="2710180"/>
                  </a:cubicBezTo>
                  <a:cubicBezTo>
                    <a:pt x="8808720" y="2750820"/>
                    <a:pt x="8811259" y="2794000"/>
                    <a:pt x="8808720" y="2834640"/>
                  </a:cubicBezTo>
                  <a:cubicBezTo>
                    <a:pt x="8806180" y="2875280"/>
                    <a:pt x="8798559" y="2917190"/>
                    <a:pt x="8787130" y="2956560"/>
                  </a:cubicBezTo>
                  <a:cubicBezTo>
                    <a:pt x="8774430" y="2995930"/>
                    <a:pt x="8757920" y="3035300"/>
                    <a:pt x="8736330" y="3070860"/>
                  </a:cubicBezTo>
                  <a:cubicBezTo>
                    <a:pt x="8714740" y="3105150"/>
                    <a:pt x="8688070" y="3139440"/>
                    <a:pt x="8660130" y="3168650"/>
                  </a:cubicBezTo>
                  <a:cubicBezTo>
                    <a:pt x="8630920" y="3197860"/>
                    <a:pt x="8596630" y="3223260"/>
                    <a:pt x="8562340" y="3244850"/>
                  </a:cubicBezTo>
                  <a:cubicBezTo>
                    <a:pt x="8526780" y="3266440"/>
                    <a:pt x="8487409" y="3284220"/>
                    <a:pt x="8448040" y="3296920"/>
                  </a:cubicBezTo>
                  <a:cubicBezTo>
                    <a:pt x="8409940" y="3308350"/>
                    <a:pt x="8366759" y="3315970"/>
                    <a:pt x="8326120" y="3318510"/>
                  </a:cubicBezTo>
                  <a:cubicBezTo>
                    <a:pt x="8285480" y="3321050"/>
                    <a:pt x="8263890" y="3309620"/>
                    <a:pt x="8201659" y="3312160"/>
                  </a:cubicBezTo>
                  <a:cubicBezTo>
                    <a:pt x="8011159" y="3319780"/>
                    <a:pt x="7350759" y="3441700"/>
                    <a:pt x="7043420" y="3472180"/>
                  </a:cubicBezTo>
                  <a:cubicBezTo>
                    <a:pt x="6841490" y="3492500"/>
                    <a:pt x="6795770" y="3495040"/>
                    <a:pt x="6539230" y="3502660"/>
                  </a:cubicBezTo>
                  <a:cubicBezTo>
                    <a:pt x="5730240" y="3528060"/>
                    <a:pt x="1936750" y="3535680"/>
                    <a:pt x="1477010" y="3507740"/>
                  </a:cubicBezTo>
                  <a:cubicBezTo>
                    <a:pt x="1404620" y="3503930"/>
                    <a:pt x="1391920" y="3502660"/>
                    <a:pt x="1351280" y="3492500"/>
                  </a:cubicBezTo>
                  <a:cubicBezTo>
                    <a:pt x="1310640" y="3482340"/>
                    <a:pt x="1270000" y="3467100"/>
                    <a:pt x="1233170" y="3448050"/>
                  </a:cubicBezTo>
                  <a:cubicBezTo>
                    <a:pt x="1196340" y="3429000"/>
                    <a:pt x="1160780" y="3403600"/>
                    <a:pt x="1129030" y="3375660"/>
                  </a:cubicBezTo>
                  <a:cubicBezTo>
                    <a:pt x="1098550" y="3348990"/>
                    <a:pt x="1069340" y="3315970"/>
                    <a:pt x="1045210" y="3281680"/>
                  </a:cubicBezTo>
                  <a:cubicBezTo>
                    <a:pt x="1022350" y="3247390"/>
                    <a:pt x="1002030" y="3209290"/>
                    <a:pt x="986790" y="3169920"/>
                  </a:cubicBezTo>
                  <a:cubicBezTo>
                    <a:pt x="971550" y="3130550"/>
                    <a:pt x="961390" y="3088640"/>
                    <a:pt x="956310" y="3046730"/>
                  </a:cubicBezTo>
                  <a:cubicBezTo>
                    <a:pt x="951230" y="3004820"/>
                    <a:pt x="951230" y="2961640"/>
                    <a:pt x="956310" y="2921000"/>
                  </a:cubicBezTo>
                  <a:cubicBezTo>
                    <a:pt x="961390" y="2879090"/>
                    <a:pt x="971550" y="2837180"/>
                    <a:pt x="986790" y="2797810"/>
                  </a:cubicBezTo>
                  <a:cubicBezTo>
                    <a:pt x="1002030" y="2758440"/>
                    <a:pt x="1022350" y="2720340"/>
                    <a:pt x="1045210" y="2686050"/>
                  </a:cubicBezTo>
                  <a:cubicBezTo>
                    <a:pt x="1069340" y="2651760"/>
                    <a:pt x="1098550" y="2618740"/>
                    <a:pt x="1129030" y="2590800"/>
                  </a:cubicBezTo>
                  <a:cubicBezTo>
                    <a:pt x="1160780" y="2562860"/>
                    <a:pt x="1196340" y="2538730"/>
                    <a:pt x="1233170" y="2519680"/>
                  </a:cubicBezTo>
                  <a:cubicBezTo>
                    <a:pt x="1270000" y="2499360"/>
                    <a:pt x="1310640" y="2484120"/>
                    <a:pt x="1351280" y="2473960"/>
                  </a:cubicBezTo>
                  <a:cubicBezTo>
                    <a:pt x="1391920" y="2463800"/>
                    <a:pt x="1432560" y="2486660"/>
                    <a:pt x="1477010" y="2458720"/>
                  </a:cubicBezTo>
                  <a:cubicBezTo>
                    <a:pt x="1569720" y="2402840"/>
                    <a:pt x="1634490" y="2150110"/>
                    <a:pt x="1781810" y="2002790"/>
                  </a:cubicBezTo>
                  <a:cubicBezTo>
                    <a:pt x="1987550" y="1798320"/>
                    <a:pt x="2423160" y="1570990"/>
                    <a:pt x="2668270" y="1414780"/>
                  </a:cubicBezTo>
                  <a:cubicBezTo>
                    <a:pt x="2838450" y="1305560"/>
                    <a:pt x="2912110" y="1249680"/>
                    <a:pt x="3106420" y="1146810"/>
                  </a:cubicBezTo>
                  <a:cubicBezTo>
                    <a:pt x="3455670" y="961390"/>
                    <a:pt x="4259580" y="601980"/>
                    <a:pt x="4616450" y="457200"/>
                  </a:cubicBezTo>
                  <a:cubicBezTo>
                    <a:pt x="4808220" y="379730"/>
                    <a:pt x="4908550" y="335280"/>
                    <a:pt x="5066030" y="297180"/>
                  </a:cubicBezTo>
                  <a:cubicBezTo>
                    <a:pt x="5233670" y="255270"/>
                    <a:pt x="5457190" y="223520"/>
                    <a:pt x="5596890" y="220980"/>
                  </a:cubicBezTo>
                  <a:cubicBezTo>
                    <a:pt x="5685790" y="219710"/>
                    <a:pt x="5751830" y="224790"/>
                    <a:pt x="5817870" y="245110"/>
                  </a:cubicBezTo>
                  <a:cubicBezTo>
                    <a:pt x="5876290" y="261620"/>
                    <a:pt x="5928360" y="289560"/>
                    <a:pt x="5976620" y="323850"/>
                  </a:cubicBezTo>
                  <a:cubicBezTo>
                    <a:pt x="6023610" y="358140"/>
                    <a:pt x="6066790" y="402590"/>
                    <a:pt x="6101080" y="449580"/>
                  </a:cubicBezTo>
                  <a:cubicBezTo>
                    <a:pt x="6134100" y="497840"/>
                    <a:pt x="6162040" y="553720"/>
                    <a:pt x="6178550" y="608330"/>
                  </a:cubicBezTo>
                  <a:cubicBezTo>
                    <a:pt x="6195060" y="664210"/>
                    <a:pt x="6203950" y="726440"/>
                    <a:pt x="6201410" y="784860"/>
                  </a:cubicBezTo>
                  <a:cubicBezTo>
                    <a:pt x="6200140" y="843280"/>
                    <a:pt x="6187440" y="904240"/>
                    <a:pt x="6167120" y="958850"/>
                  </a:cubicBezTo>
                  <a:cubicBezTo>
                    <a:pt x="6146800" y="1013460"/>
                    <a:pt x="6116320" y="1066800"/>
                    <a:pt x="6079490" y="1112520"/>
                  </a:cubicBezTo>
                  <a:cubicBezTo>
                    <a:pt x="6042660" y="1156970"/>
                    <a:pt x="5996940" y="1198880"/>
                    <a:pt x="5947410" y="1229360"/>
                  </a:cubicBezTo>
                  <a:cubicBezTo>
                    <a:pt x="5897880" y="1261110"/>
                    <a:pt x="5840730" y="1285240"/>
                    <a:pt x="5783580" y="1299210"/>
                  </a:cubicBezTo>
                  <a:cubicBezTo>
                    <a:pt x="5727700" y="1313180"/>
                    <a:pt x="5665470" y="1316990"/>
                    <a:pt x="5607050" y="1311910"/>
                  </a:cubicBezTo>
                  <a:cubicBezTo>
                    <a:pt x="5549900" y="1306830"/>
                    <a:pt x="5488940" y="1291590"/>
                    <a:pt x="5435600" y="1268730"/>
                  </a:cubicBezTo>
                  <a:cubicBezTo>
                    <a:pt x="5382260" y="1245870"/>
                    <a:pt x="5330190" y="1211580"/>
                    <a:pt x="5287010" y="1172210"/>
                  </a:cubicBezTo>
                  <a:cubicBezTo>
                    <a:pt x="5243830" y="1134110"/>
                    <a:pt x="5205730" y="1084580"/>
                    <a:pt x="5176520" y="1033780"/>
                  </a:cubicBezTo>
                  <a:cubicBezTo>
                    <a:pt x="5148580" y="982980"/>
                    <a:pt x="5126990" y="924560"/>
                    <a:pt x="5116830" y="867410"/>
                  </a:cubicBezTo>
                  <a:cubicBezTo>
                    <a:pt x="5105400" y="810260"/>
                    <a:pt x="5104130" y="748030"/>
                    <a:pt x="5113020" y="690880"/>
                  </a:cubicBezTo>
                  <a:cubicBezTo>
                    <a:pt x="5120640" y="632460"/>
                    <a:pt x="5139690" y="574040"/>
                    <a:pt x="5165090" y="521970"/>
                  </a:cubicBezTo>
                  <a:cubicBezTo>
                    <a:pt x="5191760" y="469900"/>
                    <a:pt x="5228590" y="419100"/>
                    <a:pt x="5269230" y="378460"/>
                  </a:cubicBezTo>
                  <a:cubicBezTo>
                    <a:pt x="5311140" y="336550"/>
                    <a:pt x="5361940" y="300990"/>
                    <a:pt x="5414010" y="275590"/>
                  </a:cubicBezTo>
                  <a:cubicBezTo>
                    <a:pt x="5466080" y="250190"/>
                    <a:pt x="5525770" y="232410"/>
                    <a:pt x="5582920" y="224790"/>
                  </a:cubicBezTo>
                  <a:cubicBezTo>
                    <a:pt x="5641340" y="217170"/>
                    <a:pt x="5703570" y="218440"/>
                    <a:pt x="5760720" y="229870"/>
                  </a:cubicBezTo>
                  <a:cubicBezTo>
                    <a:pt x="5817870" y="241300"/>
                    <a:pt x="5876290" y="262890"/>
                    <a:pt x="5925820" y="292100"/>
                  </a:cubicBezTo>
                  <a:cubicBezTo>
                    <a:pt x="5976620" y="321310"/>
                    <a:pt x="6024880" y="359410"/>
                    <a:pt x="6064250" y="403860"/>
                  </a:cubicBezTo>
                  <a:cubicBezTo>
                    <a:pt x="6102350" y="447040"/>
                    <a:pt x="6135370" y="499110"/>
                    <a:pt x="6158230" y="553720"/>
                  </a:cubicBezTo>
                  <a:cubicBezTo>
                    <a:pt x="6181090" y="607060"/>
                    <a:pt x="6196330" y="666750"/>
                    <a:pt x="6200140" y="725170"/>
                  </a:cubicBezTo>
                  <a:cubicBezTo>
                    <a:pt x="6205220" y="783590"/>
                    <a:pt x="6200140" y="845820"/>
                    <a:pt x="6184900" y="901700"/>
                  </a:cubicBezTo>
                  <a:cubicBezTo>
                    <a:pt x="6170930" y="958850"/>
                    <a:pt x="6145530" y="1014730"/>
                    <a:pt x="6113780" y="1064260"/>
                  </a:cubicBezTo>
                  <a:cubicBezTo>
                    <a:pt x="6083300" y="1112520"/>
                    <a:pt x="6041390" y="1159510"/>
                    <a:pt x="5995670" y="1195070"/>
                  </a:cubicBezTo>
                  <a:cubicBezTo>
                    <a:pt x="5949950" y="1231900"/>
                    <a:pt x="5895340" y="1262380"/>
                    <a:pt x="5840730" y="1281430"/>
                  </a:cubicBezTo>
                  <a:cubicBezTo>
                    <a:pt x="5786120" y="1301750"/>
                    <a:pt x="5717540" y="1309370"/>
                    <a:pt x="5666740" y="1314450"/>
                  </a:cubicBezTo>
                  <a:cubicBezTo>
                    <a:pt x="5628640" y="1318260"/>
                    <a:pt x="5612130" y="1309370"/>
                    <a:pt x="5566410" y="1315720"/>
                  </a:cubicBezTo>
                  <a:cubicBezTo>
                    <a:pt x="5461000" y="1329690"/>
                    <a:pt x="5220970" y="1390650"/>
                    <a:pt x="5049520" y="1447800"/>
                  </a:cubicBezTo>
                  <a:cubicBezTo>
                    <a:pt x="4872990" y="1508760"/>
                    <a:pt x="4730750" y="1578610"/>
                    <a:pt x="4523740" y="1671320"/>
                  </a:cubicBezTo>
                  <a:cubicBezTo>
                    <a:pt x="4221480" y="1808480"/>
                    <a:pt x="3798570" y="1982470"/>
                    <a:pt x="3413760" y="2199640"/>
                  </a:cubicBezTo>
                  <a:cubicBezTo>
                    <a:pt x="2960370" y="2454910"/>
                    <a:pt x="2343150" y="2890520"/>
                    <a:pt x="1988820" y="3135630"/>
                  </a:cubicBezTo>
                  <a:cubicBezTo>
                    <a:pt x="1774190" y="3285490"/>
                    <a:pt x="1595120" y="3477260"/>
                    <a:pt x="1477010" y="3507740"/>
                  </a:cubicBezTo>
                  <a:cubicBezTo>
                    <a:pt x="1424940" y="3521710"/>
                    <a:pt x="1391920" y="3502660"/>
                    <a:pt x="1351280" y="3492500"/>
                  </a:cubicBezTo>
                  <a:cubicBezTo>
                    <a:pt x="1310640" y="3482340"/>
                    <a:pt x="1270000" y="3467100"/>
                    <a:pt x="1233170" y="3448050"/>
                  </a:cubicBezTo>
                  <a:cubicBezTo>
                    <a:pt x="1196340" y="3429000"/>
                    <a:pt x="1160780" y="3403600"/>
                    <a:pt x="1129030" y="3375660"/>
                  </a:cubicBezTo>
                  <a:cubicBezTo>
                    <a:pt x="1098550" y="3348990"/>
                    <a:pt x="1069340" y="3315970"/>
                    <a:pt x="1045210" y="3281680"/>
                  </a:cubicBezTo>
                  <a:cubicBezTo>
                    <a:pt x="1022350" y="3247390"/>
                    <a:pt x="1002030" y="3209290"/>
                    <a:pt x="986790" y="3169920"/>
                  </a:cubicBezTo>
                  <a:cubicBezTo>
                    <a:pt x="971550" y="3130550"/>
                    <a:pt x="961390" y="3088640"/>
                    <a:pt x="956310" y="3046730"/>
                  </a:cubicBezTo>
                  <a:cubicBezTo>
                    <a:pt x="951230" y="3004820"/>
                    <a:pt x="951230" y="2961640"/>
                    <a:pt x="956310" y="2921000"/>
                  </a:cubicBezTo>
                  <a:cubicBezTo>
                    <a:pt x="961390" y="2879090"/>
                    <a:pt x="971550" y="2837180"/>
                    <a:pt x="986790" y="2797810"/>
                  </a:cubicBezTo>
                  <a:cubicBezTo>
                    <a:pt x="1002030" y="2758440"/>
                    <a:pt x="1022350" y="2720340"/>
                    <a:pt x="1045210" y="2686050"/>
                  </a:cubicBezTo>
                  <a:cubicBezTo>
                    <a:pt x="1069340" y="2651760"/>
                    <a:pt x="1098550" y="2618740"/>
                    <a:pt x="1129030" y="2590800"/>
                  </a:cubicBezTo>
                  <a:cubicBezTo>
                    <a:pt x="1160780" y="2562860"/>
                    <a:pt x="1196340" y="2538730"/>
                    <a:pt x="1233170" y="2519680"/>
                  </a:cubicBezTo>
                  <a:cubicBezTo>
                    <a:pt x="1270000" y="2499360"/>
                    <a:pt x="1310640" y="2484120"/>
                    <a:pt x="1351280" y="2473960"/>
                  </a:cubicBezTo>
                  <a:cubicBezTo>
                    <a:pt x="1391920" y="2463800"/>
                    <a:pt x="1407160" y="2463800"/>
                    <a:pt x="1477010" y="2458720"/>
                  </a:cubicBezTo>
                  <a:cubicBezTo>
                    <a:pt x="1812290" y="2439670"/>
                    <a:pt x="3515360" y="2468880"/>
                    <a:pt x="4410710" y="2467610"/>
                  </a:cubicBezTo>
                  <a:cubicBezTo>
                    <a:pt x="5168900" y="2466340"/>
                    <a:pt x="6023610" y="2475230"/>
                    <a:pt x="6508750" y="2453640"/>
                  </a:cubicBezTo>
                  <a:cubicBezTo>
                    <a:pt x="6767830" y="2442210"/>
                    <a:pt x="6902450" y="2425700"/>
                    <a:pt x="7103109" y="2405380"/>
                  </a:cubicBezTo>
                  <a:cubicBezTo>
                    <a:pt x="7311390" y="2385060"/>
                    <a:pt x="7526020" y="2345690"/>
                    <a:pt x="7738109" y="2327910"/>
                  </a:cubicBezTo>
                  <a:cubicBezTo>
                    <a:pt x="7952740" y="2310130"/>
                    <a:pt x="8257540" y="2280920"/>
                    <a:pt x="8385809" y="2297430"/>
                  </a:cubicBezTo>
                  <a:cubicBezTo>
                    <a:pt x="8442959" y="2303780"/>
                    <a:pt x="8467090" y="2316480"/>
                    <a:pt x="8505190" y="2332990"/>
                  </a:cubicBezTo>
                  <a:cubicBezTo>
                    <a:pt x="8542020" y="2350770"/>
                    <a:pt x="8578850" y="2372360"/>
                    <a:pt x="8611870" y="2397760"/>
                  </a:cubicBezTo>
                  <a:cubicBezTo>
                    <a:pt x="8643620" y="2423160"/>
                    <a:pt x="8674100" y="2453640"/>
                    <a:pt x="8699500" y="2485390"/>
                  </a:cubicBezTo>
                  <a:cubicBezTo>
                    <a:pt x="8724900" y="2517140"/>
                    <a:pt x="8746490" y="2553970"/>
                    <a:pt x="8764270" y="2592070"/>
                  </a:cubicBezTo>
                  <a:cubicBezTo>
                    <a:pt x="8780780" y="2628900"/>
                    <a:pt x="8793480" y="2669540"/>
                    <a:pt x="8801100" y="2710180"/>
                  </a:cubicBezTo>
                  <a:cubicBezTo>
                    <a:pt x="8808720" y="2750820"/>
                    <a:pt x="8811259" y="2792730"/>
                    <a:pt x="8808720" y="2834640"/>
                  </a:cubicBezTo>
                  <a:cubicBezTo>
                    <a:pt x="8806180" y="2875280"/>
                    <a:pt x="8798559" y="2917190"/>
                    <a:pt x="8787130" y="2956560"/>
                  </a:cubicBezTo>
                  <a:cubicBezTo>
                    <a:pt x="8774430" y="2995930"/>
                    <a:pt x="8757920" y="3035300"/>
                    <a:pt x="8736330" y="3069590"/>
                  </a:cubicBezTo>
                  <a:cubicBezTo>
                    <a:pt x="8714740" y="3105150"/>
                    <a:pt x="8688070" y="3139440"/>
                    <a:pt x="8660130" y="3168650"/>
                  </a:cubicBezTo>
                  <a:cubicBezTo>
                    <a:pt x="8630920" y="3197860"/>
                    <a:pt x="8596630" y="3223260"/>
                    <a:pt x="8562340" y="3244850"/>
                  </a:cubicBezTo>
                  <a:cubicBezTo>
                    <a:pt x="8526780" y="3266440"/>
                    <a:pt x="8487409" y="3284220"/>
                    <a:pt x="8448040" y="3296920"/>
                  </a:cubicBezTo>
                  <a:cubicBezTo>
                    <a:pt x="8409940" y="3308350"/>
                    <a:pt x="8368030" y="3315970"/>
                    <a:pt x="8326120" y="3318510"/>
                  </a:cubicBezTo>
                  <a:cubicBezTo>
                    <a:pt x="8285480" y="3321050"/>
                    <a:pt x="8256270" y="3319780"/>
                    <a:pt x="8201659" y="3312160"/>
                  </a:cubicBezTo>
                  <a:cubicBezTo>
                    <a:pt x="8097520" y="3296920"/>
                    <a:pt x="7938769" y="3247390"/>
                    <a:pt x="7744459" y="3208020"/>
                  </a:cubicBezTo>
                  <a:cubicBezTo>
                    <a:pt x="7409180" y="3139440"/>
                    <a:pt x="6822440" y="3025140"/>
                    <a:pt x="6362700" y="2957830"/>
                  </a:cubicBezTo>
                  <a:cubicBezTo>
                    <a:pt x="5908040" y="2891790"/>
                    <a:pt x="5459729" y="2844800"/>
                    <a:pt x="5002529" y="2805430"/>
                  </a:cubicBezTo>
                  <a:cubicBezTo>
                    <a:pt x="4540250" y="2766060"/>
                    <a:pt x="4014470" y="2738120"/>
                    <a:pt x="3601720" y="2721610"/>
                  </a:cubicBezTo>
                  <a:cubicBezTo>
                    <a:pt x="3275329" y="2707640"/>
                    <a:pt x="3058160" y="2706370"/>
                    <a:pt x="2722880" y="2701290"/>
                  </a:cubicBezTo>
                  <a:cubicBezTo>
                    <a:pt x="2278380" y="2696210"/>
                    <a:pt x="1591310" y="2713990"/>
                    <a:pt x="1165860" y="2694940"/>
                  </a:cubicBezTo>
                  <a:cubicBezTo>
                    <a:pt x="868680" y="2680970"/>
                    <a:pt x="551180" y="2654300"/>
                    <a:pt x="410210" y="2626360"/>
                  </a:cubicBezTo>
                  <a:cubicBezTo>
                    <a:pt x="355600" y="2614930"/>
                    <a:pt x="332740" y="2607310"/>
                    <a:pt x="295910" y="2590800"/>
                  </a:cubicBezTo>
                  <a:cubicBezTo>
                    <a:pt x="260350" y="2575560"/>
                    <a:pt x="224790" y="2553970"/>
                    <a:pt x="193040" y="2529840"/>
                  </a:cubicBezTo>
                  <a:cubicBezTo>
                    <a:pt x="162560" y="2505710"/>
                    <a:pt x="133350" y="2476500"/>
                    <a:pt x="107950" y="2444750"/>
                  </a:cubicBezTo>
                  <a:cubicBezTo>
                    <a:pt x="83820" y="2414270"/>
                    <a:pt x="62230" y="2378710"/>
                    <a:pt x="45720" y="2343150"/>
                  </a:cubicBezTo>
                  <a:cubicBezTo>
                    <a:pt x="29210" y="2306320"/>
                    <a:pt x="16510" y="2266950"/>
                    <a:pt x="10160" y="2228850"/>
                  </a:cubicBezTo>
                  <a:cubicBezTo>
                    <a:pt x="2540" y="2189480"/>
                    <a:pt x="0" y="2148840"/>
                    <a:pt x="1270" y="2108200"/>
                  </a:cubicBezTo>
                  <a:cubicBezTo>
                    <a:pt x="3810" y="2068830"/>
                    <a:pt x="11430" y="2028190"/>
                    <a:pt x="22860" y="1991360"/>
                  </a:cubicBezTo>
                  <a:cubicBezTo>
                    <a:pt x="34290" y="1953260"/>
                    <a:pt x="50800" y="1915160"/>
                    <a:pt x="71120" y="1880870"/>
                  </a:cubicBezTo>
                  <a:cubicBezTo>
                    <a:pt x="91440" y="1846580"/>
                    <a:pt x="116840" y="1814830"/>
                    <a:pt x="144780" y="1786890"/>
                  </a:cubicBezTo>
                  <a:cubicBezTo>
                    <a:pt x="172720" y="1758950"/>
                    <a:pt x="205740" y="1732280"/>
                    <a:pt x="238760" y="1711960"/>
                  </a:cubicBezTo>
                  <a:cubicBezTo>
                    <a:pt x="273050" y="1691640"/>
                    <a:pt x="287020" y="1681480"/>
                    <a:pt x="347980" y="1662430"/>
                  </a:cubicBezTo>
                  <a:cubicBezTo>
                    <a:pt x="613410" y="1581150"/>
                    <a:pt x="2075180" y="1358900"/>
                    <a:pt x="2550160" y="1283970"/>
                  </a:cubicBezTo>
                  <a:cubicBezTo>
                    <a:pt x="2776220" y="1248410"/>
                    <a:pt x="2832100" y="1238250"/>
                    <a:pt x="3051810" y="1211580"/>
                  </a:cubicBezTo>
                  <a:cubicBezTo>
                    <a:pt x="3474720" y="1158240"/>
                    <a:pt x="4277359" y="1087120"/>
                    <a:pt x="4902200" y="1017270"/>
                  </a:cubicBezTo>
                  <a:cubicBezTo>
                    <a:pt x="5546090" y="946150"/>
                    <a:pt x="6341109" y="855980"/>
                    <a:pt x="6861809" y="787400"/>
                  </a:cubicBezTo>
                  <a:cubicBezTo>
                    <a:pt x="7207250" y="742950"/>
                    <a:pt x="7463790" y="709930"/>
                    <a:pt x="7721600" y="662940"/>
                  </a:cubicBezTo>
                  <a:cubicBezTo>
                    <a:pt x="7934959" y="624840"/>
                    <a:pt x="8117840" y="581660"/>
                    <a:pt x="8303259" y="535940"/>
                  </a:cubicBezTo>
                  <a:cubicBezTo>
                    <a:pt x="8472169" y="492760"/>
                    <a:pt x="8619490" y="447040"/>
                    <a:pt x="8787130" y="398780"/>
                  </a:cubicBezTo>
                  <a:cubicBezTo>
                    <a:pt x="8966200" y="347980"/>
                    <a:pt x="9152890" y="295910"/>
                    <a:pt x="9343390" y="234950"/>
                  </a:cubicBezTo>
                  <a:cubicBezTo>
                    <a:pt x="9546590" y="171450"/>
                    <a:pt x="9845040" y="35560"/>
                    <a:pt x="9972040" y="22860"/>
                  </a:cubicBezTo>
                  <a:cubicBezTo>
                    <a:pt x="10025380" y="17780"/>
                    <a:pt x="10050780" y="27940"/>
                    <a:pt x="10087609" y="36830"/>
                  </a:cubicBezTo>
                  <a:cubicBezTo>
                    <a:pt x="10125709" y="45720"/>
                    <a:pt x="10162540" y="60960"/>
                    <a:pt x="10196830" y="78740"/>
                  </a:cubicBezTo>
                  <a:cubicBezTo>
                    <a:pt x="10231119" y="96520"/>
                    <a:pt x="10264140" y="119380"/>
                    <a:pt x="10293350" y="144780"/>
                  </a:cubicBezTo>
                  <a:cubicBezTo>
                    <a:pt x="10321290" y="170180"/>
                    <a:pt x="10347959" y="199390"/>
                    <a:pt x="10369550" y="231140"/>
                  </a:cubicBezTo>
                  <a:cubicBezTo>
                    <a:pt x="10392409" y="262890"/>
                    <a:pt x="10410190" y="298450"/>
                    <a:pt x="10424159" y="335280"/>
                  </a:cubicBezTo>
                  <a:cubicBezTo>
                    <a:pt x="10438130" y="370840"/>
                    <a:pt x="10447019" y="410210"/>
                    <a:pt x="10452100" y="448310"/>
                  </a:cubicBezTo>
                  <a:cubicBezTo>
                    <a:pt x="10457180" y="486410"/>
                    <a:pt x="10457180" y="525780"/>
                    <a:pt x="10452100" y="563880"/>
                  </a:cubicBezTo>
                  <a:cubicBezTo>
                    <a:pt x="10447019" y="603250"/>
                    <a:pt x="10438130" y="641350"/>
                    <a:pt x="10424159" y="678180"/>
                  </a:cubicBezTo>
                  <a:cubicBezTo>
                    <a:pt x="10410190" y="713740"/>
                    <a:pt x="10392409" y="749300"/>
                    <a:pt x="10369550" y="781050"/>
                  </a:cubicBezTo>
                  <a:cubicBezTo>
                    <a:pt x="10347959" y="812800"/>
                    <a:pt x="10321290" y="842010"/>
                    <a:pt x="10293350" y="867410"/>
                  </a:cubicBezTo>
                  <a:cubicBezTo>
                    <a:pt x="10264140" y="894080"/>
                    <a:pt x="10231119" y="915670"/>
                    <a:pt x="10196830" y="934720"/>
                  </a:cubicBezTo>
                  <a:cubicBezTo>
                    <a:pt x="10162540" y="952500"/>
                    <a:pt x="10125709" y="966470"/>
                    <a:pt x="10087609" y="975360"/>
                  </a:cubicBezTo>
                  <a:cubicBezTo>
                    <a:pt x="10050780" y="984250"/>
                    <a:pt x="10039350" y="985520"/>
                    <a:pt x="9972040" y="989330"/>
                  </a:cubicBezTo>
                  <a:cubicBezTo>
                    <a:pt x="9531350" y="1012190"/>
                    <a:pt x="6517640" y="915670"/>
                    <a:pt x="4937759" y="911860"/>
                  </a:cubicBezTo>
                  <a:cubicBezTo>
                    <a:pt x="3534409" y="908050"/>
                    <a:pt x="1332230" y="970280"/>
                    <a:pt x="960119" y="949960"/>
                  </a:cubicBezTo>
                  <a:cubicBezTo>
                    <a:pt x="899159" y="946150"/>
                    <a:pt x="888999" y="944880"/>
                    <a:pt x="854709" y="937260"/>
                  </a:cubicBezTo>
                  <a:cubicBezTo>
                    <a:pt x="820419" y="928370"/>
                    <a:pt x="786129" y="915670"/>
                    <a:pt x="754379" y="899160"/>
                  </a:cubicBezTo>
                  <a:cubicBezTo>
                    <a:pt x="722629" y="882650"/>
                    <a:pt x="693419" y="861060"/>
                    <a:pt x="666749" y="838200"/>
                  </a:cubicBezTo>
                  <a:cubicBezTo>
                    <a:pt x="640079" y="814070"/>
                    <a:pt x="615949" y="787400"/>
                    <a:pt x="595629" y="758190"/>
                  </a:cubicBezTo>
                  <a:cubicBezTo>
                    <a:pt x="575309" y="728980"/>
                    <a:pt x="558799" y="695960"/>
                    <a:pt x="546099" y="662940"/>
                  </a:cubicBezTo>
                  <a:cubicBezTo>
                    <a:pt x="533399" y="629920"/>
                    <a:pt x="524509" y="594360"/>
                    <a:pt x="520699" y="560070"/>
                  </a:cubicBezTo>
                  <a:cubicBezTo>
                    <a:pt x="515619" y="524510"/>
                    <a:pt x="515619" y="487680"/>
                    <a:pt x="520699" y="453390"/>
                  </a:cubicBezTo>
                  <a:cubicBezTo>
                    <a:pt x="524509" y="417830"/>
                    <a:pt x="533399" y="382270"/>
                    <a:pt x="546099" y="349250"/>
                  </a:cubicBezTo>
                  <a:cubicBezTo>
                    <a:pt x="558799" y="316230"/>
                    <a:pt x="575309" y="283210"/>
                    <a:pt x="595629" y="254000"/>
                  </a:cubicBezTo>
                  <a:cubicBezTo>
                    <a:pt x="615949" y="224790"/>
                    <a:pt x="640079" y="198120"/>
                    <a:pt x="666749" y="173990"/>
                  </a:cubicBezTo>
                  <a:cubicBezTo>
                    <a:pt x="693419" y="151130"/>
                    <a:pt x="723899" y="129540"/>
                    <a:pt x="754379" y="113030"/>
                  </a:cubicBezTo>
                  <a:cubicBezTo>
                    <a:pt x="786129" y="96520"/>
                    <a:pt x="820419" y="83820"/>
                    <a:pt x="854709" y="76200"/>
                  </a:cubicBezTo>
                  <a:cubicBezTo>
                    <a:pt x="888999" y="67310"/>
                    <a:pt x="960119" y="62230"/>
                    <a:pt x="960119" y="62230"/>
                  </a:cubicBezTo>
                </a:path>
              </a:pathLst>
            </a:custGeom>
            <a:solidFill>
              <a:srgbClr val="F3DAC2">
                <a:alpha val="72941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08118" y="8699894"/>
            <a:ext cx="2880260" cy="1458132"/>
          </a:xfrm>
          <a:custGeom>
            <a:avLst/>
            <a:gdLst/>
            <a:ahLst/>
            <a:cxnLst/>
            <a:rect l="l" t="t" r="r" b="b"/>
            <a:pathLst>
              <a:path w="2880260" h="1458132">
                <a:moveTo>
                  <a:pt x="0" y="0"/>
                </a:moveTo>
                <a:lnTo>
                  <a:pt x="2880260" y="0"/>
                </a:lnTo>
                <a:lnTo>
                  <a:pt x="2880260" y="1458131"/>
                </a:lnTo>
                <a:lnTo>
                  <a:pt x="0" y="14581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5031402" y="4234386"/>
            <a:ext cx="2942272" cy="635318"/>
            <a:chOff x="0" y="0"/>
            <a:chExt cx="3923030" cy="847090"/>
          </a:xfrm>
        </p:grpSpPr>
        <p:sp>
          <p:nvSpPr>
            <p:cNvPr id="8" name="Freeform 8"/>
            <p:cNvSpPr/>
            <p:nvPr/>
          </p:nvSpPr>
          <p:spPr>
            <a:xfrm>
              <a:off x="48260" y="36830"/>
              <a:ext cx="3826510" cy="760730"/>
            </a:xfrm>
            <a:custGeom>
              <a:avLst/>
              <a:gdLst/>
              <a:ahLst/>
              <a:cxnLst/>
              <a:rect l="l" t="t" r="r" b="b"/>
              <a:pathLst>
                <a:path w="3826510" h="760730">
                  <a:moveTo>
                    <a:pt x="39370" y="617220"/>
                  </a:moveTo>
                  <a:cubicBezTo>
                    <a:pt x="285750" y="495300"/>
                    <a:pt x="351790" y="488950"/>
                    <a:pt x="429260" y="481330"/>
                  </a:cubicBezTo>
                  <a:cubicBezTo>
                    <a:pt x="520700" y="472440"/>
                    <a:pt x="642620" y="469900"/>
                    <a:pt x="734060" y="478790"/>
                  </a:cubicBezTo>
                  <a:cubicBezTo>
                    <a:pt x="810260" y="486410"/>
                    <a:pt x="867410" y="514350"/>
                    <a:pt x="942340" y="523240"/>
                  </a:cubicBezTo>
                  <a:cubicBezTo>
                    <a:pt x="1024890" y="533400"/>
                    <a:pt x="1140460" y="539750"/>
                    <a:pt x="1209040" y="532130"/>
                  </a:cubicBezTo>
                  <a:cubicBezTo>
                    <a:pt x="1252220" y="528320"/>
                    <a:pt x="1271270" y="521970"/>
                    <a:pt x="1314450" y="506730"/>
                  </a:cubicBezTo>
                  <a:cubicBezTo>
                    <a:pt x="1385570" y="482600"/>
                    <a:pt x="1516380" y="407670"/>
                    <a:pt x="1588770" y="386080"/>
                  </a:cubicBezTo>
                  <a:cubicBezTo>
                    <a:pt x="1633220" y="372110"/>
                    <a:pt x="1664970" y="370840"/>
                    <a:pt x="1700530" y="367030"/>
                  </a:cubicBezTo>
                  <a:cubicBezTo>
                    <a:pt x="1732280" y="361950"/>
                    <a:pt x="1747520" y="359410"/>
                    <a:pt x="1791970" y="359410"/>
                  </a:cubicBezTo>
                  <a:cubicBezTo>
                    <a:pt x="1908810" y="358140"/>
                    <a:pt x="2305050" y="421640"/>
                    <a:pt x="2429510" y="406400"/>
                  </a:cubicBezTo>
                  <a:cubicBezTo>
                    <a:pt x="2482850" y="398780"/>
                    <a:pt x="2494280" y="387350"/>
                    <a:pt x="2542540" y="368300"/>
                  </a:cubicBezTo>
                  <a:cubicBezTo>
                    <a:pt x="2632710" y="330200"/>
                    <a:pt x="2816860" y="212090"/>
                    <a:pt x="2923540" y="182880"/>
                  </a:cubicBezTo>
                  <a:cubicBezTo>
                    <a:pt x="2994660" y="163830"/>
                    <a:pt x="3036570" y="184150"/>
                    <a:pt x="3108960" y="168910"/>
                  </a:cubicBezTo>
                  <a:cubicBezTo>
                    <a:pt x="3215640" y="146050"/>
                    <a:pt x="3376930" y="48260"/>
                    <a:pt x="3496310" y="24130"/>
                  </a:cubicBezTo>
                  <a:cubicBezTo>
                    <a:pt x="3594100" y="5080"/>
                    <a:pt x="3722370" y="0"/>
                    <a:pt x="3770630" y="16510"/>
                  </a:cubicBezTo>
                  <a:cubicBezTo>
                    <a:pt x="3792220" y="22860"/>
                    <a:pt x="3801110" y="33020"/>
                    <a:pt x="3810000" y="45720"/>
                  </a:cubicBezTo>
                  <a:cubicBezTo>
                    <a:pt x="3818890" y="58420"/>
                    <a:pt x="3825240" y="76200"/>
                    <a:pt x="3823970" y="92710"/>
                  </a:cubicBezTo>
                  <a:cubicBezTo>
                    <a:pt x="3820160" y="113030"/>
                    <a:pt x="3804920" y="143510"/>
                    <a:pt x="3785870" y="154940"/>
                  </a:cubicBezTo>
                  <a:cubicBezTo>
                    <a:pt x="3768090" y="165100"/>
                    <a:pt x="3733800" y="165100"/>
                    <a:pt x="3714750" y="158750"/>
                  </a:cubicBezTo>
                  <a:cubicBezTo>
                    <a:pt x="3699510" y="152400"/>
                    <a:pt x="3686810" y="138430"/>
                    <a:pt x="3679190" y="124460"/>
                  </a:cubicBezTo>
                  <a:cubicBezTo>
                    <a:pt x="3671570" y="111760"/>
                    <a:pt x="3666490" y="92710"/>
                    <a:pt x="3671570" y="76200"/>
                  </a:cubicBezTo>
                  <a:cubicBezTo>
                    <a:pt x="3675380" y="57150"/>
                    <a:pt x="3696970" y="29210"/>
                    <a:pt x="3714750" y="19050"/>
                  </a:cubicBezTo>
                  <a:cubicBezTo>
                    <a:pt x="3728720" y="11430"/>
                    <a:pt x="3747770" y="8890"/>
                    <a:pt x="3763010" y="13970"/>
                  </a:cubicBezTo>
                  <a:cubicBezTo>
                    <a:pt x="3782060" y="19050"/>
                    <a:pt x="3810000" y="40640"/>
                    <a:pt x="3817620" y="60960"/>
                  </a:cubicBezTo>
                  <a:cubicBezTo>
                    <a:pt x="3826510" y="80010"/>
                    <a:pt x="3820160" y="114300"/>
                    <a:pt x="3810000" y="132080"/>
                  </a:cubicBezTo>
                  <a:cubicBezTo>
                    <a:pt x="3802380" y="146050"/>
                    <a:pt x="3792220" y="154940"/>
                    <a:pt x="3771900" y="161290"/>
                  </a:cubicBezTo>
                  <a:cubicBezTo>
                    <a:pt x="3726180" y="177800"/>
                    <a:pt x="3618230" y="148590"/>
                    <a:pt x="3528060" y="165100"/>
                  </a:cubicBezTo>
                  <a:cubicBezTo>
                    <a:pt x="3404870" y="187960"/>
                    <a:pt x="3219450" y="297180"/>
                    <a:pt x="3108960" y="318770"/>
                  </a:cubicBezTo>
                  <a:cubicBezTo>
                    <a:pt x="3041650" y="332740"/>
                    <a:pt x="3003550" y="311150"/>
                    <a:pt x="2937510" y="326390"/>
                  </a:cubicBezTo>
                  <a:cubicBezTo>
                    <a:pt x="2838450" y="351790"/>
                    <a:pt x="2678430" y="457200"/>
                    <a:pt x="2583180" y="494030"/>
                  </a:cubicBezTo>
                  <a:cubicBezTo>
                    <a:pt x="2522220" y="518160"/>
                    <a:pt x="2500630" y="533400"/>
                    <a:pt x="2429510" y="542290"/>
                  </a:cubicBezTo>
                  <a:cubicBezTo>
                    <a:pt x="2279650" y="561340"/>
                    <a:pt x="1841500" y="500380"/>
                    <a:pt x="1722120" y="505460"/>
                  </a:cubicBezTo>
                  <a:cubicBezTo>
                    <a:pt x="1681480" y="506730"/>
                    <a:pt x="1675130" y="506730"/>
                    <a:pt x="1640840" y="515620"/>
                  </a:cubicBezTo>
                  <a:cubicBezTo>
                    <a:pt x="1572260" y="534670"/>
                    <a:pt x="1427480" y="617220"/>
                    <a:pt x="1347470" y="643890"/>
                  </a:cubicBezTo>
                  <a:cubicBezTo>
                    <a:pt x="1292860" y="661670"/>
                    <a:pt x="1263650" y="671830"/>
                    <a:pt x="1207770" y="676910"/>
                  </a:cubicBezTo>
                  <a:cubicBezTo>
                    <a:pt x="1130300" y="685800"/>
                    <a:pt x="1008380" y="679450"/>
                    <a:pt x="923290" y="669290"/>
                  </a:cubicBezTo>
                  <a:cubicBezTo>
                    <a:pt x="853440" y="661670"/>
                    <a:pt x="805180" y="636270"/>
                    <a:pt x="732790" y="629920"/>
                  </a:cubicBezTo>
                  <a:cubicBezTo>
                    <a:pt x="637540" y="619760"/>
                    <a:pt x="482600" y="627380"/>
                    <a:pt x="401320" y="633730"/>
                  </a:cubicBezTo>
                  <a:cubicBezTo>
                    <a:pt x="354330" y="636270"/>
                    <a:pt x="331470" y="635000"/>
                    <a:pt x="289560" y="648970"/>
                  </a:cubicBezTo>
                  <a:cubicBezTo>
                    <a:pt x="228600" y="668020"/>
                    <a:pt x="127000" y="755650"/>
                    <a:pt x="80010" y="759460"/>
                  </a:cubicBezTo>
                  <a:cubicBezTo>
                    <a:pt x="57150" y="760730"/>
                    <a:pt x="41910" y="751840"/>
                    <a:pt x="29210" y="741680"/>
                  </a:cubicBezTo>
                  <a:cubicBezTo>
                    <a:pt x="16510" y="731520"/>
                    <a:pt x="5080" y="709930"/>
                    <a:pt x="2540" y="694690"/>
                  </a:cubicBezTo>
                  <a:cubicBezTo>
                    <a:pt x="0" y="683260"/>
                    <a:pt x="0" y="670560"/>
                    <a:pt x="5080" y="659130"/>
                  </a:cubicBezTo>
                  <a:cubicBezTo>
                    <a:pt x="11430" y="645160"/>
                    <a:pt x="39370" y="617220"/>
                    <a:pt x="39370" y="6172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14366557" y="5880657"/>
            <a:ext cx="664845" cy="200025"/>
            <a:chOff x="0" y="0"/>
            <a:chExt cx="886460" cy="266700"/>
          </a:xfrm>
        </p:grpSpPr>
        <p:sp>
          <p:nvSpPr>
            <p:cNvPr id="10" name="Freeform 10"/>
            <p:cNvSpPr/>
            <p:nvPr/>
          </p:nvSpPr>
          <p:spPr>
            <a:xfrm>
              <a:off x="48260" y="35560"/>
              <a:ext cx="788670" cy="181610"/>
            </a:xfrm>
            <a:custGeom>
              <a:avLst/>
              <a:gdLst/>
              <a:ahLst/>
              <a:cxnLst/>
              <a:rect l="l" t="t" r="r" b="b"/>
              <a:pathLst>
                <a:path w="788670" h="181610">
                  <a:moveTo>
                    <a:pt x="716280" y="157480"/>
                  </a:moveTo>
                  <a:cubicBezTo>
                    <a:pt x="106680" y="158750"/>
                    <a:pt x="92710" y="179070"/>
                    <a:pt x="72390" y="179070"/>
                  </a:cubicBezTo>
                  <a:cubicBezTo>
                    <a:pt x="55880" y="180340"/>
                    <a:pt x="41910" y="176530"/>
                    <a:pt x="30480" y="166370"/>
                  </a:cubicBezTo>
                  <a:cubicBezTo>
                    <a:pt x="17780" y="154940"/>
                    <a:pt x="3810" y="127000"/>
                    <a:pt x="2540" y="110490"/>
                  </a:cubicBezTo>
                  <a:cubicBezTo>
                    <a:pt x="2540" y="95250"/>
                    <a:pt x="8890" y="80010"/>
                    <a:pt x="17780" y="69850"/>
                  </a:cubicBezTo>
                  <a:cubicBezTo>
                    <a:pt x="26670" y="59690"/>
                    <a:pt x="39370" y="49530"/>
                    <a:pt x="54610" y="46990"/>
                  </a:cubicBezTo>
                  <a:cubicBezTo>
                    <a:pt x="71120" y="44450"/>
                    <a:pt x="101600" y="52070"/>
                    <a:pt x="115570" y="62230"/>
                  </a:cubicBezTo>
                  <a:cubicBezTo>
                    <a:pt x="127000" y="71120"/>
                    <a:pt x="133350" y="86360"/>
                    <a:pt x="135890" y="100330"/>
                  </a:cubicBezTo>
                  <a:cubicBezTo>
                    <a:pt x="138430" y="113030"/>
                    <a:pt x="137160" y="129540"/>
                    <a:pt x="130810" y="142240"/>
                  </a:cubicBezTo>
                  <a:cubicBezTo>
                    <a:pt x="120650" y="157480"/>
                    <a:pt x="97790" y="176530"/>
                    <a:pt x="78740" y="179070"/>
                  </a:cubicBezTo>
                  <a:cubicBezTo>
                    <a:pt x="60960" y="181610"/>
                    <a:pt x="31750" y="170180"/>
                    <a:pt x="20320" y="157480"/>
                  </a:cubicBezTo>
                  <a:cubicBezTo>
                    <a:pt x="7620" y="143510"/>
                    <a:pt x="0" y="114300"/>
                    <a:pt x="5080" y="95250"/>
                  </a:cubicBezTo>
                  <a:cubicBezTo>
                    <a:pt x="10160" y="77470"/>
                    <a:pt x="27940" y="60960"/>
                    <a:pt x="46990" y="49530"/>
                  </a:cubicBezTo>
                  <a:cubicBezTo>
                    <a:pt x="71120" y="34290"/>
                    <a:pt x="95250" y="27940"/>
                    <a:pt x="139700" y="20320"/>
                  </a:cubicBezTo>
                  <a:cubicBezTo>
                    <a:pt x="248920" y="3810"/>
                    <a:pt x="631190" y="0"/>
                    <a:pt x="716280" y="15240"/>
                  </a:cubicBezTo>
                  <a:cubicBezTo>
                    <a:pt x="741680" y="19050"/>
                    <a:pt x="751840" y="21590"/>
                    <a:pt x="763270" y="33020"/>
                  </a:cubicBezTo>
                  <a:cubicBezTo>
                    <a:pt x="777240" y="45720"/>
                    <a:pt x="788670" y="76200"/>
                    <a:pt x="787400" y="95250"/>
                  </a:cubicBezTo>
                  <a:cubicBezTo>
                    <a:pt x="786130" y="111760"/>
                    <a:pt x="775970" y="129540"/>
                    <a:pt x="763270" y="139700"/>
                  </a:cubicBezTo>
                  <a:cubicBezTo>
                    <a:pt x="751840" y="151130"/>
                    <a:pt x="716280" y="157480"/>
                    <a:pt x="716280" y="15748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4724698" y="6282750"/>
            <a:ext cx="306705" cy="343853"/>
            <a:chOff x="0" y="0"/>
            <a:chExt cx="408940" cy="458470"/>
          </a:xfrm>
        </p:grpSpPr>
        <p:sp>
          <p:nvSpPr>
            <p:cNvPr id="12" name="Freeform 12"/>
            <p:cNvSpPr/>
            <p:nvPr/>
          </p:nvSpPr>
          <p:spPr>
            <a:xfrm>
              <a:off x="49530" y="48260"/>
              <a:ext cx="307340" cy="361950"/>
            </a:xfrm>
            <a:custGeom>
              <a:avLst/>
              <a:gdLst/>
              <a:ahLst/>
              <a:cxnLst/>
              <a:rect l="l" t="t" r="r" b="b"/>
              <a:pathLst>
                <a:path w="307340" h="361950">
                  <a:moveTo>
                    <a:pt x="289560" y="125730"/>
                  </a:moveTo>
                  <a:cubicBezTo>
                    <a:pt x="90170" y="361950"/>
                    <a:pt x="74930" y="360680"/>
                    <a:pt x="59690" y="356870"/>
                  </a:cubicBezTo>
                  <a:cubicBezTo>
                    <a:pt x="45720" y="354330"/>
                    <a:pt x="29210" y="344170"/>
                    <a:pt x="19050" y="332740"/>
                  </a:cubicBezTo>
                  <a:cubicBezTo>
                    <a:pt x="8890" y="321310"/>
                    <a:pt x="1270" y="304800"/>
                    <a:pt x="1270" y="288290"/>
                  </a:cubicBezTo>
                  <a:cubicBezTo>
                    <a:pt x="1270" y="269240"/>
                    <a:pt x="13970" y="236220"/>
                    <a:pt x="30480" y="224790"/>
                  </a:cubicBezTo>
                  <a:cubicBezTo>
                    <a:pt x="46990" y="212090"/>
                    <a:pt x="81280" y="208280"/>
                    <a:pt x="100330" y="213360"/>
                  </a:cubicBezTo>
                  <a:cubicBezTo>
                    <a:pt x="115570" y="217170"/>
                    <a:pt x="129540" y="229870"/>
                    <a:pt x="138430" y="241300"/>
                  </a:cubicBezTo>
                  <a:cubicBezTo>
                    <a:pt x="147320" y="254000"/>
                    <a:pt x="153670" y="271780"/>
                    <a:pt x="151130" y="288290"/>
                  </a:cubicBezTo>
                  <a:cubicBezTo>
                    <a:pt x="148590" y="307340"/>
                    <a:pt x="130810" y="336550"/>
                    <a:pt x="115570" y="347980"/>
                  </a:cubicBezTo>
                  <a:cubicBezTo>
                    <a:pt x="101600" y="358140"/>
                    <a:pt x="83820" y="360680"/>
                    <a:pt x="68580" y="359410"/>
                  </a:cubicBezTo>
                  <a:cubicBezTo>
                    <a:pt x="53340" y="356870"/>
                    <a:pt x="35560" y="349250"/>
                    <a:pt x="24130" y="339090"/>
                  </a:cubicBezTo>
                  <a:cubicBezTo>
                    <a:pt x="13970" y="327660"/>
                    <a:pt x="5080" y="311150"/>
                    <a:pt x="2540" y="295910"/>
                  </a:cubicBezTo>
                  <a:cubicBezTo>
                    <a:pt x="0" y="281940"/>
                    <a:pt x="1270" y="269240"/>
                    <a:pt x="10160" y="248920"/>
                  </a:cubicBezTo>
                  <a:cubicBezTo>
                    <a:pt x="30480" y="200660"/>
                    <a:pt x="132080" y="64770"/>
                    <a:pt x="172720" y="29210"/>
                  </a:cubicBezTo>
                  <a:cubicBezTo>
                    <a:pt x="191770" y="12700"/>
                    <a:pt x="203200" y="3810"/>
                    <a:pt x="219710" y="2540"/>
                  </a:cubicBezTo>
                  <a:cubicBezTo>
                    <a:pt x="240030" y="0"/>
                    <a:pt x="271780" y="11430"/>
                    <a:pt x="287020" y="25400"/>
                  </a:cubicBezTo>
                  <a:cubicBezTo>
                    <a:pt x="299720" y="36830"/>
                    <a:pt x="307340" y="58420"/>
                    <a:pt x="307340" y="74930"/>
                  </a:cubicBezTo>
                  <a:cubicBezTo>
                    <a:pt x="307340" y="91440"/>
                    <a:pt x="289560" y="125730"/>
                    <a:pt x="289560" y="12573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14775643" y="5415942"/>
            <a:ext cx="366712" cy="326708"/>
            <a:chOff x="0" y="0"/>
            <a:chExt cx="488950" cy="435610"/>
          </a:xfrm>
        </p:grpSpPr>
        <p:sp>
          <p:nvSpPr>
            <p:cNvPr id="14" name="Freeform 14"/>
            <p:cNvSpPr/>
            <p:nvPr/>
          </p:nvSpPr>
          <p:spPr>
            <a:xfrm>
              <a:off x="49530" y="49530"/>
              <a:ext cx="388620" cy="337820"/>
            </a:xfrm>
            <a:custGeom>
              <a:avLst/>
              <a:gdLst/>
              <a:ahLst/>
              <a:cxnLst/>
              <a:rect l="l" t="t" r="r" b="b"/>
              <a:pathLst>
                <a:path w="388620" h="337820">
                  <a:moveTo>
                    <a:pt x="271780" y="325120"/>
                  </a:moveTo>
                  <a:cubicBezTo>
                    <a:pt x="85090" y="191770"/>
                    <a:pt x="27940" y="147320"/>
                    <a:pt x="10160" y="115570"/>
                  </a:cubicBezTo>
                  <a:cubicBezTo>
                    <a:pt x="1270" y="97790"/>
                    <a:pt x="0" y="82550"/>
                    <a:pt x="2540" y="66040"/>
                  </a:cubicBezTo>
                  <a:cubicBezTo>
                    <a:pt x="5080" y="50800"/>
                    <a:pt x="13970" y="33020"/>
                    <a:pt x="25400" y="22860"/>
                  </a:cubicBezTo>
                  <a:cubicBezTo>
                    <a:pt x="35560" y="11430"/>
                    <a:pt x="53340" y="3810"/>
                    <a:pt x="69850" y="1270"/>
                  </a:cubicBezTo>
                  <a:cubicBezTo>
                    <a:pt x="85090" y="0"/>
                    <a:pt x="104140" y="2540"/>
                    <a:pt x="118110" y="11430"/>
                  </a:cubicBezTo>
                  <a:cubicBezTo>
                    <a:pt x="134620" y="22860"/>
                    <a:pt x="154940" y="52070"/>
                    <a:pt x="156210" y="73660"/>
                  </a:cubicBezTo>
                  <a:cubicBezTo>
                    <a:pt x="157480" y="95250"/>
                    <a:pt x="143510" y="127000"/>
                    <a:pt x="125730" y="139700"/>
                  </a:cubicBezTo>
                  <a:cubicBezTo>
                    <a:pt x="109220" y="152400"/>
                    <a:pt x="73660" y="156210"/>
                    <a:pt x="54610" y="152400"/>
                  </a:cubicBezTo>
                  <a:cubicBezTo>
                    <a:pt x="38100" y="148590"/>
                    <a:pt x="24130" y="135890"/>
                    <a:pt x="15240" y="121920"/>
                  </a:cubicBezTo>
                  <a:cubicBezTo>
                    <a:pt x="6350" y="109220"/>
                    <a:pt x="0" y="90170"/>
                    <a:pt x="1270" y="74930"/>
                  </a:cubicBezTo>
                  <a:cubicBezTo>
                    <a:pt x="2540" y="59690"/>
                    <a:pt x="7620" y="40640"/>
                    <a:pt x="19050" y="29210"/>
                  </a:cubicBezTo>
                  <a:cubicBezTo>
                    <a:pt x="33020" y="13970"/>
                    <a:pt x="66040" y="1270"/>
                    <a:pt x="86360" y="1270"/>
                  </a:cubicBezTo>
                  <a:cubicBezTo>
                    <a:pt x="102870" y="1270"/>
                    <a:pt x="113030" y="10160"/>
                    <a:pt x="130810" y="21590"/>
                  </a:cubicBezTo>
                  <a:cubicBezTo>
                    <a:pt x="167640" y="44450"/>
                    <a:pt x="232410" y="116840"/>
                    <a:pt x="275590" y="149860"/>
                  </a:cubicBezTo>
                  <a:cubicBezTo>
                    <a:pt x="308610" y="172720"/>
                    <a:pt x="346710" y="184150"/>
                    <a:pt x="365760" y="204470"/>
                  </a:cubicBezTo>
                  <a:cubicBezTo>
                    <a:pt x="378460" y="219710"/>
                    <a:pt x="387350" y="237490"/>
                    <a:pt x="387350" y="254000"/>
                  </a:cubicBezTo>
                  <a:cubicBezTo>
                    <a:pt x="388620" y="271780"/>
                    <a:pt x="382270" y="293370"/>
                    <a:pt x="372110" y="306070"/>
                  </a:cubicBezTo>
                  <a:cubicBezTo>
                    <a:pt x="361950" y="320040"/>
                    <a:pt x="341630" y="331470"/>
                    <a:pt x="325120" y="335280"/>
                  </a:cubicBezTo>
                  <a:cubicBezTo>
                    <a:pt x="308610" y="337820"/>
                    <a:pt x="271780" y="325120"/>
                    <a:pt x="271780" y="325120"/>
                  </a:cubicBezTo>
                </a:path>
              </a:pathLst>
            </a:custGeom>
            <a:solidFill>
              <a:srgbClr val="DD987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5" name="Group 15"/>
          <p:cNvGrpSpPr/>
          <p:nvPr/>
        </p:nvGrpSpPr>
        <p:grpSpPr>
          <a:xfrm>
            <a:off x="7301213" y="3112931"/>
            <a:ext cx="1433512" cy="519112"/>
            <a:chOff x="0" y="0"/>
            <a:chExt cx="1911350" cy="692150"/>
          </a:xfrm>
        </p:grpSpPr>
        <p:sp>
          <p:nvSpPr>
            <p:cNvPr id="16" name="Freeform 16"/>
            <p:cNvSpPr/>
            <p:nvPr/>
          </p:nvSpPr>
          <p:spPr>
            <a:xfrm>
              <a:off x="46990" y="49530"/>
              <a:ext cx="1816100" cy="593090"/>
            </a:xfrm>
            <a:custGeom>
              <a:avLst/>
              <a:gdLst/>
              <a:ahLst/>
              <a:cxnLst/>
              <a:rect l="l" t="t" r="r" b="b"/>
              <a:pathLst>
                <a:path w="1816100" h="593090">
                  <a:moveTo>
                    <a:pt x="1755140" y="215900"/>
                  </a:moveTo>
                  <a:cubicBezTo>
                    <a:pt x="1343660" y="464820"/>
                    <a:pt x="1257300" y="514350"/>
                    <a:pt x="1188720" y="541020"/>
                  </a:cubicBezTo>
                  <a:cubicBezTo>
                    <a:pt x="1141730" y="560070"/>
                    <a:pt x="1112520" y="567690"/>
                    <a:pt x="1064260" y="576580"/>
                  </a:cubicBezTo>
                  <a:cubicBezTo>
                    <a:pt x="999490" y="588010"/>
                    <a:pt x="920750" y="589280"/>
                    <a:pt x="831850" y="590550"/>
                  </a:cubicBezTo>
                  <a:cubicBezTo>
                    <a:pt x="712470" y="591820"/>
                    <a:pt x="543560" y="593090"/>
                    <a:pt x="411480" y="577850"/>
                  </a:cubicBezTo>
                  <a:cubicBezTo>
                    <a:pt x="292100" y="563880"/>
                    <a:pt x="137160" y="542290"/>
                    <a:pt x="73660" y="510540"/>
                  </a:cubicBezTo>
                  <a:cubicBezTo>
                    <a:pt x="44450" y="495300"/>
                    <a:pt x="29210" y="478790"/>
                    <a:pt x="17780" y="458470"/>
                  </a:cubicBezTo>
                  <a:cubicBezTo>
                    <a:pt x="5080" y="436880"/>
                    <a:pt x="0" y="406400"/>
                    <a:pt x="3810" y="382270"/>
                  </a:cubicBezTo>
                  <a:cubicBezTo>
                    <a:pt x="7620" y="358140"/>
                    <a:pt x="25400" y="328930"/>
                    <a:pt x="38100" y="313690"/>
                  </a:cubicBezTo>
                  <a:cubicBezTo>
                    <a:pt x="48260" y="302260"/>
                    <a:pt x="57150" y="297180"/>
                    <a:pt x="69850" y="290830"/>
                  </a:cubicBezTo>
                  <a:cubicBezTo>
                    <a:pt x="90170" y="283210"/>
                    <a:pt x="123190" y="276860"/>
                    <a:pt x="147320" y="281940"/>
                  </a:cubicBezTo>
                  <a:cubicBezTo>
                    <a:pt x="170180" y="287020"/>
                    <a:pt x="196850" y="302260"/>
                    <a:pt x="213360" y="320040"/>
                  </a:cubicBezTo>
                  <a:cubicBezTo>
                    <a:pt x="229870" y="339090"/>
                    <a:pt x="240030" y="370840"/>
                    <a:pt x="242570" y="391160"/>
                  </a:cubicBezTo>
                  <a:cubicBezTo>
                    <a:pt x="245110" y="406400"/>
                    <a:pt x="243840" y="416560"/>
                    <a:pt x="240030" y="430530"/>
                  </a:cubicBezTo>
                  <a:cubicBezTo>
                    <a:pt x="232410" y="449580"/>
                    <a:pt x="212090" y="480060"/>
                    <a:pt x="196850" y="494030"/>
                  </a:cubicBezTo>
                  <a:cubicBezTo>
                    <a:pt x="186690" y="504190"/>
                    <a:pt x="177800" y="509270"/>
                    <a:pt x="163830" y="513080"/>
                  </a:cubicBezTo>
                  <a:cubicBezTo>
                    <a:pt x="143510" y="518160"/>
                    <a:pt x="106680" y="519430"/>
                    <a:pt x="86360" y="514350"/>
                  </a:cubicBezTo>
                  <a:cubicBezTo>
                    <a:pt x="72390" y="511810"/>
                    <a:pt x="62230" y="506730"/>
                    <a:pt x="52070" y="496570"/>
                  </a:cubicBezTo>
                  <a:cubicBezTo>
                    <a:pt x="35560" y="483870"/>
                    <a:pt x="13970" y="457200"/>
                    <a:pt x="7620" y="434340"/>
                  </a:cubicBezTo>
                  <a:cubicBezTo>
                    <a:pt x="0" y="410210"/>
                    <a:pt x="1270" y="379730"/>
                    <a:pt x="10160" y="356870"/>
                  </a:cubicBezTo>
                  <a:cubicBezTo>
                    <a:pt x="19050" y="334010"/>
                    <a:pt x="38100" y="309880"/>
                    <a:pt x="58420" y="297180"/>
                  </a:cubicBezTo>
                  <a:cubicBezTo>
                    <a:pt x="80010" y="284480"/>
                    <a:pt x="100330" y="280670"/>
                    <a:pt x="133350" y="279400"/>
                  </a:cubicBezTo>
                  <a:cubicBezTo>
                    <a:pt x="201930" y="279400"/>
                    <a:pt x="356870" y="334010"/>
                    <a:pt x="445770" y="346710"/>
                  </a:cubicBezTo>
                  <a:cubicBezTo>
                    <a:pt x="511810" y="356870"/>
                    <a:pt x="549910" y="359410"/>
                    <a:pt x="619760" y="360680"/>
                  </a:cubicBezTo>
                  <a:cubicBezTo>
                    <a:pt x="725170" y="363220"/>
                    <a:pt x="896620" y="375920"/>
                    <a:pt x="1016000" y="350520"/>
                  </a:cubicBezTo>
                  <a:cubicBezTo>
                    <a:pt x="1122680" y="327660"/>
                    <a:pt x="1220470" y="273050"/>
                    <a:pt x="1306830" y="226060"/>
                  </a:cubicBezTo>
                  <a:cubicBezTo>
                    <a:pt x="1383030" y="185420"/>
                    <a:pt x="1449070" y="129540"/>
                    <a:pt x="1510030" y="91440"/>
                  </a:cubicBezTo>
                  <a:cubicBezTo>
                    <a:pt x="1559560" y="60960"/>
                    <a:pt x="1607820" y="29210"/>
                    <a:pt x="1643380" y="15240"/>
                  </a:cubicBezTo>
                  <a:cubicBezTo>
                    <a:pt x="1664970" y="6350"/>
                    <a:pt x="1677670" y="0"/>
                    <a:pt x="1696720" y="1270"/>
                  </a:cubicBezTo>
                  <a:cubicBezTo>
                    <a:pt x="1719580" y="1270"/>
                    <a:pt x="1753870" y="11430"/>
                    <a:pt x="1772920" y="27940"/>
                  </a:cubicBezTo>
                  <a:cubicBezTo>
                    <a:pt x="1793240" y="44450"/>
                    <a:pt x="1809750" y="73660"/>
                    <a:pt x="1812290" y="99060"/>
                  </a:cubicBezTo>
                  <a:cubicBezTo>
                    <a:pt x="1816100" y="124460"/>
                    <a:pt x="1807210" y="158750"/>
                    <a:pt x="1795780" y="179070"/>
                  </a:cubicBezTo>
                  <a:cubicBezTo>
                    <a:pt x="1785620" y="195580"/>
                    <a:pt x="1755140" y="215900"/>
                    <a:pt x="1755140" y="21590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7" name="Group 17"/>
          <p:cNvGrpSpPr/>
          <p:nvPr/>
        </p:nvGrpSpPr>
        <p:grpSpPr>
          <a:xfrm>
            <a:off x="730568" y="599599"/>
            <a:ext cx="596265" cy="579120"/>
            <a:chOff x="0" y="0"/>
            <a:chExt cx="795020" cy="772160"/>
          </a:xfrm>
        </p:grpSpPr>
        <p:sp>
          <p:nvSpPr>
            <p:cNvPr id="18" name="Freeform 18"/>
            <p:cNvSpPr/>
            <p:nvPr/>
          </p:nvSpPr>
          <p:spPr>
            <a:xfrm>
              <a:off x="43180" y="49530"/>
              <a:ext cx="703580" cy="673100"/>
            </a:xfrm>
            <a:custGeom>
              <a:avLst/>
              <a:gdLst/>
              <a:ahLst/>
              <a:cxnLst/>
              <a:rect l="l" t="t" r="r" b="b"/>
              <a:pathLst>
                <a:path w="703580" h="673100">
                  <a:moveTo>
                    <a:pt x="510540" y="643890"/>
                  </a:moveTo>
                  <a:cubicBezTo>
                    <a:pt x="198120" y="365760"/>
                    <a:pt x="40640" y="226060"/>
                    <a:pt x="11430" y="156210"/>
                  </a:cubicBezTo>
                  <a:cubicBezTo>
                    <a:pt x="0" y="127000"/>
                    <a:pt x="3810" y="104140"/>
                    <a:pt x="11430" y="82550"/>
                  </a:cubicBezTo>
                  <a:cubicBezTo>
                    <a:pt x="17780" y="59690"/>
                    <a:pt x="35560" y="35560"/>
                    <a:pt x="54610" y="22860"/>
                  </a:cubicBezTo>
                  <a:cubicBezTo>
                    <a:pt x="73660" y="8890"/>
                    <a:pt x="102870" y="1270"/>
                    <a:pt x="125730" y="1270"/>
                  </a:cubicBezTo>
                  <a:cubicBezTo>
                    <a:pt x="148590" y="2540"/>
                    <a:pt x="176530" y="12700"/>
                    <a:pt x="194310" y="27940"/>
                  </a:cubicBezTo>
                  <a:cubicBezTo>
                    <a:pt x="212090" y="43180"/>
                    <a:pt x="227330" y="72390"/>
                    <a:pt x="233680" y="91440"/>
                  </a:cubicBezTo>
                  <a:cubicBezTo>
                    <a:pt x="238760" y="104140"/>
                    <a:pt x="238760" y="114300"/>
                    <a:pt x="236220" y="128270"/>
                  </a:cubicBezTo>
                  <a:cubicBezTo>
                    <a:pt x="232410" y="147320"/>
                    <a:pt x="222250" y="179070"/>
                    <a:pt x="207010" y="195580"/>
                  </a:cubicBezTo>
                  <a:cubicBezTo>
                    <a:pt x="190500" y="213360"/>
                    <a:pt x="161290" y="226060"/>
                    <a:pt x="142240" y="231140"/>
                  </a:cubicBezTo>
                  <a:cubicBezTo>
                    <a:pt x="128270" y="234950"/>
                    <a:pt x="116840" y="233680"/>
                    <a:pt x="104140" y="232410"/>
                  </a:cubicBezTo>
                  <a:cubicBezTo>
                    <a:pt x="91440" y="229870"/>
                    <a:pt x="80010" y="228600"/>
                    <a:pt x="68580" y="220980"/>
                  </a:cubicBezTo>
                  <a:cubicBezTo>
                    <a:pt x="52070" y="210820"/>
                    <a:pt x="26670" y="189230"/>
                    <a:pt x="16510" y="167640"/>
                  </a:cubicBezTo>
                  <a:cubicBezTo>
                    <a:pt x="6350" y="147320"/>
                    <a:pt x="2540" y="116840"/>
                    <a:pt x="7620" y="93980"/>
                  </a:cubicBezTo>
                  <a:cubicBezTo>
                    <a:pt x="12700" y="71120"/>
                    <a:pt x="26670" y="45720"/>
                    <a:pt x="44450" y="30480"/>
                  </a:cubicBezTo>
                  <a:cubicBezTo>
                    <a:pt x="62230" y="15240"/>
                    <a:pt x="90170" y="3810"/>
                    <a:pt x="113030" y="2540"/>
                  </a:cubicBezTo>
                  <a:cubicBezTo>
                    <a:pt x="135890" y="0"/>
                    <a:pt x="156210" y="3810"/>
                    <a:pt x="184150" y="20320"/>
                  </a:cubicBezTo>
                  <a:cubicBezTo>
                    <a:pt x="246380" y="57150"/>
                    <a:pt x="345440" y="199390"/>
                    <a:pt x="427990" y="276860"/>
                  </a:cubicBezTo>
                  <a:cubicBezTo>
                    <a:pt x="504190" y="347980"/>
                    <a:pt x="618490" y="417830"/>
                    <a:pt x="661670" y="469900"/>
                  </a:cubicBezTo>
                  <a:cubicBezTo>
                    <a:pt x="684530" y="497840"/>
                    <a:pt x="697230" y="516890"/>
                    <a:pt x="699770" y="542290"/>
                  </a:cubicBezTo>
                  <a:cubicBezTo>
                    <a:pt x="703580" y="567690"/>
                    <a:pt x="693420" y="601980"/>
                    <a:pt x="680720" y="621030"/>
                  </a:cubicBezTo>
                  <a:cubicBezTo>
                    <a:pt x="671830" y="637540"/>
                    <a:pt x="656590" y="650240"/>
                    <a:pt x="640080" y="657860"/>
                  </a:cubicBezTo>
                  <a:cubicBezTo>
                    <a:pt x="624840" y="666750"/>
                    <a:pt x="605790" y="673100"/>
                    <a:pt x="586740" y="671830"/>
                  </a:cubicBezTo>
                  <a:cubicBezTo>
                    <a:pt x="563880" y="670560"/>
                    <a:pt x="510540" y="643890"/>
                    <a:pt x="510540" y="6438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9" name="Group 19"/>
          <p:cNvGrpSpPr/>
          <p:nvPr/>
        </p:nvGrpSpPr>
        <p:grpSpPr>
          <a:xfrm>
            <a:off x="1277738" y="599599"/>
            <a:ext cx="270510" cy="437197"/>
            <a:chOff x="0" y="0"/>
            <a:chExt cx="360680" cy="582930"/>
          </a:xfrm>
        </p:grpSpPr>
        <p:sp>
          <p:nvSpPr>
            <p:cNvPr id="20" name="Freeform 20"/>
            <p:cNvSpPr/>
            <p:nvPr/>
          </p:nvSpPr>
          <p:spPr>
            <a:xfrm>
              <a:off x="50800" y="45720"/>
              <a:ext cx="259080" cy="492760"/>
            </a:xfrm>
            <a:custGeom>
              <a:avLst/>
              <a:gdLst/>
              <a:ahLst/>
              <a:cxnLst/>
              <a:rect l="l" t="t" r="r" b="b"/>
              <a:pathLst>
                <a:path w="259080" h="492760">
                  <a:moveTo>
                    <a:pt x="0" y="377190"/>
                  </a:moveTo>
                  <a:cubicBezTo>
                    <a:pt x="3810" y="209550"/>
                    <a:pt x="12700" y="142240"/>
                    <a:pt x="25400" y="101600"/>
                  </a:cubicBezTo>
                  <a:cubicBezTo>
                    <a:pt x="34290" y="74930"/>
                    <a:pt x="46990" y="50800"/>
                    <a:pt x="59690" y="35560"/>
                  </a:cubicBezTo>
                  <a:cubicBezTo>
                    <a:pt x="68580" y="25400"/>
                    <a:pt x="77470" y="19050"/>
                    <a:pt x="90170" y="13970"/>
                  </a:cubicBezTo>
                  <a:cubicBezTo>
                    <a:pt x="109220" y="6350"/>
                    <a:pt x="140970" y="0"/>
                    <a:pt x="165100" y="5080"/>
                  </a:cubicBezTo>
                  <a:cubicBezTo>
                    <a:pt x="187960" y="10160"/>
                    <a:pt x="213360" y="24130"/>
                    <a:pt x="228600" y="41910"/>
                  </a:cubicBezTo>
                  <a:cubicBezTo>
                    <a:pt x="245110" y="59690"/>
                    <a:pt x="256540" y="87630"/>
                    <a:pt x="257810" y="111760"/>
                  </a:cubicBezTo>
                  <a:cubicBezTo>
                    <a:pt x="259080" y="134620"/>
                    <a:pt x="251460" y="163830"/>
                    <a:pt x="238760" y="182880"/>
                  </a:cubicBezTo>
                  <a:cubicBezTo>
                    <a:pt x="226060" y="203200"/>
                    <a:pt x="198120" y="220980"/>
                    <a:pt x="180340" y="229870"/>
                  </a:cubicBezTo>
                  <a:cubicBezTo>
                    <a:pt x="167640" y="234950"/>
                    <a:pt x="157480" y="237490"/>
                    <a:pt x="143510" y="236220"/>
                  </a:cubicBezTo>
                  <a:cubicBezTo>
                    <a:pt x="123190" y="234950"/>
                    <a:pt x="91440" y="227330"/>
                    <a:pt x="72390" y="213360"/>
                  </a:cubicBezTo>
                  <a:cubicBezTo>
                    <a:pt x="53340" y="199390"/>
                    <a:pt x="36830" y="171450"/>
                    <a:pt x="29210" y="152400"/>
                  </a:cubicBezTo>
                  <a:cubicBezTo>
                    <a:pt x="24130" y="138430"/>
                    <a:pt x="22860" y="128270"/>
                    <a:pt x="24130" y="114300"/>
                  </a:cubicBezTo>
                  <a:cubicBezTo>
                    <a:pt x="26670" y="95250"/>
                    <a:pt x="35560" y="63500"/>
                    <a:pt x="50800" y="44450"/>
                  </a:cubicBezTo>
                  <a:cubicBezTo>
                    <a:pt x="66040" y="26670"/>
                    <a:pt x="91440" y="11430"/>
                    <a:pt x="114300" y="5080"/>
                  </a:cubicBezTo>
                  <a:cubicBezTo>
                    <a:pt x="137160" y="0"/>
                    <a:pt x="167640" y="2540"/>
                    <a:pt x="187960" y="12700"/>
                  </a:cubicBezTo>
                  <a:cubicBezTo>
                    <a:pt x="209550" y="21590"/>
                    <a:pt x="232410" y="41910"/>
                    <a:pt x="243840" y="63500"/>
                  </a:cubicBezTo>
                  <a:cubicBezTo>
                    <a:pt x="255270" y="83820"/>
                    <a:pt x="256540" y="109220"/>
                    <a:pt x="256540" y="135890"/>
                  </a:cubicBezTo>
                  <a:cubicBezTo>
                    <a:pt x="256540" y="172720"/>
                    <a:pt x="234950" y="215900"/>
                    <a:pt x="229870" y="259080"/>
                  </a:cubicBezTo>
                  <a:cubicBezTo>
                    <a:pt x="224790" y="306070"/>
                    <a:pt x="236220" y="370840"/>
                    <a:pt x="227330" y="405130"/>
                  </a:cubicBezTo>
                  <a:cubicBezTo>
                    <a:pt x="222250" y="426720"/>
                    <a:pt x="213360" y="440690"/>
                    <a:pt x="201930" y="454660"/>
                  </a:cubicBezTo>
                  <a:cubicBezTo>
                    <a:pt x="190500" y="467360"/>
                    <a:pt x="175260" y="480060"/>
                    <a:pt x="156210" y="485140"/>
                  </a:cubicBezTo>
                  <a:cubicBezTo>
                    <a:pt x="133350" y="492760"/>
                    <a:pt x="96520" y="492760"/>
                    <a:pt x="74930" y="485140"/>
                  </a:cubicBezTo>
                  <a:cubicBezTo>
                    <a:pt x="55880" y="480060"/>
                    <a:pt x="40640" y="469900"/>
                    <a:pt x="29210" y="454660"/>
                  </a:cubicBezTo>
                  <a:cubicBezTo>
                    <a:pt x="13970" y="435610"/>
                    <a:pt x="0" y="377190"/>
                    <a:pt x="0" y="37719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21" name="Group 21"/>
          <p:cNvGrpSpPr/>
          <p:nvPr/>
        </p:nvGrpSpPr>
        <p:grpSpPr>
          <a:xfrm>
            <a:off x="730568" y="1189457"/>
            <a:ext cx="423862" cy="251460"/>
            <a:chOff x="0" y="0"/>
            <a:chExt cx="565150" cy="335280"/>
          </a:xfrm>
        </p:grpSpPr>
        <p:sp>
          <p:nvSpPr>
            <p:cNvPr id="22" name="Freeform 22"/>
            <p:cNvSpPr/>
            <p:nvPr/>
          </p:nvSpPr>
          <p:spPr>
            <a:xfrm>
              <a:off x="48260" y="41910"/>
              <a:ext cx="468630" cy="243840"/>
            </a:xfrm>
            <a:custGeom>
              <a:avLst/>
              <a:gdLst/>
              <a:ahLst/>
              <a:cxnLst/>
              <a:rect l="l" t="t" r="r" b="b"/>
              <a:pathLst>
                <a:path w="468630" h="243840">
                  <a:moveTo>
                    <a:pt x="351790" y="241300"/>
                  </a:moveTo>
                  <a:cubicBezTo>
                    <a:pt x="87630" y="237490"/>
                    <a:pt x="67310" y="232410"/>
                    <a:pt x="48260" y="218440"/>
                  </a:cubicBezTo>
                  <a:cubicBezTo>
                    <a:pt x="29210" y="204470"/>
                    <a:pt x="12700" y="179070"/>
                    <a:pt x="6350" y="157480"/>
                  </a:cubicBezTo>
                  <a:cubicBezTo>
                    <a:pt x="0" y="134620"/>
                    <a:pt x="1270" y="104140"/>
                    <a:pt x="10160" y="82550"/>
                  </a:cubicBezTo>
                  <a:cubicBezTo>
                    <a:pt x="19050" y="60960"/>
                    <a:pt x="38100" y="38100"/>
                    <a:pt x="58420" y="25400"/>
                  </a:cubicBezTo>
                  <a:cubicBezTo>
                    <a:pt x="78740" y="13970"/>
                    <a:pt x="111760" y="8890"/>
                    <a:pt x="130810" y="10160"/>
                  </a:cubicBezTo>
                  <a:cubicBezTo>
                    <a:pt x="146050" y="10160"/>
                    <a:pt x="154940" y="12700"/>
                    <a:pt x="167640" y="20320"/>
                  </a:cubicBezTo>
                  <a:cubicBezTo>
                    <a:pt x="185420" y="29210"/>
                    <a:pt x="210820" y="50800"/>
                    <a:pt x="222250" y="71120"/>
                  </a:cubicBezTo>
                  <a:cubicBezTo>
                    <a:pt x="232410" y="91440"/>
                    <a:pt x="234950" y="124460"/>
                    <a:pt x="233680" y="144780"/>
                  </a:cubicBezTo>
                  <a:cubicBezTo>
                    <a:pt x="232410" y="158750"/>
                    <a:pt x="227330" y="168910"/>
                    <a:pt x="222250" y="180340"/>
                  </a:cubicBezTo>
                  <a:cubicBezTo>
                    <a:pt x="215900" y="191770"/>
                    <a:pt x="209550" y="201930"/>
                    <a:pt x="199390" y="210820"/>
                  </a:cubicBezTo>
                  <a:cubicBezTo>
                    <a:pt x="182880" y="223520"/>
                    <a:pt x="154940" y="238760"/>
                    <a:pt x="130810" y="241300"/>
                  </a:cubicBezTo>
                  <a:cubicBezTo>
                    <a:pt x="107950" y="243840"/>
                    <a:pt x="76200" y="234950"/>
                    <a:pt x="58420" y="226060"/>
                  </a:cubicBezTo>
                  <a:cubicBezTo>
                    <a:pt x="45720" y="219710"/>
                    <a:pt x="38100" y="213360"/>
                    <a:pt x="29210" y="200660"/>
                  </a:cubicBezTo>
                  <a:cubicBezTo>
                    <a:pt x="17780" y="185420"/>
                    <a:pt x="5080" y="152400"/>
                    <a:pt x="2540" y="132080"/>
                  </a:cubicBezTo>
                  <a:cubicBezTo>
                    <a:pt x="0" y="118110"/>
                    <a:pt x="1270" y="107950"/>
                    <a:pt x="6350" y="93980"/>
                  </a:cubicBezTo>
                  <a:cubicBezTo>
                    <a:pt x="12700" y="76200"/>
                    <a:pt x="29210" y="46990"/>
                    <a:pt x="48260" y="33020"/>
                  </a:cubicBezTo>
                  <a:cubicBezTo>
                    <a:pt x="67310" y="19050"/>
                    <a:pt x="87630" y="13970"/>
                    <a:pt x="118110" y="8890"/>
                  </a:cubicBezTo>
                  <a:cubicBezTo>
                    <a:pt x="172720" y="0"/>
                    <a:pt x="295910" y="0"/>
                    <a:pt x="351790" y="10160"/>
                  </a:cubicBezTo>
                  <a:cubicBezTo>
                    <a:pt x="384810" y="16510"/>
                    <a:pt x="408940" y="22860"/>
                    <a:pt x="427990" y="39370"/>
                  </a:cubicBezTo>
                  <a:cubicBezTo>
                    <a:pt x="447040" y="55880"/>
                    <a:pt x="461010" y="88900"/>
                    <a:pt x="466090" y="111760"/>
                  </a:cubicBezTo>
                  <a:cubicBezTo>
                    <a:pt x="468630" y="130810"/>
                    <a:pt x="464820" y="149860"/>
                    <a:pt x="458470" y="166370"/>
                  </a:cubicBezTo>
                  <a:cubicBezTo>
                    <a:pt x="452120" y="182880"/>
                    <a:pt x="443230" y="199390"/>
                    <a:pt x="427990" y="212090"/>
                  </a:cubicBezTo>
                  <a:cubicBezTo>
                    <a:pt x="408940" y="226060"/>
                    <a:pt x="351790" y="241300"/>
                    <a:pt x="351790" y="24130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sp>
        <p:nvSpPr>
          <p:cNvPr id="23" name="Freeform 23"/>
          <p:cNvSpPr/>
          <p:nvPr/>
        </p:nvSpPr>
        <p:spPr>
          <a:xfrm>
            <a:off x="15202873" y="5742650"/>
            <a:ext cx="3367579" cy="4722701"/>
          </a:xfrm>
          <a:custGeom>
            <a:avLst/>
            <a:gdLst/>
            <a:ahLst/>
            <a:cxnLst/>
            <a:rect l="l" t="t" r="r" b="b"/>
            <a:pathLst>
              <a:path w="3367579" h="4722701">
                <a:moveTo>
                  <a:pt x="0" y="0"/>
                </a:moveTo>
                <a:lnTo>
                  <a:pt x="3367580" y="0"/>
                </a:lnTo>
                <a:lnTo>
                  <a:pt x="3367580" y="4722701"/>
                </a:lnTo>
                <a:lnTo>
                  <a:pt x="0" y="472270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4318"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2578417" y="4116359"/>
            <a:ext cx="11134526" cy="3728621"/>
            <a:chOff x="0" y="0"/>
            <a:chExt cx="1801475" cy="60326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801475" cy="603260"/>
            </a:xfrm>
            <a:custGeom>
              <a:avLst/>
              <a:gdLst/>
              <a:ahLst/>
              <a:cxnLst/>
              <a:rect l="l" t="t" r="r" b="b"/>
              <a:pathLst>
                <a:path w="1801475" h="603260">
                  <a:moveTo>
                    <a:pt x="15992" y="0"/>
                  </a:moveTo>
                  <a:lnTo>
                    <a:pt x="1785483" y="0"/>
                  </a:lnTo>
                  <a:cubicBezTo>
                    <a:pt x="1789724" y="0"/>
                    <a:pt x="1793792" y="1685"/>
                    <a:pt x="1796791" y="4684"/>
                  </a:cubicBezTo>
                  <a:cubicBezTo>
                    <a:pt x="1799790" y="7683"/>
                    <a:pt x="1801475" y="11751"/>
                    <a:pt x="1801475" y="15992"/>
                  </a:cubicBezTo>
                  <a:lnTo>
                    <a:pt x="1801475" y="587268"/>
                  </a:lnTo>
                  <a:cubicBezTo>
                    <a:pt x="1801475" y="591510"/>
                    <a:pt x="1799790" y="595577"/>
                    <a:pt x="1796791" y="598576"/>
                  </a:cubicBezTo>
                  <a:cubicBezTo>
                    <a:pt x="1793792" y="601575"/>
                    <a:pt x="1789724" y="603260"/>
                    <a:pt x="1785483" y="603260"/>
                  </a:cubicBezTo>
                  <a:lnTo>
                    <a:pt x="15992" y="603260"/>
                  </a:lnTo>
                  <a:cubicBezTo>
                    <a:pt x="11751" y="603260"/>
                    <a:pt x="7683" y="601575"/>
                    <a:pt x="4684" y="598576"/>
                  </a:cubicBezTo>
                  <a:cubicBezTo>
                    <a:pt x="1685" y="595577"/>
                    <a:pt x="0" y="591510"/>
                    <a:pt x="0" y="587268"/>
                  </a:cubicBezTo>
                  <a:lnTo>
                    <a:pt x="0" y="15992"/>
                  </a:lnTo>
                  <a:cubicBezTo>
                    <a:pt x="0" y="11751"/>
                    <a:pt x="1685" y="7683"/>
                    <a:pt x="4684" y="4684"/>
                  </a:cubicBezTo>
                  <a:cubicBezTo>
                    <a:pt x="7683" y="1685"/>
                    <a:pt x="11751" y="0"/>
                    <a:pt x="15992" y="0"/>
                  </a:cubicBezTo>
                  <a:close/>
                </a:path>
              </a:pathLst>
            </a:custGeom>
            <a:blipFill>
              <a:blip r:embed="rId7"/>
              <a:stretch>
                <a:fillRect t="-9453" b="-9453"/>
              </a:stretch>
            </a:blipFill>
          </p:spPr>
        </p:sp>
      </p:grpSp>
      <p:sp>
        <p:nvSpPr>
          <p:cNvPr id="26" name="TextBox 26"/>
          <p:cNvSpPr txBox="1"/>
          <p:nvPr/>
        </p:nvSpPr>
        <p:spPr>
          <a:xfrm>
            <a:off x="2322995" y="8040939"/>
            <a:ext cx="11389948" cy="7435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39"/>
              </a:lnSpc>
            </a:pPr>
            <a:r>
              <a:rPr lang="en-US" sz="40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Automated , customized cheesecake cup machine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943251" y="417037"/>
            <a:ext cx="7370682" cy="2873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The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300939" y="1217107"/>
            <a:ext cx="13732028" cy="2167158"/>
            <a:chOff x="0" y="0"/>
            <a:chExt cx="15281741" cy="2411730"/>
          </a:xfrm>
        </p:grpSpPr>
        <p:sp>
          <p:nvSpPr>
            <p:cNvPr id="4" name="Freeform 4"/>
            <p:cNvSpPr/>
            <p:nvPr/>
          </p:nvSpPr>
          <p:spPr>
            <a:xfrm>
              <a:off x="43885" y="36830"/>
              <a:ext cx="15192752" cy="2329180"/>
            </a:xfrm>
            <a:custGeom>
              <a:avLst/>
              <a:gdLst/>
              <a:ahLst/>
              <a:cxnLst/>
              <a:rect l="l" t="t" r="r" b="b"/>
              <a:pathLst>
                <a:path w="15192752" h="2329180">
                  <a:moveTo>
                    <a:pt x="593667" y="13970"/>
                  </a:moveTo>
                  <a:cubicBezTo>
                    <a:pt x="2344192" y="71120"/>
                    <a:pt x="3671714" y="59690"/>
                    <a:pt x="4526253" y="88900"/>
                  </a:cubicBezTo>
                  <a:cubicBezTo>
                    <a:pt x="5202814" y="111760"/>
                    <a:pt x="5869622" y="171450"/>
                    <a:pt x="6342606" y="189230"/>
                  </a:cubicBezTo>
                  <a:cubicBezTo>
                    <a:pt x="6644925" y="200660"/>
                    <a:pt x="6777799" y="200660"/>
                    <a:pt x="7086213" y="203200"/>
                  </a:cubicBezTo>
                  <a:cubicBezTo>
                    <a:pt x="7593329" y="208280"/>
                    <a:pt x="8314994" y="207010"/>
                    <a:pt x="9100048" y="201930"/>
                  </a:cubicBezTo>
                  <a:cubicBezTo>
                    <a:pt x="10206926" y="195580"/>
                    <a:pt x="12307312" y="0"/>
                    <a:pt x="13098462" y="160020"/>
                  </a:cubicBezTo>
                  <a:cubicBezTo>
                    <a:pt x="13451980" y="232410"/>
                    <a:pt x="13823783" y="502920"/>
                    <a:pt x="13835973" y="480060"/>
                  </a:cubicBezTo>
                  <a:cubicBezTo>
                    <a:pt x="13846945" y="461010"/>
                    <a:pt x="13406875" y="200660"/>
                    <a:pt x="13417847" y="171450"/>
                  </a:cubicBezTo>
                  <a:cubicBezTo>
                    <a:pt x="13423943" y="156210"/>
                    <a:pt x="13519025" y="177800"/>
                    <a:pt x="13567786" y="190500"/>
                  </a:cubicBezTo>
                  <a:cubicBezTo>
                    <a:pt x="13615329" y="203200"/>
                    <a:pt x="13664091" y="222250"/>
                    <a:pt x="13707975" y="246380"/>
                  </a:cubicBezTo>
                  <a:cubicBezTo>
                    <a:pt x="13751861" y="270510"/>
                    <a:pt x="13794526" y="300990"/>
                    <a:pt x="13832318" y="335280"/>
                  </a:cubicBezTo>
                  <a:cubicBezTo>
                    <a:pt x="13868887" y="369570"/>
                    <a:pt x="13904239" y="410210"/>
                    <a:pt x="13932277" y="453390"/>
                  </a:cubicBezTo>
                  <a:cubicBezTo>
                    <a:pt x="13960314" y="495300"/>
                    <a:pt x="13984696" y="543560"/>
                    <a:pt x="14001762" y="591820"/>
                  </a:cubicBezTo>
                  <a:cubicBezTo>
                    <a:pt x="14020046" y="640080"/>
                    <a:pt x="14032237" y="692150"/>
                    <a:pt x="14038331" y="744220"/>
                  </a:cubicBezTo>
                  <a:cubicBezTo>
                    <a:pt x="14044427" y="796290"/>
                    <a:pt x="14044427" y="849630"/>
                    <a:pt x="14038331" y="901700"/>
                  </a:cubicBezTo>
                  <a:cubicBezTo>
                    <a:pt x="14032237" y="952500"/>
                    <a:pt x="14020046" y="1004570"/>
                    <a:pt x="14001762" y="1054100"/>
                  </a:cubicBezTo>
                  <a:cubicBezTo>
                    <a:pt x="13984696" y="1102360"/>
                    <a:pt x="13960314" y="1149350"/>
                    <a:pt x="13932277" y="1192530"/>
                  </a:cubicBezTo>
                  <a:cubicBezTo>
                    <a:pt x="13904239" y="1235710"/>
                    <a:pt x="13868887" y="1275080"/>
                    <a:pt x="13832318" y="1309370"/>
                  </a:cubicBezTo>
                  <a:cubicBezTo>
                    <a:pt x="13794526" y="1344930"/>
                    <a:pt x="13751861" y="1375410"/>
                    <a:pt x="13707975" y="1399540"/>
                  </a:cubicBezTo>
                  <a:cubicBezTo>
                    <a:pt x="13664091" y="1423670"/>
                    <a:pt x="13615329" y="1442720"/>
                    <a:pt x="13567786" y="1454150"/>
                  </a:cubicBezTo>
                  <a:cubicBezTo>
                    <a:pt x="13519025" y="1466850"/>
                    <a:pt x="13486112" y="1457960"/>
                    <a:pt x="13417847" y="1473200"/>
                  </a:cubicBezTo>
                  <a:cubicBezTo>
                    <a:pt x="13263030" y="1508760"/>
                    <a:pt x="12949740" y="1662430"/>
                    <a:pt x="12673019" y="1724660"/>
                  </a:cubicBezTo>
                  <a:cubicBezTo>
                    <a:pt x="12339006" y="1800860"/>
                    <a:pt x="11872119" y="1827530"/>
                    <a:pt x="11546638" y="1861820"/>
                  </a:cubicBezTo>
                  <a:cubicBezTo>
                    <a:pt x="11296737" y="1887220"/>
                    <a:pt x="11124854" y="1905000"/>
                    <a:pt x="10884705" y="1918970"/>
                  </a:cubicBezTo>
                  <a:cubicBezTo>
                    <a:pt x="10594576" y="1935480"/>
                    <a:pt x="10234964" y="1934210"/>
                    <a:pt x="9928987" y="1948180"/>
                  </a:cubicBezTo>
                  <a:cubicBezTo>
                    <a:pt x="9643735" y="1960880"/>
                    <a:pt x="9421871" y="1983740"/>
                    <a:pt x="9102485" y="1997710"/>
                  </a:cubicBezTo>
                  <a:cubicBezTo>
                    <a:pt x="8664855" y="2018030"/>
                    <a:pt x="8079721" y="2023110"/>
                    <a:pt x="7540910" y="2048510"/>
                  </a:cubicBezTo>
                  <a:cubicBezTo>
                    <a:pt x="6963090" y="2076450"/>
                    <a:pt x="6267026" y="2138680"/>
                    <a:pt x="5745281" y="2162810"/>
                  </a:cubicBezTo>
                  <a:cubicBezTo>
                    <a:pt x="5341783" y="2181860"/>
                    <a:pt x="5099196" y="2184400"/>
                    <a:pt x="4674974" y="2194560"/>
                  </a:cubicBezTo>
                  <a:cubicBezTo>
                    <a:pt x="4053270" y="2207260"/>
                    <a:pt x="2906164" y="2197100"/>
                    <a:pt x="2374667" y="2228850"/>
                  </a:cubicBezTo>
                  <a:cubicBezTo>
                    <a:pt x="2090634" y="2246630"/>
                    <a:pt x="1865114" y="2298700"/>
                    <a:pt x="1723706" y="2298700"/>
                  </a:cubicBezTo>
                  <a:cubicBezTo>
                    <a:pt x="1654222" y="2299970"/>
                    <a:pt x="1618870" y="2294890"/>
                    <a:pt x="1567670" y="2282190"/>
                  </a:cubicBezTo>
                  <a:cubicBezTo>
                    <a:pt x="1517690" y="2270760"/>
                    <a:pt x="1467710" y="2251710"/>
                    <a:pt x="1421387" y="2227580"/>
                  </a:cubicBezTo>
                  <a:cubicBezTo>
                    <a:pt x="1375064" y="2203450"/>
                    <a:pt x="1331179" y="2172970"/>
                    <a:pt x="1292170" y="2138680"/>
                  </a:cubicBezTo>
                  <a:cubicBezTo>
                    <a:pt x="1251942" y="2103120"/>
                    <a:pt x="1216590" y="2062480"/>
                    <a:pt x="1186115" y="2019300"/>
                  </a:cubicBezTo>
                  <a:cubicBezTo>
                    <a:pt x="1155639" y="1974850"/>
                    <a:pt x="1130039" y="1926590"/>
                    <a:pt x="1111754" y="1877060"/>
                  </a:cubicBezTo>
                  <a:cubicBezTo>
                    <a:pt x="1092249" y="1826260"/>
                    <a:pt x="1078840" y="1772920"/>
                    <a:pt x="1071526" y="1719580"/>
                  </a:cubicBezTo>
                  <a:cubicBezTo>
                    <a:pt x="1064212" y="1666240"/>
                    <a:pt x="1062993" y="1610360"/>
                    <a:pt x="1067869" y="1557020"/>
                  </a:cubicBezTo>
                  <a:cubicBezTo>
                    <a:pt x="1073964" y="1503680"/>
                    <a:pt x="1084935" y="1450340"/>
                    <a:pt x="1102002" y="1399540"/>
                  </a:cubicBezTo>
                  <a:cubicBezTo>
                    <a:pt x="1120287" y="1348740"/>
                    <a:pt x="1143449" y="1299210"/>
                    <a:pt x="1172705" y="1253490"/>
                  </a:cubicBezTo>
                  <a:cubicBezTo>
                    <a:pt x="1200743" y="1209040"/>
                    <a:pt x="1236095" y="1167130"/>
                    <a:pt x="1273885" y="1130300"/>
                  </a:cubicBezTo>
                  <a:cubicBezTo>
                    <a:pt x="1311675" y="1094740"/>
                    <a:pt x="1354341" y="1061720"/>
                    <a:pt x="1400664" y="1036320"/>
                  </a:cubicBezTo>
                  <a:cubicBezTo>
                    <a:pt x="1445768" y="1009650"/>
                    <a:pt x="1494529" y="989330"/>
                    <a:pt x="1544509" y="975360"/>
                  </a:cubicBezTo>
                  <a:cubicBezTo>
                    <a:pt x="1594489" y="961390"/>
                    <a:pt x="1616432" y="958850"/>
                    <a:pt x="1699326" y="952500"/>
                  </a:cubicBezTo>
                  <a:cubicBezTo>
                    <a:pt x="2033340" y="929640"/>
                    <a:pt x="3665618" y="976630"/>
                    <a:pt x="4232467" y="974090"/>
                  </a:cubicBezTo>
                  <a:cubicBezTo>
                    <a:pt x="4518938" y="971550"/>
                    <a:pt x="4559167" y="961390"/>
                    <a:pt x="4878552" y="960120"/>
                  </a:cubicBezTo>
                  <a:cubicBezTo>
                    <a:pt x="5787947" y="955040"/>
                    <a:pt x="8678264" y="1009650"/>
                    <a:pt x="10141098" y="1013460"/>
                  </a:cubicBezTo>
                  <a:cubicBezTo>
                    <a:pt x="11185806" y="1017270"/>
                    <a:pt x="12028154" y="1009650"/>
                    <a:pt x="12829056" y="1000760"/>
                  </a:cubicBezTo>
                  <a:cubicBezTo>
                    <a:pt x="13475141" y="993140"/>
                    <a:pt x="14288232" y="947420"/>
                    <a:pt x="14579581" y="970280"/>
                  </a:cubicBezTo>
                  <a:cubicBezTo>
                    <a:pt x="14678323" y="977900"/>
                    <a:pt x="14713673" y="981710"/>
                    <a:pt x="14774626" y="1003300"/>
                  </a:cubicBezTo>
                  <a:cubicBezTo>
                    <a:pt x="14836796" y="1024890"/>
                    <a:pt x="14897749" y="1059180"/>
                    <a:pt x="14948947" y="1099820"/>
                  </a:cubicBezTo>
                  <a:cubicBezTo>
                    <a:pt x="15000146" y="1140460"/>
                    <a:pt x="15048907" y="1192530"/>
                    <a:pt x="15084258" y="1248410"/>
                  </a:cubicBezTo>
                  <a:cubicBezTo>
                    <a:pt x="15120830" y="1305560"/>
                    <a:pt x="15150087" y="1370330"/>
                    <a:pt x="15167154" y="1435100"/>
                  </a:cubicBezTo>
                  <a:cubicBezTo>
                    <a:pt x="15185438" y="1501140"/>
                    <a:pt x="15192752" y="1572260"/>
                    <a:pt x="15189095" y="1639570"/>
                  </a:cubicBezTo>
                  <a:cubicBezTo>
                    <a:pt x="15185438" y="1708150"/>
                    <a:pt x="15170810" y="1778000"/>
                    <a:pt x="15146430" y="1841500"/>
                  </a:cubicBezTo>
                  <a:cubicBezTo>
                    <a:pt x="15122048" y="1903730"/>
                    <a:pt x="15086697" y="1965960"/>
                    <a:pt x="15045250" y="2016760"/>
                  </a:cubicBezTo>
                  <a:cubicBezTo>
                    <a:pt x="15002584" y="2068830"/>
                    <a:pt x="14950166" y="2115820"/>
                    <a:pt x="14894090" y="2150110"/>
                  </a:cubicBezTo>
                  <a:cubicBezTo>
                    <a:pt x="14839234" y="2185670"/>
                    <a:pt x="14774626" y="2212340"/>
                    <a:pt x="14711236" y="2226310"/>
                  </a:cubicBezTo>
                  <a:cubicBezTo>
                    <a:pt x="14647848" y="2240280"/>
                    <a:pt x="14578362" y="2244090"/>
                    <a:pt x="14513752" y="2237740"/>
                  </a:cubicBezTo>
                  <a:cubicBezTo>
                    <a:pt x="14449145" y="2230120"/>
                    <a:pt x="14382098" y="2211070"/>
                    <a:pt x="14323585" y="2181860"/>
                  </a:cubicBezTo>
                  <a:cubicBezTo>
                    <a:pt x="14265073" y="2153920"/>
                    <a:pt x="14207777" y="2113280"/>
                    <a:pt x="14160234" y="2067560"/>
                  </a:cubicBezTo>
                  <a:cubicBezTo>
                    <a:pt x="14112694" y="2020570"/>
                    <a:pt x="14071246" y="1963420"/>
                    <a:pt x="14040770" y="1903730"/>
                  </a:cubicBezTo>
                  <a:cubicBezTo>
                    <a:pt x="14010294" y="1844040"/>
                    <a:pt x="13988352" y="1775460"/>
                    <a:pt x="13977380" y="1708150"/>
                  </a:cubicBezTo>
                  <a:cubicBezTo>
                    <a:pt x="13967629" y="1642110"/>
                    <a:pt x="13967629" y="1569720"/>
                    <a:pt x="13977380" y="1502410"/>
                  </a:cubicBezTo>
                  <a:cubicBezTo>
                    <a:pt x="13988352" y="1436370"/>
                    <a:pt x="14010294" y="1367790"/>
                    <a:pt x="14040770" y="1308100"/>
                  </a:cubicBezTo>
                  <a:cubicBezTo>
                    <a:pt x="14071246" y="1248410"/>
                    <a:pt x="14113913" y="1191260"/>
                    <a:pt x="14160234" y="1144270"/>
                  </a:cubicBezTo>
                  <a:cubicBezTo>
                    <a:pt x="14207777" y="1097280"/>
                    <a:pt x="14265073" y="1056640"/>
                    <a:pt x="14323585" y="1028700"/>
                  </a:cubicBezTo>
                  <a:cubicBezTo>
                    <a:pt x="14383317" y="1000760"/>
                    <a:pt x="14449145" y="981710"/>
                    <a:pt x="14513752" y="974090"/>
                  </a:cubicBezTo>
                  <a:cubicBezTo>
                    <a:pt x="14578362" y="966470"/>
                    <a:pt x="14647846" y="970280"/>
                    <a:pt x="14711236" y="985520"/>
                  </a:cubicBezTo>
                  <a:cubicBezTo>
                    <a:pt x="14774626" y="999490"/>
                    <a:pt x="14839234" y="1026160"/>
                    <a:pt x="14894090" y="1061720"/>
                  </a:cubicBezTo>
                  <a:cubicBezTo>
                    <a:pt x="14950166" y="1096010"/>
                    <a:pt x="15002584" y="1143000"/>
                    <a:pt x="15045250" y="1193800"/>
                  </a:cubicBezTo>
                  <a:cubicBezTo>
                    <a:pt x="15086697" y="1245870"/>
                    <a:pt x="15122048" y="1308100"/>
                    <a:pt x="15146430" y="1370330"/>
                  </a:cubicBezTo>
                  <a:cubicBezTo>
                    <a:pt x="15170810" y="1433830"/>
                    <a:pt x="15185438" y="1503680"/>
                    <a:pt x="15189095" y="1570990"/>
                  </a:cubicBezTo>
                  <a:cubicBezTo>
                    <a:pt x="15192752" y="1639570"/>
                    <a:pt x="15185438" y="1710690"/>
                    <a:pt x="15167154" y="1775460"/>
                  </a:cubicBezTo>
                  <a:cubicBezTo>
                    <a:pt x="15150087" y="1841500"/>
                    <a:pt x="15120830" y="1906270"/>
                    <a:pt x="15084258" y="1962150"/>
                  </a:cubicBezTo>
                  <a:cubicBezTo>
                    <a:pt x="15047688" y="2018030"/>
                    <a:pt x="15000146" y="2070100"/>
                    <a:pt x="14948947" y="2112010"/>
                  </a:cubicBezTo>
                  <a:cubicBezTo>
                    <a:pt x="14897749" y="2152650"/>
                    <a:pt x="14835577" y="2186940"/>
                    <a:pt x="14774626" y="2208530"/>
                  </a:cubicBezTo>
                  <a:cubicBezTo>
                    <a:pt x="14712455" y="2228850"/>
                    <a:pt x="14680760" y="2232660"/>
                    <a:pt x="14579581" y="2241550"/>
                  </a:cubicBezTo>
                  <a:cubicBezTo>
                    <a:pt x="14228501" y="2268220"/>
                    <a:pt x="13044823" y="2212340"/>
                    <a:pt x="12215885" y="2205990"/>
                  </a:cubicBezTo>
                  <a:cubicBezTo>
                    <a:pt x="11296737" y="2198370"/>
                    <a:pt x="10259344" y="2195830"/>
                    <a:pt x="9308502" y="2200910"/>
                  </a:cubicBezTo>
                  <a:cubicBezTo>
                    <a:pt x="8390574" y="2207260"/>
                    <a:pt x="7475083" y="2218690"/>
                    <a:pt x="6603478" y="2239010"/>
                  </a:cubicBezTo>
                  <a:cubicBezTo>
                    <a:pt x="5786728" y="2256790"/>
                    <a:pt x="4954132" y="2297430"/>
                    <a:pt x="4232467" y="2311400"/>
                  </a:cubicBezTo>
                  <a:cubicBezTo>
                    <a:pt x="3627829" y="2322830"/>
                    <a:pt x="3025629" y="2329180"/>
                    <a:pt x="2563617" y="2324100"/>
                  </a:cubicBezTo>
                  <a:cubicBezTo>
                    <a:pt x="2235699" y="2320290"/>
                    <a:pt x="1891933" y="2310130"/>
                    <a:pt x="1723707" y="2298700"/>
                  </a:cubicBezTo>
                  <a:cubicBezTo>
                    <a:pt x="1650565" y="2294890"/>
                    <a:pt x="1618870" y="2294890"/>
                    <a:pt x="1567671" y="2282190"/>
                  </a:cubicBezTo>
                  <a:cubicBezTo>
                    <a:pt x="1517691" y="2270760"/>
                    <a:pt x="1467711" y="2251710"/>
                    <a:pt x="1421388" y="2227580"/>
                  </a:cubicBezTo>
                  <a:cubicBezTo>
                    <a:pt x="1375064" y="2203450"/>
                    <a:pt x="1331180" y="2172970"/>
                    <a:pt x="1292171" y="2138680"/>
                  </a:cubicBezTo>
                  <a:cubicBezTo>
                    <a:pt x="1251943" y="2103120"/>
                    <a:pt x="1216591" y="2062480"/>
                    <a:pt x="1186115" y="2019300"/>
                  </a:cubicBezTo>
                  <a:cubicBezTo>
                    <a:pt x="1155639" y="1974850"/>
                    <a:pt x="1130040" y="1926590"/>
                    <a:pt x="1111754" y="1877060"/>
                  </a:cubicBezTo>
                  <a:cubicBezTo>
                    <a:pt x="1092250" y="1826260"/>
                    <a:pt x="1078841" y="1772920"/>
                    <a:pt x="1071526" y="1719580"/>
                  </a:cubicBezTo>
                  <a:cubicBezTo>
                    <a:pt x="1064212" y="1666240"/>
                    <a:pt x="1062993" y="1611630"/>
                    <a:pt x="1067869" y="1557020"/>
                  </a:cubicBezTo>
                  <a:cubicBezTo>
                    <a:pt x="1073965" y="1503680"/>
                    <a:pt x="1084936" y="1450340"/>
                    <a:pt x="1102002" y="1399540"/>
                  </a:cubicBezTo>
                  <a:cubicBezTo>
                    <a:pt x="1120287" y="1348740"/>
                    <a:pt x="1143449" y="1299210"/>
                    <a:pt x="1172706" y="1254760"/>
                  </a:cubicBezTo>
                  <a:cubicBezTo>
                    <a:pt x="1200743" y="1209040"/>
                    <a:pt x="1236095" y="1167130"/>
                    <a:pt x="1273885" y="1130300"/>
                  </a:cubicBezTo>
                  <a:cubicBezTo>
                    <a:pt x="1311675" y="1094740"/>
                    <a:pt x="1354341" y="1061720"/>
                    <a:pt x="1399445" y="1036320"/>
                  </a:cubicBezTo>
                  <a:cubicBezTo>
                    <a:pt x="1445768" y="1009650"/>
                    <a:pt x="1492091" y="991870"/>
                    <a:pt x="1544510" y="975360"/>
                  </a:cubicBezTo>
                  <a:cubicBezTo>
                    <a:pt x="1604242" y="957580"/>
                    <a:pt x="1656660" y="946150"/>
                    <a:pt x="1741992" y="934720"/>
                  </a:cubicBezTo>
                  <a:cubicBezTo>
                    <a:pt x="1891933" y="916940"/>
                    <a:pt x="2097948" y="913130"/>
                    <a:pt x="2373449" y="909320"/>
                  </a:cubicBezTo>
                  <a:cubicBezTo>
                    <a:pt x="2898850" y="900430"/>
                    <a:pt x="4049613" y="934720"/>
                    <a:pt x="4659127" y="934720"/>
                  </a:cubicBezTo>
                  <a:cubicBezTo>
                    <a:pt x="5065064" y="934720"/>
                    <a:pt x="5236947" y="934720"/>
                    <a:pt x="5672140" y="922020"/>
                  </a:cubicBezTo>
                  <a:cubicBezTo>
                    <a:pt x="6464508" y="896620"/>
                    <a:pt x="8082159" y="816610"/>
                    <a:pt x="9017154" y="755650"/>
                  </a:cubicBezTo>
                  <a:cubicBezTo>
                    <a:pt x="9694934" y="711200"/>
                    <a:pt x="10239840" y="660400"/>
                    <a:pt x="10767679" y="612140"/>
                  </a:cubicBezTo>
                  <a:cubicBezTo>
                    <a:pt x="11204091" y="572770"/>
                    <a:pt x="11618561" y="538480"/>
                    <a:pt x="11963546" y="491490"/>
                  </a:cubicBezTo>
                  <a:cubicBezTo>
                    <a:pt x="12226856" y="455930"/>
                    <a:pt x="12424339" y="422910"/>
                    <a:pt x="12659611" y="372110"/>
                  </a:cubicBezTo>
                  <a:cubicBezTo>
                    <a:pt x="12908293" y="318770"/>
                    <a:pt x="13261811" y="181610"/>
                    <a:pt x="13417847" y="171450"/>
                  </a:cubicBezTo>
                  <a:cubicBezTo>
                    <a:pt x="13486112" y="167640"/>
                    <a:pt x="13519025" y="177800"/>
                    <a:pt x="13567786" y="190500"/>
                  </a:cubicBezTo>
                  <a:cubicBezTo>
                    <a:pt x="13615329" y="203200"/>
                    <a:pt x="13664091" y="222250"/>
                    <a:pt x="13707975" y="246380"/>
                  </a:cubicBezTo>
                  <a:cubicBezTo>
                    <a:pt x="13751862" y="270510"/>
                    <a:pt x="13794528" y="300990"/>
                    <a:pt x="13832318" y="335280"/>
                  </a:cubicBezTo>
                  <a:cubicBezTo>
                    <a:pt x="13868887" y="369570"/>
                    <a:pt x="13904240" y="410210"/>
                    <a:pt x="13932277" y="453390"/>
                  </a:cubicBezTo>
                  <a:cubicBezTo>
                    <a:pt x="13960314" y="495300"/>
                    <a:pt x="13984696" y="543560"/>
                    <a:pt x="14001762" y="591820"/>
                  </a:cubicBezTo>
                  <a:cubicBezTo>
                    <a:pt x="14020047" y="640080"/>
                    <a:pt x="14032237" y="692150"/>
                    <a:pt x="14038333" y="744220"/>
                  </a:cubicBezTo>
                  <a:cubicBezTo>
                    <a:pt x="14044429" y="796290"/>
                    <a:pt x="14044429" y="849630"/>
                    <a:pt x="14038333" y="900430"/>
                  </a:cubicBezTo>
                  <a:cubicBezTo>
                    <a:pt x="14032237" y="952500"/>
                    <a:pt x="14020047" y="1004570"/>
                    <a:pt x="14001762" y="1052830"/>
                  </a:cubicBezTo>
                  <a:cubicBezTo>
                    <a:pt x="13984696" y="1102360"/>
                    <a:pt x="13960314" y="1149350"/>
                    <a:pt x="13932277" y="1192530"/>
                  </a:cubicBezTo>
                  <a:cubicBezTo>
                    <a:pt x="13904240" y="1235710"/>
                    <a:pt x="13868887" y="1275080"/>
                    <a:pt x="13832318" y="1309370"/>
                  </a:cubicBezTo>
                  <a:cubicBezTo>
                    <a:pt x="13794528" y="1344930"/>
                    <a:pt x="13751862" y="1375410"/>
                    <a:pt x="13707975" y="1399540"/>
                  </a:cubicBezTo>
                  <a:cubicBezTo>
                    <a:pt x="13664091" y="1423670"/>
                    <a:pt x="13615329" y="1442720"/>
                    <a:pt x="13567786" y="1454150"/>
                  </a:cubicBezTo>
                  <a:cubicBezTo>
                    <a:pt x="13519025" y="1466850"/>
                    <a:pt x="13476360" y="1473200"/>
                    <a:pt x="13417847" y="1473200"/>
                  </a:cubicBezTo>
                  <a:cubicBezTo>
                    <a:pt x="13331297" y="1474470"/>
                    <a:pt x="13224021" y="1450340"/>
                    <a:pt x="13098462" y="1442720"/>
                  </a:cubicBezTo>
                  <a:cubicBezTo>
                    <a:pt x="12921702" y="1432560"/>
                    <a:pt x="12774200" y="1433830"/>
                    <a:pt x="12454815" y="1427480"/>
                  </a:cubicBezTo>
                  <a:cubicBezTo>
                    <a:pt x="11532010" y="1412240"/>
                    <a:pt x="8719711" y="1409700"/>
                    <a:pt x="7061832" y="1374140"/>
                  </a:cubicBezTo>
                  <a:cubicBezTo>
                    <a:pt x="5642883" y="1343660"/>
                    <a:pt x="4283666" y="1266190"/>
                    <a:pt x="3112180" y="1243330"/>
                  </a:cubicBezTo>
                  <a:cubicBezTo>
                    <a:pt x="2172309" y="1224280"/>
                    <a:pt x="892329" y="1248410"/>
                    <a:pt x="571725" y="1224280"/>
                  </a:cubicBezTo>
                  <a:cubicBezTo>
                    <a:pt x="496145" y="1217930"/>
                    <a:pt x="477860" y="1215390"/>
                    <a:pt x="432756" y="1203960"/>
                  </a:cubicBezTo>
                  <a:cubicBezTo>
                    <a:pt x="387652" y="1191260"/>
                    <a:pt x="343766" y="1172210"/>
                    <a:pt x="302320" y="1149350"/>
                  </a:cubicBezTo>
                  <a:cubicBezTo>
                    <a:pt x="262092" y="1125220"/>
                    <a:pt x="223083" y="1096010"/>
                    <a:pt x="188950" y="1064260"/>
                  </a:cubicBezTo>
                  <a:cubicBezTo>
                    <a:pt x="154817" y="1031240"/>
                    <a:pt x="124341" y="993140"/>
                    <a:pt x="98742" y="952500"/>
                  </a:cubicBezTo>
                  <a:cubicBezTo>
                    <a:pt x="73142" y="913130"/>
                    <a:pt x="51200" y="867410"/>
                    <a:pt x="35352" y="821690"/>
                  </a:cubicBezTo>
                  <a:cubicBezTo>
                    <a:pt x="20724" y="777240"/>
                    <a:pt x="9753" y="727710"/>
                    <a:pt x="4877" y="679450"/>
                  </a:cubicBezTo>
                  <a:cubicBezTo>
                    <a:pt x="0" y="632460"/>
                    <a:pt x="1219" y="581660"/>
                    <a:pt x="7315" y="534670"/>
                  </a:cubicBezTo>
                  <a:cubicBezTo>
                    <a:pt x="14629" y="486410"/>
                    <a:pt x="26819" y="438150"/>
                    <a:pt x="43885" y="393700"/>
                  </a:cubicBezTo>
                  <a:cubicBezTo>
                    <a:pt x="60952" y="347980"/>
                    <a:pt x="84113" y="304800"/>
                    <a:pt x="110932" y="265430"/>
                  </a:cubicBezTo>
                  <a:cubicBezTo>
                    <a:pt x="138970" y="226060"/>
                    <a:pt x="170664" y="189230"/>
                    <a:pt x="206016" y="157480"/>
                  </a:cubicBezTo>
                  <a:cubicBezTo>
                    <a:pt x="241368" y="127000"/>
                    <a:pt x="281596" y="99060"/>
                    <a:pt x="323043" y="77470"/>
                  </a:cubicBezTo>
                  <a:cubicBezTo>
                    <a:pt x="364490" y="55880"/>
                    <a:pt x="409594" y="39370"/>
                    <a:pt x="454698" y="29210"/>
                  </a:cubicBezTo>
                  <a:cubicBezTo>
                    <a:pt x="499802" y="17780"/>
                    <a:pt x="593667" y="13970"/>
                    <a:pt x="593667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6" name="Freeform 6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8" name="Freeform 8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0" name="Freeform 10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300939" y="3698193"/>
            <a:ext cx="6866014" cy="2752690"/>
            <a:chOff x="0" y="0"/>
            <a:chExt cx="1061083" cy="42540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061083" cy="425404"/>
            </a:xfrm>
            <a:custGeom>
              <a:avLst/>
              <a:gdLst/>
              <a:ahLst/>
              <a:cxnLst/>
              <a:rect l="l" t="t" r="r" b="b"/>
              <a:pathLst>
                <a:path w="1061083" h="425404">
                  <a:moveTo>
                    <a:pt x="25934" y="0"/>
                  </a:moveTo>
                  <a:lnTo>
                    <a:pt x="1035149" y="0"/>
                  </a:lnTo>
                  <a:cubicBezTo>
                    <a:pt x="1042027" y="0"/>
                    <a:pt x="1048623" y="2732"/>
                    <a:pt x="1053487" y="7596"/>
                  </a:cubicBezTo>
                  <a:cubicBezTo>
                    <a:pt x="1058351" y="12460"/>
                    <a:pt x="1061083" y="19056"/>
                    <a:pt x="1061083" y="25934"/>
                  </a:cubicBezTo>
                  <a:lnTo>
                    <a:pt x="1061083" y="399470"/>
                  </a:lnTo>
                  <a:cubicBezTo>
                    <a:pt x="1061083" y="413793"/>
                    <a:pt x="1049472" y="425404"/>
                    <a:pt x="1035149" y="425404"/>
                  </a:cubicBezTo>
                  <a:lnTo>
                    <a:pt x="25934" y="425404"/>
                  </a:lnTo>
                  <a:cubicBezTo>
                    <a:pt x="11611" y="425404"/>
                    <a:pt x="0" y="413793"/>
                    <a:pt x="0" y="399470"/>
                  </a:cubicBezTo>
                  <a:lnTo>
                    <a:pt x="0" y="25934"/>
                  </a:lnTo>
                  <a:cubicBezTo>
                    <a:pt x="0" y="11611"/>
                    <a:pt x="11611" y="0"/>
                    <a:pt x="25934" y="0"/>
                  </a:cubicBezTo>
                  <a:close/>
                </a:path>
              </a:pathLst>
            </a:custGeom>
            <a:blipFill>
              <a:blip r:embed="rId3"/>
              <a:stretch>
                <a:fillRect l="-3810" r="-3810"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581825" y="897402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45920" y="2234518"/>
            <a:ext cx="13387046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input / output unit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300939" y="6730215"/>
            <a:ext cx="6866014" cy="2752690"/>
            <a:chOff x="0" y="0"/>
            <a:chExt cx="1061083" cy="42540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061083" cy="425404"/>
            </a:xfrm>
            <a:custGeom>
              <a:avLst/>
              <a:gdLst/>
              <a:ahLst/>
              <a:cxnLst/>
              <a:rect l="l" t="t" r="r" b="b"/>
              <a:pathLst>
                <a:path w="1061083" h="425404">
                  <a:moveTo>
                    <a:pt x="25934" y="0"/>
                  </a:moveTo>
                  <a:lnTo>
                    <a:pt x="1035149" y="0"/>
                  </a:lnTo>
                  <a:cubicBezTo>
                    <a:pt x="1042027" y="0"/>
                    <a:pt x="1048623" y="2732"/>
                    <a:pt x="1053487" y="7596"/>
                  </a:cubicBezTo>
                  <a:cubicBezTo>
                    <a:pt x="1058351" y="12460"/>
                    <a:pt x="1061083" y="19056"/>
                    <a:pt x="1061083" y="25934"/>
                  </a:cubicBezTo>
                  <a:lnTo>
                    <a:pt x="1061083" y="399470"/>
                  </a:lnTo>
                  <a:cubicBezTo>
                    <a:pt x="1061083" y="413793"/>
                    <a:pt x="1049472" y="425404"/>
                    <a:pt x="1035149" y="425404"/>
                  </a:cubicBezTo>
                  <a:lnTo>
                    <a:pt x="25934" y="425404"/>
                  </a:lnTo>
                  <a:cubicBezTo>
                    <a:pt x="11611" y="425404"/>
                    <a:pt x="0" y="413793"/>
                    <a:pt x="0" y="399470"/>
                  </a:cubicBezTo>
                  <a:lnTo>
                    <a:pt x="0" y="25934"/>
                  </a:lnTo>
                  <a:cubicBezTo>
                    <a:pt x="0" y="11611"/>
                    <a:pt x="11611" y="0"/>
                    <a:pt x="25934" y="0"/>
                  </a:cubicBezTo>
                  <a:close/>
                </a:path>
              </a:pathLst>
            </a:custGeom>
            <a:blipFill>
              <a:blip r:embed="rId4"/>
              <a:stretch>
                <a:fillRect l="-1761" r="-1761"/>
              </a:stretch>
            </a:blipFill>
          </p:spPr>
        </p:sp>
      </p:grpSp>
      <p:grpSp>
        <p:nvGrpSpPr>
          <p:cNvPr id="17" name="Group 17"/>
          <p:cNvGrpSpPr/>
          <p:nvPr/>
        </p:nvGrpSpPr>
        <p:grpSpPr>
          <a:xfrm>
            <a:off x="9144000" y="3767155"/>
            <a:ext cx="7332024" cy="2752690"/>
            <a:chOff x="0" y="0"/>
            <a:chExt cx="1133101" cy="425404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133101" cy="425404"/>
            </a:xfrm>
            <a:custGeom>
              <a:avLst/>
              <a:gdLst/>
              <a:ahLst/>
              <a:cxnLst/>
              <a:rect l="l" t="t" r="r" b="b"/>
              <a:pathLst>
                <a:path w="1133101" h="425404">
                  <a:moveTo>
                    <a:pt x="24286" y="0"/>
                  </a:moveTo>
                  <a:lnTo>
                    <a:pt x="1108815" y="0"/>
                  </a:lnTo>
                  <a:cubicBezTo>
                    <a:pt x="1115256" y="0"/>
                    <a:pt x="1121433" y="2559"/>
                    <a:pt x="1125988" y="7113"/>
                  </a:cubicBezTo>
                  <a:cubicBezTo>
                    <a:pt x="1130542" y="11668"/>
                    <a:pt x="1133101" y="17845"/>
                    <a:pt x="1133101" y="24286"/>
                  </a:cubicBezTo>
                  <a:lnTo>
                    <a:pt x="1133101" y="401119"/>
                  </a:lnTo>
                  <a:cubicBezTo>
                    <a:pt x="1133101" y="414531"/>
                    <a:pt x="1122228" y="425404"/>
                    <a:pt x="1108815" y="425404"/>
                  </a:cubicBezTo>
                  <a:lnTo>
                    <a:pt x="24286" y="425404"/>
                  </a:lnTo>
                  <a:cubicBezTo>
                    <a:pt x="10873" y="425404"/>
                    <a:pt x="0" y="414531"/>
                    <a:pt x="0" y="401119"/>
                  </a:cubicBezTo>
                  <a:lnTo>
                    <a:pt x="0" y="24286"/>
                  </a:lnTo>
                  <a:cubicBezTo>
                    <a:pt x="0" y="10873"/>
                    <a:pt x="10873" y="0"/>
                    <a:pt x="24286" y="0"/>
                  </a:cubicBezTo>
                  <a:close/>
                </a:path>
              </a:pathLst>
            </a:custGeom>
            <a:blipFill>
              <a:blip r:embed="rId5"/>
              <a:stretch>
                <a:fillRect t="-5935" b="-5935"/>
              </a:stretch>
            </a:blipFill>
          </p:spPr>
        </p:sp>
      </p:grpSp>
      <p:grpSp>
        <p:nvGrpSpPr>
          <p:cNvPr id="19" name="Group 19"/>
          <p:cNvGrpSpPr/>
          <p:nvPr/>
        </p:nvGrpSpPr>
        <p:grpSpPr>
          <a:xfrm>
            <a:off x="9287051" y="6730215"/>
            <a:ext cx="7450267" cy="2752690"/>
            <a:chOff x="0" y="0"/>
            <a:chExt cx="1151374" cy="42540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51374" cy="425404"/>
            </a:xfrm>
            <a:custGeom>
              <a:avLst/>
              <a:gdLst/>
              <a:ahLst/>
              <a:cxnLst/>
              <a:rect l="l" t="t" r="r" b="b"/>
              <a:pathLst>
                <a:path w="1151374" h="425404">
                  <a:moveTo>
                    <a:pt x="23900" y="0"/>
                  </a:moveTo>
                  <a:lnTo>
                    <a:pt x="1127474" y="0"/>
                  </a:lnTo>
                  <a:cubicBezTo>
                    <a:pt x="1133813" y="0"/>
                    <a:pt x="1139892" y="2518"/>
                    <a:pt x="1144374" y="7000"/>
                  </a:cubicBezTo>
                  <a:cubicBezTo>
                    <a:pt x="1148856" y="11482"/>
                    <a:pt x="1151374" y="17562"/>
                    <a:pt x="1151374" y="23900"/>
                  </a:cubicBezTo>
                  <a:lnTo>
                    <a:pt x="1151374" y="401504"/>
                  </a:lnTo>
                  <a:cubicBezTo>
                    <a:pt x="1151374" y="407843"/>
                    <a:pt x="1148856" y="413922"/>
                    <a:pt x="1144374" y="418404"/>
                  </a:cubicBezTo>
                  <a:cubicBezTo>
                    <a:pt x="1139892" y="422886"/>
                    <a:pt x="1133813" y="425404"/>
                    <a:pt x="1127474" y="425404"/>
                  </a:cubicBezTo>
                  <a:lnTo>
                    <a:pt x="23900" y="425404"/>
                  </a:lnTo>
                  <a:cubicBezTo>
                    <a:pt x="17562" y="425404"/>
                    <a:pt x="11482" y="422886"/>
                    <a:pt x="7000" y="418404"/>
                  </a:cubicBezTo>
                  <a:cubicBezTo>
                    <a:pt x="2518" y="413922"/>
                    <a:pt x="0" y="407843"/>
                    <a:pt x="0" y="401504"/>
                  </a:cubicBezTo>
                  <a:lnTo>
                    <a:pt x="0" y="23900"/>
                  </a:lnTo>
                  <a:cubicBezTo>
                    <a:pt x="0" y="17562"/>
                    <a:pt x="2518" y="11482"/>
                    <a:pt x="7000" y="7000"/>
                  </a:cubicBezTo>
                  <a:cubicBezTo>
                    <a:pt x="11482" y="2518"/>
                    <a:pt x="17562" y="0"/>
                    <a:pt x="23900" y="0"/>
                  </a:cubicBezTo>
                  <a:close/>
                </a:path>
              </a:pathLst>
            </a:custGeom>
            <a:blipFill>
              <a:blip r:embed="rId6"/>
              <a:stretch>
                <a:fillRect l="-6762" r="-6762"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265185" y="133528"/>
            <a:ext cx="13732028" cy="2167158"/>
            <a:chOff x="0" y="0"/>
            <a:chExt cx="15281741" cy="2411730"/>
          </a:xfrm>
        </p:grpSpPr>
        <p:sp>
          <p:nvSpPr>
            <p:cNvPr id="4" name="Freeform 4"/>
            <p:cNvSpPr/>
            <p:nvPr/>
          </p:nvSpPr>
          <p:spPr>
            <a:xfrm>
              <a:off x="43885" y="36830"/>
              <a:ext cx="15192752" cy="2329180"/>
            </a:xfrm>
            <a:custGeom>
              <a:avLst/>
              <a:gdLst/>
              <a:ahLst/>
              <a:cxnLst/>
              <a:rect l="l" t="t" r="r" b="b"/>
              <a:pathLst>
                <a:path w="15192752" h="2329180">
                  <a:moveTo>
                    <a:pt x="593667" y="13970"/>
                  </a:moveTo>
                  <a:cubicBezTo>
                    <a:pt x="2344192" y="71120"/>
                    <a:pt x="3671714" y="59690"/>
                    <a:pt x="4526253" y="88900"/>
                  </a:cubicBezTo>
                  <a:cubicBezTo>
                    <a:pt x="5202814" y="111760"/>
                    <a:pt x="5869622" y="171450"/>
                    <a:pt x="6342606" y="189230"/>
                  </a:cubicBezTo>
                  <a:cubicBezTo>
                    <a:pt x="6644925" y="200660"/>
                    <a:pt x="6777799" y="200660"/>
                    <a:pt x="7086213" y="203200"/>
                  </a:cubicBezTo>
                  <a:cubicBezTo>
                    <a:pt x="7593329" y="208280"/>
                    <a:pt x="8314994" y="207010"/>
                    <a:pt x="9100048" y="201930"/>
                  </a:cubicBezTo>
                  <a:cubicBezTo>
                    <a:pt x="10206926" y="195580"/>
                    <a:pt x="12307312" y="0"/>
                    <a:pt x="13098462" y="160020"/>
                  </a:cubicBezTo>
                  <a:cubicBezTo>
                    <a:pt x="13451980" y="232410"/>
                    <a:pt x="13823783" y="502920"/>
                    <a:pt x="13835973" y="480060"/>
                  </a:cubicBezTo>
                  <a:cubicBezTo>
                    <a:pt x="13846945" y="461010"/>
                    <a:pt x="13406875" y="200660"/>
                    <a:pt x="13417847" y="171450"/>
                  </a:cubicBezTo>
                  <a:cubicBezTo>
                    <a:pt x="13423943" y="156210"/>
                    <a:pt x="13519025" y="177800"/>
                    <a:pt x="13567786" y="190500"/>
                  </a:cubicBezTo>
                  <a:cubicBezTo>
                    <a:pt x="13615329" y="203200"/>
                    <a:pt x="13664091" y="222250"/>
                    <a:pt x="13707975" y="246380"/>
                  </a:cubicBezTo>
                  <a:cubicBezTo>
                    <a:pt x="13751861" y="270510"/>
                    <a:pt x="13794526" y="300990"/>
                    <a:pt x="13832318" y="335280"/>
                  </a:cubicBezTo>
                  <a:cubicBezTo>
                    <a:pt x="13868887" y="369570"/>
                    <a:pt x="13904239" y="410210"/>
                    <a:pt x="13932277" y="453390"/>
                  </a:cubicBezTo>
                  <a:cubicBezTo>
                    <a:pt x="13960314" y="495300"/>
                    <a:pt x="13984696" y="543560"/>
                    <a:pt x="14001762" y="591820"/>
                  </a:cubicBezTo>
                  <a:cubicBezTo>
                    <a:pt x="14020046" y="640080"/>
                    <a:pt x="14032237" y="692150"/>
                    <a:pt x="14038331" y="744220"/>
                  </a:cubicBezTo>
                  <a:cubicBezTo>
                    <a:pt x="14044427" y="796290"/>
                    <a:pt x="14044427" y="849630"/>
                    <a:pt x="14038331" y="901700"/>
                  </a:cubicBezTo>
                  <a:cubicBezTo>
                    <a:pt x="14032237" y="952500"/>
                    <a:pt x="14020046" y="1004570"/>
                    <a:pt x="14001762" y="1054100"/>
                  </a:cubicBezTo>
                  <a:cubicBezTo>
                    <a:pt x="13984696" y="1102360"/>
                    <a:pt x="13960314" y="1149350"/>
                    <a:pt x="13932277" y="1192530"/>
                  </a:cubicBezTo>
                  <a:cubicBezTo>
                    <a:pt x="13904239" y="1235710"/>
                    <a:pt x="13868887" y="1275080"/>
                    <a:pt x="13832318" y="1309370"/>
                  </a:cubicBezTo>
                  <a:cubicBezTo>
                    <a:pt x="13794526" y="1344930"/>
                    <a:pt x="13751861" y="1375410"/>
                    <a:pt x="13707975" y="1399540"/>
                  </a:cubicBezTo>
                  <a:cubicBezTo>
                    <a:pt x="13664091" y="1423670"/>
                    <a:pt x="13615329" y="1442720"/>
                    <a:pt x="13567786" y="1454150"/>
                  </a:cubicBezTo>
                  <a:cubicBezTo>
                    <a:pt x="13519025" y="1466850"/>
                    <a:pt x="13486112" y="1457960"/>
                    <a:pt x="13417847" y="1473200"/>
                  </a:cubicBezTo>
                  <a:cubicBezTo>
                    <a:pt x="13263030" y="1508760"/>
                    <a:pt x="12949740" y="1662430"/>
                    <a:pt x="12673019" y="1724660"/>
                  </a:cubicBezTo>
                  <a:cubicBezTo>
                    <a:pt x="12339006" y="1800860"/>
                    <a:pt x="11872119" y="1827530"/>
                    <a:pt x="11546638" y="1861820"/>
                  </a:cubicBezTo>
                  <a:cubicBezTo>
                    <a:pt x="11296737" y="1887220"/>
                    <a:pt x="11124854" y="1905000"/>
                    <a:pt x="10884705" y="1918970"/>
                  </a:cubicBezTo>
                  <a:cubicBezTo>
                    <a:pt x="10594576" y="1935480"/>
                    <a:pt x="10234964" y="1934210"/>
                    <a:pt x="9928987" y="1948180"/>
                  </a:cubicBezTo>
                  <a:cubicBezTo>
                    <a:pt x="9643735" y="1960880"/>
                    <a:pt x="9421871" y="1983740"/>
                    <a:pt x="9102485" y="1997710"/>
                  </a:cubicBezTo>
                  <a:cubicBezTo>
                    <a:pt x="8664855" y="2018030"/>
                    <a:pt x="8079721" y="2023110"/>
                    <a:pt x="7540910" y="2048510"/>
                  </a:cubicBezTo>
                  <a:cubicBezTo>
                    <a:pt x="6963090" y="2076450"/>
                    <a:pt x="6267026" y="2138680"/>
                    <a:pt x="5745281" y="2162810"/>
                  </a:cubicBezTo>
                  <a:cubicBezTo>
                    <a:pt x="5341783" y="2181860"/>
                    <a:pt x="5099196" y="2184400"/>
                    <a:pt x="4674974" y="2194560"/>
                  </a:cubicBezTo>
                  <a:cubicBezTo>
                    <a:pt x="4053270" y="2207260"/>
                    <a:pt x="2906164" y="2197100"/>
                    <a:pt x="2374667" y="2228850"/>
                  </a:cubicBezTo>
                  <a:cubicBezTo>
                    <a:pt x="2090634" y="2246630"/>
                    <a:pt x="1865114" y="2298700"/>
                    <a:pt x="1723706" y="2298700"/>
                  </a:cubicBezTo>
                  <a:cubicBezTo>
                    <a:pt x="1654222" y="2299970"/>
                    <a:pt x="1618870" y="2294890"/>
                    <a:pt x="1567670" y="2282190"/>
                  </a:cubicBezTo>
                  <a:cubicBezTo>
                    <a:pt x="1517690" y="2270760"/>
                    <a:pt x="1467710" y="2251710"/>
                    <a:pt x="1421387" y="2227580"/>
                  </a:cubicBezTo>
                  <a:cubicBezTo>
                    <a:pt x="1375064" y="2203450"/>
                    <a:pt x="1331179" y="2172970"/>
                    <a:pt x="1292170" y="2138680"/>
                  </a:cubicBezTo>
                  <a:cubicBezTo>
                    <a:pt x="1251942" y="2103120"/>
                    <a:pt x="1216590" y="2062480"/>
                    <a:pt x="1186115" y="2019300"/>
                  </a:cubicBezTo>
                  <a:cubicBezTo>
                    <a:pt x="1155639" y="1974850"/>
                    <a:pt x="1130039" y="1926590"/>
                    <a:pt x="1111754" y="1877060"/>
                  </a:cubicBezTo>
                  <a:cubicBezTo>
                    <a:pt x="1092249" y="1826260"/>
                    <a:pt x="1078840" y="1772920"/>
                    <a:pt x="1071526" y="1719580"/>
                  </a:cubicBezTo>
                  <a:cubicBezTo>
                    <a:pt x="1064212" y="1666240"/>
                    <a:pt x="1062993" y="1610360"/>
                    <a:pt x="1067869" y="1557020"/>
                  </a:cubicBezTo>
                  <a:cubicBezTo>
                    <a:pt x="1073964" y="1503680"/>
                    <a:pt x="1084935" y="1450340"/>
                    <a:pt x="1102002" y="1399540"/>
                  </a:cubicBezTo>
                  <a:cubicBezTo>
                    <a:pt x="1120287" y="1348740"/>
                    <a:pt x="1143449" y="1299210"/>
                    <a:pt x="1172705" y="1253490"/>
                  </a:cubicBezTo>
                  <a:cubicBezTo>
                    <a:pt x="1200743" y="1209040"/>
                    <a:pt x="1236095" y="1167130"/>
                    <a:pt x="1273885" y="1130300"/>
                  </a:cubicBezTo>
                  <a:cubicBezTo>
                    <a:pt x="1311675" y="1094740"/>
                    <a:pt x="1354341" y="1061720"/>
                    <a:pt x="1400664" y="1036320"/>
                  </a:cubicBezTo>
                  <a:cubicBezTo>
                    <a:pt x="1445768" y="1009650"/>
                    <a:pt x="1494529" y="989330"/>
                    <a:pt x="1544509" y="975360"/>
                  </a:cubicBezTo>
                  <a:cubicBezTo>
                    <a:pt x="1594489" y="961390"/>
                    <a:pt x="1616432" y="958850"/>
                    <a:pt x="1699326" y="952500"/>
                  </a:cubicBezTo>
                  <a:cubicBezTo>
                    <a:pt x="2033340" y="929640"/>
                    <a:pt x="3665618" y="976630"/>
                    <a:pt x="4232467" y="974090"/>
                  </a:cubicBezTo>
                  <a:cubicBezTo>
                    <a:pt x="4518938" y="971550"/>
                    <a:pt x="4559167" y="961390"/>
                    <a:pt x="4878552" y="960120"/>
                  </a:cubicBezTo>
                  <a:cubicBezTo>
                    <a:pt x="5787947" y="955040"/>
                    <a:pt x="8678264" y="1009650"/>
                    <a:pt x="10141098" y="1013460"/>
                  </a:cubicBezTo>
                  <a:cubicBezTo>
                    <a:pt x="11185806" y="1017270"/>
                    <a:pt x="12028154" y="1009650"/>
                    <a:pt x="12829056" y="1000760"/>
                  </a:cubicBezTo>
                  <a:cubicBezTo>
                    <a:pt x="13475141" y="993140"/>
                    <a:pt x="14288232" y="947420"/>
                    <a:pt x="14579581" y="970280"/>
                  </a:cubicBezTo>
                  <a:cubicBezTo>
                    <a:pt x="14678323" y="977900"/>
                    <a:pt x="14713673" y="981710"/>
                    <a:pt x="14774626" y="1003300"/>
                  </a:cubicBezTo>
                  <a:cubicBezTo>
                    <a:pt x="14836796" y="1024890"/>
                    <a:pt x="14897749" y="1059180"/>
                    <a:pt x="14948947" y="1099820"/>
                  </a:cubicBezTo>
                  <a:cubicBezTo>
                    <a:pt x="15000146" y="1140460"/>
                    <a:pt x="15048907" y="1192530"/>
                    <a:pt x="15084258" y="1248410"/>
                  </a:cubicBezTo>
                  <a:cubicBezTo>
                    <a:pt x="15120830" y="1305560"/>
                    <a:pt x="15150087" y="1370330"/>
                    <a:pt x="15167154" y="1435100"/>
                  </a:cubicBezTo>
                  <a:cubicBezTo>
                    <a:pt x="15185438" y="1501140"/>
                    <a:pt x="15192752" y="1572260"/>
                    <a:pt x="15189095" y="1639570"/>
                  </a:cubicBezTo>
                  <a:cubicBezTo>
                    <a:pt x="15185438" y="1708150"/>
                    <a:pt x="15170810" y="1778000"/>
                    <a:pt x="15146430" y="1841500"/>
                  </a:cubicBezTo>
                  <a:cubicBezTo>
                    <a:pt x="15122048" y="1903730"/>
                    <a:pt x="15086697" y="1965960"/>
                    <a:pt x="15045250" y="2016760"/>
                  </a:cubicBezTo>
                  <a:cubicBezTo>
                    <a:pt x="15002584" y="2068830"/>
                    <a:pt x="14950166" y="2115820"/>
                    <a:pt x="14894090" y="2150110"/>
                  </a:cubicBezTo>
                  <a:cubicBezTo>
                    <a:pt x="14839234" y="2185670"/>
                    <a:pt x="14774626" y="2212340"/>
                    <a:pt x="14711236" y="2226310"/>
                  </a:cubicBezTo>
                  <a:cubicBezTo>
                    <a:pt x="14647848" y="2240280"/>
                    <a:pt x="14578362" y="2244090"/>
                    <a:pt x="14513752" y="2237740"/>
                  </a:cubicBezTo>
                  <a:cubicBezTo>
                    <a:pt x="14449145" y="2230120"/>
                    <a:pt x="14382098" y="2211070"/>
                    <a:pt x="14323585" y="2181860"/>
                  </a:cubicBezTo>
                  <a:cubicBezTo>
                    <a:pt x="14265073" y="2153920"/>
                    <a:pt x="14207777" y="2113280"/>
                    <a:pt x="14160234" y="2067560"/>
                  </a:cubicBezTo>
                  <a:cubicBezTo>
                    <a:pt x="14112694" y="2020570"/>
                    <a:pt x="14071246" y="1963420"/>
                    <a:pt x="14040770" y="1903730"/>
                  </a:cubicBezTo>
                  <a:cubicBezTo>
                    <a:pt x="14010294" y="1844040"/>
                    <a:pt x="13988352" y="1775460"/>
                    <a:pt x="13977380" y="1708150"/>
                  </a:cubicBezTo>
                  <a:cubicBezTo>
                    <a:pt x="13967629" y="1642110"/>
                    <a:pt x="13967629" y="1569720"/>
                    <a:pt x="13977380" y="1502410"/>
                  </a:cubicBezTo>
                  <a:cubicBezTo>
                    <a:pt x="13988352" y="1436370"/>
                    <a:pt x="14010294" y="1367790"/>
                    <a:pt x="14040770" y="1308100"/>
                  </a:cubicBezTo>
                  <a:cubicBezTo>
                    <a:pt x="14071246" y="1248410"/>
                    <a:pt x="14113913" y="1191260"/>
                    <a:pt x="14160234" y="1144270"/>
                  </a:cubicBezTo>
                  <a:cubicBezTo>
                    <a:pt x="14207777" y="1097280"/>
                    <a:pt x="14265073" y="1056640"/>
                    <a:pt x="14323585" y="1028700"/>
                  </a:cubicBezTo>
                  <a:cubicBezTo>
                    <a:pt x="14383317" y="1000760"/>
                    <a:pt x="14449145" y="981710"/>
                    <a:pt x="14513752" y="974090"/>
                  </a:cubicBezTo>
                  <a:cubicBezTo>
                    <a:pt x="14578362" y="966470"/>
                    <a:pt x="14647846" y="970280"/>
                    <a:pt x="14711236" y="985520"/>
                  </a:cubicBezTo>
                  <a:cubicBezTo>
                    <a:pt x="14774626" y="999490"/>
                    <a:pt x="14839234" y="1026160"/>
                    <a:pt x="14894090" y="1061720"/>
                  </a:cubicBezTo>
                  <a:cubicBezTo>
                    <a:pt x="14950166" y="1096010"/>
                    <a:pt x="15002584" y="1143000"/>
                    <a:pt x="15045250" y="1193800"/>
                  </a:cubicBezTo>
                  <a:cubicBezTo>
                    <a:pt x="15086697" y="1245870"/>
                    <a:pt x="15122048" y="1308100"/>
                    <a:pt x="15146430" y="1370330"/>
                  </a:cubicBezTo>
                  <a:cubicBezTo>
                    <a:pt x="15170810" y="1433830"/>
                    <a:pt x="15185438" y="1503680"/>
                    <a:pt x="15189095" y="1570990"/>
                  </a:cubicBezTo>
                  <a:cubicBezTo>
                    <a:pt x="15192752" y="1639570"/>
                    <a:pt x="15185438" y="1710690"/>
                    <a:pt x="15167154" y="1775460"/>
                  </a:cubicBezTo>
                  <a:cubicBezTo>
                    <a:pt x="15150087" y="1841500"/>
                    <a:pt x="15120830" y="1906270"/>
                    <a:pt x="15084258" y="1962150"/>
                  </a:cubicBezTo>
                  <a:cubicBezTo>
                    <a:pt x="15047688" y="2018030"/>
                    <a:pt x="15000146" y="2070100"/>
                    <a:pt x="14948947" y="2112010"/>
                  </a:cubicBezTo>
                  <a:cubicBezTo>
                    <a:pt x="14897749" y="2152650"/>
                    <a:pt x="14835577" y="2186940"/>
                    <a:pt x="14774626" y="2208530"/>
                  </a:cubicBezTo>
                  <a:cubicBezTo>
                    <a:pt x="14712455" y="2228850"/>
                    <a:pt x="14680760" y="2232660"/>
                    <a:pt x="14579581" y="2241550"/>
                  </a:cubicBezTo>
                  <a:cubicBezTo>
                    <a:pt x="14228501" y="2268220"/>
                    <a:pt x="13044823" y="2212340"/>
                    <a:pt x="12215885" y="2205990"/>
                  </a:cubicBezTo>
                  <a:cubicBezTo>
                    <a:pt x="11296737" y="2198370"/>
                    <a:pt x="10259344" y="2195830"/>
                    <a:pt x="9308502" y="2200910"/>
                  </a:cubicBezTo>
                  <a:cubicBezTo>
                    <a:pt x="8390574" y="2207260"/>
                    <a:pt x="7475083" y="2218690"/>
                    <a:pt x="6603478" y="2239010"/>
                  </a:cubicBezTo>
                  <a:cubicBezTo>
                    <a:pt x="5786728" y="2256790"/>
                    <a:pt x="4954132" y="2297430"/>
                    <a:pt x="4232467" y="2311400"/>
                  </a:cubicBezTo>
                  <a:cubicBezTo>
                    <a:pt x="3627829" y="2322830"/>
                    <a:pt x="3025629" y="2329180"/>
                    <a:pt x="2563617" y="2324100"/>
                  </a:cubicBezTo>
                  <a:cubicBezTo>
                    <a:pt x="2235699" y="2320290"/>
                    <a:pt x="1891933" y="2310130"/>
                    <a:pt x="1723707" y="2298700"/>
                  </a:cubicBezTo>
                  <a:cubicBezTo>
                    <a:pt x="1650565" y="2294890"/>
                    <a:pt x="1618870" y="2294890"/>
                    <a:pt x="1567671" y="2282190"/>
                  </a:cubicBezTo>
                  <a:cubicBezTo>
                    <a:pt x="1517691" y="2270760"/>
                    <a:pt x="1467711" y="2251710"/>
                    <a:pt x="1421388" y="2227580"/>
                  </a:cubicBezTo>
                  <a:cubicBezTo>
                    <a:pt x="1375064" y="2203450"/>
                    <a:pt x="1331180" y="2172970"/>
                    <a:pt x="1292171" y="2138680"/>
                  </a:cubicBezTo>
                  <a:cubicBezTo>
                    <a:pt x="1251943" y="2103120"/>
                    <a:pt x="1216591" y="2062480"/>
                    <a:pt x="1186115" y="2019300"/>
                  </a:cubicBezTo>
                  <a:cubicBezTo>
                    <a:pt x="1155639" y="1974850"/>
                    <a:pt x="1130040" y="1926590"/>
                    <a:pt x="1111754" y="1877060"/>
                  </a:cubicBezTo>
                  <a:cubicBezTo>
                    <a:pt x="1092250" y="1826260"/>
                    <a:pt x="1078841" y="1772920"/>
                    <a:pt x="1071526" y="1719580"/>
                  </a:cubicBezTo>
                  <a:cubicBezTo>
                    <a:pt x="1064212" y="1666240"/>
                    <a:pt x="1062993" y="1611630"/>
                    <a:pt x="1067869" y="1557020"/>
                  </a:cubicBezTo>
                  <a:cubicBezTo>
                    <a:pt x="1073965" y="1503680"/>
                    <a:pt x="1084936" y="1450340"/>
                    <a:pt x="1102002" y="1399540"/>
                  </a:cubicBezTo>
                  <a:cubicBezTo>
                    <a:pt x="1120287" y="1348740"/>
                    <a:pt x="1143449" y="1299210"/>
                    <a:pt x="1172706" y="1254760"/>
                  </a:cubicBezTo>
                  <a:cubicBezTo>
                    <a:pt x="1200743" y="1209040"/>
                    <a:pt x="1236095" y="1167130"/>
                    <a:pt x="1273885" y="1130300"/>
                  </a:cubicBezTo>
                  <a:cubicBezTo>
                    <a:pt x="1311675" y="1094740"/>
                    <a:pt x="1354341" y="1061720"/>
                    <a:pt x="1399445" y="1036320"/>
                  </a:cubicBezTo>
                  <a:cubicBezTo>
                    <a:pt x="1445768" y="1009650"/>
                    <a:pt x="1492091" y="991870"/>
                    <a:pt x="1544510" y="975360"/>
                  </a:cubicBezTo>
                  <a:cubicBezTo>
                    <a:pt x="1604242" y="957580"/>
                    <a:pt x="1656660" y="946150"/>
                    <a:pt x="1741992" y="934720"/>
                  </a:cubicBezTo>
                  <a:cubicBezTo>
                    <a:pt x="1891933" y="916940"/>
                    <a:pt x="2097948" y="913130"/>
                    <a:pt x="2373449" y="909320"/>
                  </a:cubicBezTo>
                  <a:cubicBezTo>
                    <a:pt x="2898850" y="900430"/>
                    <a:pt x="4049613" y="934720"/>
                    <a:pt x="4659127" y="934720"/>
                  </a:cubicBezTo>
                  <a:cubicBezTo>
                    <a:pt x="5065064" y="934720"/>
                    <a:pt x="5236947" y="934720"/>
                    <a:pt x="5672140" y="922020"/>
                  </a:cubicBezTo>
                  <a:cubicBezTo>
                    <a:pt x="6464508" y="896620"/>
                    <a:pt x="8082159" y="816610"/>
                    <a:pt x="9017154" y="755650"/>
                  </a:cubicBezTo>
                  <a:cubicBezTo>
                    <a:pt x="9694934" y="711200"/>
                    <a:pt x="10239840" y="660400"/>
                    <a:pt x="10767679" y="612140"/>
                  </a:cubicBezTo>
                  <a:cubicBezTo>
                    <a:pt x="11204091" y="572770"/>
                    <a:pt x="11618561" y="538480"/>
                    <a:pt x="11963546" y="491490"/>
                  </a:cubicBezTo>
                  <a:cubicBezTo>
                    <a:pt x="12226856" y="455930"/>
                    <a:pt x="12424339" y="422910"/>
                    <a:pt x="12659611" y="372110"/>
                  </a:cubicBezTo>
                  <a:cubicBezTo>
                    <a:pt x="12908293" y="318770"/>
                    <a:pt x="13261811" y="181610"/>
                    <a:pt x="13417847" y="171450"/>
                  </a:cubicBezTo>
                  <a:cubicBezTo>
                    <a:pt x="13486112" y="167640"/>
                    <a:pt x="13519025" y="177800"/>
                    <a:pt x="13567786" y="190500"/>
                  </a:cubicBezTo>
                  <a:cubicBezTo>
                    <a:pt x="13615329" y="203200"/>
                    <a:pt x="13664091" y="222250"/>
                    <a:pt x="13707975" y="246380"/>
                  </a:cubicBezTo>
                  <a:cubicBezTo>
                    <a:pt x="13751862" y="270510"/>
                    <a:pt x="13794528" y="300990"/>
                    <a:pt x="13832318" y="335280"/>
                  </a:cubicBezTo>
                  <a:cubicBezTo>
                    <a:pt x="13868887" y="369570"/>
                    <a:pt x="13904240" y="410210"/>
                    <a:pt x="13932277" y="453390"/>
                  </a:cubicBezTo>
                  <a:cubicBezTo>
                    <a:pt x="13960314" y="495300"/>
                    <a:pt x="13984696" y="543560"/>
                    <a:pt x="14001762" y="591820"/>
                  </a:cubicBezTo>
                  <a:cubicBezTo>
                    <a:pt x="14020047" y="640080"/>
                    <a:pt x="14032237" y="692150"/>
                    <a:pt x="14038333" y="744220"/>
                  </a:cubicBezTo>
                  <a:cubicBezTo>
                    <a:pt x="14044429" y="796290"/>
                    <a:pt x="14044429" y="849630"/>
                    <a:pt x="14038333" y="900430"/>
                  </a:cubicBezTo>
                  <a:cubicBezTo>
                    <a:pt x="14032237" y="952500"/>
                    <a:pt x="14020047" y="1004570"/>
                    <a:pt x="14001762" y="1052830"/>
                  </a:cubicBezTo>
                  <a:cubicBezTo>
                    <a:pt x="13984696" y="1102360"/>
                    <a:pt x="13960314" y="1149350"/>
                    <a:pt x="13932277" y="1192530"/>
                  </a:cubicBezTo>
                  <a:cubicBezTo>
                    <a:pt x="13904240" y="1235710"/>
                    <a:pt x="13868887" y="1275080"/>
                    <a:pt x="13832318" y="1309370"/>
                  </a:cubicBezTo>
                  <a:cubicBezTo>
                    <a:pt x="13794528" y="1344930"/>
                    <a:pt x="13751862" y="1375410"/>
                    <a:pt x="13707975" y="1399540"/>
                  </a:cubicBezTo>
                  <a:cubicBezTo>
                    <a:pt x="13664091" y="1423670"/>
                    <a:pt x="13615329" y="1442720"/>
                    <a:pt x="13567786" y="1454150"/>
                  </a:cubicBezTo>
                  <a:cubicBezTo>
                    <a:pt x="13519025" y="1466850"/>
                    <a:pt x="13476360" y="1473200"/>
                    <a:pt x="13417847" y="1473200"/>
                  </a:cubicBezTo>
                  <a:cubicBezTo>
                    <a:pt x="13331297" y="1474470"/>
                    <a:pt x="13224021" y="1450340"/>
                    <a:pt x="13098462" y="1442720"/>
                  </a:cubicBezTo>
                  <a:cubicBezTo>
                    <a:pt x="12921702" y="1432560"/>
                    <a:pt x="12774200" y="1433830"/>
                    <a:pt x="12454815" y="1427480"/>
                  </a:cubicBezTo>
                  <a:cubicBezTo>
                    <a:pt x="11532010" y="1412240"/>
                    <a:pt x="8719711" y="1409700"/>
                    <a:pt x="7061832" y="1374140"/>
                  </a:cubicBezTo>
                  <a:cubicBezTo>
                    <a:pt x="5642883" y="1343660"/>
                    <a:pt x="4283666" y="1266190"/>
                    <a:pt x="3112180" y="1243330"/>
                  </a:cubicBezTo>
                  <a:cubicBezTo>
                    <a:pt x="2172309" y="1224280"/>
                    <a:pt x="892329" y="1248410"/>
                    <a:pt x="571725" y="1224280"/>
                  </a:cubicBezTo>
                  <a:cubicBezTo>
                    <a:pt x="496145" y="1217930"/>
                    <a:pt x="477860" y="1215390"/>
                    <a:pt x="432756" y="1203960"/>
                  </a:cubicBezTo>
                  <a:cubicBezTo>
                    <a:pt x="387652" y="1191260"/>
                    <a:pt x="343766" y="1172210"/>
                    <a:pt x="302320" y="1149350"/>
                  </a:cubicBezTo>
                  <a:cubicBezTo>
                    <a:pt x="262092" y="1125220"/>
                    <a:pt x="223083" y="1096010"/>
                    <a:pt x="188950" y="1064260"/>
                  </a:cubicBezTo>
                  <a:cubicBezTo>
                    <a:pt x="154817" y="1031240"/>
                    <a:pt x="124341" y="993140"/>
                    <a:pt x="98742" y="952500"/>
                  </a:cubicBezTo>
                  <a:cubicBezTo>
                    <a:pt x="73142" y="913130"/>
                    <a:pt x="51200" y="867410"/>
                    <a:pt x="35352" y="821690"/>
                  </a:cubicBezTo>
                  <a:cubicBezTo>
                    <a:pt x="20724" y="777240"/>
                    <a:pt x="9753" y="727710"/>
                    <a:pt x="4877" y="679450"/>
                  </a:cubicBezTo>
                  <a:cubicBezTo>
                    <a:pt x="0" y="632460"/>
                    <a:pt x="1219" y="581660"/>
                    <a:pt x="7315" y="534670"/>
                  </a:cubicBezTo>
                  <a:cubicBezTo>
                    <a:pt x="14629" y="486410"/>
                    <a:pt x="26819" y="438150"/>
                    <a:pt x="43885" y="393700"/>
                  </a:cubicBezTo>
                  <a:cubicBezTo>
                    <a:pt x="60952" y="347980"/>
                    <a:pt x="84113" y="304800"/>
                    <a:pt x="110932" y="265430"/>
                  </a:cubicBezTo>
                  <a:cubicBezTo>
                    <a:pt x="138970" y="226060"/>
                    <a:pt x="170664" y="189230"/>
                    <a:pt x="206016" y="157480"/>
                  </a:cubicBezTo>
                  <a:cubicBezTo>
                    <a:pt x="241368" y="127000"/>
                    <a:pt x="281596" y="99060"/>
                    <a:pt x="323043" y="77470"/>
                  </a:cubicBezTo>
                  <a:cubicBezTo>
                    <a:pt x="364490" y="55880"/>
                    <a:pt x="409594" y="39370"/>
                    <a:pt x="454698" y="29210"/>
                  </a:cubicBezTo>
                  <a:cubicBezTo>
                    <a:pt x="499802" y="17780"/>
                    <a:pt x="593667" y="13970"/>
                    <a:pt x="593667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6" name="Freeform 6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8" name="Freeform 8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0" name="Freeform 10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3375214" y="2300686"/>
            <a:ext cx="4253320" cy="7805339"/>
            <a:chOff x="0" y="0"/>
            <a:chExt cx="658951" cy="1209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658951" cy="1209251"/>
            </a:xfrm>
            <a:custGeom>
              <a:avLst/>
              <a:gdLst/>
              <a:ahLst/>
              <a:cxnLst/>
              <a:rect l="l" t="t" r="r" b="b"/>
              <a:pathLst>
                <a:path w="658951" h="1209251">
                  <a:moveTo>
                    <a:pt x="41865" y="0"/>
                  </a:moveTo>
                  <a:lnTo>
                    <a:pt x="617086" y="0"/>
                  </a:lnTo>
                  <a:cubicBezTo>
                    <a:pt x="640207" y="0"/>
                    <a:pt x="658951" y="18743"/>
                    <a:pt x="658951" y="41865"/>
                  </a:cubicBezTo>
                  <a:lnTo>
                    <a:pt x="658951" y="1167386"/>
                  </a:lnTo>
                  <a:cubicBezTo>
                    <a:pt x="658951" y="1178490"/>
                    <a:pt x="654540" y="1189138"/>
                    <a:pt x="646689" y="1196989"/>
                  </a:cubicBezTo>
                  <a:cubicBezTo>
                    <a:pt x="638837" y="1204841"/>
                    <a:pt x="628189" y="1209251"/>
                    <a:pt x="617086" y="1209251"/>
                  </a:cubicBezTo>
                  <a:lnTo>
                    <a:pt x="41865" y="1209251"/>
                  </a:lnTo>
                  <a:cubicBezTo>
                    <a:pt x="18743" y="1209251"/>
                    <a:pt x="0" y="1190508"/>
                    <a:pt x="0" y="1167386"/>
                  </a:cubicBezTo>
                  <a:lnTo>
                    <a:pt x="0" y="41865"/>
                  </a:lnTo>
                  <a:cubicBezTo>
                    <a:pt x="0" y="18743"/>
                    <a:pt x="18743" y="0"/>
                    <a:pt x="41865" y="0"/>
                  </a:cubicBezTo>
                  <a:close/>
                </a:path>
              </a:pathLst>
            </a:custGeom>
            <a:blipFill>
              <a:blip r:embed="rId3"/>
              <a:stretch>
                <a:fillRect t="-8997" b="-8997"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1265185" y="52337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Application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9351948" y="2300686"/>
            <a:ext cx="3945467" cy="7805339"/>
            <a:chOff x="0" y="0"/>
            <a:chExt cx="611256" cy="1209251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11256" cy="1209251"/>
            </a:xfrm>
            <a:custGeom>
              <a:avLst/>
              <a:gdLst/>
              <a:ahLst/>
              <a:cxnLst/>
              <a:rect l="l" t="t" r="r" b="b"/>
              <a:pathLst>
                <a:path w="611256" h="1209251">
                  <a:moveTo>
                    <a:pt x="45131" y="0"/>
                  </a:moveTo>
                  <a:lnTo>
                    <a:pt x="566125" y="0"/>
                  </a:lnTo>
                  <a:cubicBezTo>
                    <a:pt x="591050" y="0"/>
                    <a:pt x="611256" y="20206"/>
                    <a:pt x="611256" y="45131"/>
                  </a:cubicBezTo>
                  <a:lnTo>
                    <a:pt x="611256" y="1164120"/>
                  </a:lnTo>
                  <a:cubicBezTo>
                    <a:pt x="611256" y="1189045"/>
                    <a:pt x="591050" y="1209251"/>
                    <a:pt x="566125" y="1209251"/>
                  </a:cubicBezTo>
                  <a:lnTo>
                    <a:pt x="45131" y="1209251"/>
                  </a:lnTo>
                  <a:cubicBezTo>
                    <a:pt x="20206" y="1209251"/>
                    <a:pt x="0" y="1189045"/>
                    <a:pt x="0" y="1164120"/>
                  </a:cubicBezTo>
                  <a:lnTo>
                    <a:pt x="0" y="45131"/>
                  </a:lnTo>
                  <a:cubicBezTo>
                    <a:pt x="0" y="20206"/>
                    <a:pt x="20206" y="0"/>
                    <a:pt x="45131" y="0"/>
                  </a:cubicBezTo>
                  <a:close/>
                </a:path>
              </a:pathLst>
            </a:custGeom>
            <a:blipFill>
              <a:blip r:embed="rId4"/>
              <a:stretch>
                <a:fillRect t="-4727" b="-4727"/>
              </a:stretch>
            </a:blipFill>
          </p:spPr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300939" y="1217107"/>
            <a:ext cx="9877317" cy="2167158"/>
            <a:chOff x="0" y="0"/>
            <a:chExt cx="10992011" cy="2411730"/>
          </a:xfrm>
        </p:grpSpPr>
        <p:sp>
          <p:nvSpPr>
            <p:cNvPr id="4" name="Freeform 4"/>
            <p:cNvSpPr/>
            <p:nvPr/>
          </p:nvSpPr>
          <p:spPr>
            <a:xfrm>
              <a:off x="31566" y="36830"/>
              <a:ext cx="10928003" cy="2329180"/>
            </a:xfrm>
            <a:custGeom>
              <a:avLst/>
              <a:gdLst/>
              <a:ahLst/>
              <a:cxnLst/>
              <a:rect l="l" t="t" r="r" b="b"/>
              <a:pathLst>
                <a:path w="10928003" h="2329180">
                  <a:moveTo>
                    <a:pt x="427019" y="13970"/>
                  </a:moveTo>
                  <a:cubicBezTo>
                    <a:pt x="1686155" y="71120"/>
                    <a:pt x="2641029" y="59690"/>
                    <a:pt x="3255691" y="88900"/>
                  </a:cubicBezTo>
                  <a:cubicBezTo>
                    <a:pt x="3742335" y="111760"/>
                    <a:pt x="4221964" y="171450"/>
                    <a:pt x="4562176" y="189230"/>
                  </a:cubicBezTo>
                  <a:cubicBezTo>
                    <a:pt x="4779631" y="200660"/>
                    <a:pt x="4875207" y="200660"/>
                    <a:pt x="5097046" y="203200"/>
                  </a:cubicBezTo>
                  <a:cubicBezTo>
                    <a:pt x="5461809" y="208280"/>
                    <a:pt x="5980896" y="207010"/>
                    <a:pt x="6545577" y="201930"/>
                  </a:cubicBezTo>
                  <a:cubicBezTo>
                    <a:pt x="7341745" y="195580"/>
                    <a:pt x="8852533" y="0"/>
                    <a:pt x="9421599" y="160020"/>
                  </a:cubicBezTo>
                  <a:cubicBezTo>
                    <a:pt x="9675881" y="232410"/>
                    <a:pt x="9943316" y="502920"/>
                    <a:pt x="9952084" y="480060"/>
                  </a:cubicBezTo>
                  <a:cubicBezTo>
                    <a:pt x="9959976" y="461010"/>
                    <a:pt x="9643439" y="200660"/>
                    <a:pt x="9651331" y="171450"/>
                  </a:cubicBezTo>
                  <a:cubicBezTo>
                    <a:pt x="9655715" y="156210"/>
                    <a:pt x="9724107" y="177800"/>
                    <a:pt x="9759181" y="190500"/>
                  </a:cubicBezTo>
                  <a:cubicBezTo>
                    <a:pt x="9793377" y="203200"/>
                    <a:pt x="9828451" y="222250"/>
                    <a:pt x="9860016" y="246380"/>
                  </a:cubicBezTo>
                  <a:cubicBezTo>
                    <a:pt x="9891583" y="270510"/>
                    <a:pt x="9922271" y="300990"/>
                    <a:pt x="9949454" y="335280"/>
                  </a:cubicBezTo>
                  <a:cubicBezTo>
                    <a:pt x="9975760" y="369570"/>
                    <a:pt x="10001187" y="410210"/>
                    <a:pt x="10021354" y="453390"/>
                  </a:cubicBezTo>
                  <a:cubicBezTo>
                    <a:pt x="10041522" y="495300"/>
                    <a:pt x="10059059" y="543560"/>
                    <a:pt x="10071334" y="591820"/>
                  </a:cubicBezTo>
                  <a:cubicBezTo>
                    <a:pt x="10084486" y="640080"/>
                    <a:pt x="10093255" y="692150"/>
                    <a:pt x="10097639" y="744220"/>
                  </a:cubicBezTo>
                  <a:cubicBezTo>
                    <a:pt x="10102023" y="796290"/>
                    <a:pt x="10102023" y="849630"/>
                    <a:pt x="10097639" y="901700"/>
                  </a:cubicBezTo>
                  <a:cubicBezTo>
                    <a:pt x="10093255" y="952500"/>
                    <a:pt x="10084486" y="1004570"/>
                    <a:pt x="10071334" y="1054100"/>
                  </a:cubicBezTo>
                  <a:cubicBezTo>
                    <a:pt x="10059059" y="1102360"/>
                    <a:pt x="10041522" y="1149350"/>
                    <a:pt x="10021354" y="1192530"/>
                  </a:cubicBezTo>
                  <a:cubicBezTo>
                    <a:pt x="10001187" y="1235710"/>
                    <a:pt x="9975760" y="1275080"/>
                    <a:pt x="9949454" y="1309370"/>
                  </a:cubicBezTo>
                  <a:cubicBezTo>
                    <a:pt x="9922271" y="1344930"/>
                    <a:pt x="9891583" y="1375410"/>
                    <a:pt x="9860016" y="1399540"/>
                  </a:cubicBezTo>
                  <a:cubicBezTo>
                    <a:pt x="9828451" y="1423670"/>
                    <a:pt x="9793377" y="1442720"/>
                    <a:pt x="9759181" y="1454150"/>
                  </a:cubicBezTo>
                  <a:cubicBezTo>
                    <a:pt x="9724107" y="1466850"/>
                    <a:pt x="9700433" y="1457960"/>
                    <a:pt x="9651331" y="1473200"/>
                  </a:cubicBezTo>
                  <a:cubicBezTo>
                    <a:pt x="9539971" y="1508760"/>
                    <a:pt x="9314626" y="1662430"/>
                    <a:pt x="9115583" y="1724660"/>
                  </a:cubicBezTo>
                  <a:cubicBezTo>
                    <a:pt x="8875330" y="1800860"/>
                    <a:pt x="8539502" y="1827530"/>
                    <a:pt x="8305387" y="1861820"/>
                  </a:cubicBezTo>
                  <a:cubicBezTo>
                    <a:pt x="8125636" y="1887220"/>
                    <a:pt x="8002002" y="1905000"/>
                    <a:pt x="7829265" y="1918970"/>
                  </a:cubicBezTo>
                  <a:cubicBezTo>
                    <a:pt x="7620579" y="1935480"/>
                    <a:pt x="7361912" y="1934210"/>
                    <a:pt x="7141826" y="1948180"/>
                  </a:cubicBezTo>
                  <a:cubicBezTo>
                    <a:pt x="6936647" y="1960880"/>
                    <a:pt x="6777063" y="1983740"/>
                    <a:pt x="6547332" y="1997710"/>
                  </a:cubicBezTo>
                  <a:cubicBezTo>
                    <a:pt x="6232548" y="2018030"/>
                    <a:pt x="5811667" y="2023110"/>
                    <a:pt x="5424105" y="2048510"/>
                  </a:cubicBezTo>
                  <a:cubicBezTo>
                    <a:pt x="5008485" y="2076450"/>
                    <a:pt x="4507812" y="2138680"/>
                    <a:pt x="4132526" y="2162810"/>
                  </a:cubicBezTo>
                  <a:cubicBezTo>
                    <a:pt x="3842294" y="2181860"/>
                    <a:pt x="3667804" y="2184400"/>
                    <a:pt x="3362664" y="2194560"/>
                  </a:cubicBezTo>
                  <a:cubicBezTo>
                    <a:pt x="2915478" y="2207260"/>
                    <a:pt x="2090376" y="2197100"/>
                    <a:pt x="1708076" y="2228850"/>
                  </a:cubicBezTo>
                  <a:cubicBezTo>
                    <a:pt x="1503773" y="2246630"/>
                    <a:pt x="1341559" y="2298700"/>
                    <a:pt x="1239846" y="2298700"/>
                  </a:cubicBezTo>
                  <a:cubicBezTo>
                    <a:pt x="1189866" y="2299970"/>
                    <a:pt x="1164438" y="2294890"/>
                    <a:pt x="1127611" y="2282190"/>
                  </a:cubicBezTo>
                  <a:cubicBezTo>
                    <a:pt x="1091660" y="2270760"/>
                    <a:pt x="1055710" y="2251710"/>
                    <a:pt x="1022390" y="2227580"/>
                  </a:cubicBezTo>
                  <a:cubicBezTo>
                    <a:pt x="989071" y="2203450"/>
                    <a:pt x="957504" y="2172970"/>
                    <a:pt x="929446" y="2138680"/>
                  </a:cubicBezTo>
                  <a:cubicBezTo>
                    <a:pt x="900510" y="2103120"/>
                    <a:pt x="875082" y="2062480"/>
                    <a:pt x="853161" y="2019300"/>
                  </a:cubicBezTo>
                  <a:cubicBezTo>
                    <a:pt x="831240" y="1974850"/>
                    <a:pt x="812827" y="1926590"/>
                    <a:pt x="799674" y="1877060"/>
                  </a:cubicBezTo>
                  <a:cubicBezTo>
                    <a:pt x="785645" y="1826260"/>
                    <a:pt x="776000" y="1772920"/>
                    <a:pt x="770738" y="1719580"/>
                  </a:cubicBezTo>
                  <a:cubicBezTo>
                    <a:pt x="765477" y="1666240"/>
                    <a:pt x="764601" y="1610360"/>
                    <a:pt x="768108" y="1557020"/>
                  </a:cubicBezTo>
                  <a:cubicBezTo>
                    <a:pt x="772492" y="1503680"/>
                    <a:pt x="780384" y="1450340"/>
                    <a:pt x="792659" y="1399540"/>
                  </a:cubicBezTo>
                  <a:cubicBezTo>
                    <a:pt x="805812" y="1348740"/>
                    <a:pt x="822472" y="1299210"/>
                    <a:pt x="843516" y="1253490"/>
                  </a:cubicBezTo>
                  <a:cubicBezTo>
                    <a:pt x="863683" y="1209040"/>
                    <a:pt x="889111" y="1167130"/>
                    <a:pt x="916293" y="1130300"/>
                  </a:cubicBezTo>
                  <a:cubicBezTo>
                    <a:pt x="943475" y="1094740"/>
                    <a:pt x="974164" y="1061720"/>
                    <a:pt x="1007484" y="1036320"/>
                  </a:cubicBezTo>
                  <a:cubicBezTo>
                    <a:pt x="1039927" y="1009650"/>
                    <a:pt x="1075000" y="989330"/>
                    <a:pt x="1110951" y="975360"/>
                  </a:cubicBezTo>
                  <a:cubicBezTo>
                    <a:pt x="1146901" y="961390"/>
                    <a:pt x="1162684" y="958850"/>
                    <a:pt x="1222309" y="952500"/>
                  </a:cubicBezTo>
                  <a:cubicBezTo>
                    <a:pt x="1462562" y="929640"/>
                    <a:pt x="2636645" y="976630"/>
                    <a:pt x="3044373" y="974090"/>
                  </a:cubicBezTo>
                  <a:cubicBezTo>
                    <a:pt x="3250430" y="971550"/>
                    <a:pt x="3279365" y="961390"/>
                    <a:pt x="3509096" y="960120"/>
                  </a:cubicBezTo>
                  <a:cubicBezTo>
                    <a:pt x="4163216" y="955040"/>
                    <a:pt x="6242193" y="1009650"/>
                    <a:pt x="7294395" y="1013460"/>
                  </a:cubicBezTo>
                  <a:cubicBezTo>
                    <a:pt x="8045844" y="1017270"/>
                    <a:pt x="8651737" y="1009650"/>
                    <a:pt x="9227818" y="1000760"/>
                  </a:cubicBezTo>
                  <a:cubicBezTo>
                    <a:pt x="9692541" y="993140"/>
                    <a:pt x="10277390" y="947420"/>
                    <a:pt x="10486954" y="970280"/>
                  </a:cubicBezTo>
                  <a:cubicBezTo>
                    <a:pt x="10557978" y="977900"/>
                    <a:pt x="10583406" y="981710"/>
                    <a:pt x="10627248" y="1003300"/>
                  </a:cubicBezTo>
                  <a:cubicBezTo>
                    <a:pt x="10671966" y="1024890"/>
                    <a:pt x="10715809" y="1059180"/>
                    <a:pt x="10752635" y="1099820"/>
                  </a:cubicBezTo>
                  <a:cubicBezTo>
                    <a:pt x="10789463" y="1140460"/>
                    <a:pt x="10824536" y="1192530"/>
                    <a:pt x="10849964" y="1248410"/>
                  </a:cubicBezTo>
                  <a:cubicBezTo>
                    <a:pt x="10876269" y="1305560"/>
                    <a:pt x="10897313" y="1370330"/>
                    <a:pt x="10909589" y="1435100"/>
                  </a:cubicBezTo>
                  <a:cubicBezTo>
                    <a:pt x="10922742" y="1501140"/>
                    <a:pt x="10928003" y="1572260"/>
                    <a:pt x="10925372" y="1639570"/>
                  </a:cubicBezTo>
                  <a:cubicBezTo>
                    <a:pt x="10922742" y="1708150"/>
                    <a:pt x="10912219" y="1778000"/>
                    <a:pt x="10894683" y="1841500"/>
                  </a:cubicBezTo>
                  <a:cubicBezTo>
                    <a:pt x="10877146" y="1903730"/>
                    <a:pt x="10851719" y="1965960"/>
                    <a:pt x="10821906" y="2016760"/>
                  </a:cubicBezTo>
                  <a:cubicBezTo>
                    <a:pt x="10791217" y="2068830"/>
                    <a:pt x="10753512" y="2115820"/>
                    <a:pt x="10713178" y="2150110"/>
                  </a:cubicBezTo>
                  <a:cubicBezTo>
                    <a:pt x="10673720" y="2185670"/>
                    <a:pt x="10627248" y="2212340"/>
                    <a:pt x="10581653" y="2226310"/>
                  </a:cubicBezTo>
                  <a:cubicBezTo>
                    <a:pt x="10536058" y="2240280"/>
                    <a:pt x="10486077" y="2244090"/>
                    <a:pt x="10439605" y="2237740"/>
                  </a:cubicBezTo>
                  <a:cubicBezTo>
                    <a:pt x="10393133" y="2230120"/>
                    <a:pt x="10344907" y="2211070"/>
                    <a:pt x="10302819" y="2181860"/>
                  </a:cubicBezTo>
                  <a:cubicBezTo>
                    <a:pt x="10260731" y="2153920"/>
                    <a:pt x="10219519" y="2113280"/>
                    <a:pt x="10185322" y="2067560"/>
                  </a:cubicBezTo>
                  <a:cubicBezTo>
                    <a:pt x="10151126" y="2020570"/>
                    <a:pt x="10121314" y="1963420"/>
                    <a:pt x="10099393" y="1903730"/>
                  </a:cubicBezTo>
                  <a:cubicBezTo>
                    <a:pt x="10077472" y="1844040"/>
                    <a:pt x="10061688" y="1775460"/>
                    <a:pt x="10053797" y="1708150"/>
                  </a:cubicBezTo>
                  <a:cubicBezTo>
                    <a:pt x="10046783" y="1642110"/>
                    <a:pt x="10046783" y="1569720"/>
                    <a:pt x="10053797" y="1502410"/>
                  </a:cubicBezTo>
                  <a:cubicBezTo>
                    <a:pt x="10061688" y="1436370"/>
                    <a:pt x="10077472" y="1367790"/>
                    <a:pt x="10099393" y="1308100"/>
                  </a:cubicBezTo>
                  <a:cubicBezTo>
                    <a:pt x="10121314" y="1248410"/>
                    <a:pt x="10152003" y="1191260"/>
                    <a:pt x="10185322" y="1144270"/>
                  </a:cubicBezTo>
                  <a:cubicBezTo>
                    <a:pt x="10219519" y="1097280"/>
                    <a:pt x="10260731" y="1056640"/>
                    <a:pt x="10302819" y="1028700"/>
                  </a:cubicBezTo>
                  <a:cubicBezTo>
                    <a:pt x="10345784" y="1000760"/>
                    <a:pt x="10393133" y="981710"/>
                    <a:pt x="10439605" y="974090"/>
                  </a:cubicBezTo>
                  <a:cubicBezTo>
                    <a:pt x="10486077" y="966470"/>
                    <a:pt x="10536056" y="970280"/>
                    <a:pt x="10581653" y="985520"/>
                  </a:cubicBezTo>
                  <a:cubicBezTo>
                    <a:pt x="10627248" y="999490"/>
                    <a:pt x="10673720" y="1026160"/>
                    <a:pt x="10713178" y="1061720"/>
                  </a:cubicBezTo>
                  <a:cubicBezTo>
                    <a:pt x="10753512" y="1096010"/>
                    <a:pt x="10791217" y="1143000"/>
                    <a:pt x="10821906" y="1193800"/>
                  </a:cubicBezTo>
                  <a:cubicBezTo>
                    <a:pt x="10851719" y="1245870"/>
                    <a:pt x="10877146" y="1308100"/>
                    <a:pt x="10894683" y="1370330"/>
                  </a:cubicBezTo>
                  <a:cubicBezTo>
                    <a:pt x="10912219" y="1433830"/>
                    <a:pt x="10922742" y="1503680"/>
                    <a:pt x="10925372" y="1570990"/>
                  </a:cubicBezTo>
                  <a:cubicBezTo>
                    <a:pt x="10928003" y="1639570"/>
                    <a:pt x="10922742" y="1710690"/>
                    <a:pt x="10909589" y="1775460"/>
                  </a:cubicBezTo>
                  <a:cubicBezTo>
                    <a:pt x="10897313" y="1841500"/>
                    <a:pt x="10876269" y="1906270"/>
                    <a:pt x="10849964" y="1962150"/>
                  </a:cubicBezTo>
                  <a:cubicBezTo>
                    <a:pt x="10823659" y="2018030"/>
                    <a:pt x="10789463" y="2070100"/>
                    <a:pt x="10752635" y="2112010"/>
                  </a:cubicBezTo>
                  <a:cubicBezTo>
                    <a:pt x="10715809" y="2152650"/>
                    <a:pt x="10671089" y="2186940"/>
                    <a:pt x="10627248" y="2208530"/>
                  </a:cubicBezTo>
                  <a:cubicBezTo>
                    <a:pt x="10582530" y="2228850"/>
                    <a:pt x="10559732" y="2232660"/>
                    <a:pt x="10486954" y="2241550"/>
                  </a:cubicBezTo>
                  <a:cubicBezTo>
                    <a:pt x="10234426" y="2268220"/>
                    <a:pt x="9383017" y="2212340"/>
                    <a:pt x="8786770" y="2205990"/>
                  </a:cubicBezTo>
                  <a:cubicBezTo>
                    <a:pt x="8125636" y="2198370"/>
                    <a:pt x="7379449" y="2195830"/>
                    <a:pt x="6695517" y="2200910"/>
                  </a:cubicBezTo>
                  <a:cubicBezTo>
                    <a:pt x="6035260" y="2207260"/>
                    <a:pt x="5376757" y="2218690"/>
                    <a:pt x="4749819" y="2239010"/>
                  </a:cubicBezTo>
                  <a:cubicBezTo>
                    <a:pt x="4162339" y="2256790"/>
                    <a:pt x="3563460" y="2297430"/>
                    <a:pt x="3044374" y="2311400"/>
                  </a:cubicBezTo>
                  <a:cubicBezTo>
                    <a:pt x="2609463" y="2322830"/>
                    <a:pt x="2176306" y="2329180"/>
                    <a:pt x="1843986" y="2324100"/>
                  </a:cubicBezTo>
                  <a:cubicBezTo>
                    <a:pt x="1608117" y="2320290"/>
                    <a:pt x="1360849" y="2310130"/>
                    <a:pt x="1239846" y="2298700"/>
                  </a:cubicBezTo>
                  <a:cubicBezTo>
                    <a:pt x="1187236" y="2294890"/>
                    <a:pt x="1164438" y="2294890"/>
                    <a:pt x="1127611" y="2282190"/>
                  </a:cubicBezTo>
                  <a:cubicBezTo>
                    <a:pt x="1091661" y="2270760"/>
                    <a:pt x="1055710" y="2251710"/>
                    <a:pt x="1022391" y="2227580"/>
                  </a:cubicBezTo>
                  <a:cubicBezTo>
                    <a:pt x="989071" y="2203450"/>
                    <a:pt x="957505" y="2172970"/>
                    <a:pt x="929446" y="2138680"/>
                  </a:cubicBezTo>
                  <a:cubicBezTo>
                    <a:pt x="900511" y="2103120"/>
                    <a:pt x="875082" y="2062480"/>
                    <a:pt x="853161" y="2019300"/>
                  </a:cubicBezTo>
                  <a:cubicBezTo>
                    <a:pt x="831240" y="1974850"/>
                    <a:pt x="812827" y="1926590"/>
                    <a:pt x="799674" y="1877060"/>
                  </a:cubicBezTo>
                  <a:cubicBezTo>
                    <a:pt x="785645" y="1826260"/>
                    <a:pt x="776000" y="1772920"/>
                    <a:pt x="770739" y="1719580"/>
                  </a:cubicBezTo>
                  <a:cubicBezTo>
                    <a:pt x="765478" y="1666240"/>
                    <a:pt x="764601" y="1611630"/>
                    <a:pt x="768108" y="1557020"/>
                  </a:cubicBezTo>
                  <a:cubicBezTo>
                    <a:pt x="772493" y="1503680"/>
                    <a:pt x="780384" y="1450340"/>
                    <a:pt x="792660" y="1399540"/>
                  </a:cubicBezTo>
                  <a:cubicBezTo>
                    <a:pt x="805812" y="1348740"/>
                    <a:pt x="822472" y="1299210"/>
                    <a:pt x="843516" y="1254760"/>
                  </a:cubicBezTo>
                  <a:cubicBezTo>
                    <a:pt x="863683" y="1209040"/>
                    <a:pt x="889112" y="1167130"/>
                    <a:pt x="916294" y="1130300"/>
                  </a:cubicBezTo>
                  <a:cubicBezTo>
                    <a:pt x="943475" y="1094740"/>
                    <a:pt x="974165" y="1061720"/>
                    <a:pt x="1006608" y="1036320"/>
                  </a:cubicBezTo>
                  <a:cubicBezTo>
                    <a:pt x="1039927" y="1009650"/>
                    <a:pt x="1073247" y="991870"/>
                    <a:pt x="1110951" y="975360"/>
                  </a:cubicBezTo>
                  <a:cubicBezTo>
                    <a:pt x="1153916" y="957580"/>
                    <a:pt x="1191620" y="946150"/>
                    <a:pt x="1252999" y="934720"/>
                  </a:cubicBezTo>
                  <a:cubicBezTo>
                    <a:pt x="1360849" y="916940"/>
                    <a:pt x="1509034" y="913130"/>
                    <a:pt x="1707199" y="909320"/>
                  </a:cubicBezTo>
                  <a:cubicBezTo>
                    <a:pt x="2085115" y="900430"/>
                    <a:pt x="2912848" y="934720"/>
                    <a:pt x="3351266" y="934720"/>
                  </a:cubicBezTo>
                  <a:cubicBezTo>
                    <a:pt x="3643252" y="934720"/>
                    <a:pt x="3766886" y="934720"/>
                    <a:pt x="4079916" y="922020"/>
                  </a:cubicBezTo>
                  <a:cubicBezTo>
                    <a:pt x="4649859" y="896620"/>
                    <a:pt x="5813421" y="816610"/>
                    <a:pt x="6485954" y="755650"/>
                  </a:cubicBezTo>
                  <a:cubicBezTo>
                    <a:pt x="6973474" y="711200"/>
                    <a:pt x="7365420" y="660400"/>
                    <a:pt x="7745090" y="612140"/>
                  </a:cubicBezTo>
                  <a:cubicBezTo>
                    <a:pt x="8058997" y="572770"/>
                    <a:pt x="8357120" y="538480"/>
                    <a:pt x="8605265" y="491490"/>
                  </a:cubicBezTo>
                  <a:cubicBezTo>
                    <a:pt x="8794662" y="455930"/>
                    <a:pt x="8936709" y="422910"/>
                    <a:pt x="9105938" y="372110"/>
                  </a:cubicBezTo>
                  <a:cubicBezTo>
                    <a:pt x="9284813" y="318770"/>
                    <a:pt x="9539095" y="181610"/>
                    <a:pt x="9651331" y="171450"/>
                  </a:cubicBezTo>
                  <a:cubicBezTo>
                    <a:pt x="9700433" y="167640"/>
                    <a:pt x="9724107" y="177800"/>
                    <a:pt x="9759181" y="190500"/>
                  </a:cubicBezTo>
                  <a:cubicBezTo>
                    <a:pt x="9793377" y="203200"/>
                    <a:pt x="9828451" y="222250"/>
                    <a:pt x="9860016" y="246380"/>
                  </a:cubicBezTo>
                  <a:cubicBezTo>
                    <a:pt x="9891583" y="270510"/>
                    <a:pt x="9922273" y="300990"/>
                    <a:pt x="9949454" y="335280"/>
                  </a:cubicBezTo>
                  <a:cubicBezTo>
                    <a:pt x="9975760" y="369570"/>
                    <a:pt x="10001188" y="410210"/>
                    <a:pt x="10021354" y="453390"/>
                  </a:cubicBezTo>
                  <a:cubicBezTo>
                    <a:pt x="10041522" y="495300"/>
                    <a:pt x="10059059" y="543560"/>
                    <a:pt x="10071334" y="591820"/>
                  </a:cubicBezTo>
                  <a:cubicBezTo>
                    <a:pt x="10084487" y="640080"/>
                    <a:pt x="10093256" y="692150"/>
                    <a:pt x="10097640" y="744220"/>
                  </a:cubicBezTo>
                  <a:cubicBezTo>
                    <a:pt x="10102024" y="796290"/>
                    <a:pt x="10102024" y="849630"/>
                    <a:pt x="10097640" y="900430"/>
                  </a:cubicBezTo>
                  <a:cubicBezTo>
                    <a:pt x="10093256" y="952500"/>
                    <a:pt x="10084487" y="1004570"/>
                    <a:pt x="10071334" y="1052830"/>
                  </a:cubicBezTo>
                  <a:cubicBezTo>
                    <a:pt x="10059059" y="1102360"/>
                    <a:pt x="10041522" y="1149350"/>
                    <a:pt x="10021354" y="1192530"/>
                  </a:cubicBezTo>
                  <a:cubicBezTo>
                    <a:pt x="10001188" y="1235710"/>
                    <a:pt x="9975760" y="1275080"/>
                    <a:pt x="9949454" y="1309370"/>
                  </a:cubicBezTo>
                  <a:cubicBezTo>
                    <a:pt x="9922273" y="1344930"/>
                    <a:pt x="9891583" y="1375410"/>
                    <a:pt x="9860016" y="1399540"/>
                  </a:cubicBezTo>
                  <a:cubicBezTo>
                    <a:pt x="9828451" y="1423670"/>
                    <a:pt x="9793377" y="1442720"/>
                    <a:pt x="9759181" y="1454150"/>
                  </a:cubicBezTo>
                  <a:cubicBezTo>
                    <a:pt x="9724107" y="1466850"/>
                    <a:pt x="9693418" y="1473200"/>
                    <a:pt x="9651331" y="1473200"/>
                  </a:cubicBezTo>
                  <a:cubicBezTo>
                    <a:pt x="9589075" y="1474470"/>
                    <a:pt x="9511913" y="1450340"/>
                    <a:pt x="9421599" y="1442720"/>
                  </a:cubicBezTo>
                  <a:cubicBezTo>
                    <a:pt x="9294458" y="1432560"/>
                    <a:pt x="9188360" y="1433830"/>
                    <a:pt x="8958630" y="1427480"/>
                  </a:cubicBezTo>
                  <a:cubicBezTo>
                    <a:pt x="8294865" y="1412240"/>
                    <a:pt x="6272005" y="1409700"/>
                    <a:pt x="5079509" y="1374140"/>
                  </a:cubicBezTo>
                  <a:cubicBezTo>
                    <a:pt x="4058872" y="1343660"/>
                    <a:pt x="3081201" y="1266190"/>
                    <a:pt x="2238562" y="1243330"/>
                  </a:cubicBezTo>
                  <a:cubicBezTo>
                    <a:pt x="1562521" y="1224280"/>
                    <a:pt x="641844" y="1248410"/>
                    <a:pt x="411236" y="1224280"/>
                  </a:cubicBezTo>
                  <a:cubicBezTo>
                    <a:pt x="356872" y="1217930"/>
                    <a:pt x="343720" y="1215390"/>
                    <a:pt x="311277" y="1203960"/>
                  </a:cubicBezTo>
                  <a:cubicBezTo>
                    <a:pt x="278834" y="1191260"/>
                    <a:pt x="247268" y="1172210"/>
                    <a:pt x="217456" y="1149350"/>
                  </a:cubicBezTo>
                  <a:cubicBezTo>
                    <a:pt x="188520" y="1125220"/>
                    <a:pt x="160461" y="1096010"/>
                    <a:pt x="135910" y="1064260"/>
                  </a:cubicBezTo>
                  <a:cubicBezTo>
                    <a:pt x="111359" y="1031240"/>
                    <a:pt x="89438" y="993140"/>
                    <a:pt x="71024" y="952500"/>
                  </a:cubicBezTo>
                  <a:cubicBezTo>
                    <a:pt x="52611" y="913130"/>
                    <a:pt x="36827" y="867410"/>
                    <a:pt x="25429" y="821690"/>
                  </a:cubicBezTo>
                  <a:cubicBezTo>
                    <a:pt x="14907" y="777240"/>
                    <a:pt x="7015" y="727710"/>
                    <a:pt x="3508" y="679450"/>
                  </a:cubicBezTo>
                  <a:cubicBezTo>
                    <a:pt x="0" y="632460"/>
                    <a:pt x="877" y="581660"/>
                    <a:pt x="5261" y="534670"/>
                  </a:cubicBezTo>
                  <a:cubicBezTo>
                    <a:pt x="10522" y="486410"/>
                    <a:pt x="19291" y="438150"/>
                    <a:pt x="31566" y="393700"/>
                  </a:cubicBezTo>
                  <a:cubicBezTo>
                    <a:pt x="43842" y="347980"/>
                    <a:pt x="60502" y="304800"/>
                    <a:pt x="79792" y="265430"/>
                  </a:cubicBezTo>
                  <a:cubicBezTo>
                    <a:pt x="99960" y="226060"/>
                    <a:pt x="122757" y="189230"/>
                    <a:pt x="148186" y="157480"/>
                  </a:cubicBezTo>
                  <a:cubicBezTo>
                    <a:pt x="173614" y="127000"/>
                    <a:pt x="202549" y="99060"/>
                    <a:pt x="232362" y="77470"/>
                  </a:cubicBezTo>
                  <a:cubicBezTo>
                    <a:pt x="262174" y="55880"/>
                    <a:pt x="294617" y="39370"/>
                    <a:pt x="327060" y="29210"/>
                  </a:cubicBezTo>
                  <a:cubicBezTo>
                    <a:pt x="359503" y="17780"/>
                    <a:pt x="427019" y="13970"/>
                    <a:pt x="427019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369412" y="3750682"/>
            <a:ext cx="8774588" cy="5507618"/>
          </a:xfrm>
          <a:custGeom>
            <a:avLst/>
            <a:gdLst/>
            <a:ahLst/>
            <a:cxnLst/>
            <a:rect l="l" t="t" r="r" b="b"/>
            <a:pathLst>
              <a:path w="8774588" h="5507618">
                <a:moveTo>
                  <a:pt x="8774588" y="0"/>
                </a:moveTo>
                <a:lnTo>
                  <a:pt x="0" y="0"/>
                </a:lnTo>
                <a:lnTo>
                  <a:pt x="0" y="5507618"/>
                </a:lnTo>
                <a:lnTo>
                  <a:pt x="8774588" y="5507618"/>
                </a:lnTo>
                <a:lnTo>
                  <a:pt x="8774588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673134" y="8897302"/>
            <a:ext cx="2366070" cy="1171205"/>
          </a:xfrm>
          <a:custGeom>
            <a:avLst/>
            <a:gdLst/>
            <a:ahLst/>
            <a:cxnLst/>
            <a:rect l="l" t="t" r="r" b="b"/>
            <a:pathLst>
              <a:path w="2366070" h="1171205">
                <a:moveTo>
                  <a:pt x="0" y="0"/>
                </a:moveTo>
                <a:lnTo>
                  <a:pt x="2366070" y="0"/>
                </a:lnTo>
                <a:lnTo>
                  <a:pt x="2366070" y="1171205"/>
                </a:lnTo>
                <a:lnTo>
                  <a:pt x="0" y="11712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8" name="Freeform 8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10" name="Freeform 10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2" name="Freeform 12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9513412" y="4225626"/>
            <a:ext cx="7597483" cy="3692203"/>
            <a:chOff x="0" y="0"/>
            <a:chExt cx="1167679" cy="56746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167679" cy="567465"/>
            </a:xfrm>
            <a:custGeom>
              <a:avLst/>
              <a:gdLst/>
              <a:ahLst/>
              <a:cxnLst/>
              <a:rect l="l" t="t" r="r" b="b"/>
              <a:pathLst>
                <a:path w="1167679" h="567465">
                  <a:moveTo>
                    <a:pt x="23437" y="0"/>
                  </a:moveTo>
                  <a:lnTo>
                    <a:pt x="1144242" y="0"/>
                  </a:lnTo>
                  <a:cubicBezTo>
                    <a:pt x="1150457" y="0"/>
                    <a:pt x="1156419" y="2469"/>
                    <a:pt x="1160814" y="6865"/>
                  </a:cubicBezTo>
                  <a:cubicBezTo>
                    <a:pt x="1165210" y="11260"/>
                    <a:pt x="1167679" y="17221"/>
                    <a:pt x="1167679" y="23437"/>
                  </a:cubicBezTo>
                  <a:lnTo>
                    <a:pt x="1167679" y="544028"/>
                  </a:lnTo>
                  <a:cubicBezTo>
                    <a:pt x="1167679" y="556972"/>
                    <a:pt x="1157186" y="567465"/>
                    <a:pt x="1144242" y="567465"/>
                  </a:cubicBezTo>
                  <a:lnTo>
                    <a:pt x="23437" y="567465"/>
                  </a:lnTo>
                  <a:cubicBezTo>
                    <a:pt x="10493" y="567465"/>
                    <a:pt x="0" y="556972"/>
                    <a:pt x="0" y="544028"/>
                  </a:cubicBezTo>
                  <a:lnTo>
                    <a:pt x="0" y="23437"/>
                  </a:lnTo>
                  <a:cubicBezTo>
                    <a:pt x="0" y="10493"/>
                    <a:pt x="10493" y="0"/>
                    <a:pt x="23437" y="0"/>
                  </a:cubicBezTo>
                  <a:close/>
                </a:path>
              </a:pathLst>
            </a:custGeom>
            <a:blipFill>
              <a:blip r:embed="rId6"/>
              <a:stretch>
                <a:fillRect l="-6152" r="-6152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300939" y="5634223"/>
            <a:ext cx="6601445" cy="1645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After entering all inputs cup will dispense </a:t>
            </a:r>
          </a:p>
          <a:p>
            <a:pPr algn="ctr">
              <a:lnSpc>
                <a:spcPts val="4339"/>
              </a:lnSpc>
            </a:pPr>
            <a:r>
              <a:rPr lang="en-US" sz="30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and when LDR detected it the system will start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81825" y="897402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7116" y="2059320"/>
            <a:ext cx="12781753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158995" lvl="1" indent="-1079497" algn="ctr">
              <a:lnSpc>
                <a:spcPts val="11199"/>
              </a:lnSpc>
              <a:buAutoNum type="arabicPeriod"/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Cup dispensing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300939" y="1217107"/>
            <a:ext cx="9877317" cy="2167158"/>
            <a:chOff x="0" y="0"/>
            <a:chExt cx="10992011" cy="2411730"/>
          </a:xfrm>
        </p:grpSpPr>
        <p:sp>
          <p:nvSpPr>
            <p:cNvPr id="4" name="Freeform 4"/>
            <p:cNvSpPr/>
            <p:nvPr/>
          </p:nvSpPr>
          <p:spPr>
            <a:xfrm>
              <a:off x="31566" y="36830"/>
              <a:ext cx="10928003" cy="2329180"/>
            </a:xfrm>
            <a:custGeom>
              <a:avLst/>
              <a:gdLst/>
              <a:ahLst/>
              <a:cxnLst/>
              <a:rect l="l" t="t" r="r" b="b"/>
              <a:pathLst>
                <a:path w="10928003" h="2329180">
                  <a:moveTo>
                    <a:pt x="427019" y="13970"/>
                  </a:moveTo>
                  <a:cubicBezTo>
                    <a:pt x="1686155" y="71120"/>
                    <a:pt x="2641029" y="59690"/>
                    <a:pt x="3255691" y="88900"/>
                  </a:cubicBezTo>
                  <a:cubicBezTo>
                    <a:pt x="3742335" y="111760"/>
                    <a:pt x="4221964" y="171450"/>
                    <a:pt x="4562176" y="189230"/>
                  </a:cubicBezTo>
                  <a:cubicBezTo>
                    <a:pt x="4779631" y="200660"/>
                    <a:pt x="4875207" y="200660"/>
                    <a:pt x="5097046" y="203200"/>
                  </a:cubicBezTo>
                  <a:cubicBezTo>
                    <a:pt x="5461809" y="208280"/>
                    <a:pt x="5980896" y="207010"/>
                    <a:pt x="6545577" y="201930"/>
                  </a:cubicBezTo>
                  <a:cubicBezTo>
                    <a:pt x="7341745" y="195580"/>
                    <a:pt x="8852533" y="0"/>
                    <a:pt x="9421599" y="160020"/>
                  </a:cubicBezTo>
                  <a:cubicBezTo>
                    <a:pt x="9675881" y="232410"/>
                    <a:pt x="9943316" y="502920"/>
                    <a:pt x="9952084" y="480060"/>
                  </a:cubicBezTo>
                  <a:cubicBezTo>
                    <a:pt x="9959976" y="461010"/>
                    <a:pt x="9643439" y="200660"/>
                    <a:pt x="9651331" y="171450"/>
                  </a:cubicBezTo>
                  <a:cubicBezTo>
                    <a:pt x="9655715" y="156210"/>
                    <a:pt x="9724107" y="177800"/>
                    <a:pt x="9759181" y="190500"/>
                  </a:cubicBezTo>
                  <a:cubicBezTo>
                    <a:pt x="9793377" y="203200"/>
                    <a:pt x="9828451" y="222250"/>
                    <a:pt x="9860016" y="246380"/>
                  </a:cubicBezTo>
                  <a:cubicBezTo>
                    <a:pt x="9891583" y="270510"/>
                    <a:pt x="9922271" y="300990"/>
                    <a:pt x="9949454" y="335280"/>
                  </a:cubicBezTo>
                  <a:cubicBezTo>
                    <a:pt x="9975760" y="369570"/>
                    <a:pt x="10001187" y="410210"/>
                    <a:pt x="10021354" y="453390"/>
                  </a:cubicBezTo>
                  <a:cubicBezTo>
                    <a:pt x="10041522" y="495300"/>
                    <a:pt x="10059059" y="543560"/>
                    <a:pt x="10071334" y="591820"/>
                  </a:cubicBezTo>
                  <a:cubicBezTo>
                    <a:pt x="10084486" y="640080"/>
                    <a:pt x="10093255" y="692150"/>
                    <a:pt x="10097639" y="744220"/>
                  </a:cubicBezTo>
                  <a:cubicBezTo>
                    <a:pt x="10102023" y="796290"/>
                    <a:pt x="10102023" y="849630"/>
                    <a:pt x="10097639" y="901700"/>
                  </a:cubicBezTo>
                  <a:cubicBezTo>
                    <a:pt x="10093255" y="952500"/>
                    <a:pt x="10084486" y="1004570"/>
                    <a:pt x="10071334" y="1054100"/>
                  </a:cubicBezTo>
                  <a:cubicBezTo>
                    <a:pt x="10059059" y="1102360"/>
                    <a:pt x="10041522" y="1149350"/>
                    <a:pt x="10021354" y="1192530"/>
                  </a:cubicBezTo>
                  <a:cubicBezTo>
                    <a:pt x="10001187" y="1235710"/>
                    <a:pt x="9975760" y="1275080"/>
                    <a:pt x="9949454" y="1309370"/>
                  </a:cubicBezTo>
                  <a:cubicBezTo>
                    <a:pt x="9922271" y="1344930"/>
                    <a:pt x="9891583" y="1375410"/>
                    <a:pt x="9860016" y="1399540"/>
                  </a:cubicBezTo>
                  <a:cubicBezTo>
                    <a:pt x="9828451" y="1423670"/>
                    <a:pt x="9793377" y="1442720"/>
                    <a:pt x="9759181" y="1454150"/>
                  </a:cubicBezTo>
                  <a:cubicBezTo>
                    <a:pt x="9724107" y="1466850"/>
                    <a:pt x="9700433" y="1457960"/>
                    <a:pt x="9651331" y="1473200"/>
                  </a:cubicBezTo>
                  <a:cubicBezTo>
                    <a:pt x="9539971" y="1508760"/>
                    <a:pt x="9314626" y="1662430"/>
                    <a:pt x="9115583" y="1724660"/>
                  </a:cubicBezTo>
                  <a:cubicBezTo>
                    <a:pt x="8875330" y="1800860"/>
                    <a:pt x="8539502" y="1827530"/>
                    <a:pt x="8305387" y="1861820"/>
                  </a:cubicBezTo>
                  <a:cubicBezTo>
                    <a:pt x="8125636" y="1887220"/>
                    <a:pt x="8002002" y="1905000"/>
                    <a:pt x="7829265" y="1918970"/>
                  </a:cubicBezTo>
                  <a:cubicBezTo>
                    <a:pt x="7620579" y="1935480"/>
                    <a:pt x="7361912" y="1934210"/>
                    <a:pt x="7141826" y="1948180"/>
                  </a:cubicBezTo>
                  <a:cubicBezTo>
                    <a:pt x="6936647" y="1960880"/>
                    <a:pt x="6777063" y="1983740"/>
                    <a:pt x="6547332" y="1997710"/>
                  </a:cubicBezTo>
                  <a:cubicBezTo>
                    <a:pt x="6232548" y="2018030"/>
                    <a:pt x="5811667" y="2023110"/>
                    <a:pt x="5424105" y="2048510"/>
                  </a:cubicBezTo>
                  <a:cubicBezTo>
                    <a:pt x="5008485" y="2076450"/>
                    <a:pt x="4507812" y="2138680"/>
                    <a:pt x="4132526" y="2162810"/>
                  </a:cubicBezTo>
                  <a:cubicBezTo>
                    <a:pt x="3842294" y="2181860"/>
                    <a:pt x="3667804" y="2184400"/>
                    <a:pt x="3362664" y="2194560"/>
                  </a:cubicBezTo>
                  <a:cubicBezTo>
                    <a:pt x="2915478" y="2207260"/>
                    <a:pt x="2090376" y="2197100"/>
                    <a:pt x="1708076" y="2228850"/>
                  </a:cubicBezTo>
                  <a:cubicBezTo>
                    <a:pt x="1503773" y="2246630"/>
                    <a:pt x="1341559" y="2298700"/>
                    <a:pt x="1239846" y="2298700"/>
                  </a:cubicBezTo>
                  <a:cubicBezTo>
                    <a:pt x="1189866" y="2299970"/>
                    <a:pt x="1164438" y="2294890"/>
                    <a:pt x="1127611" y="2282190"/>
                  </a:cubicBezTo>
                  <a:cubicBezTo>
                    <a:pt x="1091660" y="2270760"/>
                    <a:pt x="1055710" y="2251710"/>
                    <a:pt x="1022390" y="2227580"/>
                  </a:cubicBezTo>
                  <a:cubicBezTo>
                    <a:pt x="989071" y="2203450"/>
                    <a:pt x="957504" y="2172970"/>
                    <a:pt x="929446" y="2138680"/>
                  </a:cubicBezTo>
                  <a:cubicBezTo>
                    <a:pt x="900510" y="2103120"/>
                    <a:pt x="875082" y="2062480"/>
                    <a:pt x="853161" y="2019300"/>
                  </a:cubicBezTo>
                  <a:cubicBezTo>
                    <a:pt x="831240" y="1974850"/>
                    <a:pt x="812827" y="1926590"/>
                    <a:pt x="799674" y="1877060"/>
                  </a:cubicBezTo>
                  <a:cubicBezTo>
                    <a:pt x="785645" y="1826260"/>
                    <a:pt x="776000" y="1772920"/>
                    <a:pt x="770738" y="1719580"/>
                  </a:cubicBezTo>
                  <a:cubicBezTo>
                    <a:pt x="765477" y="1666240"/>
                    <a:pt x="764601" y="1610360"/>
                    <a:pt x="768108" y="1557020"/>
                  </a:cubicBezTo>
                  <a:cubicBezTo>
                    <a:pt x="772492" y="1503680"/>
                    <a:pt x="780384" y="1450340"/>
                    <a:pt x="792659" y="1399540"/>
                  </a:cubicBezTo>
                  <a:cubicBezTo>
                    <a:pt x="805812" y="1348740"/>
                    <a:pt x="822472" y="1299210"/>
                    <a:pt x="843516" y="1253490"/>
                  </a:cubicBezTo>
                  <a:cubicBezTo>
                    <a:pt x="863683" y="1209040"/>
                    <a:pt x="889111" y="1167130"/>
                    <a:pt x="916293" y="1130300"/>
                  </a:cubicBezTo>
                  <a:cubicBezTo>
                    <a:pt x="943475" y="1094740"/>
                    <a:pt x="974164" y="1061720"/>
                    <a:pt x="1007484" y="1036320"/>
                  </a:cubicBezTo>
                  <a:cubicBezTo>
                    <a:pt x="1039927" y="1009650"/>
                    <a:pt x="1075000" y="989330"/>
                    <a:pt x="1110951" y="975360"/>
                  </a:cubicBezTo>
                  <a:cubicBezTo>
                    <a:pt x="1146901" y="961390"/>
                    <a:pt x="1162684" y="958850"/>
                    <a:pt x="1222309" y="952500"/>
                  </a:cubicBezTo>
                  <a:cubicBezTo>
                    <a:pt x="1462562" y="929640"/>
                    <a:pt x="2636645" y="976630"/>
                    <a:pt x="3044373" y="974090"/>
                  </a:cubicBezTo>
                  <a:cubicBezTo>
                    <a:pt x="3250430" y="971550"/>
                    <a:pt x="3279365" y="961390"/>
                    <a:pt x="3509096" y="960120"/>
                  </a:cubicBezTo>
                  <a:cubicBezTo>
                    <a:pt x="4163216" y="955040"/>
                    <a:pt x="6242193" y="1009650"/>
                    <a:pt x="7294395" y="1013460"/>
                  </a:cubicBezTo>
                  <a:cubicBezTo>
                    <a:pt x="8045844" y="1017270"/>
                    <a:pt x="8651737" y="1009650"/>
                    <a:pt x="9227818" y="1000760"/>
                  </a:cubicBezTo>
                  <a:cubicBezTo>
                    <a:pt x="9692541" y="993140"/>
                    <a:pt x="10277390" y="947420"/>
                    <a:pt x="10486954" y="970280"/>
                  </a:cubicBezTo>
                  <a:cubicBezTo>
                    <a:pt x="10557978" y="977900"/>
                    <a:pt x="10583406" y="981710"/>
                    <a:pt x="10627248" y="1003300"/>
                  </a:cubicBezTo>
                  <a:cubicBezTo>
                    <a:pt x="10671966" y="1024890"/>
                    <a:pt x="10715809" y="1059180"/>
                    <a:pt x="10752635" y="1099820"/>
                  </a:cubicBezTo>
                  <a:cubicBezTo>
                    <a:pt x="10789463" y="1140460"/>
                    <a:pt x="10824536" y="1192530"/>
                    <a:pt x="10849964" y="1248410"/>
                  </a:cubicBezTo>
                  <a:cubicBezTo>
                    <a:pt x="10876269" y="1305560"/>
                    <a:pt x="10897313" y="1370330"/>
                    <a:pt x="10909589" y="1435100"/>
                  </a:cubicBezTo>
                  <a:cubicBezTo>
                    <a:pt x="10922742" y="1501140"/>
                    <a:pt x="10928003" y="1572260"/>
                    <a:pt x="10925372" y="1639570"/>
                  </a:cubicBezTo>
                  <a:cubicBezTo>
                    <a:pt x="10922742" y="1708150"/>
                    <a:pt x="10912219" y="1778000"/>
                    <a:pt x="10894683" y="1841500"/>
                  </a:cubicBezTo>
                  <a:cubicBezTo>
                    <a:pt x="10877146" y="1903730"/>
                    <a:pt x="10851719" y="1965960"/>
                    <a:pt x="10821906" y="2016760"/>
                  </a:cubicBezTo>
                  <a:cubicBezTo>
                    <a:pt x="10791217" y="2068830"/>
                    <a:pt x="10753512" y="2115820"/>
                    <a:pt x="10713178" y="2150110"/>
                  </a:cubicBezTo>
                  <a:cubicBezTo>
                    <a:pt x="10673720" y="2185670"/>
                    <a:pt x="10627248" y="2212340"/>
                    <a:pt x="10581653" y="2226310"/>
                  </a:cubicBezTo>
                  <a:cubicBezTo>
                    <a:pt x="10536058" y="2240280"/>
                    <a:pt x="10486077" y="2244090"/>
                    <a:pt x="10439605" y="2237740"/>
                  </a:cubicBezTo>
                  <a:cubicBezTo>
                    <a:pt x="10393133" y="2230120"/>
                    <a:pt x="10344907" y="2211070"/>
                    <a:pt x="10302819" y="2181860"/>
                  </a:cubicBezTo>
                  <a:cubicBezTo>
                    <a:pt x="10260731" y="2153920"/>
                    <a:pt x="10219519" y="2113280"/>
                    <a:pt x="10185322" y="2067560"/>
                  </a:cubicBezTo>
                  <a:cubicBezTo>
                    <a:pt x="10151126" y="2020570"/>
                    <a:pt x="10121314" y="1963420"/>
                    <a:pt x="10099393" y="1903730"/>
                  </a:cubicBezTo>
                  <a:cubicBezTo>
                    <a:pt x="10077472" y="1844040"/>
                    <a:pt x="10061688" y="1775460"/>
                    <a:pt x="10053797" y="1708150"/>
                  </a:cubicBezTo>
                  <a:cubicBezTo>
                    <a:pt x="10046783" y="1642110"/>
                    <a:pt x="10046783" y="1569720"/>
                    <a:pt x="10053797" y="1502410"/>
                  </a:cubicBezTo>
                  <a:cubicBezTo>
                    <a:pt x="10061688" y="1436370"/>
                    <a:pt x="10077472" y="1367790"/>
                    <a:pt x="10099393" y="1308100"/>
                  </a:cubicBezTo>
                  <a:cubicBezTo>
                    <a:pt x="10121314" y="1248410"/>
                    <a:pt x="10152003" y="1191260"/>
                    <a:pt x="10185322" y="1144270"/>
                  </a:cubicBezTo>
                  <a:cubicBezTo>
                    <a:pt x="10219519" y="1097280"/>
                    <a:pt x="10260731" y="1056640"/>
                    <a:pt x="10302819" y="1028700"/>
                  </a:cubicBezTo>
                  <a:cubicBezTo>
                    <a:pt x="10345784" y="1000760"/>
                    <a:pt x="10393133" y="981710"/>
                    <a:pt x="10439605" y="974090"/>
                  </a:cubicBezTo>
                  <a:cubicBezTo>
                    <a:pt x="10486077" y="966470"/>
                    <a:pt x="10536056" y="970280"/>
                    <a:pt x="10581653" y="985520"/>
                  </a:cubicBezTo>
                  <a:cubicBezTo>
                    <a:pt x="10627248" y="999490"/>
                    <a:pt x="10673720" y="1026160"/>
                    <a:pt x="10713178" y="1061720"/>
                  </a:cubicBezTo>
                  <a:cubicBezTo>
                    <a:pt x="10753512" y="1096010"/>
                    <a:pt x="10791217" y="1143000"/>
                    <a:pt x="10821906" y="1193800"/>
                  </a:cubicBezTo>
                  <a:cubicBezTo>
                    <a:pt x="10851719" y="1245870"/>
                    <a:pt x="10877146" y="1308100"/>
                    <a:pt x="10894683" y="1370330"/>
                  </a:cubicBezTo>
                  <a:cubicBezTo>
                    <a:pt x="10912219" y="1433830"/>
                    <a:pt x="10922742" y="1503680"/>
                    <a:pt x="10925372" y="1570990"/>
                  </a:cubicBezTo>
                  <a:cubicBezTo>
                    <a:pt x="10928003" y="1639570"/>
                    <a:pt x="10922742" y="1710690"/>
                    <a:pt x="10909589" y="1775460"/>
                  </a:cubicBezTo>
                  <a:cubicBezTo>
                    <a:pt x="10897313" y="1841500"/>
                    <a:pt x="10876269" y="1906270"/>
                    <a:pt x="10849964" y="1962150"/>
                  </a:cubicBezTo>
                  <a:cubicBezTo>
                    <a:pt x="10823659" y="2018030"/>
                    <a:pt x="10789463" y="2070100"/>
                    <a:pt x="10752635" y="2112010"/>
                  </a:cubicBezTo>
                  <a:cubicBezTo>
                    <a:pt x="10715809" y="2152650"/>
                    <a:pt x="10671089" y="2186940"/>
                    <a:pt x="10627248" y="2208530"/>
                  </a:cubicBezTo>
                  <a:cubicBezTo>
                    <a:pt x="10582530" y="2228850"/>
                    <a:pt x="10559732" y="2232660"/>
                    <a:pt x="10486954" y="2241550"/>
                  </a:cubicBezTo>
                  <a:cubicBezTo>
                    <a:pt x="10234426" y="2268220"/>
                    <a:pt x="9383017" y="2212340"/>
                    <a:pt x="8786770" y="2205990"/>
                  </a:cubicBezTo>
                  <a:cubicBezTo>
                    <a:pt x="8125636" y="2198370"/>
                    <a:pt x="7379449" y="2195830"/>
                    <a:pt x="6695517" y="2200910"/>
                  </a:cubicBezTo>
                  <a:cubicBezTo>
                    <a:pt x="6035260" y="2207260"/>
                    <a:pt x="5376757" y="2218690"/>
                    <a:pt x="4749819" y="2239010"/>
                  </a:cubicBezTo>
                  <a:cubicBezTo>
                    <a:pt x="4162339" y="2256790"/>
                    <a:pt x="3563460" y="2297430"/>
                    <a:pt x="3044374" y="2311400"/>
                  </a:cubicBezTo>
                  <a:cubicBezTo>
                    <a:pt x="2609463" y="2322830"/>
                    <a:pt x="2176306" y="2329180"/>
                    <a:pt x="1843986" y="2324100"/>
                  </a:cubicBezTo>
                  <a:cubicBezTo>
                    <a:pt x="1608117" y="2320290"/>
                    <a:pt x="1360849" y="2310130"/>
                    <a:pt x="1239846" y="2298700"/>
                  </a:cubicBezTo>
                  <a:cubicBezTo>
                    <a:pt x="1187236" y="2294890"/>
                    <a:pt x="1164438" y="2294890"/>
                    <a:pt x="1127611" y="2282190"/>
                  </a:cubicBezTo>
                  <a:cubicBezTo>
                    <a:pt x="1091661" y="2270760"/>
                    <a:pt x="1055710" y="2251710"/>
                    <a:pt x="1022391" y="2227580"/>
                  </a:cubicBezTo>
                  <a:cubicBezTo>
                    <a:pt x="989071" y="2203450"/>
                    <a:pt x="957505" y="2172970"/>
                    <a:pt x="929446" y="2138680"/>
                  </a:cubicBezTo>
                  <a:cubicBezTo>
                    <a:pt x="900511" y="2103120"/>
                    <a:pt x="875082" y="2062480"/>
                    <a:pt x="853161" y="2019300"/>
                  </a:cubicBezTo>
                  <a:cubicBezTo>
                    <a:pt x="831240" y="1974850"/>
                    <a:pt x="812827" y="1926590"/>
                    <a:pt x="799674" y="1877060"/>
                  </a:cubicBezTo>
                  <a:cubicBezTo>
                    <a:pt x="785645" y="1826260"/>
                    <a:pt x="776000" y="1772920"/>
                    <a:pt x="770739" y="1719580"/>
                  </a:cubicBezTo>
                  <a:cubicBezTo>
                    <a:pt x="765478" y="1666240"/>
                    <a:pt x="764601" y="1611630"/>
                    <a:pt x="768108" y="1557020"/>
                  </a:cubicBezTo>
                  <a:cubicBezTo>
                    <a:pt x="772493" y="1503680"/>
                    <a:pt x="780384" y="1450340"/>
                    <a:pt x="792660" y="1399540"/>
                  </a:cubicBezTo>
                  <a:cubicBezTo>
                    <a:pt x="805812" y="1348740"/>
                    <a:pt x="822472" y="1299210"/>
                    <a:pt x="843516" y="1254760"/>
                  </a:cubicBezTo>
                  <a:cubicBezTo>
                    <a:pt x="863683" y="1209040"/>
                    <a:pt x="889112" y="1167130"/>
                    <a:pt x="916294" y="1130300"/>
                  </a:cubicBezTo>
                  <a:cubicBezTo>
                    <a:pt x="943475" y="1094740"/>
                    <a:pt x="974165" y="1061720"/>
                    <a:pt x="1006608" y="1036320"/>
                  </a:cubicBezTo>
                  <a:cubicBezTo>
                    <a:pt x="1039927" y="1009650"/>
                    <a:pt x="1073247" y="991870"/>
                    <a:pt x="1110951" y="975360"/>
                  </a:cubicBezTo>
                  <a:cubicBezTo>
                    <a:pt x="1153916" y="957580"/>
                    <a:pt x="1191620" y="946150"/>
                    <a:pt x="1252999" y="934720"/>
                  </a:cubicBezTo>
                  <a:cubicBezTo>
                    <a:pt x="1360849" y="916940"/>
                    <a:pt x="1509034" y="913130"/>
                    <a:pt x="1707199" y="909320"/>
                  </a:cubicBezTo>
                  <a:cubicBezTo>
                    <a:pt x="2085115" y="900430"/>
                    <a:pt x="2912848" y="934720"/>
                    <a:pt x="3351266" y="934720"/>
                  </a:cubicBezTo>
                  <a:cubicBezTo>
                    <a:pt x="3643252" y="934720"/>
                    <a:pt x="3766886" y="934720"/>
                    <a:pt x="4079916" y="922020"/>
                  </a:cubicBezTo>
                  <a:cubicBezTo>
                    <a:pt x="4649859" y="896620"/>
                    <a:pt x="5813421" y="816610"/>
                    <a:pt x="6485954" y="755650"/>
                  </a:cubicBezTo>
                  <a:cubicBezTo>
                    <a:pt x="6973474" y="711200"/>
                    <a:pt x="7365420" y="660400"/>
                    <a:pt x="7745090" y="612140"/>
                  </a:cubicBezTo>
                  <a:cubicBezTo>
                    <a:pt x="8058997" y="572770"/>
                    <a:pt x="8357120" y="538480"/>
                    <a:pt x="8605265" y="491490"/>
                  </a:cubicBezTo>
                  <a:cubicBezTo>
                    <a:pt x="8794662" y="455930"/>
                    <a:pt x="8936709" y="422910"/>
                    <a:pt x="9105938" y="372110"/>
                  </a:cubicBezTo>
                  <a:cubicBezTo>
                    <a:pt x="9284813" y="318770"/>
                    <a:pt x="9539095" y="181610"/>
                    <a:pt x="9651331" y="171450"/>
                  </a:cubicBezTo>
                  <a:cubicBezTo>
                    <a:pt x="9700433" y="167640"/>
                    <a:pt x="9724107" y="177800"/>
                    <a:pt x="9759181" y="190500"/>
                  </a:cubicBezTo>
                  <a:cubicBezTo>
                    <a:pt x="9793377" y="203200"/>
                    <a:pt x="9828451" y="222250"/>
                    <a:pt x="9860016" y="246380"/>
                  </a:cubicBezTo>
                  <a:cubicBezTo>
                    <a:pt x="9891583" y="270510"/>
                    <a:pt x="9922273" y="300990"/>
                    <a:pt x="9949454" y="335280"/>
                  </a:cubicBezTo>
                  <a:cubicBezTo>
                    <a:pt x="9975760" y="369570"/>
                    <a:pt x="10001188" y="410210"/>
                    <a:pt x="10021354" y="453390"/>
                  </a:cubicBezTo>
                  <a:cubicBezTo>
                    <a:pt x="10041522" y="495300"/>
                    <a:pt x="10059059" y="543560"/>
                    <a:pt x="10071334" y="591820"/>
                  </a:cubicBezTo>
                  <a:cubicBezTo>
                    <a:pt x="10084487" y="640080"/>
                    <a:pt x="10093256" y="692150"/>
                    <a:pt x="10097640" y="744220"/>
                  </a:cubicBezTo>
                  <a:cubicBezTo>
                    <a:pt x="10102024" y="796290"/>
                    <a:pt x="10102024" y="849630"/>
                    <a:pt x="10097640" y="900430"/>
                  </a:cubicBezTo>
                  <a:cubicBezTo>
                    <a:pt x="10093256" y="952500"/>
                    <a:pt x="10084487" y="1004570"/>
                    <a:pt x="10071334" y="1052830"/>
                  </a:cubicBezTo>
                  <a:cubicBezTo>
                    <a:pt x="10059059" y="1102360"/>
                    <a:pt x="10041522" y="1149350"/>
                    <a:pt x="10021354" y="1192530"/>
                  </a:cubicBezTo>
                  <a:cubicBezTo>
                    <a:pt x="10001188" y="1235710"/>
                    <a:pt x="9975760" y="1275080"/>
                    <a:pt x="9949454" y="1309370"/>
                  </a:cubicBezTo>
                  <a:cubicBezTo>
                    <a:pt x="9922273" y="1344930"/>
                    <a:pt x="9891583" y="1375410"/>
                    <a:pt x="9860016" y="1399540"/>
                  </a:cubicBezTo>
                  <a:cubicBezTo>
                    <a:pt x="9828451" y="1423670"/>
                    <a:pt x="9793377" y="1442720"/>
                    <a:pt x="9759181" y="1454150"/>
                  </a:cubicBezTo>
                  <a:cubicBezTo>
                    <a:pt x="9724107" y="1466850"/>
                    <a:pt x="9693418" y="1473200"/>
                    <a:pt x="9651331" y="1473200"/>
                  </a:cubicBezTo>
                  <a:cubicBezTo>
                    <a:pt x="9589075" y="1474470"/>
                    <a:pt x="9511913" y="1450340"/>
                    <a:pt x="9421599" y="1442720"/>
                  </a:cubicBezTo>
                  <a:cubicBezTo>
                    <a:pt x="9294458" y="1432560"/>
                    <a:pt x="9188360" y="1433830"/>
                    <a:pt x="8958630" y="1427480"/>
                  </a:cubicBezTo>
                  <a:cubicBezTo>
                    <a:pt x="8294865" y="1412240"/>
                    <a:pt x="6272005" y="1409700"/>
                    <a:pt x="5079509" y="1374140"/>
                  </a:cubicBezTo>
                  <a:cubicBezTo>
                    <a:pt x="4058872" y="1343660"/>
                    <a:pt x="3081201" y="1266190"/>
                    <a:pt x="2238562" y="1243330"/>
                  </a:cubicBezTo>
                  <a:cubicBezTo>
                    <a:pt x="1562521" y="1224280"/>
                    <a:pt x="641844" y="1248410"/>
                    <a:pt x="411236" y="1224280"/>
                  </a:cubicBezTo>
                  <a:cubicBezTo>
                    <a:pt x="356872" y="1217930"/>
                    <a:pt x="343720" y="1215390"/>
                    <a:pt x="311277" y="1203960"/>
                  </a:cubicBezTo>
                  <a:cubicBezTo>
                    <a:pt x="278834" y="1191260"/>
                    <a:pt x="247268" y="1172210"/>
                    <a:pt x="217456" y="1149350"/>
                  </a:cubicBezTo>
                  <a:cubicBezTo>
                    <a:pt x="188520" y="1125220"/>
                    <a:pt x="160461" y="1096010"/>
                    <a:pt x="135910" y="1064260"/>
                  </a:cubicBezTo>
                  <a:cubicBezTo>
                    <a:pt x="111359" y="1031240"/>
                    <a:pt x="89438" y="993140"/>
                    <a:pt x="71024" y="952500"/>
                  </a:cubicBezTo>
                  <a:cubicBezTo>
                    <a:pt x="52611" y="913130"/>
                    <a:pt x="36827" y="867410"/>
                    <a:pt x="25429" y="821690"/>
                  </a:cubicBezTo>
                  <a:cubicBezTo>
                    <a:pt x="14907" y="777240"/>
                    <a:pt x="7015" y="727710"/>
                    <a:pt x="3508" y="679450"/>
                  </a:cubicBezTo>
                  <a:cubicBezTo>
                    <a:pt x="0" y="632460"/>
                    <a:pt x="877" y="581660"/>
                    <a:pt x="5261" y="534670"/>
                  </a:cubicBezTo>
                  <a:cubicBezTo>
                    <a:pt x="10522" y="486410"/>
                    <a:pt x="19291" y="438150"/>
                    <a:pt x="31566" y="393700"/>
                  </a:cubicBezTo>
                  <a:cubicBezTo>
                    <a:pt x="43842" y="347980"/>
                    <a:pt x="60502" y="304800"/>
                    <a:pt x="79792" y="265430"/>
                  </a:cubicBezTo>
                  <a:cubicBezTo>
                    <a:pt x="99960" y="226060"/>
                    <a:pt x="122757" y="189230"/>
                    <a:pt x="148186" y="157480"/>
                  </a:cubicBezTo>
                  <a:cubicBezTo>
                    <a:pt x="173614" y="127000"/>
                    <a:pt x="202549" y="99060"/>
                    <a:pt x="232362" y="77470"/>
                  </a:cubicBezTo>
                  <a:cubicBezTo>
                    <a:pt x="262174" y="55880"/>
                    <a:pt x="294617" y="39370"/>
                    <a:pt x="327060" y="29210"/>
                  </a:cubicBezTo>
                  <a:cubicBezTo>
                    <a:pt x="359503" y="17780"/>
                    <a:pt x="427019" y="13970"/>
                    <a:pt x="427019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9476196" y="3743415"/>
            <a:ext cx="9144000" cy="5739490"/>
          </a:xfrm>
          <a:custGeom>
            <a:avLst/>
            <a:gdLst/>
            <a:ahLst/>
            <a:cxnLst/>
            <a:rect l="l" t="t" r="r" b="b"/>
            <a:pathLst>
              <a:path w="9144000" h="5739490">
                <a:moveTo>
                  <a:pt x="9144000" y="0"/>
                </a:moveTo>
                <a:lnTo>
                  <a:pt x="0" y="0"/>
                </a:lnTo>
                <a:lnTo>
                  <a:pt x="0" y="5739490"/>
                </a:lnTo>
                <a:lnTo>
                  <a:pt x="9144000" y="5739490"/>
                </a:lnTo>
                <a:lnTo>
                  <a:pt x="9144000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673134" y="8897302"/>
            <a:ext cx="2366070" cy="1171205"/>
          </a:xfrm>
          <a:custGeom>
            <a:avLst/>
            <a:gdLst/>
            <a:ahLst/>
            <a:cxnLst/>
            <a:rect l="l" t="t" r="r" b="b"/>
            <a:pathLst>
              <a:path w="2366070" h="1171205">
                <a:moveTo>
                  <a:pt x="0" y="0"/>
                </a:moveTo>
                <a:lnTo>
                  <a:pt x="2366070" y="0"/>
                </a:lnTo>
                <a:lnTo>
                  <a:pt x="2366070" y="1171205"/>
                </a:lnTo>
                <a:lnTo>
                  <a:pt x="0" y="11712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8" name="Freeform 8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10" name="Freeform 10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2" name="Freeform 12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1300939" y="3637868"/>
            <a:ext cx="6414240" cy="6069258"/>
            <a:chOff x="0" y="0"/>
            <a:chExt cx="8590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59000" cy="812800"/>
            </a:xfrm>
            <a:custGeom>
              <a:avLst/>
              <a:gdLst/>
              <a:ahLst/>
              <a:cxnLst/>
              <a:rect l="l" t="t" r="r" b="b"/>
              <a:pathLst>
                <a:path w="859000" h="812800">
                  <a:moveTo>
                    <a:pt x="27761" y="0"/>
                  </a:moveTo>
                  <a:lnTo>
                    <a:pt x="831239" y="0"/>
                  </a:lnTo>
                  <a:cubicBezTo>
                    <a:pt x="846571" y="0"/>
                    <a:pt x="859000" y="12429"/>
                    <a:pt x="859000" y="27761"/>
                  </a:cubicBezTo>
                  <a:lnTo>
                    <a:pt x="859000" y="785039"/>
                  </a:lnTo>
                  <a:cubicBezTo>
                    <a:pt x="859000" y="792402"/>
                    <a:pt x="856075" y="799463"/>
                    <a:pt x="850869" y="804669"/>
                  </a:cubicBezTo>
                  <a:cubicBezTo>
                    <a:pt x="845663" y="809875"/>
                    <a:pt x="838602" y="812800"/>
                    <a:pt x="831239" y="812800"/>
                  </a:cubicBezTo>
                  <a:lnTo>
                    <a:pt x="27761" y="812800"/>
                  </a:lnTo>
                  <a:cubicBezTo>
                    <a:pt x="20398" y="812800"/>
                    <a:pt x="13337" y="809875"/>
                    <a:pt x="8131" y="804669"/>
                  </a:cubicBezTo>
                  <a:cubicBezTo>
                    <a:pt x="2925" y="799463"/>
                    <a:pt x="0" y="792402"/>
                    <a:pt x="0" y="785039"/>
                  </a:cubicBezTo>
                  <a:lnTo>
                    <a:pt x="0" y="27761"/>
                  </a:lnTo>
                  <a:cubicBezTo>
                    <a:pt x="0" y="20398"/>
                    <a:pt x="2925" y="13337"/>
                    <a:pt x="8131" y="8131"/>
                  </a:cubicBezTo>
                  <a:cubicBezTo>
                    <a:pt x="13337" y="2925"/>
                    <a:pt x="20398" y="0"/>
                    <a:pt x="27761" y="0"/>
                  </a:cubicBezTo>
                  <a:close/>
                </a:path>
              </a:pathLst>
            </a:custGeom>
            <a:blipFill>
              <a:blip r:embed="rId6"/>
              <a:stretch>
                <a:fillRect t="-9555" b="-9555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0254724" y="5384082"/>
            <a:ext cx="6601445" cy="2491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Heating butter in water path 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Heater will open for 4 minutes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Then butter will stay in the hot water for other 2 minutes</a:t>
            </a:r>
          </a:p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Then the dispenser will open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581825" y="897402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7116" y="2059320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2.Butter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64143" b="-64143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1300939" y="1217107"/>
            <a:ext cx="12060321" cy="2167158"/>
            <a:chOff x="0" y="0"/>
            <a:chExt cx="13421376" cy="2411730"/>
          </a:xfrm>
        </p:grpSpPr>
        <p:sp>
          <p:nvSpPr>
            <p:cNvPr id="4" name="Freeform 4"/>
            <p:cNvSpPr/>
            <p:nvPr/>
          </p:nvSpPr>
          <p:spPr>
            <a:xfrm>
              <a:off x="38543" y="36830"/>
              <a:ext cx="13343220" cy="2329180"/>
            </a:xfrm>
            <a:custGeom>
              <a:avLst/>
              <a:gdLst/>
              <a:ahLst/>
              <a:cxnLst/>
              <a:rect l="l" t="t" r="r" b="b"/>
              <a:pathLst>
                <a:path w="13343220" h="2329180">
                  <a:moveTo>
                    <a:pt x="521395" y="13970"/>
                  </a:moveTo>
                  <a:cubicBezTo>
                    <a:pt x="2058815" y="71120"/>
                    <a:pt x="3224727" y="59690"/>
                    <a:pt x="3975236" y="88900"/>
                  </a:cubicBezTo>
                  <a:cubicBezTo>
                    <a:pt x="4569434" y="111760"/>
                    <a:pt x="5155067" y="171450"/>
                    <a:pt x="5570470" y="189230"/>
                  </a:cubicBezTo>
                  <a:cubicBezTo>
                    <a:pt x="5835986" y="200660"/>
                    <a:pt x="5952684" y="200660"/>
                    <a:pt x="6223553" y="203200"/>
                  </a:cubicBezTo>
                  <a:cubicBezTo>
                    <a:pt x="6668934" y="208280"/>
                    <a:pt x="7302745" y="207010"/>
                    <a:pt x="7992227" y="201930"/>
                  </a:cubicBezTo>
                  <a:cubicBezTo>
                    <a:pt x="8964357" y="195580"/>
                    <a:pt x="10809047" y="0"/>
                    <a:pt x="11503883" y="160020"/>
                  </a:cubicBezTo>
                  <a:cubicBezTo>
                    <a:pt x="11814365" y="232410"/>
                    <a:pt x="12140906" y="502920"/>
                    <a:pt x="12151612" y="480060"/>
                  </a:cubicBezTo>
                  <a:cubicBezTo>
                    <a:pt x="12161248" y="461010"/>
                    <a:pt x="11774752" y="200660"/>
                    <a:pt x="11784388" y="171450"/>
                  </a:cubicBezTo>
                  <a:cubicBezTo>
                    <a:pt x="11789741" y="156210"/>
                    <a:pt x="11873249" y="177800"/>
                    <a:pt x="11916075" y="190500"/>
                  </a:cubicBezTo>
                  <a:cubicBezTo>
                    <a:pt x="11957829" y="203200"/>
                    <a:pt x="12000654" y="222250"/>
                    <a:pt x="12039197" y="246380"/>
                  </a:cubicBezTo>
                  <a:cubicBezTo>
                    <a:pt x="12077739" y="270510"/>
                    <a:pt x="12115210" y="300990"/>
                    <a:pt x="12148401" y="335280"/>
                  </a:cubicBezTo>
                  <a:cubicBezTo>
                    <a:pt x="12180520" y="369570"/>
                    <a:pt x="12211567" y="410210"/>
                    <a:pt x="12236192" y="453390"/>
                  </a:cubicBezTo>
                  <a:cubicBezTo>
                    <a:pt x="12260817" y="495300"/>
                    <a:pt x="12282230" y="543560"/>
                    <a:pt x="12297217" y="591820"/>
                  </a:cubicBezTo>
                  <a:cubicBezTo>
                    <a:pt x="12313277" y="640080"/>
                    <a:pt x="12323983" y="692150"/>
                    <a:pt x="12329336" y="744220"/>
                  </a:cubicBezTo>
                  <a:cubicBezTo>
                    <a:pt x="12334689" y="796290"/>
                    <a:pt x="12334689" y="849630"/>
                    <a:pt x="12329336" y="901700"/>
                  </a:cubicBezTo>
                  <a:cubicBezTo>
                    <a:pt x="12323983" y="952500"/>
                    <a:pt x="12313277" y="1004570"/>
                    <a:pt x="12297217" y="1054100"/>
                  </a:cubicBezTo>
                  <a:cubicBezTo>
                    <a:pt x="12282230" y="1102360"/>
                    <a:pt x="12260817" y="1149350"/>
                    <a:pt x="12236192" y="1192530"/>
                  </a:cubicBezTo>
                  <a:cubicBezTo>
                    <a:pt x="12211567" y="1235710"/>
                    <a:pt x="12180520" y="1275080"/>
                    <a:pt x="12148401" y="1309370"/>
                  </a:cubicBezTo>
                  <a:cubicBezTo>
                    <a:pt x="12115210" y="1344930"/>
                    <a:pt x="12077739" y="1375410"/>
                    <a:pt x="12039197" y="1399540"/>
                  </a:cubicBezTo>
                  <a:cubicBezTo>
                    <a:pt x="12000654" y="1423670"/>
                    <a:pt x="11957829" y="1442720"/>
                    <a:pt x="11916075" y="1454150"/>
                  </a:cubicBezTo>
                  <a:cubicBezTo>
                    <a:pt x="11873249" y="1466850"/>
                    <a:pt x="11844343" y="1457960"/>
                    <a:pt x="11784388" y="1473200"/>
                  </a:cubicBezTo>
                  <a:cubicBezTo>
                    <a:pt x="11648418" y="1508760"/>
                    <a:pt x="11373267" y="1662430"/>
                    <a:pt x="11130234" y="1724660"/>
                  </a:cubicBezTo>
                  <a:cubicBezTo>
                    <a:pt x="10836883" y="1800860"/>
                    <a:pt x="10426833" y="1827530"/>
                    <a:pt x="10140975" y="1861820"/>
                  </a:cubicBezTo>
                  <a:cubicBezTo>
                    <a:pt x="9921497" y="1887220"/>
                    <a:pt x="9770539" y="1905000"/>
                    <a:pt x="9559625" y="1918970"/>
                  </a:cubicBezTo>
                  <a:cubicBezTo>
                    <a:pt x="9304816" y="1935480"/>
                    <a:pt x="8988981" y="1934210"/>
                    <a:pt x="8720254" y="1948180"/>
                  </a:cubicBezTo>
                  <a:cubicBezTo>
                    <a:pt x="8469728" y="1960880"/>
                    <a:pt x="8274874" y="1983740"/>
                    <a:pt x="7994369" y="1997710"/>
                  </a:cubicBezTo>
                  <a:cubicBezTo>
                    <a:pt x="7610014" y="2018030"/>
                    <a:pt x="7096114" y="2023110"/>
                    <a:pt x="6622896" y="2048510"/>
                  </a:cubicBezTo>
                  <a:cubicBezTo>
                    <a:pt x="6115419" y="2076450"/>
                    <a:pt x="5504092" y="2138680"/>
                    <a:pt x="5045863" y="2162810"/>
                  </a:cubicBezTo>
                  <a:cubicBezTo>
                    <a:pt x="4691486" y="2181860"/>
                    <a:pt x="4478431" y="2184400"/>
                    <a:pt x="4105853" y="2194560"/>
                  </a:cubicBezTo>
                  <a:cubicBezTo>
                    <a:pt x="3559833" y="2207260"/>
                    <a:pt x="2552373" y="2197100"/>
                    <a:pt x="2085580" y="2228850"/>
                  </a:cubicBezTo>
                  <a:cubicBezTo>
                    <a:pt x="1836124" y="2246630"/>
                    <a:pt x="1638058" y="2298700"/>
                    <a:pt x="1513866" y="2298700"/>
                  </a:cubicBezTo>
                  <a:cubicBezTo>
                    <a:pt x="1452840" y="2299970"/>
                    <a:pt x="1421792" y="2294890"/>
                    <a:pt x="1376825" y="2282190"/>
                  </a:cubicBezTo>
                  <a:cubicBezTo>
                    <a:pt x="1332930" y="2270760"/>
                    <a:pt x="1289034" y="2251710"/>
                    <a:pt x="1248350" y="2227580"/>
                  </a:cubicBezTo>
                  <a:cubicBezTo>
                    <a:pt x="1207666" y="2203450"/>
                    <a:pt x="1169124" y="2172970"/>
                    <a:pt x="1134864" y="2138680"/>
                  </a:cubicBezTo>
                  <a:cubicBezTo>
                    <a:pt x="1099533" y="2103120"/>
                    <a:pt x="1068485" y="2062480"/>
                    <a:pt x="1041719" y="2019300"/>
                  </a:cubicBezTo>
                  <a:cubicBezTo>
                    <a:pt x="1014954" y="1974850"/>
                    <a:pt x="992470" y="1926590"/>
                    <a:pt x="976411" y="1877060"/>
                  </a:cubicBezTo>
                  <a:cubicBezTo>
                    <a:pt x="959281" y="1826260"/>
                    <a:pt x="947504" y="1772920"/>
                    <a:pt x="941080" y="1719580"/>
                  </a:cubicBezTo>
                  <a:cubicBezTo>
                    <a:pt x="934657" y="1666240"/>
                    <a:pt x="933586" y="1610360"/>
                    <a:pt x="937868" y="1557020"/>
                  </a:cubicBezTo>
                  <a:cubicBezTo>
                    <a:pt x="943222" y="1503680"/>
                    <a:pt x="952857" y="1450340"/>
                    <a:pt x="967846" y="1399540"/>
                  </a:cubicBezTo>
                  <a:cubicBezTo>
                    <a:pt x="983905" y="1348740"/>
                    <a:pt x="1004247" y="1299210"/>
                    <a:pt x="1029942" y="1253490"/>
                  </a:cubicBezTo>
                  <a:cubicBezTo>
                    <a:pt x="1054567" y="1209040"/>
                    <a:pt x="1085615" y="1167130"/>
                    <a:pt x="1118804" y="1130300"/>
                  </a:cubicBezTo>
                  <a:cubicBezTo>
                    <a:pt x="1151994" y="1094740"/>
                    <a:pt x="1189466" y="1061720"/>
                    <a:pt x="1230150" y="1036320"/>
                  </a:cubicBezTo>
                  <a:cubicBezTo>
                    <a:pt x="1269763" y="1009650"/>
                    <a:pt x="1312588" y="989330"/>
                    <a:pt x="1356483" y="975360"/>
                  </a:cubicBezTo>
                  <a:cubicBezTo>
                    <a:pt x="1400379" y="961390"/>
                    <a:pt x="1419650" y="958850"/>
                    <a:pt x="1492453" y="952500"/>
                  </a:cubicBezTo>
                  <a:cubicBezTo>
                    <a:pt x="1785805" y="929640"/>
                    <a:pt x="3219374" y="976630"/>
                    <a:pt x="3717215" y="974090"/>
                  </a:cubicBezTo>
                  <a:cubicBezTo>
                    <a:pt x="3968813" y="971550"/>
                    <a:pt x="4004144" y="961390"/>
                    <a:pt x="4284647" y="960120"/>
                  </a:cubicBezTo>
                  <a:cubicBezTo>
                    <a:pt x="5083335" y="955040"/>
                    <a:pt x="7621791" y="1009650"/>
                    <a:pt x="8906543" y="1013460"/>
                  </a:cubicBezTo>
                  <a:cubicBezTo>
                    <a:pt x="9824071" y="1017270"/>
                    <a:pt x="10563873" y="1009650"/>
                    <a:pt x="11267275" y="1000760"/>
                  </a:cubicBezTo>
                  <a:cubicBezTo>
                    <a:pt x="11834707" y="993140"/>
                    <a:pt x="12548814" y="947420"/>
                    <a:pt x="12804695" y="970280"/>
                  </a:cubicBezTo>
                  <a:cubicBezTo>
                    <a:pt x="12891417" y="977900"/>
                    <a:pt x="12922464" y="981710"/>
                    <a:pt x="12975994" y="1003300"/>
                  </a:cubicBezTo>
                  <a:cubicBezTo>
                    <a:pt x="13030597" y="1024890"/>
                    <a:pt x="13084129" y="1059180"/>
                    <a:pt x="13129095" y="1099820"/>
                  </a:cubicBezTo>
                  <a:cubicBezTo>
                    <a:pt x="13174061" y="1140460"/>
                    <a:pt x="13216887" y="1192530"/>
                    <a:pt x="13247934" y="1248410"/>
                  </a:cubicBezTo>
                  <a:cubicBezTo>
                    <a:pt x="13280053" y="1305560"/>
                    <a:pt x="13305748" y="1370330"/>
                    <a:pt x="13320738" y="1435100"/>
                  </a:cubicBezTo>
                  <a:cubicBezTo>
                    <a:pt x="13336797" y="1501140"/>
                    <a:pt x="13343220" y="1572260"/>
                    <a:pt x="13340008" y="1639570"/>
                  </a:cubicBezTo>
                  <a:cubicBezTo>
                    <a:pt x="13336797" y="1708150"/>
                    <a:pt x="13323948" y="1778000"/>
                    <a:pt x="13302536" y="1841500"/>
                  </a:cubicBezTo>
                  <a:cubicBezTo>
                    <a:pt x="13281123" y="1903730"/>
                    <a:pt x="13250077" y="1965960"/>
                    <a:pt x="13213674" y="2016760"/>
                  </a:cubicBezTo>
                  <a:cubicBezTo>
                    <a:pt x="13176202" y="2068830"/>
                    <a:pt x="13130165" y="2115820"/>
                    <a:pt x="13080917" y="2150110"/>
                  </a:cubicBezTo>
                  <a:cubicBezTo>
                    <a:pt x="13032738" y="2185670"/>
                    <a:pt x="12975994" y="2212340"/>
                    <a:pt x="12920323" y="2226310"/>
                  </a:cubicBezTo>
                  <a:cubicBezTo>
                    <a:pt x="12864651" y="2240280"/>
                    <a:pt x="12803624" y="2244090"/>
                    <a:pt x="12746880" y="2237740"/>
                  </a:cubicBezTo>
                  <a:cubicBezTo>
                    <a:pt x="12690138" y="2230120"/>
                    <a:pt x="12631253" y="2211070"/>
                    <a:pt x="12579863" y="2181860"/>
                  </a:cubicBezTo>
                  <a:cubicBezTo>
                    <a:pt x="12528474" y="2153920"/>
                    <a:pt x="12478153" y="2113280"/>
                    <a:pt x="12436399" y="2067560"/>
                  </a:cubicBezTo>
                  <a:cubicBezTo>
                    <a:pt x="12394645" y="2020570"/>
                    <a:pt x="12358244" y="1963420"/>
                    <a:pt x="12331478" y="1903730"/>
                  </a:cubicBezTo>
                  <a:cubicBezTo>
                    <a:pt x="12304713" y="1844040"/>
                    <a:pt x="12285440" y="1775460"/>
                    <a:pt x="12275805" y="1708150"/>
                  </a:cubicBezTo>
                  <a:cubicBezTo>
                    <a:pt x="12267241" y="1642110"/>
                    <a:pt x="12267241" y="1569720"/>
                    <a:pt x="12275805" y="1502410"/>
                  </a:cubicBezTo>
                  <a:cubicBezTo>
                    <a:pt x="12285440" y="1436370"/>
                    <a:pt x="12304713" y="1367790"/>
                    <a:pt x="12331478" y="1308100"/>
                  </a:cubicBezTo>
                  <a:cubicBezTo>
                    <a:pt x="12358244" y="1248410"/>
                    <a:pt x="12395716" y="1191260"/>
                    <a:pt x="12436399" y="1144270"/>
                  </a:cubicBezTo>
                  <a:cubicBezTo>
                    <a:pt x="12478153" y="1097280"/>
                    <a:pt x="12528474" y="1056640"/>
                    <a:pt x="12579863" y="1028700"/>
                  </a:cubicBezTo>
                  <a:cubicBezTo>
                    <a:pt x="12632324" y="1000760"/>
                    <a:pt x="12690138" y="981710"/>
                    <a:pt x="12746880" y="974090"/>
                  </a:cubicBezTo>
                  <a:cubicBezTo>
                    <a:pt x="12803624" y="966470"/>
                    <a:pt x="12864649" y="970280"/>
                    <a:pt x="12920323" y="985520"/>
                  </a:cubicBezTo>
                  <a:cubicBezTo>
                    <a:pt x="12975994" y="999490"/>
                    <a:pt x="13032738" y="1026160"/>
                    <a:pt x="13080917" y="1061720"/>
                  </a:cubicBezTo>
                  <a:cubicBezTo>
                    <a:pt x="13130165" y="1096010"/>
                    <a:pt x="13176202" y="1143000"/>
                    <a:pt x="13213674" y="1193800"/>
                  </a:cubicBezTo>
                  <a:cubicBezTo>
                    <a:pt x="13250077" y="1245870"/>
                    <a:pt x="13281123" y="1308100"/>
                    <a:pt x="13302536" y="1370330"/>
                  </a:cubicBezTo>
                  <a:cubicBezTo>
                    <a:pt x="13323948" y="1433830"/>
                    <a:pt x="13336797" y="1503680"/>
                    <a:pt x="13340008" y="1570990"/>
                  </a:cubicBezTo>
                  <a:cubicBezTo>
                    <a:pt x="13343220" y="1639570"/>
                    <a:pt x="13336797" y="1710690"/>
                    <a:pt x="13320738" y="1775460"/>
                  </a:cubicBezTo>
                  <a:cubicBezTo>
                    <a:pt x="13305748" y="1841500"/>
                    <a:pt x="13280053" y="1906270"/>
                    <a:pt x="13247934" y="1962150"/>
                  </a:cubicBezTo>
                  <a:cubicBezTo>
                    <a:pt x="13215815" y="2018030"/>
                    <a:pt x="13174061" y="2070100"/>
                    <a:pt x="13129095" y="2112010"/>
                  </a:cubicBezTo>
                  <a:cubicBezTo>
                    <a:pt x="13084129" y="2152650"/>
                    <a:pt x="13029526" y="2186940"/>
                    <a:pt x="12975994" y="2208530"/>
                  </a:cubicBezTo>
                  <a:cubicBezTo>
                    <a:pt x="12921393" y="2228850"/>
                    <a:pt x="12893558" y="2232660"/>
                    <a:pt x="12804695" y="2241550"/>
                  </a:cubicBezTo>
                  <a:cubicBezTo>
                    <a:pt x="12496355" y="2268220"/>
                    <a:pt x="11456775" y="2212340"/>
                    <a:pt x="10728750" y="2205990"/>
                  </a:cubicBezTo>
                  <a:cubicBezTo>
                    <a:pt x="9921497" y="2198370"/>
                    <a:pt x="9010394" y="2195830"/>
                    <a:pt x="8175305" y="2200910"/>
                  </a:cubicBezTo>
                  <a:cubicBezTo>
                    <a:pt x="7369123" y="2207260"/>
                    <a:pt x="6565083" y="2218690"/>
                    <a:pt x="5799585" y="2239010"/>
                  </a:cubicBezTo>
                  <a:cubicBezTo>
                    <a:pt x="5082265" y="2256790"/>
                    <a:pt x="4351027" y="2297430"/>
                    <a:pt x="3717216" y="2311400"/>
                  </a:cubicBezTo>
                  <a:cubicBezTo>
                    <a:pt x="3186185" y="2322830"/>
                    <a:pt x="2657295" y="2329180"/>
                    <a:pt x="2251528" y="2324100"/>
                  </a:cubicBezTo>
                  <a:cubicBezTo>
                    <a:pt x="1963529" y="2320290"/>
                    <a:pt x="1661613" y="2310130"/>
                    <a:pt x="1513866" y="2298700"/>
                  </a:cubicBezTo>
                  <a:cubicBezTo>
                    <a:pt x="1449628" y="2294890"/>
                    <a:pt x="1421792" y="2294890"/>
                    <a:pt x="1376826" y="2282190"/>
                  </a:cubicBezTo>
                  <a:cubicBezTo>
                    <a:pt x="1332930" y="2270760"/>
                    <a:pt x="1289034" y="2251710"/>
                    <a:pt x="1248351" y="2227580"/>
                  </a:cubicBezTo>
                  <a:cubicBezTo>
                    <a:pt x="1207667" y="2203450"/>
                    <a:pt x="1169124" y="2172970"/>
                    <a:pt x="1134864" y="2138680"/>
                  </a:cubicBezTo>
                  <a:cubicBezTo>
                    <a:pt x="1099533" y="2103120"/>
                    <a:pt x="1068485" y="2062480"/>
                    <a:pt x="1041720" y="2019300"/>
                  </a:cubicBezTo>
                  <a:cubicBezTo>
                    <a:pt x="1014954" y="1974850"/>
                    <a:pt x="992471" y="1926590"/>
                    <a:pt x="976411" y="1877060"/>
                  </a:cubicBezTo>
                  <a:cubicBezTo>
                    <a:pt x="959281" y="1826260"/>
                    <a:pt x="947504" y="1772920"/>
                    <a:pt x="941081" y="1719580"/>
                  </a:cubicBezTo>
                  <a:cubicBezTo>
                    <a:pt x="934657" y="1666240"/>
                    <a:pt x="933586" y="1611630"/>
                    <a:pt x="937869" y="1557020"/>
                  </a:cubicBezTo>
                  <a:cubicBezTo>
                    <a:pt x="943222" y="1503680"/>
                    <a:pt x="952858" y="1450340"/>
                    <a:pt x="967846" y="1399540"/>
                  </a:cubicBezTo>
                  <a:cubicBezTo>
                    <a:pt x="983906" y="1348740"/>
                    <a:pt x="1004248" y="1299210"/>
                    <a:pt x="1029943" y="1254760"/>
                  </a:cubicBezTo>
                  <a:cubicBezTo>
                    <a:pt x="1054567" y="1209040"/>
                    <a:pt x="1085615" y="1167130"/>
                    <a:pt x="1118805" y="1130300"/>
                  </a:cubicBezTo>
                  <a:cubicBezTo>
                    <a:pt x="1151994" y="1094740"/>
                    <a:pt x="1189466" y="1061720"/>
                    <a:pt x="1229079" y="1036320"/>
                  </a:cubicBezTo>
                  <a:cubicBezTo>
                    <a:pt x="1269763" y="1009650"/>
                    <a:pt x="1310447" y="991870"/>
                    <a:pt x="1356484" y="975360"/>
                  </a:cubicBezTo>
                  <a:cubicBezTo>
                    <a:pt x="1408945" y="957580"/>
                    <a:pt x="1454982" y="946150"/>
                    <a:pt x="1529925" y="934720"/>
                  </a:cubicBezTo>
                  <a:cubicBezTo>
                    <a:pt x="1661613" y="916940"/>
                    <a:pt x="1842548" y="913130"/>
                    <a:pt x="2084510" y="909320"/>
                  </a:cubicBezTo>
                  <a:cubicBezTo>
                    <a:pt x="2545950" y="900430"/>
                    <a:pt x="3556622" y="934720"/>
                    <a:pt x="4091935" y="934720"/>
                  </a:cubicBezTo>
                  <a:cubicBezTo>
                    <a:pt x="4448454" y="934720"/>
                    <a:pt x="4599412" y="934720"/>
                    <a:pt x="4981626" y="922020"/>
                  </a:cubicBezTo>
                  <a:cubicBezTo>
                    <a:pt x="5677533" y="896620"/>
                    <a:pt x="7098255" y="816610"/>
                    <a:pt x="7919426" y="755650"/>
                  </a:cubicBezTo>
                  <a:cubicBezTo>
                    <a:pt x="8514694" y="711200"/>
                    <a:pt x="8993265" y="660400"/>
                    <a:pt x="9456846" y="612140"/>
                  </a:cubicBezTo>
                  <a:cubicBezTo>
                    <a:pt x="9840130" y="572770"/>
                    <a:pt x="10204143" y="538480"/>
                    <a:pt x="10507130" y="491490"/>
                  </a:cubicBezTo>
                  <a:cubicBezTo>
                    <a:pt x="10738386" y="455930"/>
                    <a:pt x="10911827" y="422910"/>
                    <a:pt x="11118457" y="372110"/>
                  </a:cubicBezTo>
                  <a:cubicBezTo>
                    <a:pt x="11336866" y="318770"/>
                    <a:pt x="11647348" y="181610"/>
                    <a:pt x="11784388" y="171450"/>
                  </a:cubicBezTo>
                  <a:cubicBezTo>
                    <a:pt x="11844343" y="167640"/>
                    <a:pt x="11873249" y="177800"/>
                    <a:pt x="11916075" y="190500"/>
                  </a:cubicBezTo>
                  <a:cubicBezTo>
                    <a:pt x="11957829" y="203200"/>
                    <a:pt x="12000654" y="222250"/>
                    <a:pt x="12039197" y="246380"/>
                  </a:cubicBezTo>
                  <a:cubicBezTo>
                    <a:pt x="12077740" y="270510"/>
                    <a:pt x="12115212" y="300990"/>
                    <a:pt x="12148401" y="335280"/>
                  </a:cubicBezTo>
                  <a:cubicBezTo>
                    <a:pt x="12180520" y="369570"/>
                    <a:pt x="12211568" y="410210"/>
                    <a:pt x="12236192" y="453390"/>
                  </a:cubicBezTo>
                  <a:cubicBezTo>
                    <a:pt x="12260817" y="495300"/>
                    <a:pt x="12282230" y="543560"/>
                    <a:pt x="12297219" y="591820"/>
                  </a:cubicBezTo>
                  <a:cubicBezTo>
                    <a:pt x="12313278" y="640080"/>
                    <a:pt x="12323985" y="692150"/>
                    <a:pt x="12329338" y="744220"/>
                  </a:cubicBezTo>
                  <a:cubicBezTo>
                    <a:pt x="12334691" y="796290"/>
                    <a:pt x="12334691" y="849630"/>
                    <a:pt x="12329338" y="900430"/>
                  </a:cubicBezTo>
                  <a:cubicBezTo>
                    <a:pt x="12323985" y="952500"/>
                    <a:pt x="12313278" y="1004570"/>
                    <a:pt x="12297219" y="1052830"/>
                  </a:cubicBezTo>
                  <a:cubicBezTo>
                    <a:pt x="12282230" y="1102360"/>
                    <a:pt x="12260817" y="1149350"/>
                    <a:pt x="12236192" y="1192530"/>
                  </a:cubicBezTo>
                  <a:cubicBezTo>
                    <a:pt x="12211568" y="1235710"/>
                    <a:pt x="12180520" y="1275080"/>
                    <a:pt x="12148401" y="1309370"/>
                  </a:cubicBezTo>
                  <a:cubicBezTo>
                    <a:pt x="12115212" y="1344930"/>
                    <a:pt x="12077740" y="1375410"/>
                    <a:pt x="12039197" y="1399540"/>
                  </a:cubicBezTo>
                  <a:cubicBezTo>
                    <a:pt x="12000654" y="1423670"/>
                    <a:pt x="11957829" y="1442720"/>
                    <a:pt x="11916075" y="1454150"/>
                  </a:cubicBezTo>
                  <a:cubicBezTo>
                    <a:pt x="11873249" y="1466850"/>
                    <a:pt x="11835777" y="1473200"/>
                    <a:pt x="11784388" y="1473200"/>
                  </a:cubicBezTo>
                  <a:cubicBezTo>
                    <a:pt x="11708374" y="1474470"/>
                    <a:pt x="11614158" y="1450340"/>
                    <a:pt x="11503883" y="1442720"/>
                  </a:cubicBezTo>
                  <a:cubicBezTo>
                    <a:pt x="11348643" y="1432560"/>
                    <a:pt x="11219097" y="1433830"/>
                    <a:pt x="10938593" y="1427480"/>
                  </a:cubicBezTo>
                  <a:cubicBezTo>
                    <a:pt x="10128129" y="1412240"/>
                    <a:pt x="7658193" y="1409700"/>
                    <a:pt x="6202140" y="1374140"/>
                  </a:cubicBezTo>
                  <a:cubicBezTo>
                    <a:pt x="4955931" y="1343660"/>
                    <a:pt x="3762182" y="1266190"/>
                    <a:pt x="2733310" y="1243330"/>
                  </a:cubicBezTo>
                  <a:cubicBezTo>
                    <a:pt x="1907857" y="1224280"/>
                    <a:pt x="783699" y="1248410"/>
                    <a:pt x="502124" y="1224280"/>
                  </a:cubicBezTo>
                  <a:cubicBezTo>
                    <a:pt x="435745" y="1217930"/>
                    <a:pt x="419686" y="1215390"/>
                    <a:pt x="380072" y="1203960"/>
                  </a:cubicBezTo>
                  <a:cubicBezTo>
                    <a:pt x="340459" y="1191260"/>
                    <a:pt x="301917" y="1172210"/>
                    <a:pt x="265515" y="1149350"/>
                  </a:cubicBezTo>
                  <a:cubicBezTo>
                    <a:pt x="230185" y="1125220"/>
                    <a:pt x="195925" y="1096010"/>
                    <a:pt x="165947" y="1064260"/>
                  </a:cubicBezTo>
                  <a:cubicBezTo>
                    <a:pt x="135970" y="1031240"/>
                    <a:pt x="109204" y="993140"/>
                    <a:pt x="86721" y="952500"/>
                  </a:cubicBezTo>
                  <a:cubicBezTo>
                    <a:pt x="64238" y="913130"/>
                    <a:pt x="44966" y="867410"/>
                    <a:pt x="31048" y="821690"/>
                  </a:cubicBezTo>
                  <a:cubicBezTo>
                    <a:pt x="18201" y="777240"/>
                    <a:pt x="8565" y="727710"/>
                    <a:pt x="4282" y="679450"/>
                  </a:cubicBezTo>
                  <a:cubicBezTo>
                    <a:pt x="0" y="632460"/>
                    <a:pt x="1071" y="581660"/>
                    <a:pt x="6424" y="534670"/>
                  </a:cubicBezTo>
                  <a:cubicBezTo>
                    <a:pt x="12847" y="486410"/>
                    <a:pt x="23554" y="438150"/>
                    <a:pt x="38542" y="393700"/>
                  </a:cubicBezTo>
                  <a:cubicBezTo>
                    <a:pt x="53531" y="347980"/>
                    <a:pt x="73873" y="304800"/>
                    <a:pt x="97427" y="265430"/>
                  </a:cubicBezTo>
                  <a:cubicBezTo>
                    <a:pt x="122051" y="226060"/>
                    <a:pt x="149888" y="189230"/>
                    <a:pt x="180936" y="157480"/>
                  </a:cubicBezTo>
                  <a:cubicBezTo>
                    <a:pt x="211984" y="127000"/>
                    <a:pt x="247315" y="99060"/>
                    <a:pt x="283716" y="77470"/>
                  </a:cubicBezTo>
                  <a:cubicBezTo>
                    <a:pt x="320117" y="55880"/>
                    <a:pt x="359731" y="39370"/>
                    <a:pt x="399344" y="29210"/>
                  </a:cubicBezTo>
                  <a:cubicBezTo>
                    <a:pt x="438957" y="17780"/>
                    <a:pt x="521395" y="13970"/>
                    <a:pt x="521395" y="13970"/>
                  </a:cubicBezTo>
                </a:path>
              </a:pathLst>
            </a:custGeom>
            <a:solidFill>
              <a:srgbClr val="F3DAC2">
                <a:alpha val="63922"/>
              </a:srgbClr>
            </a:solid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flipH="1">
            <a:off x="10983348" y="4099339"/>
            <a:ext cx="7304652" cy="4584971"/>
          </a:xfrm>
          <a:custGeom>
            <a:avLst/>
            <a:gdLst/>
            <a:ahLst/>
            <a:cxnLst/>
            <a:rect l="l" t="t" r="r" b="b"/>
            <a:pathLst>
              <a:path w="7304652" h="4584971">
                <a:moveTo>
                  <a:pt x="7304652" y="0"/>
                </a:moveTo>
                <a:lnTo>
                  <a:pt x="0" y="0"/>
                </a:lnTo>
                <a:lnTo>
                  <a:pt x="0" y="4584972"/>
                </a:lnTo>
                <a:lnTo>
                  <a:pt x="7304652" y="4584972"/>
                </a:lnTo>
                <a:lnTo>
                  <a:pt x="7304652" y="0"/>
                </a:lnTo>
                <a:close/>
              </a:path>
            </a:pathLst>
          </a:custGeom>
          <a:blipFill>
            <a:blip r:embed="rId3">
              <a:alphaModFix amt="75000"/>
              <a:extLs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5673134" y="8897302"/>
            <a:ext cx="2366070" cy="1171205"/>
          </a:xfrm>
          <a:custGeom>
            <a:avLst/>
            <a:gdLst/>
            <a:ahLst/>
            <a:cxnLst/>
            <a:rect l="l" t="t" r="r" b="b"/>
            <a:pathLst>
              <a:path w="2366070" h="1171205">
                <a:moveTo>
                  <a:pt x="0" y="0"/>
                </a:moveTo>
                <a:lnTo>
                  <a:pt x="2366070" y="0"/>
                </a:lnTo>
                <a:lnTo>
                  <a:pt x="2366070" y="1171205"/>
                </a:lnTo>
                <a:lnTo>
                  <a:pt x="0" y="117120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grpSp>
        <p:nvGrpSpPr>
          <p:cNvPr id="7" name="Group 7"/>
          <p:cNvGrpSpPr/>
          <p:nvPr/>
        </p:nvGrpSpPr>
        <p:grpSpPr>
          <a:xfrm>
            <a:off x="1741170" y="540068"/>
            <a:ext cx="497205" cy="529590"/>
            <a:chOff x="0" y="0"/>
            <a:chExt cx="662940" cy="706120"/>
          </a:xfrm>
        </p:grpSpPr>
        <p:sp>
          <p:nvSpPr>
            <p:cNvPr id="8" name="Freeform 8"/>
            <p:cNvSpPr/>
            <p:nvPr/>
          </p:nvSpPr>
          <p:spPr>
            <a:xfrm>
              <a:off x="49530" y="50800"/>
              <a:ext cx="562610" cy="607060"/>
            </a:xfrm>
            <a:custGeom>
              <a:avLst/>
              <a:gdLst/>
              <a:ahLst/>
              <a:cxnLst/>
              <a:rect l="l" t="t" r="r" b="b"/>
              <a:pathLst>
                <a:path w="562610" h="607060">
                  <a:moveTo>
                    <a:pt x="358140" y="563880"/>
                  </a:moveTo>
                  <a:cubicBezTo>
                    <a:pt x="11430" y="170180"/>
                    <a:pt x="8890" y="166370"/>
                    <a:pt x="6350" y="152400"/>
                  </a:cubicBezTo>
                  <a:cubicBezTo>
                    <a:pt x="2540" y="132080"/>
                    <a:pt x="1270" y="99060"/>
                    <a:pt x="8890" y="76200"/>
                  </a:cubicBezTo>
                  <a:cubicBezTo>
                    <a:pt x="17780" y="53340"/>
                    <a:pt x="40640" y="30480"/>
                    <a:pt x="57150" y="17780"/>
                  </a:cubicBezTo>
                  <a:cubicBezTo>
                    <a:pt x="68580" y="8890"/>
                    <a:pt x="78740" y="5080"/>
                    <a:pt x="92710" y="2540"/>
                  </a:cubicBezTo>
                  <a:cubicBezTo>
                    <a:pt x="113030" y="0"/>
                    <a:pt x="146050" y="0"/>
                    <a:pt x="168910" y="10160"/>
                  </a:cubicBezTo>
                  <a:cubicBezTo>
                    <a:pt x="190500" y="20320"/>
                    <a:pt x="213360" y="44450"/>
                    <a:pt x="224790" y="62230"/>
                  </a:cubicBezTo>
                  <a:cubicBezTo>
                    <a:pt x="232410" y="73660"/>
                    <a:pt x="236220" y="83820"/>
                    <a:pt x="237490" y="97790"/>
                  </a:cubicBezTo>
                  <a:cubicBezTo>
                    <a:pt x="238760" y="118110"/>
                    <a:pt x="236220" y="151130"/>
                    <a:pt x="226060" y="172720"/>
                  </a:cubicBezTo>
                  <a:cubicBezTo>
                    <a:pt x="214630" y="194310"/>
                    <a:pt x="193040" y="215900"/>
                    <a:pt x="171450" y="226060"/>
                  </a:cubicBezTo>
                  <a:cubicBezTo>
                    <a:pt x="149860" y="236220"/>
                    <a:pt x="119380" y="240030"/>
                    <a:pt x="96520" y="234950"/>
                  </a:cubicBezTo>
                  <a:cubicBezTo>
                    <a:pt x="72390" y="229870"/>
                    <a:pt x="46990" y="214630"/>
                    <a:pt x="30480" y="196850"/>
                  </a:cubicBezTo>
                  <a:cubicBezTo>
                    <a:pt x="15240" y="179070"/>
                    <a:pt x="3810" y="151130"/>
                    <a:pt x="1270" y="127000"/>
                  </a:cubicBezTo>
                  <a:cubicBezTo>
                    <a:pt x="0" y="102870"/>
                    <a:pt x="11430" y="71120"/>
                    <a:pt x="21590" y="53340"/>
                  </a:cubicBezTo>
                  <a:cubicBezTo>
                    <a:pt x="27940" y="40640"/>
                    <a:pt x="34290" y="33020"/>
                    <a:pt x="46990" y="25400"/>
                  </a:cubicBezTo>
                  <a:cubicBezTo>
                    <a:pt x="63500" y="13970"/>
                    <a:pt x="93980" y="0"/>
                    <a:pt x="118110" y="0"/>
                  </a:cubicBezTo>
                  <a:cubicBezTo>
                    <a:pt x="142240" y="0"/>
                    <a:pt x="161290" y="3810"/>
                    <a:pt x="190500" y="22860"/>
                  </a:cubicBezTo>
                  <a:cubicBezTo>
                    <a:pt x="267970" y="73660"/>
                    <a:pt x="485140" y="328930"/>
                    <a:pt x="534670" y="412750"/>
                  </a:cubicBezTo>
                  <a:cubicBezTo>
                    <a:pt x="553720" y="445770"/>
                    <a:pt x="562610" y="464820"/>
                    <a:pt x="562610" y="490220"/>
                  </a:cubicBezTo>
                  <a:cubicBezTo>
                    <a:pt x="562610" y="515620"/>
                    <a:pt x="547370" y="548640"/>
                    <a:pt x="532130" y="566420"/>
                  </a:cubicBezTo>
                  <a:cubicBezTo>
                    <a:pt x="519430" y="581660"/>
                    <a:pt x="502920" y="591820"/>
                    <a:pt x="485140" y="598170"/>
                  </a:cubicBezTo>
                  <a:cubicBezTo>
                    <a:pt x="468630" y="603250"/>
                    <a:pt x="449580" y="607060"/>
                    <a:pt x="430530" y="603250"/>
                  </a:cubicBezTo>
                  <a:cubicBezTo>
                    <a:pt x="406400" y="598170"/>
                    <a:pt x="358140" y="563880"/>
                    <a:pt x="358140" y="56388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9" name="Group 9"/>
          <p:cNvGrpSpPr/>
          <p:nvPr/>
        </p:nvGrpSpPr>
        <p:grpSpPr>
          <a:xfrm>
            <a:off x="2250758" y="574357"/>
            <a:ext cx="297180" cy="458153"/>
            <a:chOff x="0" y="0"/>
            <a:chExt cx="396240" cy="610870"/>
          </a:xfrm>
        </p:grpSpPr>
        <p:sp>
          <p:nvSpPr>
            <p:cNvPr id="10" name="Freeform 10"/>
            <p:cNvSpPr/>
            <p:nvPr/>
          </p:nvSpPr>
          <p:spPr>
            <a:xfrm>
              <a:off x="50800" y="48260"/>
              <a:ext cx="303530" cy="519430"/>
            </a:xfrm>
            <a:custGeom>
              <a:avLst/>
              <a:gdLst/>
              <a:ahLst/>
              <a:cxnLst/>
              <a:rect l="l" t="t" r="r" b="b"/>
              <a:pathLst>
                <a:path w="303530" h="519430">
                  <a:moveTo>
                    <a:pt x="0" y="378460"/>
                  </a:moveTo>
                  <a:cubicBezTo>
                    <a:pt x="73660" y="72390"/>
                    <a:pt x="78740" y="52070"/>
                    <a:pt x="95250" y="35560"/>
                  </a:cubicBezTo>
                  <a:cubicBezTo>
                    <a:pt x="113030" y="19050"/>
                    <a:pt x="139700" y="6350"/>
                    <a:pt x="162560" y="2540"/>
                  </a:cubicBezTo>
                  <a:cubicBezTo>
                    <a:pt x="186690" y="0"/>
                    <a:pt x="215900" y="5080"/>
                    <a:pt x="236220" y="17780"/>
                  </a:cubicBezTo>
                  <a:cubicBezTo>
                    <a:pt x="256540" y="29210"/>
                    <a:pt x="276860" y="50800"/>
                    <a:pt x="285750" y="73660"/>
                  </a:cubicBezTo>
                  <a:cubicBezTo>
                    <a:pt x="295910" y="95250"/>
                    <a:pt x="294640" y="128270"/>
                    <a:pt x="292100" y="147320"/>
                  </a:cubicBezTo>
                  <a:cubicBezTo>
                    <a:pt x="289560" y="162560"/>
                    <a:pt x="285750" y="171450"/>
                    <a:pt x="276860" y="182880"/>
                  </a:cubicBezTo>
                  <a:cubicBezTo>
                    <a:pt x="264160" y="198120"/>
                    <a:pt x="236220" y="220980"/>
                    <a:pt x="218440" y="228600"/>
                  </a:cubicBezTo>
                  <a:cubicBezTo>
                    <a:pt x="205740" y="234950"/>
                    <a:pt x="195580" y="237490"/>
                    <a:pt x="180340" y="236220"/>
                  </a:cubicBezTo>
                  <a:cubicBezTo>
                    <a:pt x="161290" y="234950"/>
                    <a:pt x="128270" y="227330"/>
                    <a:pt x="109220" y="213360"/>
                  </a:cubicBezTo>
                  <a:cubicBezTo>
                    <a:pt x="90170" y="199390"/>
                    <a:pt x="73660" y="171450"/>
                    <a:pt x="66040" y="152400"/>
                  </a:cubicBezTo>
                  <a:cubicBezTo>
                    <a:pt x="60960" y="139700"/>
                    <a:pt x="60960" y="128270"/>
                    <a:pt x="60960" y="115570"/>
                  </a:cubicBezTo>
                  <a:cubicBezTo>
                    <a:pt x="60960" y="102870"/>
                    <a:pt x="62230" y="91440"/>
                    <a:pt x="68580" y="77470"/>
                  </a:cubicBezTo>
                  <a:cubicBezTo>
                    <a:pt x="77470" y="59690"/>
                    <a:pt x="95250" y="33020"/>
                    <a:pt x="115570" y="20320"/>
                  </a:cubicBezTo>
                  <a:cubicBezTo>
                    <a:pt x="135890" y="7620"/>
                    <a:pt x="167640" y="2540"/>
                    <a:pt x="187960" y="2540"/>
                  </a:cubicBezTo>
                  <a:cubicBezTo>
                    <a:pt x="203200" y="2540"/>
                    <a:pt x="213360" y="6350"/>
                    <a:pt x="224790" y="11430"/>
                  </a:cubicBezTo>
                  <a:cubicBezTo>
                    <a:pt x="236220" y="16510"/>
                    <a:pt x="247650" y="21590"/>
                    <a:pt x="256540" y="31750"/>
                  </a:cubicBezTo>
                  <a:cubicBezTo>
                    <a:pt x="270510" y="46990"/>
                    <a:pt x="288290" y="66040"/>
                    <a:pt x="293370" y="97790"/>
                  </a:cubicBezTo>
                  <a:cubicBezTo>
                    <a:pt x="303530" y="163830"/>
                    <a:pt x="246380" y="363220"/>
                    <a:pt x="226060" y="424180"/>
                  </a:cubicBezTo>
                  <a:cubicBezTo>
                    <a:pt x="218440" y="448310"/>
                    <a:pt x="214630" y="459740"/>
                    <a:pt x="203200" y="473710"/>
                  </a:cubicBezTo>
                  <a:cubicBezTo>
                    <a:pt x="191770" y="487680"/>
                    <a:pt x="176530" y="501650"/>
                    <a:pt x="158750" y="508000"/>
                  </a:cubicBezTo>
                  <a:cubicBezTo>
                    <a:pt x="137160" y="515620"/>
                    <a:pt x="101600" y="519430"/>
                    <a:pt x="77470" y="511810"/>
                  </a:cubicBezTo>
                  <a:cubicBezTo>
                    <a:pt x="52070" y="502920"/>
                    <a:pt x="26670" y="481330"/>
                    <a:pt x="12700" y="459740"/>
                  </a:cubicBezTo>
                  <a:cubicBezTo>
                    <a:pt x="0" y="438150"/>
                    <a:pt x="0" y="378460"/>
                    <a:pt x="0" y="37846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1" name="Group 11"/>
          <p:cNvGrpSpPr/>
          <p:nvPr/>
        </p:nvGrpSpPr>
        <p:grpSpPr>
          <a:xfrm>
            <a:off x="1645920" y="1044893"/>
            <a:ext cx="428625" cy="255270"/>
            <a:chOff x="0" y="0"/>
            <a:chExt cx="571500" cy="340360"/>
          </a:xfrm>
        </p:grpSpPr>
        <p:sp>
          <p:nvSpPr>
            <p:cNvPr id="12" name="Freeform 12"/>
            <p:cNvSpPr/>
            <p:nvPr/>
          </p:nvSpPr>
          <p:spPr>
            <a:xfrm>
              <a:off x="44450" y="41910"/>
              <a:ext cx="480060" cy="248920"/>
            </a:xfrm>
            <a:custGeom>
              <a:avLst/>
              <a:gdLst/>
              <a:ahLst/>
              <a:cxnLst/>
              <a:rect l="l" t="t" r="r" b="b"/>
              <a:pathLst>
                <a:path w="480060" h="248920">
                  <a:moveTo>
                    <a:pt x="360680" y="245110"/>
                  </a:moveTo>
                  <a:cubicBezTo>
                    <a:pt x="90170" y="242570"/>
                    <a:pt x="68580" y="237490"/>
                    <a:pt x="49530" y="223520"/>
                  </a:cubicBezTo>
                  <a:cubicBezTo>
                    <a:pt x="30480" y="208280"/>
                    <a:pt x="12700" y="182880"/>
                    <a:pt x="6350" y="160020"/>
                  </a:cubicBezTo>
                  <a:cubicBezTo>
                    <a:pt x="0" y="137160"/>
                    <a:pt x="2540" y="106680"/>
                    <a:pt x="11430" y="83820"/>
                  </a:cubicBezTo>
                  <a:cubicBezTo>
                    <a:pt x="20320" y="62230"/>
                    <a:pt x="39370" y="38100"/>
                    <a:pt x="60960" y="25400"/>
                  </a:cubicBezTo>
                  <a:cubicBezTo>
                    <a:pt x="81280" y="13970"/>
                    <a:pt x="110490" y="6350"/>
                    <a:pt x="134620" y="10160"/>
                  </a:cubicBezTo>
                  <a:cubicBezTo>
                    <a:pt x="158750" y="12700"/>
                    <a:pt x="187960" y="29210"/>
                    <a:pt x="204470" y="41910"/>
                  </a:cubicBezTo>
                  <a:cubicBezTo>
                    <a:pt x="215900" y="50800"/>
                    <a:pt x="220980" y="60960"/>
                    <a:pt x="227330" y="72390"/>
                  </a:cubicBezTo>
                  <a:cubicBezTo>
                    <a:pt x="233680" y="83820"/>
                    <a:pt x="238760" y="93980"/>
                    <a:pt x="240030" y="109220"/>
                  </a:cubicBezTo>
                  <a:cubicBezTo>
                    <a:pt x="241300" y="129540"/>
                    <a:pt x="238760" y="162560"/>
                    <a:pt x="227330" y="184150"/>
                  </a:cubicBezTo>
                  <a:cubicBezTo>
                    <a:pt x="215900" y="205740"/>
                    <a:pt x="189230" y="226060"/>
                    <a:pt x="171450" y="236220"/>
                  </a:cubicBezTo>
                  <a:cubicBezTo>
                    <a:pt x="158750" y="243840"/>
                    <a:pt x="147320" y="245110"/>
                    <a:pt x="134620" y="246380"/>
                  </a:cubicBezTo>
                  <a:cubicBezTo>
                    <a:pt x="121920" y="247650"/>
                    <a:pt x="110490" y="248920"/>
                    <a:pt x="96520" y="245110"/>
                  </a:cubicBezTo>
                  <a:cubicBezTo>
                    <a:pt x="76200" y="238760"/>
                    <a:pt x="45720" y="219710"/>
                    <a:pt x="30480" y="205740"/>
                  </a:cubicBezTo>
                  <a:cubicBezTo>
                    <a:pt x="20320" y="195580"/>
                    <a:pt x="15240" y="186690"/>
                    <a:pt x="11430" y="172720"/>
                  </a:cubicBezTo>
                  <a:cubicBezTo>
                    <a:pt x="5080" y="152400"/>
                    <a:pt x="0" y="119380"/>
                    <a:pt x="6350" y="96520"/>
                  </a:cubicBezTo>
                  <a:cubicBezTo>
                    <a:pt x="12700" y="72390"/>
                    <a:pt x="30480" y="48260"/>
                    <a:pt x="49530" y="33020"/>
                  </a:cubicBezTo>
                  <a:cubicBezTo>
                    <a:pt x="68580" y="19050"/>
                    <a:pt x="90170" y="13970"/>
                    <a:pt x="121920" y="8890"/>
                  </a:cubicBezTo>
                  <a:cubicBezTo>
                    <a:pt x="177800" y="0"/>
                    <a:pt x="303530" y="1270"/>
                    <a:pt x="360680" y="11430"/>
                  </a:cubicBezTo>
                  <a:cubicBezTo>
                    <a:pt x="394970" y="17780"/>
                    <a:pt x="419100" y="24130"/>
                    <a:pt x="438150" y="40640"/>
                  </a:cubicBezTo>
                  <a:cubicBezTo>
                    <a:pt x="457200" y="58420"/>
                    <a:pt x="472440" y="91440"/>
                    <a:pt x="476250" y="114300"/>
                  </a:cubicBezTo>
                  <a:cubicBezTo>
                    <a:pt x="480060" y="133350"/>
                    <a:pt x="477520" y="151130"/>
                    <a:pt x="469900" y="168910"/>
                  </a:cubicBezTo>
                  <a:cubicBezTo>
                    <a:pt x="459740" y="190500"/>
                    <a:pt x="435610" y="218440"/>
                    <a:pt x="415290" y="231140"/>
                  </a:cubicBezTo>
                  <a:cubicBezTo>
                    <a:pt x="398780" y="241300"/>
                    <a:pt x="360680" y="245110"/>
                    <a:pt x="360680" y="245110"/>
                  </a:cubicBezTo>
                </a:path>
              </a:pathLst>
            </a:custGeom>
            <a:solidFill>
              <a:srgbClr val="9A645B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744581" y="3637868"/>
            <a:ext cx="8133284" cy="6430639"/>
            <a:chOff x="0" y="0"/>
            <a:chExt cx="1089216" cy="861196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089216" cy="861196"/>
            </a:xfrm>
            <a:custGeom>
              <a:avLst/>
              <a:gdLst/>
              <a:ahLst/>
              <a:cxnLst/>
              <a:rect l="l" t="t" r="r" b="b"/>
              <a:pathLst>
                <a:path w="1089216" h="861196">
                  <a:moveTo>
                    <a:pt x="21893" y="0"/>
                  </a:moveTo>
                  <a:lnTo>
                    <a:pt x="1067323" y="0"/>
                  </a:lnTo>
                  <a:cubicBezTo>
                    <a:pt x="1073129" y="0"/>
                    <a:pt x="1078698" y="2307"/>
                    <a:pt x="1082804" y="6412"/>
                  </a:cubicBezTo>
                  <a:cubicBezTo>
                    <a:pt x="1086909" y="10518"/>
                    <a:pt x="1089216" y="16087"/>
                    <a:pt x="1089216" y="21893"/>
                  </a:cubicBezTo>
                  <a:lnTo>
                    <a:pt x="1089216" y="839303"/>
                  </a:lnTo>
                  <a:cubicBezTo>
                    <a:pt x="1089216" y="845110"/>
                    <a:pt x="1086909" y="850678"/>
                    <a:pt x="1082804" y="854784"/>
                  </a:cubicBezTo>
                  <a:cubicBezTo>
                    <a:pt x="1078698" y="858890"/>
                    <a:pt x="1073129" y="861196"/>
                    <a:pt x="1067323" y="861196"/>
                  </a:cubicBezTo>
                  <a:lnTo>
                    <a:pt x="21893" y="861196"/>
                  </a:lnTo>
                  <a:cubicBezTo>
                    <a:pt x="16087" y="861196"/>
                    <a:pt x="10518" y="858890"/>
                    <a:pt x="6412" y="854784"/>
                  </a:cubicBezTo>
                  <a:cubicBezTo>
                    <a:pt x="2307" y="850678"/>
                    <a:pt x="0" y="845110"/>
                    <a:pt x="0" y="839303"/>
                  </a:cubicBezTo>
                  <a:lnTo>
                    <a:pt x="0" y="21893"/>
                  </a:lnTo>
                  <a:cubicBezTo>
                    <a:pt x="0" y="16087"/>
                    <a:pt x="2307" y="10518"/>
                    <a:pt x="6412" y="6412"/>
                  </a:cubicBezTo>
                  <a:cubicBezTo>
                    <a:pt x="10518" y="2307"/>
                    <a:pt x="16087" y="0"/>
                    <a:pt x="21893" y="0"/>
                  </a:cubicBezTo>
                  <a:close/>
                </a:path>
              </a:pathLst>
            </a:custGeom>
            <a:blipFill>
              <a:blip r:embed="rId6"/>
              <a:stretch>
                <a:fillRect t="-34420" b="-34420"/>
              </a:stretch>
            </a:blipFill>
          </p:spPr>
        </p:sp>
      </p:grpSp>
      <p:sp>
        <p:nvSpPr>
          <p:cNvPr id="15" name="TextBox 15"/>
          <p:cNvSpPr txBox="1"/>
          <p:nvPr/>
        </p:nvSpPr>
        <p:spPr>
          <a:xfrm>
            <a:off x="11140804" y="5659035"/>
            <a:ext cx="6601445" cy="13512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19"/>
              </a:lnSpc>
            </a:pPr>
            <a:r>
              <a:rPr lang="en-US" sz="3799">
                <a:solidFill>
                  <a:srgbClr val="865047"/>
                </a:solidFill>
                <a:latin typeface="Blogger"/>
                <a:ea typeface="Blogger"/>
                <a:cs typeface="Blogger"/>
                <a:sym typeface="Blogger"/>
              </a:rPr>
              <a:t>Pour biscuit or cake according user choice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641033"/>
            <a:ext cx="11315544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Stages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7116" y="2059320"/>
            <a:ext cx="13248331" cy="1454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9999">
                <a:solidFill>
                  <a:srgbClr val="7F5242"/>
                </a:solidFill>
                <a:latin typeface="Lazydog"/>
                <a:ea typeface="Lazydog"/>
                <a:cs typeface="Lazydog"/>
                <a:sym typeface="Lazydog"/>
              </a:rPr>
              <a:t>3.Base layer stage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341</Words>
  <Application>Microsoft Office PowerPoint</Application>
  <PresentationFormat>Custom</PresentationFormat>
  <Paragraphs>88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Lazydog</vt:lpstr>
      <vt:lpstr>Blogger Bold</vt:lpstr>
      <vt:lpstr>Blogger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Cream and Brown Illustrative Food Journal Presentation</dc:title>
  <cp:lastModifiedBy>User</cp:lastModifiedBy>
  <cp:revision>3</cp:revision>
  <dcterms:created xsi:type="dcterms:W3CDTF">2006-08-16T00:00:00Z</dcterms:created>
  <dcterms:modified xsi:type="dcterms:W3CDTF">2024-09-10T03:31:29Z</dcterms:modified>
  <dc:identifier>DAGQS2jGsSM</dc:identifier>
</cp:coreProperties>
</file>