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08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7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9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3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2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2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BE4C-8591-45B3-8651-237F4F332D3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1478E-305E-4A23-AC79-44503CEE7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0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808312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Energy efficiency for Jawwal’s TBSs by using Photovoltaic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By :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Hamsa Khaled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Leemara sawafta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Supervisor 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Dr.Tamer Khatib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25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Free Cooling Capacity: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</p:spPr>
            <p:txBody>
              <a:bodyPr/>
              <a:lstStyle/>
              <a:p>
                <a:pPr algn="ctr"/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Δt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t internal - t ambient</a:t>
                </a:r>
              </a:p>
              <a:p>
                <a:pPr marL="0" indent="0" algn="ctr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Q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(watt) =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/>
                        </m:ctrlPr>
                      </m:accPr>
                      <m:e>
                        <m:r>
                          <a:rPr lang="en-US" i="1"/>
                          <m:t>𝑚</m:t>
                        </m:r>
                      </m:e>
                    </m:acc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cp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Δt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/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/>
                        </m:ctrlPr>
                      </m:accPr>
                      <m:e>
                        <m:r>
                          <a:rPr lang="en-US" i="1"/>
                          <m:t>𝑚</m:t>
                        </m:r>
                      </m:e>
                    </m:acc>
                    <m:r>
                      <a:rPr lang="en-US" i="1"/>
                      <m:t>= 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/>
                          <m:t>Q</m:t>
                        </m:r>
                        <m:r>
                          <a:rPr lang="en-US"/>
                          <m:t> (</m:t>
                        </m:r>
                        <m:r>
                          <m:rPr>
                            <m:sty m:val="p"/>
                          </m:rPr>
                          <a:rPr lang="en-US"/>
                          <m:t>watt</m:t>
                        </m:r>
                        <m:r>
                          <a:rPr lang="en-US"/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/>
                          <m:t>cp</m:t>
                        </m:r>
                        <m:r>
                          <a:rPr lang="en-US"/>
                          <m:t> </m:t>
                        </m:r>
                        <m:r>
                          <m:rPr>
                            <m:sty m:val="p"/>
                          </m:rPr>
                          <a:rPr lang="en-US"/>
                          <m:t>Δt</m:t>
                        </m:r>
                        <m:r>
                          <a:rPr lang="en-US"/>
                          <m:t> </m:t>
                        </m:r>
                      </m:den>
                    </m:f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832"/>
                <a:ext cx="8229600" cy="4209331"/>
              </a:xfrm>
              <a:blipFill rotWithShape="1">
                <a:blip r:embed="rId2"/>
                <a:stretch>
                  <a:fillRect t="-2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908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Considerations When Selecting Free Cooling: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Shelter design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installation location of the fans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openings.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humidity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disturbance.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unwanted particulates, and gaseous contaminants.</a:t>
            </a:r>
          </a:p>
        </p:txBody>
      </p:sp>
    </p:spTree>
    <p:extLst>
      <p:ext uri="{BB962C8B-B14F-4D97-AF65-F5344CB8AC3E}">
        <p14:creationId xmlns:p14="http://schemas.microsoft.com/office/powerpoint/2010/main" val="276659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Control strategy: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024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Results and discussion: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28092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617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87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641379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correct power supply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telecommunications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stations (TBS),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 handicap for operators to expand their clientele.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growing of energy consumption of Jawwal's TBS has required an energy saving and another efficient method to be used. </a:t>
            </a:r>
          </a:p>
        </p:txBody>
      </p:sp>
    </p:spTree>
    <p:extLst>
      <p:ext uri="{BB962C8B-B14F-4D97-AF65-F5344CB8AC3E}">
        <p14:creationId xmlns:p14="http://schemas.microsoft.com/office/powerpoint/2010/main" val="1275445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 descr="BASE.jpg"/>
          <p:cNvPicPr>
            <a:picLocks noChangeAspect="1"/>
          </p:cNvPicPr>
          <p:nvPr/>
        </p:nvPicPr>
        <p:blipFill>
          <a:blip r:embed="rId2" cstate="print">
            <a:lum bright="-9000" contrast="-4000"/>
          </a:blip>
          <a:stretch>
            <a:fillRect/>
          </a:stretch>
        </p:blipFill>
        <p:spPr>
          <a:xfrm>
            <a:off x="0" y="0"/>
            <a:ext cx="910508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468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2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investigation: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Climate conditions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Palestine: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latitude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31⁰ 57ʹN and longitude 35⁰13ʹ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 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Palestine has a Mediterranean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climate.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relative humidity is about (51% - 83%).</a:t>
            </a:r>
          </a:p>
        </p:txBody>
      </p:sp>
    </p:spTree>
    <p:extLst>
      <p:ext uri="{BB962C8B-B14F-4D97-AF65-F5344CB8AC3E}">
        <p14:creationId xmlns:p14="http://schemas.microsoft.com/office/powerpoint/2010/main" val="3788553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Field investigation: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Jawwal’s TBS Specifications</a:t>
            </a:r>
            <a:r>
              <a:rPr lang="ar-SA" b="1" dirty="0" smtClean="0">
                <a:cs typeface="+mj-cs"/>
              </a:rPr>
              <a:t>:</a:t>
            </a:r>
            <a:endParaRPr lang="en-US" b="1" dirty="0" smtClean="0"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Shelter dimensions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2.2m (W) x 2.2m (L) x 2.2m (H) where cabin constructed from PU panels with plywood sandwiched in between and fully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insulated.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Based on the collected data, the load of the shelters varies between 135W (Minimum) to 2.000W (Maximum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29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8376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b="1" dirty="0" smtClean="0"/>
              <a:t> :</a:t>
            </a:r>
            <a:r>
              <a:rPr lang="ar-JO" b="1" dirty="0" smtClean="0"/>
              <a:t/>
            </a:r>
            <a:br>
              <a:rPr lang="ar-JO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Free cooling:</a:t>
            </a:r>
          </a:p>
          <a:p>
            <a:endParaRPr lang="en-US" sz="4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>
                <a:latin typeface="Times New Roman" pitchFamily="18" charset="0"/>
                <a:cs typeface="Times New Roman" pitchFamily="18" charset="0"/>
              </a:rPr>
              <a:t>Free cooling is a good opportunity for energy saving in air conditioning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systems.</a:t>
            </a:r>
          </a:p>
          <a:p>
            <a:pPr marL="0" indent="0">
              <a:buNone/>
            </a:pPr>
            <a:endParaRPr lang="en-US" sz="4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sensors are used for monitoring outside and inside air conditions and temperatures.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4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18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247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Energy efficiency for Jawwal’s TBSs by using Photovoltaic system </vt:lpstr>
      <vt:lpstr>Introduction</vt:lpstr>
      <vt:lpstr>PowerPoint Presentation</vt:lpstr>
      <vt:lpstr>PowerPoint Presentation</vt:lpstr>
      <vt:lpstr>Field investigation:</vt:lpstr>
      <vt:lpstr>Field investigation:</vt:lpstr>
      <vt:lpstr>PowerPoint Presentation</vt:lpstr>
      <vt:lpstr>Methods : </vt:lpstr>
      <vt:lpstr>PowerPoint Presentation</vt:lpstr>
      <vt:lpstr>Free Cooling Capacity:</vt:lpstr>
      <vt:lpstr>Considerations When Selecting Free Cooling: </vt:lpstr>
      <vt:lpstr>Control strategy:</vt:lpstr>
      <vt:lpstr>Results and discussion: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Horizon</cp:lastModifiedBy>
  <cp:revision>15</cp:revision>
  <dcterms:created xsi:type="dcterms:W3CDTF">2018-05-19T04:56:23Z</dcterms:created>
  <dcterms:modified xsi:type="dcterms:W3CDTF">2018-05-20T15:20:30Z</dcterms:modified>
</cp:coreProperties>
</file>