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x="18288000" cy="10287000"/>
  <p:notesSz cx="6858000" cy="9144000"/>
  <p:embeddedFontLst>
    <p:embeddedFont>
      <p:font typeface="Anton" charset="1" panose="00000500000000000000"/>
      <p:regular r:id="rId26"/>
    </p:embeddedFont>
    <p:embeddedFont>
      <p:font typeface="Canva Sans" charset="1" panose="020B0503030501040103"/>
      <p:regular r:id="rId27"/>
    </p:embeddedFont>
    <p:embeddedFont>
      <p:font typeface="Raleway Medium" charset="1" panose="00000000000000000000"/>
      <p:regular r:id="rId2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fonts/font26.fntdata" Type="http://schemas.openxmlformats.org/officeDocument/2006/relationships/font"/><Relationship Id="rId27" Target="fonts/font27.fntdata" Type="http://schemas.openxmlformats.org/officeDocument/2006/relationships/font"/><Relationship Id="rId28" Target="fonts/font28.fntdata" Type="http://schemas.openxmlformats.org/officeDocument/2006/relationships/font"/><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svg" Type="http://schemas.openxmlformats.org/officeDocument/2006/relationships/image"/><Relationship Id="rId7" Target="../media/image6.png" Type="http://schemas.openxmlformats.org/officeDocument/2006/relationships/image"/><Relationship Id="rId8" Target="../media/image7.sv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png" Type="http://schemas.openxmlformats.org/officeDocument/2006/relationships/image"/><Relationship Id="rId4" Target="../media/image19.png" Type="http://schemas.openxmlformats.org/officeDocument/2006/relationships/image"/><Relationship Id="rId5" Target="../media/image20.png" Type="http://schemas.openxmlformats.org/officeDocument/2006/relationships/image"/><Relationship Id="rId6" Target="../media/image21.png" Type="http://schemas.openxmlformats.org/officeDocument/2006/relationships/image"/><Relationship Id="rId7" Target="../media/image22.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png" Type="http://schemas.openxmlformats.org/officeDocument/2006/relationships/image"/><Relationship Id="rId4" Target="../media/image23.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png" Type="http://schemas.openxmlformats.org/officeDocument/2006/relationships/image"/><Relationship Id="rId4" Target="../media/image24.png" Type="http://schemas.openxmlformats.org/officeDocument/2006/relationships/image"/><Relationship Id="rId5" Target="../media/image25.png" Type="http://schemas.openxmlformats.org/officeDocument/2006/relationships/image"/><Relationship Id="rId6" Target="../media/image26.png" Type="http://schemas.openxmlformats.org/officeDocument/2006/relationships/image"/><Relationship Id="rId7" Target="../media/image27.png" Type="http://schemas.openxmlformats.org/officeDocument/2006/relationships/image"/><Relationship Id="rId8" Target="../media/image28.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png" Type="http://schemas.openxmlformats.org/officeDocument/2006/relationships/image"/><Relationship Id="rId4" Target="../media/image29.pn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png" Type="http://schemas.openxmlformats.org/officeDocument/2006/relationships/image"/><Relationship Id="rId4" Target="../media/image30.png" Type="http://schemas.openxmlformats.org/officeDocument/2006/relationships/image"/><Relationship Id="rId5" Target="../media/image31.png" Type="http://schemas.openxmlformats.org/officeDocument/2006/relationships/image"/><Relationship Id="rId6" Target="../media/image32.png" Type="http://schemas.openxmlformats.org/officeDocument/2006/relationships/image"/><Relationship Id="rId7" Target="../media/image27.png" Type="http://schemas.openxmlformats.org/officeDocument/2006/relationships/image"/><Relationship Id="rId8" Target="../media/image28.png" Type="http://schemas.openxmlformats.org/officeDocument/2006/relationships/image"/><Relationship Id="rId9" Target="../media/image19.pn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png" Type="http://schemas.openxmlformats.org/officeDocument/2006/relationships/image"/><Relationship Id="rId4" Target="../media/image33.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png" Type="http://schemas.openxmlformats.org/officeDocument/2006/relationships/image"/><Relationship Id="rId4" Target="../media/image34.png" Type="http://schemas.openxmlformats.org/officeDocument/2006/relationships/image"/><Relationship Id="rId5" Target="../media/image35.png" Type="http://schemas.openxmlformats.org/officeDocument/2006/relationships/image"/><Relationship Id="rId6" Target="../media/image36.pn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png" Type="http://schemas.openxmlformats.org/officeDocument/2006/relationships/image"/><Relationship Id="rId4" Target="../media/image37.png" Type="http://schemas.openxmlformats.org/officeDocument/2006/relationships/image"/><Relationship Id="rId5" Target="../media/image38.pn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9.png" Type="http://schemas.openxmlformats.org/officeDocument/2006/relationships/image"/><Relationship Id="rId4" Target="../media/image40.svg" Type="http://schemas.openxmlformats.org/officeDocument/2006/relationships/image"/><Relationship Id="rId5" Target="../media/image3.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41.png" Type="http://schemas.openxmlformats.org/officeDocument/2006/relationships/image"/><Relationship Id="rId4" Target="../media/image42.svg" Type="http://schemas.openxmlformats.org/officeDocument/2006/relationships/image"/><Relationship Id="rId5" Target="../media/image43.png" Type="http://schemas.openxmlformats.org/officeDocument/2006/relationships/image"/><Relationship Id="rId6" Target="../media/image3.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png" Type="http://schemas.openxmlformats.org/officeDocument/2006/relationships/image"/><Relationship Id="rId4" Target="../media/image8.jpe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44.jpe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png" Type="http://schemas.openxmlformats.org/officeDocument/2006/relationships/image"/><Relationship Id="rId4" Target="../media/image9.png" Type="http://schemas.openxmlformats.org/officeDocument/2006/relationships/image"/><Relationship Id="rId5" Target="../media/image10.png" Type="http://schemas.openxmlformats.org/officeDocument/2006/relationships/image"/><Relationship Id="rId6" Target="../media/image11.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12.png" Type="http://schemas.openxmlformats.org/officeDocument/2006/relationships/image"/><Relationship Id="rId4" Target="../media/image13.svg" Type="http://schemas.openxmlformats.org/officeDocument/2006/relationships/image"/><Relationship Id="rId5" Target="../media/image3.png" Type="http://schemas.openxmlformats.org/officeDocument/2006/relationships/image"/><Relationship Id="rId6" Target="../media/image14.jpeg" Type="http://schemas.openxmlformats.org/officeDocument/2006/relationships/image"/><Relationship Id="rId7" Target="../media/image15.png" Type="http://schemas.openxmlformats.org/officeDocument/2006/relationships/image"/><Relationship Id="rId8" Target="../media/image16.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png" Type="http://schemas.openxmlformats.org/officeDocument/2006/relationships/image"/><Relationship Id="rId4" Target="../media/image9.png" Type="http://schemas.openxmlformats.org/officeDocument/2006/relationships/image"/><Relationship Id="rId5" Target="../media/image10.png" Type="http://schemas.openxmlformats.org/officeDocument/2006/relationships/image"/><Relationship Id="rId6" Target="../media/image11.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png" Type="http://schemas.openxmlformats.org/officeDocument/2006/relationships/image"/><Relationship Id="rId4" Target="../media/image9.png" Type="http://schemas.openxmlformats.org/officeDocument/2006/relationships/image"/><Relationship Id="rId5" Target="../media/image10.png" Type="http://schemas.openxmlformats.org/officeDocument/2006/relationships/image"/><Relationship Id="rId6" Target="../media/image11.sv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png" Type="http://schemas.openxmlformats.org/officeDocument/2006/relationships/image"/><Relationship Id="rId4" Target="../media/image17.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 Id="rId3" Target="../media/image3.png" Type="http://schemas.openxmlformats.org/officeDocument/2006/relationships/image"/><Relationship Id="rId4" Target="../media/image18.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38888" r="0" b="-38888"/>
            </a:stretch>
          </a:blipFill>
        </p:spPr>
      </p:sp>
      <p:grpSp>
        <p:nvGrpSpPr>
          <p:cNvPr name="Group 3" id="3"/>
          <p:cNvGrpSpPr/>
          <p:nvPr/>
        </p:nvGrpSpPr>
        <p:grpSpPr>
          <a:xfrm rot="0">
            <a:off x="8505207" y="682599"/>
            <a:ext cx="9404563" cy="9404563"/>
            <a:chOff x="0" y="0"/>
            <a:chExt cx="812800" cy="812800"/>
          </a:xfrm>
        </p:grpSpPr>
        <p:sp>
          <p:nvSpPr>
            <p:cNvPr name="Freeform 4" id="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 cap="sq">
              <a:solidFill>
                <a:srgbClr val="5960DC"/>
              </a:solidFill>
              <a:prstDash val="solid"/>
              <a:miter/>
            </a:ln>
          </p:spPr>
        </p:sp>
        <p:sp>
          <p:nvSpPr>
            <p:cNvPr name="TextBox 5" id="5"/>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6" id="6"/>
          <p:cNvGrpSpPr/>
          <p:nvPr/>
        </p:nvGrpSpPr>
        <p:grpSpPr>
          <a:xfrm rot="0">
            <a:off x="9273139" y="1450531"/>
            <a:ext cx="7868699" cy="7868699"/>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38100" cap="sq">
              <a:solidFill>
                <a:srgbClr val="5960DC"/>
              </a:solidFill>
              <a:prstDash val="solid"/>
              <a:miter/>
            </a:ln>
          </p:spPr>
        </p:sp>
        <p:sp>
          <p:nvSpPr>
            <p:cNvPr name="TextBox 8" id="8"/>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9" id="9"/>
          <p:cNvSpPr/>
          <p:nvPr/>
        </p:nvSpPr>
        <p:spPr>
          <a:xfrm flipH="false" flipV="false" rot="0">
            <a:off x="10385050" y="1185951"/>
            <a:ext cx="5644877" cy="7564324"/>
          </a:xfrm>
          <a:custGeom>
            <a:avLst/>
            <a:gdLst/>
            <a:ahLst/>
            <a:cxnLst/>
            <a:rect r="r" b="b" t="t" l="l"/>
            <a:pathLst>
              <a:path h="7564324" w="5644877">
                <a:moveTo>
                  <a:pt x="0" y="0"/>
                </a:moveTo>
                <a:lnTo>
                  <a:pt x="5644877" y="0"/>
                </a:lnTo>
                <a:lnTo>
                  <a:pt x="5644877" y="7564324"/>
                </a:lnTo>
                <a:lnTo>
                  <a:pt x="0" y="7564324"/>
                </a:lnTo>
                <a:lnTo>
                  <a:pt x="0" y="0"/>
                </a:lnTo>
                <a:close/>
              </a:path>
            </a:pathLst>
          </a:custGeom>
          <a:blipFill>
            <a:blip r:embed="rId3"/>
            <a:stretch>
              <a:fillRect l="0" t="0" r="0" b="0"/>
            </a:stretch>
          </a:blipFill>
        </p:spPr>
      </p:sp>
      <p:grpSp>
        <p:nvGrpSpPr>
          <p:cNvPr name="Group 10" id="10"/>
          <p:cNvGrpSpPr/>
          <p:nvPr/>
        </p:nvGrpSpPr>
        <p:grpSpPr>
          <a:xfrm rot="0">
            <a:off x="8242509" y="3503495"/>
            <a:ext cx="1030630" cy="1030630"/>
            <a:chOff x="0" y="0"/>
            <a:chExt cx="812800" cy="812800"/>
          </a:xfrm>
        </p:grpSpPr>
        <p:sp>
          <p:nvSpPr>
            <p:cNvPr name="Freeform 11" id="1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true">
              <a:gsLst>
                <a:gs pos="0">
                  <a:srgbClr val="5960DC">
                    <a:alpha val="100000"/>
                  </a:srgbClr>
                </a:gs>
                <a:gs pos="100000">
                  <a:srgbClr val="FF99FF">
                    <a:alpha val="100000"/>
                  </a:srgbClr>
                </a:gs>
              </a:gsLst>
              <a:lin ang="0"/>
            </a:gradFill>
          </p:spPr>
        </p:sp>
        <p:sp>
          <p:nvSpPr>
            <p:cNvPr name="TextBox 12" id="12"/>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Freeform 13" id="13"/>
          <p:cNvSpPr/>
          <p:nvPr/>
        </p:nvSpPr>
        <p:spPr>
          <a:xfrm flipH="false" flipV="false" rot="0">
            <a:off x="-4483810" y="4968113"/>
            <a:ext cx="9639356" cy="8229600"/>
          </a:xfrm>
          <a:custGeom>
            <a:avLst/>
            <a:gdLst/>
            <a:ahLst/>
            <a:cxnLst/>
            <a:rect r="r" b="b" t="t" l="l"/>
            <a:pathLst>
              <a:path h="8229600" w="9639356">
                <a:moveTo>
                  <a:pt x="0" y="0"/>
                </a:moveTo>
                <a:lnTo>
                  <a:pt x="9639356" y="0"/>
                </a:lnTo>
                <a:lnTo>
                  <a:pt x="9639356" y="8229600"/>
                </a:lnTo>
                <a:lnTo>
                  <a:pt x="0" y="8229600"/>
                </a:lnTo>
                <a:lnTo>
                  <a:pt x="0" y="0"/>
                </a:lnTo>
                <a:close/>
              </a:path>
            </a:pathLst>
          </a:custGeom>
          <a:blipFill>
            <a:blip r:embed="rId4">
              <a:alphaModFix amt="46000"/>
            </a:blip>
            <a:stretch>
              <a:fillRect l="0" t="0" r="0" b="0"/>
            </a:stretch>
          </a:blipFill>
        </p:spPr>
      </p:sp>
      <p:sp>
        <p:nvSpPr>
          <p:cNvPr name="Freeform 14" id="14"/>
          <p:cNvSpPr/>
          <p:nvPr/>
        </p:nvSpPr>
        <p:spPr>
          <a:xfrm flipH="false" flipV="false" rot="0">
            <a:off x="1273997" y="1311942"/>
            <a:ext cx="503422" cy="572070"/>
          </a:xfrm>
          <a:custGeom>
            <a:avLst/>
            <a:gdLst/>
            <a:ahLst/>
            <a:cxnLst/>
            <a:rect r="r" b="b" t="t" l="l"/>
            <a:pathLst>
              <a:path h="572070" w="503422">
                <a:moveTo>
                  <a:pt x="0" y="0"/>
                </a:moveTo>
                <a:lnTo>
                  <a:pt x="503422" y="0"/>
                </a:lnTo>
                <a:lnTo>
                  <a:pt x="503422" y="572070"/>
                </a:lnTo>
                <a:lnTo>
                  <a:pt x="0" y="57207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5" id="15"/>
          <p:cNvSpPr/>
          <p:nvPr/>
        </p:nvSpPr>
        <p:spPr>
          <a:xfrm flipH="false" flipV="false" rot="0">
            <a:off x="14450958" y="6480769"/>
            <a:ext cx="478436" cy="837524"/>
          </a:xfrm>
          <a:custGeom>
            <a:avLst/>
            <a:gdLst/>
            <a:ahLst/>
            <a:cxnLst/>
            <a:rect r="r" b="b" t="t" l="l"/>
            <a:pathLst>
              <a:path h="837524" w="478436">
                <a:moveTo>
                  <a:pt x="0" y="0"/>
                </a:moveTo>
                <a:lnTo>
                  <a:pt x="478436" y="0"/>
                </a:lnTo>
                <a:lnTo>
                  <a:pt x="478436" y="837525"/>
                </a:lnTo>
                <a:lnTo>
                  <a:pt x="0" y="837525"/>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16" id="16"/>
          <p:cNvSpPr txBox="true"/>
          <p:nvPr/>
        </p:nvSpPr>
        <p:spPr>
          <a:xfrm rot="0">
            <a:off x="555227" y="2055462"/>
            <a:ext cx="6572857" cy="1670961"/>
          </a:xfrm>
          <a:prstGeom prst="rect">
            <a:avLst/>
          </a:prstGeom>
        </p:spPr>
        <p:txBody>
          <a:bodyPr anchor="t" rtlCol="false" tIns="0" lIns="0" bIns="0" rIns="0">
            <a:spAutoFit/>
          </a:bodyPr>
          <a:lstStyle/>
          <a:p>
            <a:pPr algn="l">
              <a:lnSpc>
                <a:spcPts val="12754"/>
              </a:lnSpc>
            </a:pPr>
            <a:r>
              <a:rPr lang="en-US" sz="12147">
                <a:solidFill>
                  <a:srgbClr val="1F2374"/>
                </a:solidFill>
                <a:latin typeface="Anton"/>
                <a:ea typeface="Anton"/>
                <a:cs typeface="Anton"/>
                <a:sym typeface="Anton"/>
              </a:rPr>
              <a:t>CUP FILLER</a:t>
            </a:r>
          </a:p>
        </p:txBody>
      </p:sp>
      <p:sp>
        <p:nvSpPr>
          <p:cNvPr name="TextBox 17" id="17"/>
          <p:cNvSpPr txBox="true"/>
          <p:nvPr/>
        </p:nvSpPr>
        <p:spPr>
          <a:xfrm rot="0">
            <a:off x="-1695664" y="5258851"/>
            <a:ext cx="10643484" cy="4837834"/>
          </a:xfrm>
          <a:prstGeom prst="rect">
            <a:avLst/>
          </a:prstGeom>
        </p:spPr>
        <p:txBody>
          <a:bodyPr anchor="t" rtlCol="false" tIns="0" lIns="0" bIns="0" rIns="0">
            <a:spAutoFit/>
          </a:bodyPr>
          <a:lstStyle/>
          <a:p>
            <a:pPr algn="ctr">
              <a:lnSpc>
                <a:spcPts val="5542"/>
              </a:lnSpc>
            </a:pPr>
            <a:r>
              <a:rPr lang="en-US" sz="3958">
                <a:solidFill>
                  <a:srgbClr val="1F2374"/>
                </a:solidFill>
                <a:latin typeface="Canva Sans"/>
                <a:ea typeface="Canva Sans"/>
                <a:cs typeface="Canva Sans"/>
                <a:sym typeface="Canva Sans"/>
              </a:rPr>
              <a:t>Yaser kharouf</a:t>
            </a:r>
          </a:p>
          <a:p>
            <a:pPr algn="ctr">
              <a:lnSpc>
                <a:spcPts val="5542"/>
              </a:lnSpc>
            </a:pPr>
            <a:r>
              <a:rPr lang="en-US" sz="3958">
                <a:solidFill>
                  <a:srgbClr val="1F2374"/>
                </a:solidFill>
                <a:latin typeface="Canva Sans"/>
                <a:ea typeface="Canva Sans"/>
                <a:cs typeface="Canva Sans"/>
                <a:sym typeface="Canva Sans"/>
              </a:rPr>
              <a:t>  Hamza fattouh</a:t>
            </a:r>
          </a:p>
          <a:p>
            <a:pPr algn="ctr">
              <a:lnSpc>
                <a:spcPts val="5542"/>
              </a:lnSpc>
            </a:pPr>
          </a:p>
          <a:p>
            <a:pPr algn="ctr">
              <a:lnSpc>
                <a:spcPts val="5542"/>
              </a:lnSpc>
            </a:pPr>
            <a:r>
              <a:rPr lang="en-US" sz="3958">
                <a:solidFill>
                  <a:srgbClr val="1F2374"/>
                </a:solidFill>
                <a:latin typeface="Canva Sans"/>
                <a:ea typeface="Canva Sans"/>
                <a:cs typeface="Canva Sans"/>
                <a:sym typeface="Canva Sans"/>
              </a:rPr>
              <a:t>supervisor :</a:t>
            </a:r>
          </a:p>
          <a:p>
            <a:pPr algn="ctr">
              <a:lnSpc>
                <a:spcPts val="5542"/>
              </a:lnSpc>
            </a:pPr>
            <a:r>
              <a:rPr lang="en-US" sz="3958">
                <a:solidFill>
                  <a:srgbClr val="1F2374"/>
                </a:solidFill>
                <a:latin typeface="Canva Sans"/>
                <a:ea typeface="Canva Sans"/>
                <a:cs typeface="Canva Sans"/>
                <a:sym typeface="Canva Sans"/>
              </a:rPr>
              <a:t>Dr. Saad Tarapieh</a:t>
            </a:r>
          </a:p>
          <a:p>
            <a:pPr algn="ctr">
              <a:lnSpc>
                <a:spcPts val="5542"/>
              </a:lnSpc>
            </a:pPr>
          </a:p>
          <a:p>
            <a:pPr algn="ctr">
              <a:lnSpc>
                <a:spcPts val="5542"/>
              </a:lnSpc>
              <a:spcBef>
                <a:spcPct val="0"/>
              </a:spcBef>
            </a:pP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38888" r="0" b="-38888"/>
            </a:stretch>
          </a:blipFill>
        </p:spPr>
      </p:sp>
      <p:grpSp>
        <p:nvGrpSpPr>
          <p:cNvPr name="Group 3" id="3"/>
          <p:cNvGrpSpPr/>
          <p:nvPr/>
        </p:nvGrpSpPr>
        <p:grpSpPr>
          <a:xfrm rot="0">
            <a:off x="-918021" y="1712983"/>
            <a:ext cx="20124043" cy="828803"/>
            <a:chOff x="0" y="0"/>
            <a:chExt cx="5300159" cy="218286"/>
          </a:xfrm>
        </p:grpSpPr>
        <p:sp>
          <p:nvSpPr>
            <p:cNvPr name="Freeform 4" id="4"/>
            <p:cNvSpPr/>
            <p:nvPr/>
          </p:nvSpPr>
          <p:spPr>
            <a:xfrm flipH="false" flipV="false" rot="0">
              <a:off x="0" y="0"/>
              <a:ext cx="5300159" cy="218286"/>
            </a:xfrm>
            <a:custGeom>
              <a:avLst/>
              <a:gdLst/>
              <a:ahLst/>
              <a:cxnLst/>
              <a:rect r="r" b="b" t="t" l="l"/>
              <a:pathLst>
                <a:path h="218286" w="5300159">
                  <a:moveTo>
                    <a:pt x="19620" y="0"/>
                  </a:moveTo>
                  <a:lnTo>
                    <a:pt x="5280539" y="0"/>
                  </a:lnTo>
                  <a:cubicBezTo>
                    <a:pt x="5291375" y="0"/>
                    <a:pt x="5300159" y="8784"/>
                    <a:pt x="5300159" y="19620"/>
                  </a:cubicBezTo>
                  <a:lnTo>
                    <a:pt x="5300159" y="198665"/>
                  </a:lnTo>
                  <a:cubicBezTo>
                    <a:pt x="5300159" y="209501"/>
                    <a:pt x="5291375" y="218286"/>
                    <a:pt x="5280539" y="218286"/>
                  </a:cubicBezTo>
                  <a:lnTo>
                    <a:pt x="19620" y="218286"/>
                  </a:lnTo>
                  <a:cubicBezTo>
                    <a:pt x="14417" y="218286"/>
                    <a:pt x="9426" y="216219"/>
                    <a:pt x="5747" y="212539"/>
                  </a:cubicBezTo>
                  <a:cubicBezTo>
                    <a:pt x="2067" y="208860"/>
                    <a:pt x="0" y="203869"/>
                    <a:pt x="0" y="198665"/>
                  </a:cubicBezTo>
                  <a:lnTo>
                    <a:pt x="0" y="19620"/>
                  </a:lnTo>
                  <a:cubicBezTo>
                    <a:pt x="0" y="14417"/>
                    <a:pt x="2067" y="9426"/>
                    <a:pt x="5747" y="5747"/>
                  </a:cubicBezTo>
                  <a:cubicBezTo>
                    <a:pt x="9426" y="2067"/>
                    <a:pt x="14417" y="0"/>
                    <a:pt x="19620" y="0"/>
                  </a:cubicBezTo>
                  <a:close/>
                </a:path>
              </a:pathLst>
            </a:custGeom>
            <a:solidFill>
              <a:srgbClr val="000000">
                <a:alpha val="0"/>
              </a:srgbClr>
            </a:solidFill>
            <a:ln w="28575" cap="rnd">
              <a:gradFill>
                <a:gsLst>
                  <a:gs pos="0">
                    <a:srgbClr val="5960DC">
                      <a:alpha val="100000"/>
                    </a:srgbClr>
                  </a:gs>
                  <a:gs pos="100000">
                    <a:srgbClr val="FF99FF">
                      <a:alpha val="100000"/>
                    </a:srgbClr>
                  </a:gs>
                </a:gsLst>
                <a:lin ang="0"/>
              </a:gradFill>
              <a:prstDash val="solid"/>
              <a:round/>
            </a:ln>
          </p:spPr>
        </p:sp>
        <p:sp>
          <p:nvSpPr>
            <p:cNvPr name="TextBox 5" id="5"/>
            <p:cNvSpPr txBox="true"/>
            <p:nvPr/>
          </p:nvSpPr>
          <p:spPr>
            <a:xfrm>
              <a:off x="0" y="-38100"/>
              <a:ext cx="5300159" cy="256386"/>
            </a:xfrm>
            <a:prstGeom prst="rect">
              <a:avLst/>
            </a:prstGeom>
          </p:spPr>
          <p:txBody>
            <a:bodyPr anchor="ctr" rtlCol="false" tIns="50800" lIns="50800" bIns="50800" rIns="50800"/>
            <a:lstStyle/>
            <a:p>
              <a:pPr algn="ctr">
                <a:lnSpc>
                  <a:spcPts val="2659"/>
                </a:lnSpc>
              </a:pPr>
            </a:p>
          </p:txBody>
        </p:sp>
      </p:grpSp>
      <p:sp>
        <p:nvSpPr>
          <p:cNvPr name="Freeform 6" id="6"/>
          <p:cNvSpPr/>
          <p:nvPr/>
        </p:nvSpPr>
        <p:spPr>
          <a:xfrm flipH="false" flipV="false" rot="0">
            <a:off x="-1776175" y="-2008268"/>
            <a:ext cx="5814884" cy="4964457"/>
          </a:xfrm>
          <a:custGeom>
            <a:avLst/>
            <a:gdLst/>
            <a:ahLst/>
            <a:cxnLst/>
            <a:rect r="r" b="b" t="t" l="l"/>
            <a:pathLst>
              <a:path h="4964457" w="5814884">
                <a:moveTo>
                  <a:pt x="0" y="0"/>
                </a:moveTo>
                <a:lnTo>
                  <a:pt x="5814883" y="0"/>
                </a:lnTo>
                <a:lnTo>
                  <a:pt x="5814883" y="4964457"/>
                </a:lnTo>
                <a:lnTo>
                  <a:pt x="0" y="4964457"/>
                </a:lnTo>
                <a:lnTo>
                  <a:pt x="0" y="0"/>
                </a:lnTo>
                <a:close/>
              </a:path>
            </a:pathLst>
          </a:custGeom>
          <a:blipFill>
            <a:blip r:embed="rId3">
              <a:alphaModFix amt="46000"/>
            </a:blip>
            <a:stretch>
              <a:fillRect l="0" t="0" r="0" b="0"/>
            </a:stretch>
          </a:blipFill>
        </p:spPr>
      </p:sp>
      <p:sp>
        <p:nvSpPr>
          <p:cNvPr name="Freeform 7" id="7"/>
          <p:cNvSpPr/>
          <p:nvPr/>
        </p:nvSpPr>
        <p:spPr>
          <a:xfrm flipH="false" flipV="false" rot="0">
            <a:off x="258274" y="2824158"/>
            <a:ext cx="7022932" cy="3686070"/>
          </a:xfrm>
          <a:custGeom>
            <a:avLst/>
            <a:gdLst/>
            <a:ahLst/>
            <a:cxnLst/>
            <a:rect r="r" b="b" t="t" l="l"/>
            <a:pathLst>
              <a:path h="3686070" w="7022932">
                <a:moveTo>
                  <a:pt x="0" y="0"/>
                </a:moveTo>
                <a:lnTo>
                  <a:pt x="7022933" y="0"/>
                </a:lnTo>
                <a:lnTo>
                  <a:pt x="7022933" y="3686069"/>
                </a:lnTo>
                <a:lnTo>
                  <a:pt x="0" y="3686069"/>
                </a:lnTo>
                <a:lnTo>
                  <a:pt x="0" y="0"/>
                </a:lnTo>
                <a:close/>
              </a:path>
            </a:pathLst>
          </a:custGeom>
          <a:blipFill>
            <a:blip r:embed="rId4"/>
            <a:stretch>
              <a:fillRect l="0" t="0" r="0" b="0"/>
            </a:stretch>
          </a:blipFill>
        </p:spPr>
      </p:sp>
      <p:sp>
        <p:nvSpPr>
          <p:cNvPr name="Freeform 8" id="8"/>
          <p:cNvSpPr/>
          <p:nvPr/>
        </p:nvSpPr>
        <p:spPr>
          <a:xfrm flipH="false" flipV="false" rot="0">
            <a:off x="7789442" y="2975239"/>
            <a:ext cx="4974135" cy="3817359"/>
          </a:xfrm>
          <a:custGeom>
            <a:avLst/>
            <a:gdLst/>
            <a:ahLst/>
            <a:cxnLst/>
            <a:rect r="r" b="b" t="t" l="l"/>
            <a:pathLst>
              <a:path h="3817359" w="4974135">
                <a:moveTo>
                  <a:pt x="0" y="0"/>
                </a:moveTo>
                <a:lnTo>
                  <a:pt x="4974135" y="0"/>
                </a:lnTo>
                <a:lnTo>
                  <a:pt x="4974135" y="3817359"/>
                </a:lnTo>
                <a:lnTo>
                  <a:pt x="0" y="3817359"/>
                </a:lnTo>
                <a:lnTo>
                  <a:pt x="0" y="0"/>
                </a:lnTo>
                <a:close/>
              </a:path>
            </a:pathLst>
          </a:custGeom>
          <a:blipFill>
            <a:blip r:embed="rId5"/>
            <a:stretch>
              <a:fillRect l="0" t="0" r="0" b="0"/>
            </a:stretch>
          </a:blipFill>
        </p:spPr>
      </p:sp>
      <p:sp>
        <p:nvSpPr>
          <p:cNvPr name="Freeform 9" id="9"/>
          <p:cNvSpPr/>
          <p:nvPr/>
        </p:nvSpPr>
        <p:spPr>
          <a:xfrm flipH="false" flipV="false" rot="0">
            <a:off x="3479380" y="6378196"/>
            <a:ext cx="9960658" cy="3908804"/>
          </a:xfrm>
          <a:custGeom>
            <a:avLst/>
            <a:gdLst/>
            <a:ahLst/>
            <a:cxnLst/>
            <a:rect r="r" b="b" t="t" l="l"/>
            <a:pathLst>
              <a:path h="3908804" w="9960658">
                <a:moveTo>
                  <a:pt x="0" y="0"/>
                </a:moveTo>
                <a:lnTo>
                  <a:pt x="9960658" y="0"/>
                </a:lnTo>
                <a:lnTo>
                  <a:pt x="9960658" y="3908804"/>
                </a:lnTo>
                <a:lnTo>
                  <a:pt x="0" y="3908804"/>
                </a:lnTo>
                <a:lnTo>
                  <a:pt x="0" y="0"/>
                </a:lnTo>
                <a:close/>
              </a:path>
            </a:pathLst>
          </a:custGeom>
          <a:blipFill>
            <a:blip r:embed="rId6"/>
            <a:stretch>
              <a:fillRect l="0" t="0" r="0" b="0"/>
            </a:stretch>
          </a:blipFill>
        </p:spPr>
      </p:sp>
      <p:sp>
        <p:nvSpPr>
          <p:cNvPr name="Freeform 10" id="10"/>
          <p:cNvSpPr/>
          <p:nvPr/>
        </p:nvSpPr>
        <p:spPr>
          <a:xfrm flipH="false" flipV="false" rot="0">
            <a:off x="12496004" y="2541787"/>
            <a:ext cx="6936106" cy="4250811"/>
          </a:xfrm>
          <a:custGeom>
            <a:avLst/>
            <a:gdLst/>
            <a:ahLst/>
            <a:cxnLst/>
            <a:rect r="r" b="b" t="t" l="l"/>
            <a:pathLst>
              <a:path h="4250811" w="6936106">
                <a:moveTo>
                  <a:pt x="0" y="0"/>
                </a:moveTo>
                <a:lnTo>
                  <a:pt x="6936106" y="0"/>
                </a:lnTo>
                <a:lnTo>
                  <a:pt x="6936106" y="4250811"/>
                </a:lnTo>
                <a:lnTo>
                  <a:pt x="0" y="4250811"/>
                </a:lnTo>
                <a:lnTo>
                  <a:pt x="0" y="0"/>
                </a:lnTo>
                <a:close/>
              </a:path>
            </a:pathLst>
          </a:custGeom>
          <a:blipFill>
            <a:blip r:embed="rId7"/>
            <a:stretch>
              <a:fillRect l="0" t="0" r="0" b="0"/>
            </a:stretch>
          </a:blipFill>
        </p:spPr>
      </p:sp>
      <p:sp>
        <p:nvSpPr>
          <p:cNvPr name="TextBox 11" id="11"/>
          <p:cNvSpPr txBox="true"/>
          <p:nvPr/>
        </p:nvSpPr>
        <p:spPr>
          <a:xfrm rot="0">
            <a:off x="3769740" y="569210"/>
            <a:ext cx="9699452" cy="958018"/>
          </a:xfrm>
          <a:prstGeom prst="rect">
            <a:avLst/>
          </a:prstGeom>
        </p:spPr>
        <p:txBody>
          <a:bodyPr anchor="t" rtlCol="false" tIns="0" lIns="0" bIns="0" rIns="0">
            <a:spAutoFit/>
          </a:bodyPr>
          <a:lstStyle/>
          <a:p>
            <a:pPr algn="ctr">
              <a:lnSpc>
                <a:spcPts val="7265"/>
              </a:lnSpc>
            </a:pPr>
            <a:r>
              <a:rPr lang="en-US" sz="6919">
                <a:solidFill>
                  <a:srgbClr val="1F2374"/>
                </a:solidFill>
                <a:latin typeface="Anton"/>
                <a:ea typeface="Anton"/>
                <a:cs typeface="Anton"/>
                <a:sym typeface="Anton"/>
              </a:rPr>
              <a:t>CUP EXTRACTOR PARTS</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38888" r="0" b="-38888"/>
            </a:stretch>
          </a:blipFill>
        </p:spPr>
      </p:sp>
      <p:grpSp>
        <p:nvGrpSpPr>
          <p:cNvPr name="Group 3" id="3"/>
          <p:cNvGrpSpPr/>
          <p:nvPr/>
        </p:nvGrpSpPr>
        <p:grpSpPr>
          <a:xfrm rot="0">
            <a:off x="-918021" y="1527228"/>
            <a:ext cx="20124043" cy="828803"/>
            <a:chOff x="0" y="0"/>
            <a:chExt cx="5300159" cy="218286"/>
          </a:xfrm>
        </p:grpSpPr>
        <p:sp>
          <p:nvSpPr>
            <p:cNvPr name="Freeform 4" id="4"/>
            <p:cNvSpPr/>
            <p:nvPr/>
          </p:nvSpPr>
          <p:spPr>
            <a:xfrm flipH="false" flipV="false" rot="0">
              <a:off x="0" y="0"/>
              <a:ext cx="5300159" cy="218286"/>
            </a:xfrm>
            <a:custGeom>
              <a:avLst/>
              <a:gdLst/>
              <a:ahLst/>
              <a:cxnLst/>
              <a:rect r="r" b="b" t="t" l="l"/>
              <a:pathLst>
                <a:path h="218286" w="5300159">
                  <a:moveTo>
                    <a:pt x="19620" y="0"/>
                  </a:moveTo>
                  <a:lnTo>
                    <a:pt x="5280539" y="0"/>
                  </a:lnTo>
                  <a:cubicBezTo>
                    <a:pt x="5291375" y="0"/>
                    <a:pt x="5300159" y="8784"/>
                    <a:pt x="5300159" y="19620"/>
                  </a:cubicBezTo>
                  <a:lnTo>
                    <a:pt x="5300159" y="198665"/>
                  </a:lnTo>
                  <a:cubicBezTo>
                    <a:pt x="5300159" y="209501"/>
                    <a:pt x="5291375" y="218286"/>
                    <a:pt x="5280539" y="218286"/>
                  </a:cubicBezTo>
                  <a:lnTo>
                    <a:pt x="19620" y="218286"/>
                  </a:lnTo>
                  <a:cubicBezTo>
                    <a:pt x="14417" y="218286"/>
                    <a:pt x="9426" y="216219"/>
                    <a:pt x="5747" y="212539"/>
                  </a:cubicBezTo>
                  <a:cubicBezTo>
                    <a:pt x="2067" y="208860"/>
                    <a:pt x="0" y="203869"/>
                    <a:pt x="0" y="198665"/>
                  </a:cubicBezTo>
                  <a:lnTo>
                    <a:pt x="0" y="19620"/>
                  </a:lnTo>
                  <a:cubicBezTo>
                    <a:pt x="0" y="14417"/>
                    <a:pt x="2067" y="9426"/>
                    <a:pt x="5747" y="5747"/>
                  </a:cubicBezTo>
                  <a:cubicBezTo>
                    <a:pt x="9426" y="2067"/>
                    <a:pt x="14417" y="0"/>
                    <a:pt x="19620" y="0"/>
                  </a:cubicBezTo>
                  <a:close/>
                </a:path>
              </a:pathLst>
            </a:custGeom>
            <a:solidFill>
              <a:srgbClr val="000000">
                <a:alpha val="0"/>
              </a:srgbClr>
            </a:solidFill>
            <a:ln w="28575" cap="rnd">
              <a:gradFill>
                <a:gsLst>
                  <a:gs pos="0">
                    <a:srgbClr val="5960DC">
                      <a:alpha val="100000"/>
                    </a:srgbClr>
                  </a:gs>
                  <a:gs pos="100000">
                    <a:srgbClr val="FF99FF">
                      <a:alpha val="100000"/>
                    </a:srgbClr>
                  </a:gs>
                </a:gsLst>
                <a:lin ang="0"/>
              </a:gradFill>
              <a:prstDash val="solid"/>
              <a:round/>
            </a:ln>
          </p:spPr>
        </p:sp>
        <p:sp>
          <p:nvSpPr>
            <p:cNvPr name="TextBox 5" id="5"/>
            <p:cNvSpPr txBox="true"/>
            <p:nvPr/>
          </p:nvSpPr>
          <p:spPr>
            <a:xfrm>
              <a:off x="0" y="-38100"/>
              <a:ext cx="5300159" cy="256386"/>
            </a:xfrm>
            <a:prstGeom prst="rect">
              <a:avLst/>
            </a:prstGeom>
          </p:spPr>
          <p:txBody>
            <a:bodyPr anchor="ctr" rtlCol="false" tIns="50800" lIns="50800" bIns="50800" rIns="50800"/>
            <a:lstStyle/>
            <a:p>
              <a:pPr algn="ctr">
                <a:lnSpc>
                  <a:spcPts val="2659"/>
                </a:lnSpc>
              </a:pPr>
            </a:p>
          </p:txBody>
        </p:sp>
      </p:grpSp>
      <p:sp>
        <p:nvSpPr>
          <p:cNvPr name="Freeform 6" id="6"/>
          <p:cNvSpPr/>
          <p:nvPr/>
        </p:nvSpPr>
        <p:spPr>
          <a:xfrm flipH="false" flipV="false" rot="0">
            <a:off x="-1776175" y="-2008268"/>
            <a:ext cx="5814884" cy="4964457"/>
          </a:xfrm>
          <a:custGeom>
            <a:avLst/>
            <a:gdLst/>
            <a:ahLst/>
            <a:cxnLst/>
            <a:rect r="r" b="b" t="t" l="l"/>
            <a:pathLst>
              <a:path h="4964457" w="5814884">
                <a:moveTo>
                  <a:pt x="0" y="0"/>
                </a:moveTo>
                <a:lnTo>
                  <a:pt x="5814883" y="0"/>
                </a:lnTo>
                <a:lnTo>
                  <a:pt x="5814883" y="4964457"/>
                </a:lnTo>
                <a:lnTo>
                  <a:pt x="0" y="4964457"/>
                </a:lnTo>
                <a:lnTo>
                  <a:pt x="0" y="0"/>
                </a:lnTo>
                <a:close/>
              </a:path>
            </a:pathLst>
          </a:custGeom>
          <a:blipFill>
            <a:blip r:embed="rId3">
              <a:alphaModFix amt="46000"/>
            </a:blip>
            <a:stretch>
              <a:fillRect l="0" t="0" r="0" b="0"/>
            </a:stretch>
          </a:blipFill>
        </p:spPr>
      </p:sp>
      <p:sp>
        <p:nvSpPr>
          <p:cNvPr name="Freeform 7" id="7"/>
          <p:cNvSpPr/>
          <p:nvPr/>
        </p:nvSpPr>
        <p:spPr>
          <a:xfrm flipH="false" flipV="false" rot="0">
            <a:off x="3626436" y="2457134"/>
            <a:ext cx="10895822" cy="7565401"/>
          </a:xfrm>
          <a:custGeom>
            <a:avLst/>
            <a:gdLst/>
            <a:ahLst/>
            <a:cxnLst/>
            <a:rect r="r" b="b" t="t" l="l"/>
            <a:pathLst>
              <a:path h="7565401" w="10895822">
                <a:moveTo>
                  <a:pt x="0" y="0"/>
                </a:moveTo>
                <a:lnTo>
                  <a:pt x="10895822" y="0"/>
                </a:lnTo>
                <a:lnTo>
                  <a:pt x="10895822" y="7565401"/>
                </a:lnTo>
                <a:lnTo>
                  <a:pt x="0" y="7565401"/>
                </a:lnTo>
                <a:lnTo>
                  <a:pt x="0" y="0"/>
                </a:lnTo>
                <a:close/>
              </a:path>
            </a:pathLst>
          </a:custGeom>
          <a:blipFill>
            <a:blip r:embed="rId4"/>
            <a:stretch>
              <a:fillRect l="0" t="0" r="0" b="0"/>
            </a:stretch>
          </a:blipFill>
        </p:spPr>
      </p:sp>
      <p:sp>
        <p:nvSpPr>
          <p:cNvPr name="TextBox 8" id="8"/>
          <p:cNvSpPr txBox="true"/>
          <p:nvPr/>
        </p:nvSpPr>
        <p:spPr>
          <a:xfrm rot="0">
            <a:off x="3769740" y="569210"/>
            <a:ext cx="9699452" cy="958018"/>
          </a:xfrm>
          <a:prstGeom prst="rect">
            <a:avLst/>
          </a:prstGeom>
        </p:spPr>
        <p:txBody>
          <a:bodyPr anchor="t" rtlCol="false" tIns="0" lIns="0" bIns="0" rIns="0">
            <a:spAutoFit/>
          </a:bodyPr>
          <a:lstStyle/>
          <a:p>
            <a:pPr algn="ctr">
              <a:lnSpc>
                <a:spcPts val="7265"/>
              </a:lnSpc>
            </a:pPr>
            <a:r>
              <a:rPr lang="en-US" sz="6919">
                <a:solidFill>
                  <a:srgbClr val="1F2374"/>
                </a:solidFill>
                <a:latin typeface="Anton"/>
                <a:ea typeface="Anton"/>
                <a:cs typeface="Anton"/>
                <a:sym typeface="Anton"/>
              </a:rPr>
              <a:t>CONVEYOR BELT</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38888" r="0" b="-38888"/>
            </a:stretch>
          </a:blipFill>
        </p:spPr>
      </p:sp>
      <p:grpSp>
        <p:nvGrpSpPr>
          <p:cNvPr name="Group 3" id="3"/>
          <p:cNvGrpSpPr/>
          <p:nvPr/>
        </p:nvGrpSpPr>
        <p:grpSpPr>
          <a:xfrm rot="0">
            <a:off x="-918021" y="1527228"/>
            <a:ext cx="20124043" cy="828803"/>
            <a:chOff x="0" y="0"/>
            <a:chExt cx="5300159" cy="218286"/>
          </a:xfrm>
        </p:grpSpPr>
        <p:sp>
          <p:nvSpPr>
            <p:cNvPr name="Freeform 4" id="4"/>
            <p:cNvSpPr/>
            <p:nvPr/>
          </p:nvSpPr>
          <p:spPr>
            <a:xfrm flipH="false" flipV="false" rot="0">
              <a:off x="0" y="0"/>
              <a:ext cx="5300159" cy="218286"/>
            </a:xfrm>
            <a:custGeom>
              <a:avLst/>
              <a:gdLst/>
              <a:ahLst/>
              <a:cxnLst/>
              <a:rect r="r" b="b" t="t" l="l"/>
              <a:pathLst>
                <a:path h="218286" w="5300159">
                  <a:moveTo>
                    <a:pt x="19620" y="0"/>
                  </a:moveTo>
                  <a:lnTo>
                    <a:pt x="5280539" y="0"/>
                  </a:lnTo>
                  <a:cubicBezTo>
                    <a:pt x="5291375" y="0"/>
                    <a:pt x="5300159" y="8784"/>
                    <a:pt x="5300159" y="19620"/>
                  </a:cubicBezTo>
                  <a:lnTo>
                    <a:pt x="5300159" y="198665"/>
                  </a:lnTo>
                  <a:cubicBezTo>
                    <a:pt x="5300159" y="209501"/>
                    <a:pt x="5291375" y="218286"/>
                    <a:pt x="5280539" y="218286"/>
                  </a:cubicBezTo>
                  <a:lnTo>
                    <a:pt x="19620" y="218286"/>
                  </a:lnTo>
                  <a:cubicBezTo>
                    <a:pt x="14417" y="218286"/>
                    <a:pt x="9426" y="216219"/>
                    <a:pt x="5747" y="212539"/>
                  </a:cubicBezTo>
                  <a:cubicBezTo>
                    <a:pt x="2067" y="208860"/>
                    <a:pt x="0" y="203869"/>
                    <a:pt x="0" y="198665"/>
                  </a:cubicBezTo>
                  <a:lnTo>
                    <a:pt x="0" y="19620"/>
                  </a:lnTo>
                  <a:cubicBezTo>
                    <a:pt x="0" y="14417"/>
                    <a:pt x="2067" y="9426"/>
                    <a:pt x="5747" y="5747"/>
                  </a:cubicBezTo>
                  <a:cubicBezTo>
                    <a:pt x="9426" y="2067"/>
                    <a:pt x="14417" y="0"/>
                    <a:pt x="19620" y="0"/>
                  </a:cubicBezTo>
                  <a:close/>
                </a:path>
              </a:pathLst>
            </a:custGeom>
            <a:solidFill>
              <a:srgbClr val="000000">
                <a:alpha val="0"/>
              </a:srgbClr>
            </a:solidFill>
            <a:ln w="28575" cap="rnd">
              <a:gradFill>
                <a:gsLst>
                  <a:gs pos="0">
                    <a:srgbClr val="5960DC">
                      <a:alpha val="100000"/>
                    </a:srgbClr>
                  </a:gs>
                  <a:gs pos="100000">
                    <a:srgbClr val="FF99FF">
                      <a:alpha val="100000"/>
                    </a:srgbClr>
                  </a:gs>
                </a:gsLst>
                <a:lin ang="0"/>
              </a:gradFill>
              <a:prstDash val="solid"/>
              <a:round/>
            </a:ln>
          </p:spPr>
        </p:sp>
        <p:sp>
          <p:nvSpPr>
            <p:cNvPr name="TextBox 5" id="5"/>
            <p:cNvSpPr txBox="true"/>
            <p:nvPr/>
          </p:nvSpPr>
          <p:spPr>
            <a:xfrm>
              <a:off x="0" y="-38100"/>
              <a:ext cx="5300159" cy="256386"/>
            </a:xfrm>
            <a:prstGeom prst="rect">
              <a:avLst/>
            </a:prstGeom>
          </p:spPr>
          <p:txBody>
            <a:bodyPr anchor="ctr" rtlCol="false" tIns="50800" lIns="50800" bIns="50800" rIns="50800"/>
            <a:lstStyle/>
            <a:p>
              <a:pPr algn="ctr">
                <a:lnSpc>
                  <a:spcPts val="2659"/>
                </a:lnSpc>
              </a:pPr>
            </a:p>
          </p:txBody>
        </p:sp>
      </p:grpSp>
      <p:sp>
        <p:nvSpPr>
          <p:cNvPr name="Freeform 6" id="6"/>
          <p:cNvSpPr/>
          <p:nvPr/>
        </p:nvSpPr>
        <p:spPr>
          <a:xfrm flipH="false" flipV="false" rot="0">
            <a:off x="-1776175" y="-2008268"/>
            <a:ext cx="5814884" cy="4964457"/>
          </a:xfrm>
          <a:custGeom>
            <a:avLst/>
            <a:gdLst/>
            <a:ahLst/>
            <a:cxnLst/>
            <a:rect r="r" b="b" t="t" l="l"/>
            <a:pathLst>
              <a:path h="4964457" w="5814884">
                <a:moveTo>
                  <a:pt x="0" y="0"/>
                </a:moveTo>
                <a:lnTo>
                  <a:pt x="5814883" y="0"/>
                </a:lnTo>
                <a:lnTo>
                  <a:pt x="5814883" y="4964457"/>
                </a:lnTo>
                <a:lnTo>
                  <a:pt x="0" y="4964457"/>
                </a:lnTo>
                <a:lnTo>
                  <a:pt x="0" y="0"/>
                </a:lnTo>
                <a:close/>
              </a:path>
            </a:pathLst>
          </a:custGeom>
          <a:blipFill>
            <a:blip r:embed="rId3">
              <a:alphaModFix amt="46000"/>
            </a:blip>
            <a:stretch>
              <a:fillRect l="0" t="0" r="0" b="0"/>
            </a:stretch>
          </a:blipFill>
        </p:spPr>
      </p:sp>
      <p:sp>
        <p:nvSpPr>
          <p:cNvPr name="Freeform 7" id="7"/>
          <p:cNvSpPr/>
          <p:nvPr/>
        </p:nvSpPr>
        <p:spPr>
          <a:xfrm flipH="false" flipV="false" rot="0">
            <a:off x="6619909" y="2521440"/>
            <a:ext cx="5694780" cy="3248335"/>
          </a:xfrm>
          <a:custGeom>
            <a:avLst/>
            <a:gdLst/>
            <a:ahLst/>
            <a:cxnLst/>
            <a:rect r="r" b="b" t="t" l="l"/>
            <a:pathLst>
              <a:path h="3248335" w="5694780">
                <a:moveTo>
                  <a:pt x="0" y="0"/>
                </a:moveTo>
                <a:lnTo>
                  <a:pt x="5694779" y="0"/>
                </a:lnTo>
                <a:lnTo>
                  <a:pt x="5694779" y="3248335"/>
                </a:lnTo>
                <a:lnTo>
                  <a:pt x="0" y="3248335"/>
                </a:lnTo>
                <a:lnTo>
                  <a:pt x="0" y="0"/>
                </a:lnTo>
                <a:close/>
              </a:path>
            </a:pathLst>
          </a:custGeom>
          <a:blipFill>
            <a:blip r:embed="rId4"/>
            <a:stretch>
              <a:fillRect l="0" t="0" r="0" b="0"/>
            </a:stretch>
          </a:blipFill>
        </p:spPr>
      </p:sp>
      <p:sp>
        <p:nvSpPr>
          <p:cNvPr name="Freeform 8" id="8"/>
          <p:cNvSpPr/>
          <p:nvPr/>
        </p:nvSpPr>
        <p:spPr>
          <a:xfrm flipH="false" flipV="false" rot="0">
            <a:off x="669112" y="6268558"/>
            <a:ext cx="10986492" cy="3917059"/>
          </a:xfrm>
          <a:custGeom>
            <a:avLst/>
            <a:gdLst/>
            <a:ahLst/>
            <a:cxnLst/>
            <a:rect r="r" b="b" t="t" l="l"/>
            <a:pathLst>
              <a:path h="3917059" w="10986492">
                <a:moveTo>
                  <a:pt x="0" y="0"/>
                </a:moveTo>
                <a:lnTo>
                  <a:pt x="10986492" y="0"/>
                </a:lnTo>
                <a:lnTo>
                  <a:pt x="10986492" y="3917060"/>
                </a:lnTo>
                <a:lnTo>
                  <a:pt x="0" y="3917060"/>
                </a:lnTo>
                <a:lnTo>
                  <a:pt x="0" y="0"/>
                </a:lnTo>
                <a:close/>
              </a:path>
            </a:pathLst>
          </a:custGeom>
          <a:blipFill>
            <a:blip r:embed="rId5"/>
            <a:stretch>
              <a:fillRect l="0" t="0" r="0" b="0"/>
            </a:stretch>
          </a:blipFill>
        </p:spPr>
      </p:sp>
      <p:sp>
        <p:nvSpPr>
          <p:cNvPr name="Freeform 9" id="9"/>
          <p:cNvSpPr/>
          <p:nvPr/>
        </p:nvSpPr>
        <p:spPr>
          <a:xfrm flipH="false" flipV="false" rot="0">
            <a:off x="828672" y="2356031"/>
            <a:ext cx="5333686" cy="3248335"/>
          </a:xfrm>
          <a:custGeom>
            <a:avLst/>
            <a:gdLst/>
            <a:ahLst/>
            <a:cxnLst/>
            <a:rect r="r" b="b" t="t" l="l"/>
            <a:pathLst>
              <a:path h="3248335" w="5333686">
                <a:moveTo>
                  <a:pt x="0" y="0"/>
                </a:moveTo>
                <a:lnTo>
                  <a:pt x="5333686" y="0"/>
                </a:lnTo>
                <a:lnTo>
                  <a:pt x="5333686" y="3248335"/>
                </a:lnTo>
                <a:lnTo>
                  <a:pt x="0" y="3248335"/>
                </a:lnTo>
                <a:lnTo>
                  <a:pt x="0" y="0"/>
                </a:lnTo>
                <a:close/>
              </a:path>
            </a:pathLst>
          </a:custGeom>
          <a:blipFill>
            <a:blip r:embed="rId6"/>
            <a:stretch>
              <a:fillRect l="0" t="0" r="0" b="0"/>
            </a:stretch>
          </a:blipFill>
        </p:spPr>
      </p:sp>
      <p:sp>
        <p:nvSpPr>
          <p:cNvPr name="Freeform 10" id="10"/>
          <p:cNvSpPr/>
          <p:nvPr/>
        </p:nvSpPr>
        <p:spPr>
          <a:xfrm flipH="false" flipV="false" rot="0">
            <a:off x="11655604" y="5935183"/>
            <a:ext cx="6645503" cy="3747103"/>
          </a:xfrm>
          <a:custGeom>
            <a:avLst/>
            <a:gdLst/>
            <a:ahLst/>
            <a:cxnLst/>
            <a:rect r="r" b="b" t="t" l="l"/>
            <a:pathLst>
              <a:path h="3747103" w="6645503">
                <a:moveTo>
                  <a:pt x="0" y="0"/>
                </a:moveTo>
                <a:lnTo>
                  <a:pt x="6645503" y="0"/>
                </a:lnTo>
                <a:lnTo>
                  <a:pt x="6645503" y="3747103"/>
                </a:lnTo>
                <a:lnTo>
                  <a:pt x="0" y="3747103"/>
                </a:lnTo>
                <a:lnTo>
                  <a:pt x="0" y="0"/>
                </a:lnTo>
                <a:close/>
              </a:path>
            </a:pathLst>
          </a:custGeom>
          <a:blipFill>
            <a:blip r:embed="rId7"/>
            <a:stretch>
              <a:fillRect l="0" t="0" r="0" b="0"/>
            </a:stretch>
          </a:blipFill>
        </p:spPr>
      </p:sp>
      <p:sp>
        <p:nvSpPr>
          <p:cNvPr name="Freeform 11" id="11"/>
          <p:cNvSpPr/>
          <p:nvPr/>
        </p:nvSpPr>
        <p:spPr>
          <a:xfrm flipH="false" flipV="false" rot="0">
            <a:off x="11904347" y="1754900"/>
            <a:ext cx="5750608" cy="5750608"/>
          </a:xfrm>
          <a:custGeom>
            <a:avLst/>
            <a:gdLst/>
            <a:ahLst/>
            <a:cxnLst/>
            <a:rect r="r" b="b" t="t" l="l"/>
            <a:pathLst>
              <a:path h="5750608" w="5750608">
                <a:moveTo>
                  <a:pt x="0" y="0"/>
                </a:moveTo>
                <a:lnTo>
                  <a:pt x="5750608" y="0"/>
                </a:lnTo>
                <a:lnTo>
                  <a:pt x="5750608" y="5750607"/>
                </a:lnTo>
                <a:lnTo>
                  <a:pt x="0" y="5750607"/>
                </a:lnTo>
                <a:lnTo>
                  <a:pt x="0" y="0"/>
                </a:lnTo>
                <a:close/>
              </a:path>
            </a:pathLst>
          </a:custGeom>
          <a:blipFill>
            <a:blip r:embed="rId8"/>
            <a:stretch>
              <a:fillRect l="0" t="0" r="0" b="0"/>
            </a:stretch>
          </a:blipFill>
        </p:spPr>
      </p:sp>
      <p:sp>
        <p:nvSpPr>
          <p:cNvPr name="TextBox 12" id="12"/>
          <p:cNvSpPr txBox="true"/>
          <p:nvPr/>
        </p:nvSpPr>
        <p:spPr>
          <a:xfrm rot="0">
            <a:off x="3769740" y="569210"/>
            <a:ext cx="9699452" cy="958018"/>
          </a:xfrm>
          <a:prstGeom prst="rect">
            <a:avLst/>
          </a:prstGeom>
        </p:spPr>
        <p:txBody>
          <a:bodyPr anchor="t" rtlCol="false" tIns="0" lIns="0" bIns="0" rIns="0">
            <a:spAutoFit/>
          </a:bodyPr>
          <a:lstStyle/>
          <a:p>
            <a:pPr algn="ctr">
              <a:lnSpc>
                <a:spcPts val="7265"/>
              </a:lnSpc>
            </a:pPr>
            <a:r>
              <a:rPr lang="en-US" sz="6919">
                <a:solidFill>
                  <a:srgbClr val="1F2374"/>
                </a:solidFill>
                <a:latin typeface="Anton"/>
                <a:ea typeface="Anton"/>
                <a:cs typeface="Anton"/>
                <a:sym typeface="Anton"/>
              </a:rPr>
              <a:t>CONVEYOR BELT PARTS</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38888" r="0" b="-38888"/>
            </a:stretch>
          </a:blipFill>
        </p:spPr>
      </p:sp>
      <p:grpSp>
        <p:nvGrpSpPr>
          <p:cNvPr name="Group 3" id="3"/>
          <p:cNvGrpSpPr/>
          <p:nvPr/>
        </p:nvGrpSpPr>
        <p:grpSpPr>
          <a:xfrm rot="0">
            <a:off x="-918021" y="1527228"/>
            <a:ext cx="20124043" cy="828803"/>
            <a:chOff x="0" y="0"/>
            <a:chExt cx="5300159" cy="218286"/>
          </a:xfrm>
        </p:grpSpPr>
        <p:sp>
          <p:nvSpPr>
            <p:cNvPr name="Freeform 4" id="4"/>
            <p:cNvSpPr/>
            <p:nvPr/>
          </p:nvSpPr>
          <p:spPr>
            <a:xfrm flipH="false" flipV="false" rot="0">
              <a:off x="0" y="0"/>
              <a:ext cx="5300159" cy="218286"/>
            </a:xfrm>
            <a:custGeom>
              <a:avLst/>
              <a:gdLst/>
              <a:ahLst/>
              <a:cxnLst/>
              <a:rect r="r" b="b" t="t" l="l"/>
              <a:pathLst>
                <a:path h="218286" w="5300159">
                  <a:moveTo>
                    <a:pt x="19620" y="0"/>
                  </a:moveTo>
                  <a:lnTo>
                    <a:pt x="5280539" y="0"/>
                  </a:lnTo>
                  <a:cubicBezTo>
                    <a:pt x="5291375" y="0"/>
                    <a:pt x="5300159" y="8784"/>
                    <a:pt x="5300159" y="19620"/>
                  </a:cubicBezTo>
                  <a:lnTo>
                    <a:pt x="5300159" y="198665"/>
                  </a:lnTo>
                  <a:cubicBezTo>
                    <a:pt x="5300159" y="209501"/>
                    <a:pt x="5291375" y="218286"/>
                    <a:pt x="5280539" y="218286"/>
                  </a:cubicBezTo>
                  <a:lnTo>
                    <a:pt x="19620" y="218286"/>
                  </a:lnTo>
                  <a:cubicBezTo>
                    <a:pt x="14417" y="218286"/>
                    <a:pt x="9426" y="216219"/>
                    <a:pt x="5747" y="212539"/>
                  </a:cubicBezTo>
                  <a:cubicBezTo>
                    <a:pt x="2067" y="208860"/>
                    <a:pt x="0" y="203869"/>
                    <a:pt x="0" y="198665"/>
                  </a:cubicBezTo>
                  <a:lnTo>
                    <a:pt x="0" y="19620"/>
                  </a:lnTo>
                  <a:cubicBezTo>
                    <a:pt x="0" y="14417"/>
                    <a:pt x="2067" y="9426"/>
                    <a:pt x="5747" y="5747"/>
                  </a:cubicBezTo>
                  <a:cubicBezTo>
                    <a:pt x="9426" y="2067"/>
                    <a:pt x="14417" y="0"/>
                    <a:pt x="19620" y="0"/>
                  </a:cubicBezTo>
                  <a:close/>
                </a:path>
              </a:pathLst>
            </a:custGeom>
            <a:solidFill>
              <a:srgbClr val="000000">
                <a:alpha val="0"/>
              </a:srgbClr>
            </a:solidFill>
            <a:ln w="28575" cap="rnd">
              <a:gradFill>
                <a:gsLst>
                  <a:gs pos="0">
                    <a:srgbClr val="5960DC">
                      <a:alpha val="100000"/>
                    </a:srgbClr>
                  </a:gs>
                  <a:gs pos="100000">
                    <a:srgbClr val="FF99FF">
                      <a:alpha val="100000"/>
                    </a:srgbClr>
                  </a:gs>
                </a:gsLst>
                <a:lin ang="0"/>
              </a:gradFill>
              <a:prstDash val="solid"/>
              <a:round/>
            </a:ln>
          </p:spPr>
        </p:sp>
        <p:sp>
          <p:nvSpPr>
            <p:cNvPr name="TextBox 5" id="5"/>
            <p:cNvSpPr txBox="true"/>
            <p:nvPr/>
          </p:nvSpPr>
          <p:spPr>
            <a:xfrm>
              <a:off x="0" y="-38100"/>
              <a:ext cx="5300159" cy="256386"/>
            </a:xfrm>
            <a:prstGeom prst="rect">
              <a:avLst/>
            </a:prstGeom>
          </p:spPr>
          <p:txBody>
            <a:bodyPr anchor="ctr" rtlCol="false" tIns="50800" lIns="50800" bIns="50800" rIns="50800"/>
            <a:lstStyle/>
            <a:p>
              <a:pPr algn="ctr">
                <a:lnSpc>
                  <a:spcPts val="2659"/>
                </a:lnSpc>
              </a:pPr>
            </a:p>
          </p:txBody>
        </p:sp>
      </p:grpSp>
      <p:sp>
        <p:nvSpPr>
          <p:cNvPr name="Freeform 6" id="6"/>
          <p:cNvSpPr/>
          <p:nvPr/>
        </p:nvSpPr>
        <p:spPr>
          <a:xfrm flipH="false" flipV="false" rot="0">
            <a:off x="-1776175" y="-2008268"/>
            <a:ext cx="5814884" cy="4964457"/>
          </a:xfrm>
          <a:custGeom>
            <a:avLst/>
            <a:gdLst/>
            <a:ahLst/>
            <a:cxnLst/>
            <a:rect r="r" b="b" t="t" l="l"/>
            <a:pathLst>
              <a:path h="4964457" w="5814884">
                <a:moveTo>
                  <a:pt x="0" y="0"/>
                </a:moveTo>
                <a:lnTo>
                  <a:pt x="5814883" y="0"/>
                </a:lnTo>
                <a:lnTo>
                  <a:pt x="5814883" y="4964457"/>
                </a:lnTo>
                <a:lnTo>
                  <a:pt x="0" y="4964457"/>
                </a:lnTo>
                <a:lnTo>
                  <a:pt x="0" y="0"/>
                </a:lnTo>
                <a:close/>
              </a:path>
            </a:pathLst>
          </a:custGeom>
          <a:blipFill>
            <a:blip r:embed="rId3">
              <a:alphaModFix amt="46000"/>
            </a:blip>
            <a:stretch>
              <a:fillRect l="0" t="0" r="0" b="0"/>
            </a:stretch>
          </a:blipFill>
        </p:spPr>
      </p:sp>
      <p:sp>
        <p:nvSpPr>
          <p:cNvPr name="Freeform 7" id="7"/>
          <p:cNvSpPr/>
          <p:nvPr/>
        </p:nvSpPr>
        <p:spPr>
          <a:xfrm flipH="false" flipV="false" rot="0">
            <a:off x="3518566" y="2628187"/>
            <a:ext cx="11250869" cy="7200556"/>
          </a:xfrm>
          <a:custGeom>
            <a:avLst/>
            <a:gdLst/>
            <a:ahLst/>
            <a:cxnLst/>
            <a:rect r="r" b="b" t="t" l="l"/>
            <a:pathLst>
              <a:path h="7200556" w="11250869">
                <a:moveTo>
                  <a:pt x="0" y="0"/>
                </a:moveTo>
                <a:lnTo>
                  <a:pt x="11250868" y="0"/>
                </a:lnTo>
                <a:lnTo>
                  <a:pt x="11250868" y="7200556"/>
                </a:lnTo>
                <a:lnTo>
                  <a:pt x="0" y="7200556"/>
                </a:lnTo>
                <a:lnTo>
                  <a:pt x="0" y="0"/>
                </a:lnTo>
                <a:close/>
              </a:path>
            </a:pathLst>
          </a:custGeom>
          <a:blipFill>
            <a:blip r:embed="rId4"/>
            <a:stretch>
              <a:fillRect l="0" t="0" r="0" b="0"/>
            </a:stretch>
          </a:blipFill>
        </p:spPr>
      </p:sp>
      <p:sp>
        <p:nvSpPr>
          <p:cNvPr name="TextBox 8" id="8"/>
          <p:cNvSpPr txBox="true"/>
          <p:nvPr/>
        </p:nvSpPr>
        <p:spPr>
          <a:xfrm rot="0">
            <a:off x="3769740" y="569210"/>
            <a:ext cx="9699452" cy="958018"/>
          </a:xfrm>
          <a:prstGeom prst="rect">
            <a:avLst/>
          </a:prstGeom>
        </p:spPr>
        <p:txBody>
          <a:bodyPr anchor="t" rtlCol="false" tIns="0" lIns="0" bIns="0" rIns="0">
            <a:spAutoFit/>
          </a:bodyPr>
          <a:lstStyle/>
          <a:p>
            <a:pPr algn="ctr">
              <a:lnSpc>
                <a:spcPts val="7265"/>
              </a:lnSpc>
            </a:pPr>
            <a:r>
              <a:rPr lang="en-US" sz="6919">
                <a:solidFill>
                  <a:srgbClr val="1F2374"/>
                </a:solidFill>
                <a:latin typeface="Anton"/>
                <a:ea typeface="Anton"/>
                <a:cs typeface="Anton"/>
                <a:sym typeface="Anton"/>
              </a:rPr>
              <a:t> PUMP LINE</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38888" r="0" b="-38888"/>
            </a:stretch>
          </a:blipFill>
        </p:spPr>
      </p:sp>
      <p:grpSp>
        <p:nvGrpSpPr>
          <p:cNvPr name="Group 3" id="3"/>
          <p:cNvGrpSpPr/>
          <p:nvPr/>
        </p:nvGrpSpPr>
        <p:grpSpPr>
          <a:xfrm rot="0">
            <a:off x="-918021" y="1527228"/>
            <a:ext cx="20124043" cy="828803"/>
            <a:chOff x="0" y="0"/>
            <a:chExt cx="5300159" cy="218286"/>
          </a:xfrm>
        </p:grpSpPr>
        <p:sp>
          <p:nvSpPr>
            <p:cNvPr name="Freeform 4" id="4"/>
            <p:cNvSpPr/>
            <p:nvPr/>
          </p:nvSpPr>
          <p:spPr>
            <a:xfrm flipH="false" flipV="false" rot="0">
              <a:off x="0" y="0"/>
              <a:ext cx="5300159" cy="218286"/>
            </a:xfrm>
            <a:custGeom>
              <a:avLst/>
              <a:gdLst/>
              <a:ahLst/>
              <a:cxnLst/>
              <a:rect r="r" b="b" t="t" l="l"/>
              <a:pathLst>
                <a:path h="218286" w="5300159">
                  <a:moveTo>
                    <a:pt x="19620" y="0"/>
                  </a:moveTo>
                  <a:lnTo>
                    <a:pt x="5280539" y="0"/>
                  </a:lnTo>
                  <a:cubicBezTo>
                    <a:pt x="5291375" y="0"/>
                    <a:pt x="5300159" y="8784"/>
                    <a:pt x="5300159" y="19620"/>
                  </a:cubicBezTo>
                  <a:lnTo>
                    <a:pt x="5300159" y="198665"/>
                  </a:lnTo>
                  <a:cubicBezTo>
                    <a:pt x="5300159" y="209501"/>
                    <a:pt x="5291375" y="218286"/>
                    <a:pt x="5280539" y="218286"/>
                  </a:cubicBezTo>
                  <a:lnTo>
                    <a:pt x="19620" y="218286"/>
                  </a:lnTo>
                  <a:cubicBezTo>
                    <a:pt x="14417" y="218286"/>
                    <a:pt x="9426" y="216219"/>
                    <a:pt x="5747" y="212539"/>
                  </a:cubicBezTo>
                  <a:cubicBezTo>
                    <a:pt x="2067" y="208860"/>
                    <a:pt x="0" y="203869"/>
                    <a:pt x="0" y="198665"/>
                  </a:cubicBezTo>
                  <a:lnTo>
                    <a:pt x="0" y="19620"/>
                  </a:lnTo>
                  <a:cubicBezTo>
                    <a:pt x="0" y="14417"/>
                    <a:pt x="2067" y="9426"/>
                    <a:pt x="5747" y="5747"/>
                  </a:cubicBezTo>
                  <a:cubicBezTo>
                    <a:pt x="9426" y="2067"/>
                    <a:pt x="14417" y="0"/>
                    <a:pt x="19620" y="0"/>
                  </a:cubicBezTo>
                  <a:close/>
                </a:path>
              </a:pathLst>
            </a:custGeom>
            <a:solidFill>
              <a:srgbClr val="000000">
                <a:alpha val="0"/>
              </a:srgbClr>
            </a:solidFill>
            <a:ln w="28575" cap="rnd">
              <a:gradFill>
                <a:gsLst>
                  <a:gs pos="0">
                    <a:srgbClr val="5960DC">
                      <a:alpha val="100000"/>
                    </a:srgbClr>
                  </a:gs>
                  <a:gs pos="100000">
                    <a:srgbClr val="FF99FF">
                      <a:alpha val="100000"/>
                    </a:srgbClr>
                  </a:gs>
                </a:gsLst>
                <a:lin ang="0"/>
              </a:gradFill>
              <a:prstDash val="solid"/>
              <a:round/>
            </a:ln>
          </p:spPr>
        </p:sp>
        <p:sp>
          <p:nvSpPr>
            <p:cNvPr name="TextBox 5" id="5"/>
            <p:cNvSpPr txBox="true"/>
            <p:nvPr/>
          </p:nvSpPr>
          <p:spPr>
            <a:xfrm>
              <a:off x="0" y="-38100"/>
              <a:ext cx="5300159" cy="256386"/>
            </a:xfrm>
            <a:prstGeom prst="rect">
              <a:avLst/>
            </a:prstGeom>
          </p:spPr>
          <p:txBody>
            <a:bodyPr anchor="ctr" rtlCol="false" tIns="50800" lIns="50800" bIns="50800" rIns="50800"/>
            <a:lstStyle/>
            <a:p>
              <a:pPr algn="ctr">
                <a:lnSpc>
                  <a:spcPts val="2659"/>
                </a:lnSpc>
              </a:pPr>
            </a:p>
          </p:txBody>
        </p:sp>
      </p:grpSp>
      <p:sp>
        <p:nvSpPr>
          <p:cNvPr name="Freeform 6" id="6"/>
          <p:cNvSpPr/>
          <p:nvPr/>
        </p:nvSpPr>
        <p:spPr>
          <a:xfrm flipH="false" flipV="false" rot="0">
            <a:off x="-1776175" y="-2008268"/>
            <a:ext cx="5814884" cy="4964457"/>
          </a:xfrm>
          <a:custGeom>
            <a:avLst/>
            <a:gdLst/>
            <a:ahLst/>
            <a:cxnLst/>
            <a:rect r="r" b="b" t="t" l="l"/>
            <a:pathLst>
              <a:path h="4964457" w="5814884">
                <a:moveTo>
                  <a:pt x="0" y="0"/>
                </a:moveTo>
                <a:lnTo>
                  <a:pt x="5814883" y="0"/>
                </a:lnTo>
                <a:lnTo>
                  <a:pt x="5814883" y="4964457"/>
                </a:lnTo>
                <a:lnTo>
                  <a:pt x="0" y="4964457"/>
                </a:lnTo>
                <a:lnTo>
                  <a:pt x="0" y="0"/>
                </a:lnTo>
                <a:close/>
              </a:path>
            </a:pathLst>
          </a:custGeom>
          <a:blipFill>
            <a:blip r:embed="rId3">
              <a:alphaModFix amt="46000"/>
            </a:blip>
            <a:stretch>
              <a:fillRect l="0" t="0" r="0" b="0"/>
            </a:stretch>
          </a:blipFill>
        </p:spPr>
      </p:sp>
      <p:sp>
        <p:nvSpPr>
          <p:cNvPr name="Freeform 7" id="7"/>
          <p:cNvSpPr/>
          <p:nvPr/>
        </p:nvSpPr>
        <p:spPr>
          <a:xfrm flipH="false" flipV="false" rot="0">
            <a:off x="0" y="2356031"/>
            <a:ext cx="5275124" cy="4016288"/>
          </a:xfrm>
          <a:custGeom>
            <a:avLst/>
            <a:gdLst/>
            <a:ahLst/>
            <a:cxnLst/>
            <a:rect r="r" b="b" t="t" l="l"/>
            <a:pathLst>
              <a:path h="4016288" w="5275124">
                <a:moveTo>
                  <a:pt x="0" y="0"/>
                </a:moveTo>
                <a:lnTo>
                  <a:pt x="5275124" y="0"/>
                </a:lnTo>
                <a:lnTo>
                  <a:pt x="5275124" y="4016288"/>
                </a:lnTo>
                <a:lnTo>
                  <a:pt x="0" y="4016288"/>
                </a:lnTo>
                <a:lnTo>
                  <a:pt x="0" y="0"/>
                </a:lnTo>
                <a:close/>
              </a:path>
            </a:pathLst>
          </a:custGeom>
          <a:blipFill>
            <a:blip r:embed="rId4"/>
            <a:stretch>
              <a:fillRect l="0" t="0" r="0" b="0"/>
            </a:stretch>
          </a:blipFill>
        </p:spPr>
      </p:sp>
      <p:sp>
        <p:nvSpPr>
          <p:cNvPr name="Freeform 8" id="8"/>
          <p:cNvSpPr/>
          <p:nvPr/>
        </p:nvSpPr>
        <p:spPr>
          <a:xfrm flipH="false" flipV="false" rot="0">
            <a:off x="11547301" y="2341110"/>
            <a:ext cx="7296728" cy="4716178"/>
          </a:xfrm>
          <a:custGeom>
            <a:avLst/>
            <a:gdLst/>
            <a:ahLst/>
            <a:cxnLst/>
            <a:rect r="r" b="b" t="t" l="l"/>
            <a:pathLst>
              <a:path h="4716178" w="7296728">
                <a:moveTo>
                  <a:pt x="0" y="0"/>
                </a:moveTo>
                <a:lnTo>
                  <a:pt x="7296728" y="0"/>
                </a:lnTo>
                <a:lnTo>
                  <a:pt x="7296728" y="4716178"/>
                </a:lnTo>
                <a:lnTo>
                  <a:pt x="0" y="4716178"/>
                </a:lnTo>
                <a:lnTo>
                  <a:pt x="0" y="0"/>
                </a:lnTo>
                <a:close/>
              </a:path>
            </a:pathLst>
          </a:custGeom>
          <a:blipFill>
            <a:blip r:embed="rId5"/>
            <a:stretch>
              <a:fillRect l="0" t="0" r="0" b="0"/>
            </a:stretch>
          </a:blipFill>
        </p:spPr>
      </p:sp>
      <p:sp>
        <p:nvSpPr>
          <p:cNvPr name="Freeform 9" id="9"/>
          <p:cNvSpPr/>
          <p:nvPr/>
        </p:nvSpPr>
        <p:spPr>
          <a:xfrm flipH="false" flipV="false" rot="0">
            <a:off x="5984142" y="2373263"/>
            <a:ext cx="6319716" cy="4684024"/>
          </a:xfrm>
          <a:custGeom>
            <a:avLst/>
            <a:gdLst/>
            <a:ahLst/>
            <a:cxnLst/>
            <a:rect r="r" b="b" t="t" l="l"/>
            <a:pathLst>
              <a:path h="4684024" w="6319716">
                <a:moveTo>
                  <a:pt x="0" y="0"/>
                </a:moveTo>
                <a:lnTo>
                  <a:pt x="6319716" y="0"/>
                </a:lnTo>
                <a:lnTo>
                  <a:pt x="6319716" y="4684025"/>
                </a:lnTo>
                <a:lnTo>
                  <a:pt x="0" y="4684025"/>
                </a:lnTo>
                <a:lnTo>
                  <a:pt x="0" y="0"/>
                </a:lnTo>
                <a:close/>
              </a:path>
            </a:pathLst>
          </a:custGeom>
          <a:blipFill>
            <a:blip r:embed="rId6"/>
            <a:stretch>
              <a:fillRect l="0" t="0" r="0" b="0"/>
            </a:stretch>
          </a:blipFill>
        </p:spPr>
      </p:sp>
      <p:sp>
        <p:nvSpPr>
          <p:cNvPr name="TextBox 10" id="10"/>
          <p:cNvSpPr txBox="true"/>
          <p:nvPr/>
        </p:nvSpPr>
        <p:spPr>
          <a:xfrm rot="0">
            <a:off x="4294274" y="569210"/>
            <a:ext cx="9699452" cy="958018"/>
          </a:xfrm>
          <a:prstGeom prst="rect">
            <a:avLst/>
          </a:prstGeom>
        </p:spPr>
        <p:txBody>
          <a:bodyPr anchor="t" rtlCol="false" tIns="0" lIns="0" bIns="0" rIns="0">
            <a:spAutoFit/>
          </a:bodyPr>
          <a:lstStyle/>
          <a:p>
            <a:pPr algn="ctr">
              <a:lnSpc>
                <a:spcPts val="7265"/>
              </a:lnSpc>
            </a:pPr>
            <a:r>
              <a:rPr lang="en-US" sz="6919">
                <a:solidFill>
                  <a:srgbClr val="1F2374"/>
                </a:solidFill>
                <a:latin typeface="Anton"/>
                <a:ea typeface="Anton"/>
                <a:cs typeface="Anton"/>
                <a:sym typeface="Anton"/>
              </a:rPr>
              <a:t> PUMP LINE PARTS</a:t>
            </a:r>
          </a:p>
        </p:txBody>
      </p:sp>
      <p:sp>
        <p:nvSpPr>
          <p:cNvPr name="Freeform 11" id="11"/>
          <p:cNvSpPr/>
          <p:nvPr/>
        </p:nvSpPr>
        <p:spPr>
          <a:xfrm flipH="false" flipV="false" rot="0">
            <a:off x="6024145" y="7057288"/>
            <a:ext cx="5145131" cy="2901110"/>
          </a:xfrm>
          <a:custGeom>
            <a:avLst/>
            <a:gdLst/>
            <a:ahLst/>
            <a:cxnLst/>
            <a:rect r="r" b="b" t="t" l="l"/>
            <a:pathLst>
              <a:path h="2901110" w="5145131">
                <a:moveTo>
                  <a:pt x="0" y="0"/>
                </a:moveTo>
                <a:lnTo>
                  <a:pt x="5145131" y="0"/>
                </a:lnTo>
                <a:lnTo>
                  <a:pt x="5145131" y="2901110"/>
                </a:lnTo>
                <a:lnTo>
                  <a:pt x="0" y="2901110"/>
                </a:lnTo>
                <a:lnTo>
                  <a:pt x="0" y="0"/>
                </a:lnTo>
                <a:close/>
              </a:path>
            </a:pathLst>
          </a:custGeom>
          <a:blipFill>
            <a:blip r:embed="rId7"/>
            <a:stretch>
              <a:fillRect l="0" t="0" r="0" b="0"/>
            </a:stretch>
          </a:blipFill>
        </p:spPr>
      </p:sp>
      <p:sp>
        <p:nvSpPr>
          <p:cNvPr name="Freeform 12" id="12"/>
          <p:cNvSpPr/>
          <p:nvPr/>
        </p:nvSpPr>
        <p:spPr>
          <a:xfrm flipH="false" flipV="false" rot="0">
            <a:off x="1028700" y="6199133"/>
            <a:ext cx="4617420" cy="4617420"/>
          </a:xfrm>
          <a:custGeom>
            <a:avLst/>
            <a:gdLst/>
            <a:ahLst/>
            <a:cxnLst/>
            <a:rect r="r" b="b" t="t" l="l"/>
            <a:pathLst>
              <a:path h="4617420" w="4617420">
                <a:moveTo>
                  <a:pt x="0" y="0"/>
                </a:moveTo>
                <a:lnTo>
                  <a:pt x="4617420" y="0"/>
                </a:lnTo>
                <a:lnTo>
                  <a:pt x="4617420" y="4617419"/>
                </a:lnTo>
                <a:lnTo>
                  <a:pt x="0" y="4617419"/>
                </a:lnTo>
                <a:lnTo>
                  <a:pt x="0" y="0"/>
                </a:lnTo>
                <a:close/>
              </a:path>
            </a:pathLst>
          </a:custGeom>
          <a:blipFill>
            <a:blip r:embed="rId8"/>
            <a:stretch>
              <a:fillRect l="0" t="0" r="0" b="0"/>
            </a:stretch>
          </a:blipFill>
        </p:spPr>
      </p:sp>
      <p:sp>
        <p:nvSpPr>
          <p:cNvPr name="Freeform 13" id="13"/>
          <p:cNvSpPr/>
          <p:nvPr/>
        </p:nvSpPr>
        <p:spPr>
          <a:xfrm flipH="false" flipV="false" rot="0">
            <a:off x="10912696" y="6600930"/>
            <a:ext cx="7022932" cy="3686070"/>
          </a:xfrm>
          <a:custGeom>
            <a:avLst/>
            <a:gdLst/>
            <a:ahLst/>
            <a:cxnLst/>
            <a:rect r="r" b="b" t="t" l="l"/>
            <a:pathLst>
              <a:path h="3686070" w="7022932">
                <a:moveTo>
                  <a:pt x="0" y="0"/>
                </a:moveTo>
                <a:lnTo>
                  <a:pt x="7022932" y="0"/>
                </a:lnTo>
                <a:lnTo>
                  <a:pt x="7022932" y="3686070"/>
                </a:lnTo>
                <a:lnTo>
                  <a:pt x="0" y="3686070"/>
                </a:lnTo>
                <a:lnTo>
                  <a:pt x="0" y="0"/>
                </a:lnTo>
                <a:close/>
              </a:path>
            </a:pathLst>
          </a:custGeom>
          <a:blipFill>
            <a:blip r:embed="rId9"/>
            <a:stretch>
              <a:fillRect l="0" t="0" r="0" b="0"/>
            </a:stretch>
          </a:blipFill>
        </p:spPr>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38888" r="0" b="-38888"/>
            </a:stretch>
          </a:blipFill>
        </p:spPr>
      </p:sp>
      <p:grpSp>
        <p:nvGrpSpPr>
          <p:cNvPr name="Group 3" id="3"/>
          <p:cNvGrpSpPr/>
          <p:nvPr/>
        </p:nvGrpSpPr>
        <p:grpSpPr>
          <a:xfrm rot="0">
            <a:off x="-918021" y="1272878"/>
            <a:ext cx="20124043" cy="828803"/>
            <a:chOff x="0" y="0"/>
            <a:chExt cx="5300159" cy="218286"/>
          </a:xfrm>
        </p:grpSpPr>
        <p:sp>
          <p:nvSpPr>
            <p:cNvPr name="Freeform 4" id="4"/>
            <p:cNvSpPr/>
            <p:nvPr/>
          </p:nvSpPr>
          <p:spPr>
            <a:xfrm flipH="false" flipV="false" rot="0">
              <a:off x="0" y="0"/>
              <a:ext cx="5300159" cy="218286"/>
            </a:xfrm>
            <a:custGeom>
              <a:avLst/>
              <a:gdLst/>
              <a:ahLst/>
              <a:cxnLst/>
              <a:rect r="r" b="b" t="t" l="l"/>
              <a:pathLst>
                <a:path h="218286" w="5300159">
                  <a:moveTo>
                    <a:pt x="19620" y="0"/>
                  </a:moveTo>
                  <a:lnTo>
                    <a:pt x="5280539" y="0"/>
                  </a:lnTo>
                  <a:cubicBezTo>
                    <a:pt x="5291375" y="0"/>
                    <a:pt x="5300159" y="8784"/>
                    <a:pt x="5300159" y="19620"/>
                  </a:cubicBezTo>
                  <a:lnTo>
                    <a:pt x="5300159" y="198665"/>
                  </a:lnTo>
                  <a:cubicBezTo>
                    <a:pt x="5300159" y="209501"/>
                    <a:pt x="5291375" y="218286"/>
                    <a:pt x="5280539" y="218286"/>
                  </a:cubicBezTo>
                  <a:lnTo>
                    <a:pt x="19620" y="218286"/>
                  </a:lnTo>
                  <a:cubicBezTo>
                    <a:pt x="14417" y="218286"/>
                    <a:pt x="9426" y="216219"/>
                    <a:pt x="5747" y="212539"/>
                  </a:cubicBezTo>
                  <a:cubicBezTo>
                    <a:pt x="2067" y="208860"/>
                    <a:pt x="0" y="203869"/>
                    <a:pt x="0" y="198665"/>
                  </a:cubicBezTo>
                  <a:lnTo>
                    <a:pt x="0" y="19620"/>
                  </a:lnTo>
                  <a:cubicBezTo>
                    <a:pt x="0" y="14417"/>
                    <a:pt x="2067" y="9426"/>
                    <a:pt x="5747" y="5747"/>
                  </a:cubicBezTo>
                  <a:cubicBezTo>
                    <a:pt x="9426" y="2067"/>
                    <a:pt x="14417" y="0"/>
                    <a:pt x="19620" y="0"/>
                  </a:cubicBezTo>
                  <a:close/>
                </a:path>
              </a:pathLst>
            </a:custGeom>
            <a:solidFill>
              <a:srgbClr val="000000">
                <a:alpha val="0"/>
              </a:srgbClr>
            </a:solidFill>
            <a:ln w="28575" cap="rnd">
              <a:gradFill>
                <a:gsLst>
                  <a:gs pos="0">
                    <a:srgbClr val="5960DC">
                      <a:alpha val="100000"/>
                    </a:srgbClr>
                  </a:gs>
                  <a:gs pos="100000">
                    <a:srgbClr val="FF99FF">
                      <a:alpha val="100000"/>
                    </a:srgbClr>
                  </a:gs>
                </a:gsLst>
                <a:lin ang="0"/>
              </a:gradFill>
              <a:prstDash val="solid"/>
              <a:round/>
            </a:ln>
          </p:spPr>
        </p:sp>
        <p:sp>
          <p:nvSpPr>
            <p:cNvPr name="TextBox 5" id="5"/>
            <p:cNvSpPr txBox="true"/>
            <p:nvPr/>
          </p:nvSpPr>
          <p:spPr>
            <a:xfrm>
              <a:off x="0" y="-38100"/>
              <a:ext cx="5300159" cy="256386"/>
            </a:xfrm>
            <a:prstGeom prst="rect">
              <a:avLst/>
            </a:prstGeom>
          </p:spPr>
          <p:txBody>
            <a:bodyPr anchor="ctr" rtlCol="false" tIns="50800" lIns="50800" bIns="50800" rIns="50800"/>
            <a:lstStyle/>
            <a:p>
              <a:pPr algn="ctr">
                <a:lnSpc>
                  <a:spcPts val="2659"/>
                </a:lnSpc>
              </a:pPr>
            </a:p>
          </p:txBody>
        </p:sp>
      </p:grpSp>
      <p:sp>
        <p:nvSpPr>
          <p:cNvPr name="Freeform 6" id="6"/>
          <p:cNvSpPr/>
          <p:nvPr/>
        </p:nvSpPr>
        <p:spPr>
          <a:xfrm flipH="false" flipV="false" rot="0">
            <a:off x="-1776175" y="-2008268"/>
            <a:ext cx="5814884" cy="4964457"/>
          </a:xfrm>
          <a:custGeom>
            <a:avLst/>
            <a:gdLst/>
            <a:ahLst/>
            <a:cxnLst/>
            <a:rect r="r" b="b" t="t" l="l"/>
            <a:pathLst>
              <a:path h="4964457" w="5814884">
                <a:moveTo>
                  <a:pt x="0" y="0"/>
                </a:moveTo>
                <a:lnTo>
                  <a:pt x="5814883" y="0"/>
                </a:lnTo>
                <a:lnTo>
                  <a:pt x="5814883" y="4964457"/>
                </a:lnTo>
                <a:lnTo>
                  <a:pt x="0" y="4964457"/>
                </a:lnTo>
                <a:lnTo>
                  <a:pt x="0" y="0"/>
                </a:lnTo>
                <a:close/>
              </a:path>
            </a:pathLst>
          </a:custGeom>
          <a:blipFill>
            <a:blip r:embed="rId3">
              <a:alphaModFix amt="46000"/>
            </a:blip>
            <a:stretch>
              <a:fillRect l="0" t="0" r="0" b="0"/>
            </a:stretch>
          </a:blipFill>
        </p:spPr>
      </p:sp>
      <p:sp>
        <p:nvSpPr>
          <p:cNvPr name="Freeform 7" id="7"/>
          <p:cNvSpPr/>
          <p:nvPr/>
        </p:nvSpPr>
        <p:spPr>
          <a:xfrm flipH="false" flipV="false" rot="0">
            <a:off x="5717088" y="2273985"/>
            <a:ext cx="7015168" cy="8013015"/>
          </a:xfrm>
          <a:custGeom>
            <a:avLst/>
            <a:gdLst/>
            <a:ahLst/>
            <a:cxnLst/>
            <a:rect r="r" b="b" t="t" l="l"/>
            <a:pathLst>
              <a:path h="8013015" w="7015168">
                <a:moveTo>
                  <a:pt x="0" y="0"/>
                </a:moveTo>
                <a:lnTo>
                  <a:pt x="7015168" y="0"/>
                </a:lnTo>
                <a:lnTo>
                  <a:pt x="7015168" y="8013015"/>
                </a:lnTo>
                <a:lnTo>
                  <a:pt x="0" y="8013015"/>
                </a:lnTo>
                <a:lnTo>
                  <a:pt x="0" y="0"/>
                </a:lnTo>
                <a:close/>
              </a:path>
            </a:pathLst>
          </a:custGeom>
          <a:blipFill>
            <a:blip r:embed="rId4"/>
            <a:stretch>
              <a:fillRect l="0" t="0" r="0" b="0"/>
            </a:stretch>
          </a:blipFill>
        </p:spPr>
      </p:sp>
      <p:sp>
        <p:nvSpPr>
          <p:cNvPr name="TextBox 8" id="8"/>
          <p:cNvSpPr txBox="true"/>
          <p:nvPr/>
        </p:nvSpPr>
        <p:spPr>
          <a:xfrm rot="0">
            <a:off x="4410861" y="314861"/>
            <a:ext cx="9699452" cy="958018"/>
          </a:xfrm>
          <a:prstGeom prst="rect">
            <a:avLst/>
          </a:prstGeom>
        </p:spPr>
        <p:txBody>
          <a:bodyPr anchor="t" rtlCol="false" tIns="0" lIns="0" bIns="0" rIns="0">
            <a:spAutoFit/>
          </a:bodyPr>
          <a:lstStyle/>
          <a:p>
            <a:pPr algn="ctr">
              <a:lnSpc>
                <a:spcPts val="7265"/>
              </a:lnSpc>
            </a:pPr>
            <a:r>
              <a:rPr lang="en-US" sz="6919">
                <a:solidFill>
                  <a:srgbClr val="1F2374"/>
                </a:solidFill>
                <a:latin typeface="Anton"/>
                <a:ea typeface="Anton"/>
                <a:cs typeface="Anton"/>
                <a:sym typeface="Anton"/>
              </a:rPr>
              <a:t>INPUT OUTPUT</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38888" r="0" b="-38888"/>
            </a:stretch>
          </a:blipFill>
        </p:spPr>
      </p:sp>
      <p:grpSp>
        <p:nvGrpSpPr>
          <p:cNvPr name="Group 3" id="3"/>
          <p:cNvGrpSpPr/>
          <p:nvPr/>
        </p:nvGrpSpPr>
        <p:grpSpPr>
          <a:xfrm rot="0">
            <a:off x="-918021" y="1527228"/>
            <a:ext cx="20124043" cy="828803"/>
            <a:chOff x="0" y="0"/>
            <a:chExt cx="5300159" cy="218286"/>
          </a:xfrm>
        </p:grpSpPr>
        <p:sp>
          <p:nvSpPr>
            <p:cNvPr name="Freeform 4" id="4"/>
            <p:cNvSpPr/>
            <p:nvPr/>
          </p:nvSpPr>
          <p:spPr>
            <a:xfrm flipH="false" flipV="false" rot="0">
              <a:off x="0" y="0"/>
              <a:ext cx="5300159" cy="218286"/>
            </a:xfrm>
            <a:custGeom>
              <a:avLst/>
              <a:gdLst/>
              <a:ahLst/>
              <a:cxnLst/>
              <a:rect r="r" b="b" t="t" l="l"/>
              <a:pathLst>
                <a:path h="218286" w="5300159">
                  <a:moveTo>
                    <a:pt x="19620" y="0"/>
                  </a:moveTo>
                  <a:lnTo>
                    <a:pt x="5280539" y="0"/>
                  </a:lnTo>
                  <a:cubicBezTo>
                    <a:pt x="5291375" y="0"/>
                    <a:pt x="5300159" y="8784"/>
                    <a:pt x="5300159" y="19620"/>
                  </a:cubicBezTo>
                  <a:lnTo>
                    <a:pt x="5300159" y="198665"/>
                  </a:lnTo>
                  <a:cubicBezTo>
                    <a:pt x="5300159" y="209501"/>
                    <a:pt x="5291375" y="218286"/>
                    <a:pt x="5280539" y="218286"/>
                  </a:cubicBezTo>
                  <a:lnTo>
                    <a:pt x="19620" y="218286"/>
                  </a:lnTo>
                  <a:cubicBezTo>
                    <a:pt x="14417" y="218286"/>
                    <a:pt x="9426" y="216219"/>
                    <a:pt x="5747" y="212539"/>
                  </a:cubicBezTo>
                  <a:cubicBezTo>
                    <a:pt x="2067" y="208860"/>
                    <a:pt x="0" y="203869"/>
                    <a:pt x="0" y="198665"/>
                  </a:cubicBezTo>
                  <a:lnTo>
                    <a:pt x="0" y="19620"/>
                  </a:lnTo>
                  <a:cubicBezTo>
                    <a:pt x="0" y="14417"/>
                    <a:pt x="2067" y="9426"/>
                    <a:pt x="5747" y="5747"/>
                  </a:cubicBezTo>
                  <a:cubicBezTo>
                    <a:pt x="9426" y="2067"/>
                    <a:pt x="14417" y="0"/>
                    <a:pt x="19620" y="0"/>
                  </a:cubicBezTo>
                  <a:close/>
                </a:path>
              </a:pathLst>
            </a:custGeom>
            <a:solidFill>
              <a:srgbClr val="000000">
                <a:alpha val="0"/>
              </a:srgbClr>
            </a:solidFill>
            <a:ln w="28575" cap="rnd">
              <a:gradFill>
                <a:gsLst>
                  <a:gs pos="0">
                    <a:srgbClr val="5960DC">
                      <a:alpha val="100000"/>
                    </a:srgbClr>
                  </a:gs>
                  <a:gs pos="100000">
                    <a:srgbClr val="FF99FF">
                      <a:alpha val="100000"/>
                    </a:srgbClr>
                  </a:gs>
                </a:gsLst>
                <a:lin ang="0"/>
              </a:gradFill>
              <a:prstDash val="solid"/>
              <a:round/>
            </a:ln>
          </p:spPr>
        </p:sp>
        <p:sp>
          <p:nvSpPr>
            <p:cNvPr name="TextBox 5" id="5"/>
            <p:cNvSpPr txBox="true"/>
            <p:nvPr/>
          </p:nvSpPr>
          <p:spPr>
            <a:xfrm>
              <a:off x="0" y="-38100"/>
              <a:ext cx="5300159" cy="256386"/>
            </a:xfrm>
            <a:prstGeom prst="rect">
              <a:avLst/>
            </a:prstGeom>
          </p:spPr>
          <p:txBody>
            <a:bodyPr anchor="ctr" rtlCol="false" tIns="50800" lIns="50800" bIns="50800" rIns="50800"/>
            <a:lstStyle/>
            <a:p>
              <a:pPr algn="ctr">
                <a:lnSpc>
                  <a:spcPts val="2659"/>
                </a:lnSpc>
              </a:pPr>
            </a:p>
          </p:txBody>
        </p:sp>
      </p:grpSp>
      <p:sp>
        <p:nvSpPr>
          <p:cNvPr name="Freeform 6" id="6"/>
          <p:cNvSpPr/>
          <p:nvPr/>
        </p:nvSpPr>
        <p:spPr>
          <a:xfrm flipH="false" flipV="false" rot="0">
            <a:off x="-1776175" y="-2008268"/>
            <a:ext cx="5814884" cy="4964457"/>
          </a:xfrm>
          <a:custGeom>
            <a:avLst/>
            <a:gdLst/>
            <a:ahLst/>
            <a:cxnLst/>
            <a:rect r="r" b="b" t="t" l="l"/>
            <a:pathLst>
              <a:path h="4964457" w="5814884">
                <a:moveTo>
                  <a:pt x="0" y="0"/>
                </a:moveTo>
                <a:lnTo>
                  <a:pt x="5814883" y="0"/>
                </a:lnTo>
                <a:lnTo>
                  <a:pt x="5814883" y="4964457"/>
                </a:lnTo>
                <a:lnTo>
                  <a:pt x="0" y="4964457"/>
                </a:lnTo>
                <a:lnTo>
                  <a:pt x="0" y="0"/>
                </a:lnTo>
                <a:close/>
              </a:path>
            </a:pathLst>
          </a:custGeom>
          <a:blipFill>
            <a:blip r:embed="rId3">
              <a:alphaModFix amt="46000"/>
            </a:blip>
            <a:stretch>
              <a:fillRect l="0" t="0" r="0" b="0"/>
            </a:stretch>
          </a:blipFill>
        </p:spPr>
      </p:sp>
      <p:sp>
        <p:nvSpPr>
          <p:cNvPr name="Freeform 7" id="7"/>
          <p:cNvSpPr/>
          <p:nvPr/>
        </p:nvSpPr>
        <p:spPr>
          <a:xfrm flipH="false" flipV="false" rot="0">
            <a:off x="-503680" y="3581234"/>
            <a:ext cx="8506831" cy="4462944"/>
          </a:xfrm>
          <a:custGeom>
            <a:avLst/>
            <a:gdLst/>
            <a:ahLst/>
            <a:cxnLst/>
            <a:rect r="r" b="b" t="t" l="l"/>
            <a:pathLst>
              <a:path h="4462944" w="8506831">
                <a:moveTo>
                  <a:pt x="0" y="0"/>
                </a:moveTo>
                <a:lnTo>
                  <a:pt x="8506831" y="0"/>
                </a:lnTo>
                <a:lnTo>
                  <a:pt x="8506831" y="4462943"/>
                </a:lnTo>
                <a:lnTo>
                  <a:pt x="0" y="4462943"/>
                </a:lnTo>
                <a:lnTo>
                  <a:pt x="0" y="0"/>
                </a:lnTo>
                <a:close/>
              </a:path>
            </a:pathLst>
          </a:custGeom>
          <a:blipFill>
            <a:blip r:embed="rId4"/>
            <a:stretch>
              <a:fillRect l="0" t="0" r="0" b="0"/>
            </a:stretch>
          </a:blipFill>
        </p:spPr>
      </p:sp>
      <p:sp>
        <p:nvSpPr>
          <p:cNvPr name="Freeform 8" id="8"/>
          <p:cNvSpPr/>
          <p:nvPr/>
        </p:nvSpPr>
        <p:spPr>
          <a:xfrm flipH="false" flipV="false" rot="0">
            <a:off x="4940059" y="3581234"/>
            <a:ext cx="6126185" cy="4493658"/>
          </a:xfrm>
          <a:custGeom>
            <a:avLst/>
            <a:gdLst/>
            <a:ahLst/>
            <a:cxnLst/>
            <a:rect r="r" b="b" t="t" l="l"/>
            <a:pathLst>
              <a:path h="4493658" w="6126185">
                <a:moveTo>
                  <a:pt x="0" y="0"/>
                </a:moveTo>
                <a:lnTo>
                  <a:pt x="6126185" y="0"/>
                </a:lnTo>
                <a:lnTo>
                  <a:pt x="6126185" y="4493658"/>
                </a:lnTo>
                <a:lnTo>
                  <a:pt x="0" y="4493658"/>
                </a:lnTo>
                <a:lnTo>
                  <a:pt x="0" y="0"/>
                </a:lnTo>
                <a:close/>
              </a:path>
            </a:pathLst>
          </a:custGeom>
          <a:blipFill>
            <a:blip r:embed="rId5"/>
            <a:stretch>
              <a:fillRect l="0" t="0" r="0" b="0"/>
            </a:stretch>
          </a:blipFill>
        </p:spPr>
      </p:sp>
      <p:sp>
        <p:nvSpPr>
          <p:cNvPr name="Freeform 9" id="9"/>
          <p:cNvSpPr/>
          <p:nvPr/>
        </p:nvSpPr>
        <p:spPr>
          <a:xfrm flipH="false" flipV="false" rot="0">
            <a:off x="10927588" y="3581234"/>
            <a:ext cx="7752159" cy="4578760"/>
          </a:xfrm>
          <a:custGeom>
            <a:avLst/>
            <a:gdLst/>
            <a:ahLst/>
            <a:cxnLst/>
            <a:rect r="r" b="b" t="t" l="l"/>
            <a:pathLst>
              <a:path h="4578760" w="7752159">
                <a:moveTo>
                  <a:pt x="0" y="0"/>
                </a:moveTo>
                <a:lnTo>
                  <a:pt x="7752159" y="0"/>
                </a:lnTo>
                <a:lnTo>
                  <a:pt x="7752159" y="4578760"/>
                </a:lnTo>
                <a:lnTo>
                  <a:pt x="0" y="4578760"/>
                </a:lnTo>
                <a:lnTo>
                  <a:pt x="0" y="0"/>
                </a:lnTo>
                <a:close/>
              </a:path>
            </a:pathLst>
          </a:custGeom>
          <a:blipFill>
            <a:blip r:embed="rId6"/>
            <a:stretch>
              <a:fillRect l="0" t="0" r="0" b="0"/>
            </a:stretch>
          </a:blipFill>
        </p:spPr>
      </p:sp>
      <p:sp>
        <p:nvSpPr>
          <p:cNvPr name="TextBox 10" id="10"/>
          <p:cNvSpPr txBox="true"/>
          <p:nvPr/>
        </p:nvSpPr>
        <p:spPr>
          <a:xfrm rot="0">
            <a:off x="4294274" y="569210"/>
            <a:ext cx="9699452" cy="958018"/>
          </a:xfrm>
          <a:prstGeom prst="rect">
            <a:avLst/>
          </a:prstGeom>
        </p:spPr>
        <p:txBody>
          <a:bodyPr anchor="t" rtlCol="false" tIns="0" lIns="0" bIns="0" rIns="0">
            <a:spAutoFit/>
          </a:bodyPr>
          <a:lstStyle/>
          <a:p>
            <a:pPr algn="ctr">
              <a:lnSpc>
                <a:spcPts val="7265"/>
              </a:lnSpc>
            </a:pPr>
            <a:r>
              <a:rPr lang="en-US" sz="6919">
                <a:solidFill>
                  <a:srgbClr val="1F2374"/>
                </a:solidFill>
                <a:latin typeface="Anton"/>
                <a:ea typeface="Anton"/>
                <a:cs typeface="Anton"/>
                <a:sym typeface="Anton"/>
              </a:rPr>
              <a:t>INPUT OUTPUT PARTS</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38888" r="0" b="-38888"/>
            </a:stretch>
          </a:blipFill>
        </p:spPr>
      </p:sp>
      <p:grpSp>
        <p:nvGrpSpPr>
          <p:cNvPr name="Group 3" id="3"/>
          <p:cNvGrpSpPr/>
          <p:nvPr/>
        </p:nvGrpSpPr>
        <p:grpSpPr>
          <a:xfrm rot="0">
            <a:off x="-918021" y="1527228"/>
            <a:ext cx="20124043" cy="828803"/>
            <a:chOff x="0" y="0"/>
            <a:chExt cx="5300159" cy="218286"/>
          </a:xfrm>
        </p:grpSpPr>
        <p:sp>
          <p:nvSpPr>
            <p:cNvPr name="Freeform 4" id="4"/>
            <p:cNvSpPr/>
            <p:nvPr/>
          </p:nvSpPr>
          <p:spPr>
            <a:xfrm flipH="false" flipV="false" rot="0">
              <a:off x="0" y="0"/>
              <a:ext cx="5300159" cy="218286"/>
            </a:xfrm>
            <a:custGeom>
              <a:avLst/>
              <a:gdLst/>
              <a:ahLst/>
              <a:cxnLst/>
              <a:rect r="r" b="b" t="t" l="l"/>
              <a:pathLst>
                <a:path h="218286" w="5300159">
                  <a:moveTo>
                    <a:pt x="19620" y="0"/>
                  </a:moveTo>
                  <a:lnTo>
                    <a:pt x="5280539" y="0"/>
                  </a:lnTo>
                  <a:cubicBezTo>
                    <a:pt x="5291375" y="0"/>
                    <a:pt x="5300159" y="8784"/>
                    <a:pt x="5300159" y="19620"/>
                  </a:cubicBezTo>
                  <a:lnTo>
                    <a:pt x="5300159" y="198665"/>
                  </a:lnTo>
                  <a:cubicBezTo>
                    <a:pt x="5300159" y="209501"/>
                    <a:pt x="5291375" y="218286"/>
                    <a:pt x="5280539" y="218286"/>
                  </a:cubicBezTo>
                  <a:lnTo>
                    <a:pt x="19620" y="218286"/>
                  </a:lnTo>
                  <a:cubicBezTo>
                    <a:pt x="14417" y="218286"/>
                    <a:pt x="9426" y="216219"/>
                    <a:pt x="5747" y="212539"/>
                  </a:cubicBezTo>
                  <a:cubicBezTo>
                    <a:pt x="2067" y="208860"/>
                    <a:pt x="0" y="203869"/>
                    <a:pt x="0" y="198665"/>
                  </a:cubicBezTo>
                  <a:lnTo>
                    <a:pt x="0" y="19620"/>
                  </a:lnTo>
                  <a:cubicBezTo>
                    <a:pt x="0" y="14417"/>
                    <a:pt x="2067" y="9426"/>
                    <a:pt x="5747" y="5747"/>
                  </a:cubicBezTo>
                  <a:cubicBezTo>
                    <a:pt x="9426" y="2067"/>
                    <a:pt x="14417" y="0"/>
                    <a:pt x="19620" y="0"/>
                  </a:cubicBezTo>
                  <a:close/>
                </a:path>
              </a:pathLst>
            </a:custGeom>
            <a:solidFill>
              <a:srgbClr val="000000">
                <a:alpha val="0"/>
              </a:srgbClr>
            </a:solidFill>
            <a:ln w="28575" cap="rnd">
              <a:gradFill>
                <a:gsLst>
                  <a:gs pos="0">
                    <a:srgbClr val="5960DC">
                      <a:alpha val="100000"/>
                    </a:srgbClr>
                  </a:gs>
                  <a:gs pos="100000">
                    <a:srgbClr val="FF99FF">
                      <a:alpha val="100000"/>
                    </a:srgbClr>
                  </a:gs>
                </a:gsLst>
                <a:lin ang="0"/>
              </a:gradFill>
              <a:prstDash val="solid"/>
              <a:round/>
            </a:ln>
          </p:spPr>
        </p:sp>
        <p:sp>
          <p:nvSpPr>
            <p:cNvPr name="TextBox 5" id="5"/>
            <p:cNvSpPr txBox="true"/>
            <p:nvPr/>
          </p:nvSpPr>
          <p:spPr>
            <a:xfrm>
              <a:off x="0" y="-38100"/>
              <a:ext cx="5300159" cy="256386"/>
            </a:xfrm>
            <a:prstGeom prst="rect">
              <a:avLst/>
            </a:prstGeom>
          </p:spPr>
          <p:txBody>
            <a:bodyPr anchor="ctr" rtlCol="false" tIns="50800" lIns="50800" bIns="50800" rIns="50800"/>
            <a:lstStyle/>
            <a:p>
              <a:pPr algn="ctr">
                <a:lnSpc>
                  <a:spcPts val="2659"/>
                </a:lnSpc>
              </a:pPr>
            </a:p>
          </p:txBody>
        </p:sp>
      </p:grpSp>
      <p:sp>
        <p:nvSpPr>
          <p:cNvPr name="Freeform 6" id="6"/>
          <p:cNvSpPr/>
          <p:nvPr/>
        </p:nvSpPr>
        <p:spPr>
          <a:xfrm flipH="false" flipV="false" rot="0">
            <a:off x="-1776175" y="-2008268"/>
            <a:ext cx="5814884" cy="4964457"/>
          </a:xfrm>
          <a:custGeom>
            <a:avLst/>
            <a:gdLst/>
            <a:ahLst/>
            <a:cxnLst/>
            <a:rect r="r" b="b" t="t" l="l"/>
            <a:pathLst>
              <a:path h="4964457" w="5814884">
                <a:moveTo>
                  <a:pt x="0" y="0"/>
                </a:moveTo>
                <a:lnTo>
                  <a:pt x="5814883" y="0"/>
                </a:lnTo>
                <a:lnTo>
                  <a:pt x="5814883" y="4964457"/>
                </a:lnTo>
                <a:lnTo>
                  <a:pt x="0" y="4964457"/>
                </a:lnTo>
                <a:lnTo>
                  <a:pt x="0" y="0"/>
                </a:lnTo>
                <a:close/>
              </a:path>
            </a:pathLst>
          </a:custGeom>
          <a:blipFill>
            <a:blip r:embed="rId3">
              <a:alphaModFix amt="46000"/>
            </a:blip>
            <a:stretch>
              <a:fillRect l="0" t="0" r="0" b="0"/>
            </a:stretch>
          </a:blipFill>
        </p:spPr>
      </p:sp>
      <p:sp>
        <p:nvSpPr>
          <p:cNvPr name="Freeform 7" id="7"/>
          <p:cNvSpPr/>
          <p:nvPr/>
        </p:nvSpPr>
        <p:spPr>
          <a:xfrm flipH="false" flipV="false" rot="0">
            <a:off x="0" y="2956189"/>
            <a:ext cx="10340363" cy="5727271"/>
          </a:xfrm>
          <a:custGeom>
            <a:avLst/>
            <a:gdLst/>
            <a:ahLst/>
            <a:cxnLst/>
            <a:rect r="r" b="b" t="t" l="l"/>
            <a:pathLst>
              <a:path h="5727271" w="10340363">
                <a:moveTo>
                  <a:pt x="0" y="0"/>
                </a:moveTo>
                <a:lnTo>
                  <a:pt x="10340363" y="0"/>
                </a:lnTo>
                <a:lnTo>
                  <a:pt x="10340363" y="5727271"/>
                </a:lnTo>
                <a:lnTo>
                  <a:pt x="0" y="5727271"/>
                </a:lnTo>
                <a:lnTo>
                  <a:pt x="0" y="0"/>
                </a:lnTo>
                <a:close/>
              </a:path>
            </a:pathLst>
          </a:custGeom>
          <a:blipFill>
            <a:blip r:embed="rId4"/>
            <a:stretch>
              <a:fillRect l="0" t="0" r="0" b="0"/>
            </a:stretch>
          </a:blipFill>
        </p:spPr>
      </p:sp>
      <p:sp>
        <p:nvSpPr>
          <p:cNvPr name="Freeform 8" id="8"/>
          <p:cNvSpPr/>
          <p:nvPr/>
        </p:nvSpPr>
        <p:spPr>
          <a:xfrm flipH="false" flipV="false" rot="0">
            <a:off x="8791909" y="3792171"/>
            <a:ext cx="10429981" cy="4418723"/>
          </a:xfrm>
          <a:custGeom>
            <a:avLst/>
            <a:gdLst/>
            <a:ahLst/>
            <a:cxnLst/>
            <a:rect r="r" b="b" t="t" l="l"/>
            <a:pathLst>
              <a:path h="4418723" w="10429981">
                <a:moveTo>
                  <a:pt x="0" y="0"/>
                </a:moveTo>
                <a:lnTo>
                  <a:pt x="10429981" y="0"/>
                </a:lnTo>
                <a:lnTo>
                  <a:pt x="10429981" y="4418723"/>
                </a:lnTo>
                <a:lnTo>
                  <a:pt x="0" y="4418723"/>
                </a:lnTo>
                <a:lnTo>
                  <a:pt x="0" y="0"/>
                </a:lnTo>
                <a:close/>
              </a:path>
            </a:pathLst>
          </a:custGeom>
          <a:blipFill>
            <a:blip r:embed="rId5"/>
            <a:stretch>
              <a:fillRect l="0" t="0" r="0" b="0"/>
            </a:stretch>
          </a:blipFill>
        </p:spPr>
      </p:sp>
      <p:sp>
        <p:nvSpPr>
          <p:cNvPr name="TextBox 9" id="9"/>
          <p:cNvSpPr txBox="true"/>
          <p:nvPr/>
        </p:nvSpPr>
        <p:spPr>
          <a:xfrm rot="0">
            <a:off x="4294274" y="569210"/>
            <a:ext cx="9699452" cy="958018"/>
          </a:xfrm>
          <a:prstGeom prst="rect">
            <a:avLst/>
          </a:prstGeom>
        </p:spPr>
        <p:txBody>
          <a:bodyPr anchor="t" rtlCol="false" tIns="0" lIns="0" bIns="0" rIns="0">
            <a:spAutoFit/>
          </a:bodyPr>
          <a:lstStyle/>
          <a:p>
            <a:pPr algn="ctr">
              <a:lnSpc>
                <a:spcPts val="7265"/>
              </a:lnSpc>
            </a:pPr>
            <a:r>
              <a:rPr lang="en-US" sz="6919">
                <a:solidFill>
                  <a:srgbClr val="1F2374"/>
                </a:solidFill>
                <a:latin typeface="Anton"/>
                <a:ea typeface="Anton"/>
                <a:cs typeface="Anton"/>
                <a:sym typeface="Anton"/>
              </a:rPr>
              <a:t>POWER DEVICES</a:t>
            </a: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38888" r="0" b="-38888"/>
            </a:stretch>
          </a:blipFill>
        </p:spPr>
      </p:sp>
      <p:grpSp>
        <p:nvGrpSpPr>
          <p:cNvPr name="Group 3" id="3"/>
          <p:cNvGrpSpPr/>
          <p:nvPr/>
        </p:nvGrpSpPr>
        <p:grpSpPr>
          <a:xfrm rot="0">
            <a:off x="-1161005" y="2475293"/>
            <a:ext cx="20124043" cy="828803"/>
            <a:chOff x="0" y="0"/>
            <a:chExt cx="5300159" cy="218286"/>
          </a:xfrm>
        </p:grpSpPr>
        <p:sp>
          <p:nvSpPr>
            <p:cNvPr name="Freeform 4" id="4"/>
            <p:cNvSpPr/>
            <p:nvPr/>
          </p:nvSpPr>
          <p:spPr>
            <a:xfrm flipH="false" flipV="false" rot="0">
              <a:off x="0" y="0"/>
              <a:ext cx="5300159" cy="218286"/>
            </a:xfrm>
            <a:custGeom>
              <a:avLst/>
              <a:gdLst/>
              <a:ahLst/>
              <a:cxnLst/>
              <a:rect r="r" b="b" t="t" l="l"/>
              <a:pathLst>
                <a:path h="218286" w="5300159">
                  <a:moveTo>
                    <a:pt x="19620" y="0"/>
                  </a:moveTo>
                  <a:lnTo>
                    <a:pt x="5280539" y="0"/>
                  </a:lnTo>
                  <a:cubicBezTo>
                    <a:pt x="5291375" y="0"/>
                    <a:pt x="5300159" y="8784"/>
                    <a:pt x="5300159" y="19620"/>
                  </a:cubicBezTo>
                  <a:lnTo>
                    <a:pt x="5300159" y="198665"/>
                  </a:lnTo>
                  <a:cubicBezTo>
                    <a:pt x="5300159" y="209501"/>
                    <a:pt x="5291375" y="218286"/>
                    <a:pt x="5280539" y="218286"/>
                  </a:cubicBezTo>
                  <a:lnTo>
                    <a:pt x="19620" y="218286"/>
                  </a:lnTo>
                  <a:cubicBezTo>
                    <a:pt x="14417" y="218286"/>
                    <a:pt x="9426" y="216219"/>
                    <a:pt x="5747" y="212539"/>
                  </a:cubicBezTo>
                  <a:cubicBezTo>
                    <a:pt x="2067" y="208860"/>
                    <a:pt x="0" y="203869"/>
                    <a:pt x="0" y="198665"/>
                  </a:cubicBezTo>
                  <a:lnTo>
                    <a:pt x="0" y="19620"/>
                  </a:lnTo>
                  <a:cubicBezTo>
                    <a:pt x="0" y="14417"/>
                    <a:pt x="2067" y="9426"/>
                    <a:pt x="5747" y="5747"/>
                  </a:cubicBezTo>
                  <a:cubicBezTo>
                    <a:pt x="9426" y="2067"/>
                    <a:pt x="14417" y="0"/>
                    <a:pt x="19620" y="0"/>
                  </a:cubicBezTo>
                  <a:close/>
                </a:path>
              </a:pathLst>
            </a:custGeom>
            <a:solidFill>
              <a:srgbClr val="000000">
                <a:alpha val="0"/>
              </a:srgbClr>
            </a:solidFill>
            <a:ln w="28575" cap="rnd">
              <a:gradFill>
                <a:gsLst>
                  <a:gs pos="0">
                    <a:srgbClr val="5960DC">
                      <a:alpha val="100000"/>
                    </a:srgbClr>
                  </a:gs>
                  <a:gs pos="100000">
                    <a:srgbClr val="FF99FF">
                      <a:alpha val="100000"/>
                    </a:srgbClr>
                  </a:gs>
                </a:gsLst>
                <a:lin ang="0"/>
              </a:gradFill>
              <a:prstDash val="solid"/>
              <a:round/>
            </a:ln>
          </p:spPr>
        </p:sp>
        <p:sp>
          <p:nvSpPr>
            <p:cNvPr name="TextBox 5" id="5"/>
            <p:cNvSpPr txBox="true"/>
            <p:nvPr/>
          </p:nvSpPr>
          <p:spPr>
            <a:xfrm>
              <a:off x="0" y="-38100"/>
              <a:ext cx="5300159" cy="256386"/>
            </a:xfrm>
            <a:prstGeom prst="rect">
              <a:avLst/>
            </a:prstGeom>
          </p:spPr>
          <p:txBody>
            <a:bodyPr anchor="ctr" rtlCol="false" tIns="50800" lIns="50800" bIns="50800" rIns="50800"/>
            <a:lstStyle/>
            <a:p>
              <a:pPr algn="ctr">
                <a:lnSpc>
                  <a:spcPts val="2659"/>
                </a:lnSpc>
              </a:pPr>
            </a:p>
          </p:txBody>
        </p:sp>
      </p:grpSp>
      <p:sp>
        <p:nvSpPr>
          <p:cNvPr name="Freeform 6" id="6"/>
          <p:cNvSpPr/>
          <p:nvPr/>
        </p:nvSpPr>
        <p:spPr>
          <a:xfrm flipH="false" flipV="false" rot="0">
            <a:off x="8619466" y="9068420"/>
            <a:ext cx="663074" cy="379761"/>
          </a:xfrm>
          <a:custGeom>
            <a:avLst/>
            <a:gdLst/>
            <a:ahLst/>
            <a:cxnLst/>
            <a:rect r="r" b="b" t="t" l="l"/>
            <a:pathLst>
              <a:path h="379761" w="663074">
                <a:moveTo>
                  <a:pt x="0" y="0"/>
                </a:moveTo>
                <a:lnTo>
                  <a:pt x="663075" y="0"/>
                </a:lnTo>
                <a:lnTo>
                  <a:pt x="663075" y="379760"/>
                </a:lnTo>
                <a:lnTo>
                  <a:pt x="0" y="37976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7" id="7"/>
          <p:cNvSpPr txBox="true"/>
          <p:nvPr/>
        </p:nvSpPr>
        <p:spPr>
          <a:xfrm rot="0">
            <a:off x="409418" y="4170871"/>
            <a:ext cx="17469163" cy="2944707"/>
          </a:xfrm>
          <a:prstGeom prst="rect">
            <a:avLst/>
          </a:prstGeom>
        </p:spPr>
        <p:txBody>
          <a:bodyPr anchor="t" rtlCol="false" tIns="0" lIns="0" bIns="0" rIns="0">
            <a:spAutoFit/>
          </a:bodyPr>
          <a:lstStyle/>
          <a:p>
            <a:pPr algn="ctr">
              <a:lnSpc>
                <a:spcPts val="4703"/>
              </a:lnSpc>
            </a:pPr>
            <a:r>
              <a:rPr lang="en-US" sz="3359" b="true">
                <a:solidFill>
                  <a:srgbClr val="1C0140"/>
                </a:solidFill>
                <a:latin typeface="Raleway Medium"/>
                <a:ea typeface="Raleway Medium"/>
                <a:cs typeface="Raleway Medium"/>
                <a:sym typeface="Raleway Medium"/>
              </a:rPr>
              <a:t>1-Add a payment user interface and add other juices to make a juice vending machine .</a:t>
            </a:r>
          </a:p>
          <a:p>
            <a:pPr algn="ctr">
              <a:lnSpc>
                <a:spcPts val="4703"/>
              </a:lnSpc>
            </a:pPr>
          </a:p>
          <a:p>
            <a:pPr algn="ctr">
              <a:lnSpc>
                <a:spcPts val="4703"/>
              </a:lnSpc>
            </a:pPr>
          </a:p>
          <a:p>
            <a:pPr algn="ctr">
              <a:lnSpc>
                <a:spcPts val="4703"/>
              </a:lnSpc>
              <a:spcBef>
                <a:spcPct val="0"/>
              </a:spcBef>
            </a:pPr>
            <a:r>
              <a:rPr lang="en-US" b="true" sz="3359">
                <a:solidFill>
                  <a:srgbClr val="1C0140"/>
                </a:solidFill>
                <a:latin typeface="Raleway Medium"/>
                <a:ea typeface="Raleway Medium"/>
                <a:cs typeface="Raleway Medium"/>
                <a:sym typeface="Raleway Medium"/>
              </a:rPr>
              <a:t> 2- Modifying the cups and adding a mechanism to close the cups to make a filling line for factories.</a:t>
            </a:r>
          </a:p>
        </p:txBody>
      </p:sp>
      <p:sp>
        <p:nvSpPr>
          <p:cNvPr name="Freeform 8" id="8"/>
          <p:cNvSpPr/>
          <p:nvPr/>
        </p:nvSpPr>
        <p:spPr>
          <a:xfrm flipH="false" flipV="false" rot="0">
            <a:off x="-1776175" y="-2008268"/>
            <a:ext cx="5814884" cy="4964457"/>
          </a:xfrm>
          <a:custGeom>
            <a:avLst/>
            <a:gdLst/>
            <a:ahLst/>
            <a:cxnLst/>
            <a:rect r="r" b="b" t="t" l="l"/>
            <a:pathLst>
              <a:path h="4964457" w="5814884">
                <a:moveTo>
                  <a:pt x="0" y="0"/>
                </a:moveTo>
                <a:lnTo>
                  <a:pt x="5814883" y="0"/>
                </a:lnTo>
                <a:lnTo>
                  <a:pt x="5814883" y="4964457"/>
                </a:lnTo>
                <a:lnTo>
                  <a:pt x="0" y="4964457"/>
                </a:lnTo>
                <a:lnTo>
                  <a:pt x="0" y="0"/>
                </a:lnTo>
                <a:close/>
              </a:path>
            </a:pathLst>
          </a:custGeom>
          <a:blipFill>
            <a:blip r:embed="rId5">
              <a:alphaModFix amt="46000"/>
            </a:blip>
            <a:stretch>
              <a:fillRect l="0" t="0" r="0" b="0"/>
            </a:stretch>
          </a:blipFill>
        </p:spPr>
      </p:sp>
      <p:sp>
        <p:nvSpPr>
          <p:cNvPr name="TextBox 9" id="9"/>
          <p:cNvSpPr txBox="true"/>
          <p:nvPr/>
        </p:nvSpPr>
        <p:spPr>
          <a:xfrm rot="0">
            <a:off x="3769740" y="569210"/>
            <a:ext cx="9699452" cy="958018"/>
          </a:xfrm>
          <a:prstGeom prst="rect">
            <a:avLst/>
          </a:prstGeom>
        </p:spPr>
        <p:txBody>
          <a:bodyPr anchor="t" rtlCol="false" tIns="0" lIns="0" bIns="0" rIns="0">
            <a:spAutoFit/>
          </a:bodyPr>
          <a:lstStyle/>
          <a:p>
            <a:pPr algn="ctr">
              <a:lnSpc>
                <a:spcPts val="7265"/>
              </a:lnSpc>
            </a:pPr>
            <a:r>
              <a:rPr lang="en-US" sz="6919">
                <a:solidFill>
                  <a:srgbClr val="1F2374"/>
                </a:solidFill>
                <a:latin typeface="Anton"/>
                <a:ea typeface="Anton"/>
                <a:cs typeface="Anton"/>
                <a:sym typeface="Anton"/>
              </a:rPr>
              <a:t> FEATURE WORKS</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38888" r="0" b="-38888"/>
            </a:stretch>
          </a:blipFill>
        </p:spPr>
      </p:sp>
      <p:sp>
        <p:nvSpPr>
          <p:cNvPr name="Freeform 3" id="3"/>
          <p:cNvSpPr/>
          <p:nvPr/>
        </p:nvSpPr>
        <p:spPr>
          <a:xfrm flipH="false" flipV="false" rot="-247675">
            <a:off x="10837434" y="2619212"/>
            <a:ext cx="8384106" cy="5304853"/>
          </a:xfrm>
          <a:custGeom>
            <a:avLst/>
            <a:gdLst/>
            <a:ahLst/>
            <a:cxnLst/>
            <a:rect r="r" b="b" t="t" l="l"/>
            <a:pathLst>
              <a:path h="5304853" w="8384106">
                <a:moveTo>
                  <a:pt x="0" y="0"/>
                </a:moveTo>
                <a:lnTo>
                  <a:pt x="8384106" y="0"/>
                </a:lnTo>
                <a:lnTo>
                  <a:pt x="8384106" y="5304853"/>
                </a:lnTo>
                <a:lnTo>
                  <a:pt x="0" y="530485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1589642" y="709871"/>
            <a:ext cx="3245153" cy="3228928"/>
          </a:xfrm>
          <a:custGeom>
            <a:avLst/>
            <a:gdLst/>
            <a:ahLst/>
            <a:cxnLst/>
            <a:rect r="r" b="b" t="t" l="l"/>
            <a:pathLst>
              <a:path h="3228928" w="3245153">
                <a:moveTo>
                  <a:pt x="0" y="0"/>
                </a:moveTo>
                <a:lnTo>
                  <a:pt x="3245153" y="0"/>
                </a:lnTo>
                <a:lnTo>
                  <a:pt x="3245153" y="3228927"/>
                </a:lnTo>
                <a:lnTo>
                  <a:pt x="0" y="3228927"/>
                </a:lnTo>
                <a:lnTo>
                  <a:pt x="0" y="0"/>
                </a:lnTo>
                <a:close/>
              </a:path>
            </a:pathLst>
          </a:custGeom>
          <a:blipFill>
            <a:blip r:embed="rId5"/>
            <a:stretch>
              <a:fillRect l="0" t="0" r="0" b="0"/>
            </a:stretch>
          </a:blipFill>
        </p:spPr>
      </p:sp>
      <p:sp>
        <p:nvSpPr>
          <p:cNvPr name="Freeform 5" id="5"/>
          <p:cNvSpPr/>
          <p:nvPr/>
        </p:nvSpPr>
        <p:spPr>
          <a:xfrm flipH="false" flipV="false" rot="0">
            <a:off x="12546865" y="5518883"/>
            <a:ext cx="3859666" cy="3840367"/>
          </a:xfrm>
          <a:custGeom>
            <a:avLst/>
            <a:gdLst/>
            <a:ahLst/>
            <a:cxnLst/>
            <a:rect r="r" b="b" t="t" l="l"/>
            <a:pathLst>
              <a:path h="3840367" w="3859666">
                <a:moveTo>
                  <a:pt x="0" y="0"/>
                </a:moveTo>
                <a:lnTo>
                  <a:pt x="3859665" y="0"/>
                </a:lnTo>
                <a:lnTo>
                  <a:pt x="3859665" y="3840367"/>
                </a:lnTo>
                <a:lnTo>
                  <a:pt x="0" y="3840367"/>
                </a:lnTo>
                <a:lnTo>
                  <a:pt x="0" y="0"/>
                </a:lnTo>
                <a:close/>
              </a:path>
            </a:pathLst>
          </a:custGeom>
          <a:blipFill>
            <a:blip r:embed="rId5"/>
            <a:stretch>
              <a:fillRect l="0" t="0" r="0" b="0"/>
            </a:stretch>
          </a:blipFill>
        </p:spPr>
      </p:sp>
      <p:sp>
        <p:nvSpPr>
          <p:cNvPr name="Freeform 6" id="6"/>
          <p:cNvSpPr/>
          <p:nvPr/>
        </p:nvSpPr>
        <p:spPr>
          <a:xfrm flipH="false" flipV="false" rot="0">
            <a:off x="-5000102" y="5685051"/>
            <a:ext cx="9639356" cy="8229600"/>
          </a:xfrm>
          <a:custGeom>
            <a:avLst/>
            <a:gdLst/>
            <a:ahLst/>
            <a:cxnLst/>
            <a:rect r="r" b="b" t="t" l="l"/>
            <a:pathLst>
              <a:path h="8229600" w="9639356">
                <a:moveTo>
                  <a:pt x="0" y="0"/>
                </a:moveTo>
                <a:lnTo>
                  <a:pt x="9639356" y="0"/>
                </a:lnTo>
                <a:lnTo>
                  <a:pt x="9639356" y="8229600"/>
                </a:lnTo>
                <a:lnTo>
                  <a:pt x="0" y="8229600"/>
                </a:lnTo>
                <a:lnTo>
                  <a:pt x="0" y="0"/>
                </a:lnTo>
                <a:close/>
              </a:path>
            </a:pathLst>
          </a:custGeom>
          <a:blipFill>
            <a:blip r:embed="rId6">
              <a:alphaModFix amt="46000"/>
            </a:blip>
            <a:stretch>
              <a:fillRect l="0" t="0" r="0" b="0"/>
            </a:stretch>
          </a:blipFill>
        </p:spPr>
      </p:sp>
      <p:sp>
        <p:nvSpPr>
          <p:cNvPr name="TextBox 7" id="7"/>
          <p:cNvSpPr txBox="true"/>
          <p:nvPr/>
        </p:nvSpPr>
        <p:spPr>
          <a:xfrm rot="0">
            <a:off x="1444269" y="852746"/>
            <a:ext cx="8396661" cy="1343384"/>
          </a:xfrm>
          <a:prstGeom prst="rect">
            <a:avLst/>
          </a:prstGeom>
        </p:spPr>
        <p:txBody>
          <a:bodyPr anchor="t" rtlCol="false" tIns="0" lIns="0" bIns="0" rIns="0">
            <a:spAutoFit/>
          </a:bodyPr>
          <a:lstStyle/>
          <a:p>
            <a:pPr algn="l">
              <a:lnSpc>
                <a:spcPts val="10288"/>
              </a:lnSpc>
            </a:pPr>
            <a:r>
              <a:rPr lang="en-US" sz="9799">
                <a:solidFill>
                  <a:srgbClr val="1F2374"/>
                </a:solidFill>
                <a:latin typeface="Anton"/>
                <a:ea typeface="Anton"/>
                <a:cs typeface="Anton"/>
                <a:sym typeface="Anton"/>
              </a:rPr>
              <a:t>CONSTRAINTS</a:t>
            </a:r>
          </a:p>
        </p:txBody>
      </p:sp>
      <p:sp>
        <p:nvSpPr>
          <p:cNvPr name="TextBox 8" id="8"/>
          <p:cNvSpPr txBox="true"/>
          <p:nvPr/>
        </p:nvSpPr>
        <p:spPr>
          <a:xfrm rot="0">
            <a:off x="1444269" y="3256786"/>
            <a:ext cx="11345436" cy="3697227"/>
          </a:xfrm>
          <a:prstGeom prst="rect">
            <a:avLst/>
          </a:prstGeom>
        </p:spPr>
        <p:txBody>
          <a:bodyPr anchor="t" rtlCol="false" tIns="0" lIns="0" bIns="0" rIns="0">
            <a:spAutoFit/>
          </a:bodyPr>
          <a:lstStyle/>
          <a:p>
            <a:pPr algn="l">
              <a:lnSpc>
                <a:spcPts val="4940"/>
              </a:lnSpc>
            </a:pPr>
            <a:r>
              <a:rPr lang="en-US" sz="3528" b="true">
                <a:solidFill>
                  <a:srgbClr val="1C0140"/>
                </a:solidFill>
                <a:latin typeface="Raleway Medium"/>
                <a:ea typeface="Raleway Medium"/>
                <a:cs typeface="Raleway Medium"/>
                <a:sym typeface="Raleway Medium"/>
              </a:rPr>
              <a:t>1- Lack of experience.</a:t>
            </a:r>
          </a:p>
          <a:p>
            <a:pPr algn="l">
              <a:lnSpc>
                <a:spcPts val="4940"/>
              </a:lnSpc>
            </a:pPr>
          </a:p>
          <a:p>
            <a:pPr algn="l">
              <a:lnSpc>
                <a:spcPts val="4940"/>
              </a:lnSpc>
            </a:pPr>
            <a:r>
              <a:rPr lang="en-US" sz="3528" b="true">
                <a:solidFill>
                  <a:srgbClr val="1C0140"/>
                </a:solidFill>
                <a:latin typeface="Raleway Medium"/>
                <a:ea typeface="Raleway Medium"/>
                <a:cs typeface="Raleway Medium"/>
                <a:sym typeface="Raleway Medium"/>
              </a:rPr>
              <a:t>2- Lack of equipment.</a:t>
            </a:r>
          </a:p>
          <a:p>
            <a:pPr algn="l">
              <a:lnSpc>
                <a:spcPts val="4940"/>
              </a:lnSpc>
            </a:pPr>
          </a:p>
          <a:p>
            <a:pPr algn="l">
              <a:lnSpc>
                <a:spcPts val="4940"/>
              </a:lnSpc>
            </a:pPr>
            <a:r>
              <a:rPr lang="en-US" sz="3528" b="true">
                <a:solidFill>
                  <a:srgbClr val="1C0140"/>
                </a:solidFill>
                <a:latin typeface="Raleway Medium"/>
                <a:ea typeface="Raleway Medium"/>
                <a:cs typeface="Raleway Medium"/>
                <a:sym typeface="Raleway Medium"/>
              </a:rPr>
              <a:t>3- High project cost. </a:t>
            </a:r>
          </a:p>
          <a:p>
            <a:pPr algn="l">
              <a:lnSpc>
                <a:spcPts val="4940"/>
              </a:lnSpc>
              <a:spcBef>
                <a:spcPct val="0"/>
              </a:spcBef>
            </a:pP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38888" r="0" b="-38888"/>
            </a:stretch>
          </a:blipFill>
        </p:spPr>
      </p:sp>
      <p:sp>
        <p:nvSpPr>
          <p:cNvPr name="Freeform 3" id="3"/>
          <p:cNvSpPr/>
          <p:nvPr/>
        </p:nvSpPr>
        <p:spPr>
          <a:xfrm flipH="false" flipV="false" rot="0">
            <a:off x="12947727" y="-1077507"/>
            <a:ext cx="9639356" cy="8229600"/>
          </a:xfrm>
          <a:custGeom>
            <a:avLst/>
            <a:gdLst/>
            <a:ahLst/>
            <a:cxnLst/>
            <a:rect r="r" b="b" t="t" l="l"/>
            <a:pathLst>
              <a:path h="8229600" w="9639356">
                <a:moveTo>
                  <a:pt x="0" y="0"/>
                </a:moveTo>
                <a:lnTo>
                  <a:pt x="9639356" y="0"/>
                </a:lnTo>
                <a:lnTo>
                  <a:pt x="9639356" y="8229600"/>
                </a:lnTo>
                <a:lnTo>
                  <a:pt x="0" y="8229600"/>
                </a:lnTo>
                <a:lnTo>
                  <a:pt x="0" y="0"/>
                </a:lnTo>
                <a:close/>
              </a:path>
            </a:pathLst>
          </a:custGeom>
          <a:blipFill>
            <a:blip r:embed="rId3">
              <a:alphaModFix amt="46000"/>
            </a:blip>
            <a:stretch>
              <a:fillRect l="0" t="0" r="0" b="0"/>
            </a:stretch>
          </a:blipFill>
        </p:spPr>
      </p:sp>
      <p:sp>
        <p:nvSpPr>
          <p:cNvPr name="Freeform 4" id="4"/>
          <p:cNvSpPr/>
          <p:nvPr/>
        </p:nvSpPr>
        <p:spPr>
          <a:xfrm flipH="false" flipV="false" rot="0">
            <a:off x="-3424567" y="3676282"/>
            <a:ext cx="9639356" cy="8229600"/>
          </a:xfrm>
          <a:custGeom>
            <a:avLst/>
            <a:gdLst/>
            <a:ahLst/>
            <a:cxnLst/>
            <a:rect r="r" b="b" t="t" l="l"/>
            <a:pathLst>
              <a:path h="8229600" w="9639356">
                <a:moveTo>
                  <a:pt x="0" y="0"/>
                </a:moveTo>
                <a:lnTo>
                  <a:pt x="9639356" y="0"/>
                </a:lnTo>
                <a:lnTo>
                  <a:pt x="9639356" y="8229600"/>
                </a:lnTo>
                <a:lnTo>
                  <a:pt x="0" y="8229600"/>
                </a:lnTo>
                <a:lnTo>
                  <a:pt x="0" y="0"/>
                </a:lnTo>
                <a:close/>
              </a:path>
            </a:pathLst>
          </a:custGeom>
          <a:blipFill>
            <a:blip r:embed="rId3">
              <a:alphaModFix amt="46000"/>
            </a:blip>
            <a:stretch>
              <a:fillRect l="0" t="0" r="0" b="0"/>
            </a:stretch>
          </a:blipFill>
        </p:spPr>
      </p:sp>
      <p:grpSp>
        <p:nvGrpSpPr>
          <p:cNvPr name="Group 5" id="5"/>
          <p:cNvGrpSpPr/>
          <p:nvPr/>
        </p:nvGrpSpPr>
        <p:grpSpPr>
          <a:xfrm rot="0">
            <a:off x="10789108" y="212384"/>
            <a:ext cx="9404563" cy="9404563"/>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 cap="sq">
              <a:solidFill>
                <a:srgbClr val="5960DC"/>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1557040" y="980316"/>
            <a:ext cx="7868699" cy="7868699"/>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38100" cap="sq">
              <a:solidFill>
                <a:srgbClr val="5960DC"/>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11" id="11"/>
          <p:cNvGrpSpPr/>
          <p:nvPr/>
        </p:nvGrpSpPr>
        <p:grpSpPr>
          <a:xfrm rot="0">
            <a:off x="10526409" y="3033280"/>
            <a:ext cx="1030630" cy="1030630"/>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true">
              <a:gsLst>
                <a:gs pos="0">
                  <a:srgbClr val="5960DC">
                    <a:alpha val="100000"/>
                  </a:srgbClr>
                </a:gs>
                <a:gs pos="100000">
                  <a:srgbClr val="FF99FF">
                    <a:alpha val="100000"/>
                  </a:srgbClr>
                </a:gs>
              </a:gsLst>
              <a:lin ang="0"/>
            </a:gradFill>
          </p:spPr>
        </p:sp>
        <p:sp>
          <p:nvSpPr>
            <p:cNvPr name="TextBox 13" id="13"/>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14" id="14"/>
          <p:cNvGrpSpPr/>
          <p:nvPr/>
        </p:nvGrpSpPr>
        <p:grpSpPr>
          <a:xfrm rot="0">
            <a:off x="12129807" y="1414026"/>
            <a:ext cx="7001279" cy="7001279"/>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4"/>
              <a:stretch>
                <a:fillRect l="0" t="-24906" r="0" b="-24906"/>
              </a:stretch>
            </a:blipFill>
          </p:spPr>
        </p:sp>
      </p:grpSp>
      <p:sp>
        <p:nvSpPr>
          <p:cNvPr name="TextBox 16" id="16"/>
          <p:cNvSpPr txBox="true"/>
          <p:nvPr/>
        </p:nvSpPr>
        <p:spPr>
          <a:xfrm rot="0">
            <a:off x="658396" y="567764"/>
            <a:ext cx="7355471" cy="1343384"/>
          </a:xfrm>
          <a:prstGeom prst="rect">
            <a:avLst/>
          </a:prstGeom>
        </p:spPr>
        <p:txBody>
          <a:bodyPr anchor="t" rtlCol="false" tIns="0" lIns="0" bIns="0" rIns="0">
            <a:spAutoFit/>
          </a:bodyPr>
          <a:lstStyle/>
          <a:p>
            <a:pPr algn="l">
              <a:lnSpc>
                <a:spcPts val="10288"/>
              </a:lnSpc>
            </a:pPr>
            <a:r>
              <a:rPr lang="en-US" sz="9799">
                <a:solidFill>
                  <a:srgbClr val="1F2374"/>
                </a:solidFill>
                <a:latin typeface="Anton"/>
                <a:ea typeface="Anton"/>
                <a:cs typeface="Anton"/>
                <a:sym typeface="Anton"/>
              </a:rPr>
              <a:t>OUTLINE</a:t>
            </a:r>
          </a:p>
        </p:txBody>
      </p:sp>
      <p:sp>
        <p:nvSpPr>
          <p:cNvPr name="TextBox 17" id="17"/>
          <p:cNvSpPr txBox="true"/>
          <p:nvPr/>
        </p:nvSpPr>
        <p:spPr>
          <a:xfrm rot="0">
            <a:off x="658396" y="2559008"/>
            <a:ext cx="13731290" cy="6789549"/>
          </a:xfrm>
          <a:prstGeom prst="rect">
            <a:avLst/>
          </a:prstGeom>
        </p:spPr>
        <p:txBody>
          <a:bodyPr anchor="t" rtlCol="false" tIns="0" lIns="0" bIns="0" rIns="0">
            <a:spAutoFit/>
          </a:bodyPr>
          <a:lstStyle/>
          <a:p>
            <a:pPr algn="l">
              <a:lnSpc>
                <a:spcPts val="6067"/>
              </a:lnSpc>
            </a:pPr>
            <a:r>
              <a:rPr lang="en-US" sz="4334" b="true">
                <a:solidFill>
                  <a:srgbClr val="1C0140"/>
                </a:solidFill>
                <a:latin typeface="Raleway Medium"/>
                <a:ea typeface="Raleway Medium"/>
                <a:cs typeface="Raleway Medium"/>
                <a:sym typeface="Raleway Medium"/>
              </a:rPr>
              <a:t>1-introduction</a:t>
            </a:r>
          </a:p>
          <a:p>
            <a:pPr algn="l">
              <a:lnSpc>
                <a:spcPts val="6067"/>
              </a:lnSpc>
            </a:pPr>
          </a:p>
          <a:p>
            <a:pPr algn="l">
              <a:lnSpc>
                <a:spcPts val="6067"/>
              </a:lnSpc>
            </a:pPr>
            <a:r>
              <a:rPr lang="en-US" sz="4334" b="true">
                <a:solidFill>
                  <a:srgbClr val="1C0140"/>
                </a:solidFill>
                <a:latin typeface="Raleway Medium"/>
                <a:ea typeface="Raleway Medium"/>
                <a:cs typeface="Raleway Medium"/>
                <a:sym typeface="Raleway Medium"/>
              </a:rPr>
              <a:t>2-motivation</a:t>
            </a:r>
          </a:p>
          <a:p>
            <a:pPr algn="l">
              <a:lnSpc>
                <a:spcPts val="6067"/>
              </a:lnSpc>
            </a:pPr>
          </a:p>
          <a:p>
            <a:pPr algn="l">
              <a:lnSpc>
                <a:spcPts val="6067"/>
              </a:lnSpc>
            </a:pPr>
            <a:r>
              <a:rPr lang="en-US" sz="4334" b="true">
                <a:solidFill>
                  <a:srgbClr val="1C0140"/>
                </a:solidFill>
                <a:latin typeface="Raleway Medium"/>
                <a:ea typeface="Raleway Medium"/>
                <a:cs typeface="Raleway Medium"/>
                <a:sym typeface="Raleway Medium"/>
              </a:rPr>
              <a:t>3-project details</a:t>
            </a:r>
          </a:p>
          <a:p>
            <a:pPr algn="l">
              <a:lnSpc>
                <a:spcPts val="6067"/>
              </a:lnSpc>
            </a:pPr>
          </a:p>
          <a:p>
            <a:pPr algn="l">
              <a:lnSpc>
                <a:spcPts val="6067"/>
              </a:lnSpc>
            </a:pPr>
            <a:r>
              <a:rPr lang="en-US" sz="4334" b="true">
                <a:solidFill>
                  <a:srgbClr val="1C0140"/>
                </a:solidFill>
                <a:latin typeface="Raleway Medium"/>
                <a:ea typeface="Raleway Medium"/>
                <a:cs typeface="Raleway Medium"/>
                <a:sym typeface="Raleway Medium"/>
              </a:rPr>
              <a:t>4-feature work</a:t>
            </a:r>
          </a:p>
          <a:p>
            <a:pPr algn="l">
              <a:lnSpc>
                <a:spcPts val="6067"/>
              </a:lnSpc>
            </a:pPr>
          </a:p>
          <a:p>
            <a:pPr algn="l">
              <a:lnSpc>
                <a:spcPts val="6067"/>
              </a:lnSpc>
              <a:spcBef>
                <a:spcPct val="0"/>
              </a:spcBef>
            </a:pPr>
            <a:r>
              <a:rPr lang="en-US" b="true" sz="4334">
                <a:solidFill>
                  <a:srgbClr val="1C0140"/>
                </a:solidFill>
                <a:latin typeface="Raleway Medium"/>
                <a:ea typeface="Raleway Medium"/>
                <a:cs typeface="Raleway Medium"/>
                <a:sym typeface="Raleway Medium"/>
              </a:rPr>
              <a:t>5-constrainst</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38888" r="0" b="-38888"/>
            </a:stretch>
          </a:blipFill>
        </p:spPr>
      </p:sp>
      <p:sp>
        <p:nvSpPr>
          <p:cNvPr name="TextBox 3" id="3"/>
          <p:cNvSpPr txBox="true"/>
          <p:nvPr/>
        </p:nvSpPr>
        <p:spPr>
          <a:xfrm rot="0">
            <a:off x="1028700" y="3198492"/>
            <a:ext cx="14789286" cy="1771714"/>
          </a:xfrm>
          <a:prstGeom prst="rect">
            <a:avLst/>
          </a:prstGeom>
        </p:spPr>
        <p:txBody>
          <a:bodyPr anchor="t" rtlCol="false" tIns="0" lIns="0" bIns="0" rIns="0">
            <a:spAutoFit/>
          </a:bodyPr>
          <a:lstStyle/>
          <a:p>
            <a:pPr algn="ctr">
              <a:lnSpc>
                <a:spcPts val="13469"/>
              </a:lnSpc>
            </a:pPr>
            <a:r>
              <a:rPr lang="en-US" sz="12828">
                <a:solidFill>
                  <a:srgbClr val="1F2374"/>
                </a:solidFill>
                <a:latin typeface="Anton"/>
                <a:ea typeface="Anton"/>
                <a:cs typeface="Anton"/>
                <a:sym typeface="Anton"/>
              </a:rPr>
              <a:t>THANK YOU</a:t>
            </a:r>
          </a:p>
        </p:txBody>
      </p:sp>
      <p:grpSp>
        <p:nvGrpSpPr>
          <p:cNvPr name="Group 4" id="4"/>
          <p:cNvGrpSpPr/>
          <p:nvPr/>
        </p:nvGrpSpPr>
        <p:grpSpPr>
          <a:xfrm rot="0">
            <a:off x="-700342" y="6801322"/>
            <a:ext cx="11586470" cy="2763562"/>
            <a:chOff x="0" y="0"/>
            <a:chExt cx="1795047" cy="428148"/>
          </a:xfrm>
        </p:grpSpPr>
        <p:sp>
          <p:nvSpPr>
            <p:cNvPr name="Freeform 5" id="5"/>
            <p:cNvSpPr/>
            <p:nvPr/>
          </p:nvSpPr>
          <p:spPr>
            <a:xfrm flipH="false" flipV="false" rot="0">
              <a:off x="0" y="0"/>
              <a:ext cx="1795047" cy="428148"/>
            </a:xfrm>
            <a:custGeom>
              <a:avLst/>
              <a:gdLst/>
              <a:ahLst/>
              <a:cxnLst/>
              <a:rect r="r" b="b" t="t" l="l"/>
              <a:pathLst>
                <a:path h="428148" w="1795047">
                  <a:moveTo>
                    <a:pt x="0" y="0"/>
                  </a:moveTo>
                  <a:lnTo>
                    <a:pt x="1795047" y="0"/>
                  </a:lnTo>
                  <a:lnTo>
                    <a:pt x="1795047" y="428148"/>
                  </a:lnTo>
                  <a:lnTo>
                    <a:pt x="0" y="428148"/>
                  </a:lnTo>
                  <a:close/>
                </a:path>
              </a:pathLst>
            </a:custGeom>
            <a:blipFill>
              <a:blip r:embed="rId3"/>
              <a:stretch>
                <a:fillRect l="0" t="-89752" r="0" b="-89752"/>
              </a:stretch>
            </a:blipFill>
          </p:spPr>
        </p:sp>
      </p:grpSp>
      <p:grpSp>
        <p:nvGrpSpPr>
          <p:cNvPr name="Group 6" id="6"/>
          <p:cNvGrpSpPr/>
          <p:nvPr/>
        </p:nvGrpSpPr>
        <p:grpSpPr>
          <a:xfrm rot="0">
            <a:off x="10602868" y="6801322"/>
            <a:ext cx="11586470" cy="2763562"/>
            <a:chOff x="0" y="0"/>
            <a:chExt cx="1795047" cy="428148"/>
          </a:xfrm>
        </p:grpSpPr>
        <p:sp>
          <p:nvSpPr>
            <p:cNvPr name="Freeform 7" id="7"/>
            <p:cNvSpPr/>
            <p:nvPr/>
          </p:nvSpPr>
          <p:spPr>
            <a:xfrm flipH="false" flipV="false" rot="0">
              <a:off x="0" y="0"/>
              <a:ext cx="1795047" cy="428148"/>
            </a:xfrm>
            <a:custGeom>
              <a:avLst/>
              <a:gdLst/>
              <a:ahLst/>
              <a:cxnLst/>
              <a:rect r="r" b="b" t="t" l="l"/>
              <a:pathLst>
                <a:path h="428148" w="1795047">
                  <a:moveTo>
                    <a:pt x="0" y="0"/>
                  </a:moveTo>
                  <a:lnTo>
                    <a:pt x="1795047" y="0"/>
                  </a:lnTo>
                  <a:lnTo>
                    <a:pt x="1795047" y="428148"/>
                  </a:lnTo>
                  <a:lnTo>
                    <a:pt x="0" y="428148"/>
                  </a:lnTo>
                  <a:close/>
                </a:path>
              </a:pathLst>
            </a:custGeom>
            <a:gradFill rotWithShape="true">
              <a:gsLst>
                <a:gs pos="0">
                  <a:srgbClr val="5960DC">
                    <a:alpha val="100000"/>
                  </a:srgbClr>
                </a:gs>
                <a:gs pos="100000">
                  <a:srgbClr val="FF99FF">
                    <a:alpha val="100000"/>
                  </a:srgbClr>
                </a:gs>
              </a:gsLst>
              <a:lin ang="0"/>
            </a:gradFill>
            <a:ln w="12700">
              <a:solidFill>
                <a:srgbClr val="000000"/>
              </a:solidFill>
            </a:ln>
          </p:spPr>
        </p:sp>
      </p:gr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38888" r="0" b="-38888"/>
            </a:stretch>
          </a:blipFill>
        </p:spPr>
      </p:sp>
      <p:sp>
        <p:nvSpPr>
          <p:cNvPr name="Freeform 3" id="3"/>
          <p:cNvSpPr/>
          <p:nvPr/>
        </p:nvSpPr>
        <p:spPr>
          <a:xfrm flipH="false" flipV="false" rot="0">
            <a:off x="12434221" y="-446483"/>
            <a:ext cx="9993248" cy="8531735"/>
          </a:xfrm>
          <a:custGeom>
            <a:avLst/>
            <a:gdLst/>
            <a:ahLst/>
            <a:cxnLst/>
            <a:rect r="r" b="b" t="t" l="l"/>
            <a:pathLst>
              <a:path h="8531735" w="9993248">
                <a:moveTo>
                  <a:pt x="0" y="0"/>
                </a:moveTo>
                <a:lnTo>
                  <a:pt x="9993248" y="0"/>
                </a:lnTo>
                <a:lnTo>
                  <a:pt x="9993248" y="8531735"/>
                </a:lnTo>
                <a:lnTo>
                  <a:pt x="0" y="8531735"/>
                </a:lnTo>
                <a:lnTo>
                  <a:pt x="0" y="0"/>
                </a:lnTo>
                <a:close/>
              </a:path>
            </a:pathLst>
          </a:custGeom>
          <a:blipFill>
            <a:blip r:embed="rId3">
              <a:alphaModFix amt="46000"/>
            </a:blip>
            <a:stretch>
              <a:fillRect l="0" t="0" r="0" b="0"/>
            </a:stretch>
          </a:blipFill>
        </p:spPr>
      </p:sp>
      <p:sp>
        <p:nvSpPr>
          <p:cNvPr name="Freeform 4" id="4"/>
          <p:cNvSpPr/>
          <p:nvPr/>
        </p:nvSpPr>
        <p:spPr>
          <a:xfrm flipH="false" flipV="false" rot="0">
            <a:off x="0" y="2063065"/>
            <a:ext cx="6918063" cy="5525803"/>
          </a:xfrm>
          <a:custGeom>
            <a:avLst/>
            <a:gdLst/>
            <a:ahLst/>
            <a:cxnLst/>
            <a:rect r="r" b="b" t="t" l="l"/>
            <a:pathLst>
              <a:path h="5525803" w="6918063">
                <a:moveTo>
                  <a:pt x="0" y="0"/>
                </a:moveTo>
                <a:lnTo>
                  <a:pt x="6918063" y="0"/>
                </a:lnTo>
                <a:lnTo>
                  <a:pt x="6918063" y="5525802"/>
                </a:lnTo>
                <a:lnTo>
                  <a:pt x="0" y="5525802"/>
                </a:lnTo>
                <a:lnTo>
                  <a:pt x="0" y="0"/>
                </a:lnTo>
                <a:close/>
              </a:path>
            </a:pathLst>
          </a:custGeom>
          <a:blipFill>
            <a:blip r:embed="rId4"/>
            <a:stretch>
              <a:fillRect l="0" t="0" r="0" b="0"/>
            </a:stretch>
          </a:blipFill>
        </p:spPr>
      </p:sp>
      <p:sp>
        <p:nvSpPr>
          <p:cNvPr name="Freeform 5" id="5"/>
          <p:cNvSpPr/>
          <p:nvPr/>
        </p:nvSpPr>
        <p:spPr>
          <a:xfrm flipH="false" flipV="false" rot="0">
            <a:off x="-827914" y="0"/>
            <a:ext cx="7315200" cy="2646772"/>
          </a:xfrm>
          <a:custGeom>
            <a:avLst/>
            <a:gdLst/>
            <a:ahLst/>
            <a:cxnLst/>
            <a:rect r="r" b="b" t="t" l="l"/>
            <a:pathLst>
              <a:path h="2646772" w="7315200">
                <a:moveTo>
                  <a:pt x="0" y="0"/>
                </a:moveTo>
                <a:lnTo>
                  <a:pt x="7315200" y="0"/>
                </a:lnTo>
                <a:lnTo>
                  <a:pt x="7315200" y="2646772"/>
                </a:lnTo>
                <a:lnTo>
                  <a:pt x="0" y="264677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6" id="6"/>
          <p:cNvSpPr txBox="true"/>
          <p:nvPr/>
        </p:nvSpPr>
        <p:spPr>
          <a:xfrm rot="0">
            <a:off x="7540896" y="4303377"/>
            <a:ext cx="10295349" cy="1880270"/>
          </a:xfrm>
          <a:prstGeom prst="rect">
            <a:avLst/>
          </a:prstGeom>
        </p:spPr>
        <p:txBody>
          <a:bodyPr anchor="t" rtlCol="false" tIns="0" lIns="0" bIns="0" rIns="0">
            <a:spAutoFit/>
          </a:bodyPr>
          <a:lstStyle/>
          <a:p>
            <a:pPr algn="l">
              <a:lnSpc>
                <a:spcPts val="14401"/>
              </a:lnSpc>
            </a:pPr>
            <a:r>
              <a:rPr lang="en-US" sz="13715">
                <a:solidFill>
                  <a:srgbClr val="1F2374"/>
                </a:solidFill>
                <a:latin typeface="Anton"/>
                <a:ea typeface="Anton"/>
                <a:cs typeface="Anton"/>
                <a:sym typeface="Anton"/>
              </a:rPr>
              <a:t>INTRODUCTION</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38888" r="0" b="-38888"/>
            </a:stretch>
          </a:blipFill>
        </p:spPr>
      </p:sp>
      <p:grpSp>
        <p:nvGrpSpPr>
          <p:cNvPr name="Group 3" id="3"/>
          <p:cNvGrpSpPr/>
          <p:nvPr/>
        </p:nvGrpSpPr>
        <p:grpSpPr>
          <a:xfrm rot="0">
            <a:off x="365626" y="461847"/>
            <a:ext cx="5864901" cy="6538203"/>
            <a:chOff x="0" y="0"/>
            <a:chExt cx="960026" cy="1070239"/>
          </a:xfrm>
        </p:grpSpPr>
        <p:sp>
          <p:nvSpPr>
            <p:cNvPr name="Freeform 4" id="4"/>
            <p:cNvSpPr/>
            <p:nvPr/>
          </p:nvSpPr>
          <p:spPr>
            <a:xfrm flipH="false" flipV="false" rot="0">
              <a:off x="0" y="0"/>
              <a:ext cx="960026" cy="1070239"/>
            </a:xfrm>
            <a:custGeom>
              <a:avLst/>
              <a:gdLst/>
              <a:ahLst/>
              <a:cxnLst/>
              <a:rect r="r" b="b" t="t" l="l"/>
              <a:pathLst>
                <a:path h="1070239" w="960026">
                  <a:moveTo>
                    <a:pt x="480013" y="0"/>
                  </a:moveTo>
                  <a:cubicBezTo>
                    <a:pt x="214909" y="0"/>
                    <a:pt x="0" y="239581"/>
                    <a:pt x="0" y="535119"/>
                  </a:cubicBezTo>
                  <a:cubicBezTo>
                    <a:pt x="0" y="830658"/>
                    <a:pt x="214909" y="1070239"/>
                    <a:pt x="480013" y="1070239"/>
                  </a:cubicBezTo>
                  <a:cubicBezTo>
                    <a:pt x="745117" y="1070239"/>
                    <a:pt x="960026" y="830658"/>
                    <a:pt x="960026" y="535119"/>
                  </a:cubicBezTo>
                  <a:cubicBezTo>
                    <a:pt x="960026" y="239581"/>
                    <a:pt x="745117" y="0"/>
                    <a:pt x="480013" y="0"/>
                  </a:cubicBezTo>
                  <a:close/>
                </a:path>
              </a:pathLst>
            </a:custGeom>
            <a:solidFill>
              <a:srgbClr val="000000">
                <a:alpha val="0"/>
              </a:srgbClr>
            </a:solidFill>
            <a:ln w="9525" cap="sq">
              <a:solidFill>
                <a:srgbClr val="5960DC"/>
              </a:solidFill>
              <a:prstDash val="solid"/>
              <a:miter/>
            </a:ln>
          </p:spPr>
        </p:sp>
        <p:sp>
          <p:nvSpPr>
            <p:cNvPr name="TextBox 5" id="5"/>
            <p:cNvSpPr txBox="true"/>
            <p:nvPr/>
          </p:nvSpPr>
          <p:spPr>
            <a:xfrm>
              <a:off x="90002" y="62235"/>
              <a:ext cx="780021" cy="907669"/>
            </a:xfrm>
            <a:prstGeom prst="rect">
              <a:avLst/>
            </a:prstGeom>
          </p:spPr>
          <p:txBody>
            <a:bodyPr anchor="ctr" rtlCol="false" tIns="50800" lIns="50800" bIns="50800" rIns="50800"/>
            <a:lstStyle/>
            <a:p>
              <a:pPr algn="ctr">
                <a:lnSpc>
                  <a:spcPts val="2659"/>
                </a:lnSpc>
                <a:spcBef>
                  <a:spcPct val="0"/>
                </a:spcBef>
              </a:pPr>
            </a:p>
          </p:txBody>
        </p:sp>
      </p:grpSp>
      <p:sp>
        <p:nvSpPr>
          <p:cNvPr name="Freeform 6" id="6"/>
          <p:cNvSpPr/>
          <p:nvPr/>
        </p:nvSpPr>
        <p:spPr>
          <a:xfrm flipH="false" flipV="false" rot="0">
            <a:off x="-710360" y="-5074466"/>
            <a:ext cx="18778525" cy="9696548"/>
          </a:xfrm>
          <a:custGeom>
            <a:avLst/>
            <a:gdLst/>
            <a:ahLst/>
            <a:cxnLst/>
            <a:rect r="r" b="b" t="t" l="l"/>
            <a:pathLst>
              <a:path h="9696548" w="18778525">
                <a:moveTo>
                  <a:pt x="0" y="0"/>
                </a:moveTo>
                <a:lnTo>
                  <a:pt x="18778525" y="0"/>
                </a:lnTo>
                <a:lnTo>
                  <a:pt x="18778525" y="9696548"/>
                </a:lnTo>
                <a:lnTo>
                  <a:pt x="0" y="969654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7" id="7"/>
          <p:cNvSpPr/>
          <p:nvPr/>
        </p:nvSpPr>
        <p:spPr>
          <a:xfrm flipH="false" flipV="false" rot="0">
            <a:off x="-2766985" y="7261682"/>
            <a:ext cx="5814884" cy="4964457"/>
          </a:xfrm>
          <a:custGeom>
            <a:avLst/>
            <a:gdLst/>
            <a:ahLst/>
            <a:cxnLst/>
            <a:rect r="r" b="b" t="t" l="l"/>
            <a:pathLst>
              <a:path h="4964457" w="5814884">
                <a:moveTo>
                  <a:pt x="0" y="0"/>
                </a:moveTo>
                <a:lnTo>
                  <a:pt x="5814883" y="0"/>
                </a:lnTo>
                <a:lnTo>
                  <a:pt x="5814883" y="4964457"/>
                </a:lnTo>
                <a:lnTo>
                  <a:pt x="0" y="4964457"/>
                </a:lnTo>
                <a:lnTo>
                  <a:pt x="0" y="0"/>
                </a:lnTo>
                <a:close/>
              </a:path>
            </a:pathLst>
          </a:custGeom>
          <a:blipFill>
            <a:blip r:embed="rId5">
              <a:alphaModFix amt="46000"/>
            </a:blip>
            <a:stretch>
              <a:fillRect l="0" t="0" r="0" b="0"/>
            </a:stretch>
          </a:blipFill>
        </p:spPr>
      </p:sp>
      <p:grpSp>
        <p:nvGrpSpPr>
          <p:cNvPr name="Group 8" id="8"/>
          <p:cNvGrpSpPr/>
          <p:nvPr/>
        </p:nvGrpSpPr>
        <p:grpSpPr>
          <a:xfrm rot="0">
            <a:off x="5084246" y="7344497"/>
            <a:ext cx="957589" cy="957589"/>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gradFill>
                <a:gsLst>
                  <a:gs pos="0">
                    <a:srgbClr val="5960DC">
                      <a:alpha val="100000"/>
                    </a:srgbClr>
                  </a:gs>
                  <a:gs pos="100000">
                    <a:srgbClr val="FF99FF">
                      <a:alpha val="100000"/>
                    </a:srgbClr>
                  </a:gs>
                </a:gsLst>
                <a:lin ang="0"/>
              </a:gra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11" id="11"/>
          <p:cNvGrpSpPr/>
          <p:nvPr/>
        </p:nvGrpSpPr>
        <p:grpSpPr>
          <a:xfrm rot="0">
            <a:off x="1077928" y="1327972"/>
            <a:ext cx="4746745" cy="4746745"/>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38100" cap="sq">
              <a:solidFill>
                <a:srgbClr val="5960DC"/>
              </a:solidFill>
              <a:prstDash val="solid"/>
              <a:miter/>
            </a:ln>
          </p:spPr>
        </p:sp>
        <p:sp>
          <p:nvSpPr>
            <p:cNvPr name="TextBox 13" id="13"/>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14" id="14"/>
          <p:cNvGrpSpPr/>
          <p:nvPr/>
        </p:nvGrpSpPr>
        <p:grpSpPr>
          <a:xfrm rot="0">
            <a:off x="1028700" y="3981267"/>
            <a:ext cx="621722" cy="621722"/>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true">
              <a:gsLst>
                <a:gs pos="0">
                  <a:srgbClr val="5960DC">
                    <a:alpha val="100000"/>
                  </a:srgbClr>
                </a:gs>
                <a:gs pos="100000">
                  <a:srgbClr val="FF99FF">
                    <a:alpha val="100000"/>
                  </a:srgbClr>
                </a:gs>
              </a:gsLst>
              <a:lin ang="0"/>
            </a:gradFill>
          </p:spPr>
        </p:sp>
        <p:sp>
          <p:nvSpPr>
            <p:cNvPr name="TextBox 16" id="16"/>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17" id="17"/>
          <p:cNvGrpSpPr/>
          <p:nvPr/>
        </p:nvGrpSpPr>
        <p:grpSpPr>
          <a:xfrm rot="0">
            <a:off x="1339561" y="1589605"/>
            <a:ext cx="4223480" cy="4223480"/>
            <a:chOff x="0" y="0"/>
            <a:chExt cx="812800" cy="812800"/>
          </a:xfrm>
        </p:grpSpPr>
        <p:sp>
          <p:nvSpPr>
            <p:cNvPr name="Freeform 18" id="1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6"/>
              <a:stretch>
                <a:fillRect l="-16666" t="0" r="-16666" b="0"/>
              </a:stretch>
            </a:blipFill>
          </p:spPr>
        </p:sp>
      </p:grpSp>
      <p:grpSp>
        <p:nvGrpSpPr>
          <p:cNvPr name="Group 19" id="19"/>
          <p:cNvGrpSpPr/>
          <p:nvPr/>
        </p:nvGrpSpPr>
        <p:grpSpPr>
          <a:xfrm rot="0">
            <a:off x="5218593" y="7478844"/>
            <a:ext cx="688895" cy="688895"/>
            <a:chOff x="0" y="0"/>
            <a:chExt cx="812800" cy="812800"/>
          </a:xfrm>
        </p:grpSpPr>
        <p:sp>
          <p:nvSpPr>
            <p:cNvPr name="Freeform 20" id="2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true">
              <a:gsLst>
                <a:gs pos="0">
                  <a:srgbClr val="5960DC">
                    <a:alpha val="100000"/>
                  </a:srgbClr>
                </a:gs>
                <a:gs pos="100000">
                  <a:srgbClr val="FF99FF">
                    <a:alpha val="100000"/>
                  </a:srgbClr>
                </a:gs>
              </a:gsLst>
              <a:lin ang="0"/>
            </a:gradFill>
          </p:spPr>
        </p:sp>
        <p:sp>
          <p:nvSpPr>
            <p:cNvPr name="TextBox 21" id="21"/>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TextBox 22" id="22"/>
          <p:cNvSpPr txBox="true"/>
          <p:nvPr/>
        </p:nvSpPr>
        <p:spPr>
          <a:xfrm rot="0">
            <a:off x="6706777" y="566622"/>
            <a:ext cx="5924864" cy="1092413"/>
          </a:xfrm>
          <a:prstGeom prst="rect">
            <a:avLst/>
          </a:prstGeom>
        </p:spPr>
        <p:txBody>
          <a:bodyPr anchor="t" rtlCol="false" tIns="0" lIns="0" bIns="0" rIns="0">
            <a:spAutoFit/>
          </a:bodyPr>
          <a:lstStyle/>
          <a:p>
            <a:pPr algn="l">
              <a:lnSpc>
                <a:spcPts val="8287"/>
              </a:lnSpc>
            </a:pPr>
            <a:r>
              <a:rPr lang="en-US" sz="7893">
                <a:solidFill>
                  <a:srgbClr val="1F2374"/>
                </a:solidFill>
                <a:latin typeface="Anton"/>
                <a:ea typeface="Anton"/>
                <a:cs typeface="Anton"/>
                <a:sym typeface="Anton"/>
              </a:rPr>
              <a:t>INTRODUCTION</a:t>
            </a:r>
          </a:p>
        </p:txBody>
      </p:sp>
      <p:sp>
        <p:nvSpPr>
          <p:cNvPr name="TextBox 23" id="23"/>
          <p:cNvSpPr txBox="true"/>
          <p:nvPr/>
        </p:nvSpPr>
        <p:spPr>
          <a:xfrm rot="0">
            <a:off x="6706777" y="2276917"/>
            <a:ext cx="11361388" cy="6908182"/>
          </a:xfrm>
          <a:prstGeom prst="rect">
            <a:avLst/>
          </a:prstGeom>
        </p:spPr>
        <p:txBody>
          <a:bodyPr anchor="t" rtlCol="false" tIns="0" lIns="0" bIns="0" rIns="0">
            <a:spAutoFit/>
          </a:bodyPr>
          <a:lstStyle/>
          <a:p>
            <a:pPr algn="l">
              <a:lnSpc>
                <a:spcPts val="5020"/>
              </a:lnSpc>
              <a:spcBef>
                <a:spcPct val="0"/>
              </a:spcBef>
            </a:pPr>
            <a:r>
              <a:rPr lang="en-US" b="true" sz="3586">
                <a:solidFill>
                  <a:srgbClr val="1C0140"/>
                </a:solidFill>
                <a:latin typeface="Raleway Medium"/>
                <a:ea typeface="Raleway Medium"/>
                <a:cs typeface="Raleway Medium"/>
                <a:sym typeface="Raleway Medium"/>
              </a:rPr>
              <a:t>In modern industries, manual liquid filling processes are increasingly seen as inefficient and prone to errors. The "Cup Filler" project addresses this challenge by automating the cup-filling process using advanced sensor technology, microcontrollers, and actuators. This system ensures precise liquid dispensing based on cup size, reduces waste, and enhances productivity. Designed for scalability, the project demonstrates significant potential for applications in food, beverage, pharmaceutical, and small-scale production environments.</a:t>
            </a:r>
          </a:p>
        </p:txBody>
      </p:sp>
      <p:sp>
        <p:nvSpPr>
          <p:cNvPr name="Freeform 24" id="24"/>
          <p:cNvSpPr/>
          <p:nvPr/>
        </p:nvSpPr>
        <p:spPr>
          <a:xfrm flipH="false" flipV="false" rot="0">
            <a:off x="6774049" y="9907239"/>
            <a:ext cx="663074" cy="379761"/>
          </a:xfrm>
          <a:custGeom>
            <a:avLst/>
            <a:gdLst/>
            <a:ahLst/>
            <a:cxnLst/>
            <a:rect r="r" b="b" t="t" l="l"/>
            <a:pathLst>
              <a:path h="379761" w="663074">
                <a:moveTo>
                  <a:pt x="0" y="0"/>
                </a:moveTo>
                <a:lnTo>
                  <a:pt x="663074" y="0"/>
                </a:lnTo>
                <a:lnTo>
                  <a:pt x="663074" y="379761"/>
                </a:lnTo>
                <a:lnTo>
                  <a:pt x="0" y="379761"/>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grpSp>
        <p:nvGrpSpPr>
          <p:cNvPr name="Group 25" id="25"/>
          <p:cNvGrpSpPr/>
          <p:nvPr/>
        </p:nvGrpSpPr>
        <p:grpSpPr>
          <a:xfrm rot="0">
            <a:off x="4367693" y="8634669"/>
            <a:ext cx="243870" cy="243870"/>
            <a:chOff x="0" y="0"/>
            <a:chExt cx="812800" cy="812800"/>
          </a:xfrm>
        </p:grpSpPr>
        <p:sp>
          <p:nvSpPr>
            <p:cNvPr name="Freeform 26" id="2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true">
              <a:gsLst>
                <a:gs pos="0">
                  <a:srgbClr val="5960DC">
                    <a:alpha val="100000"/>
                  </a:srgbClr>
                </a:gs>
                <a:gs pos="100000">
                  <a:srgbClr val="FF99FF">
                    <a:alpha val="100000"/>
                  </a:srgbClr>
                </a:gs>
              </a:gsLst>
              <a:lin ang="0"/>
            </a:gradFill>
          </p:spPr>
        </p:sp>
        <p:sp>
          <p:nvSpPr>
            <p:cNvPr name="TextBox 27" id="27"/>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38888" r="0" b="-38888"/>
            </a:stretch>
          </a:blipFill>
        </p:spPr>
      </p:sp>
      <p:sp>
        <p:nvSpPr>
          <p:cNvPr name="Freeform 3" id="3"/>
          <p:cNvSpPr/>
          <p:nvPr/>
        </p:nvSpPr>
        <p:spPr>
          <a:xfrm flipH="false" flipV="false" rot="0">
            <a:off x="12434221" y="-446483"/>
            <a:ext cx="9993248" cy="8531735"/>
          </a:xfrm>
          <a:custGeom>
            <a:avLst/>
            <a:gdLst/>
            <a:ahLst/>
            <a:cxnLst/>
            <a:rect r="r" b="b" t="t" l="l"/>
            <a:pathLst>
              <a:path h="8531735" w="9993248">
                <a:moveTo>
                  <a:pt x="0" y="0"/>
                </a:moveTo>
                <a:lnTo>
                  <a:pt x="9993248" y="0"/>
                </a:lnTo>
                <a:lnTo>
                  <a:pt x="9993248" y="8531735"/>
                </a:lnTo>
                <a:lnTo>
                  <a:pt x="0" y="8531735"/>
                </a:lnTo>
                <a:lnTo>
                  <a:pt x="0" y="0"/>
                </a:lnTo>
                <a:close/>
              </a:path>
            </a:pathLst>
          </a:custGeom>
          <a:blipFill>
            <a:blip r:embed="rId3">
              <a:alphaModFix amt="46000"/>
            </a:blip>
            <a:stretch>
              <a:fillRect l="0" t="0" r="0" b="0"/>
            </a:stretch>
          </a:blipFill>
        </p:spPr>
      </p:sp>
      <p:sp>
        <p:nvSpPr>
          <p:cNvPr name="Freeform 4" id="4"/>
          <p:cNvSpPr/>
          <p:nvPr/>
        </p:nvSpPr>
        <p:spPr>
          <a:xfrm flipH="false" flipV="false" rot="0">
            <a:off x="0" y="2063065"/>
            <a:ext cx="6918063" cy="5525803"/>
          </a:xfrm>
          <a:custGeom>
            <a:avLst/>
            <a:gdLst/>
            <a:ahLst/>
            <a:cxnLst/>
            <a:rect r="r" b="b" t="t" l="l"/>
            <a:pathLst>
              <a:path h="5525803" w="6918063">
                <a:moveTo>
                  <a:pt x="0" y="0"/>
                </a:moveTo>
                <a:lnTo>
                  <a:pt x="6918063" y="0"/>
                </a:lnTo>
                <a:lnTo>
                  <a:pt x="6918063" y="5525802"/>
                </a:lnTo>
                <a:lnTo>
                  <a:pt x="0" y="5525802"/>
                </a:lnTo>
                <a:lnTo>
                  <a:pt x="0" y="0"/>
                </a:lnTo>
                <a:close/>
              </a:path>
            </a:pathLst>
          </a:custGeom>
          <a:blipFill>
            <a:blip r:embed="rId4"/>
            <a:stretch>
              <a:fillRect l="0" t="0" r="0" b="0"/>
            </a:stretch>
          </a:blipFill>
        </p:spPr>
      </p:sp>
      <p:sp>
        <p:nvSpPr>
          <p:cNvPr name="Freeform 5" id="5"/>
          <p:cNvSpPr/>
          <p:nvPr/>
        </p:nvSpPr>
        <p:spPr>
          <a:xfrm flipH="false" flipV="false" rot="0">
            <a:off x="-827914" y="0"/>
            <a:ext cx="7315200" cy="2646772"/>
          </a:xfrm>
          <a:custGeom>
            <a:avLst/>
            <a:gdLst/>
            <a:ahLst/>
            <a:cxnLst/>
            <a:rect r="r" b="b" t="t" l="l"/>
            <a:pathLst>
              <a:path h="2646772" w="7315200">
                <a:moveTo>
                  <a:pt x="0" y="0"/>
                </a:moveTo>
                <a:lnTo>
                  <a:pt x="7315200" y="0"/>
                </a:lnTo>
                <a:lnTo>
                  <a:pt x="7315200" y="2646772"/>
                </a:lnTo>
                <a:lnTo>
                  <a:pt x="0" y="264677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6" id="6"/>
          <p:cNvSpPr txBox="true"/>
          <p:nvPr/>
        </p:nvSpPr>
        <p:spPr>
          <a:xfrm rot="0">
            <a:off x="7540896" y="4303377"/>
            <a:ext cx="10295349" cy="1880270"/>
          </a:xfrm>
          <a:prstGeom prst="rect">
            <a:avLst/>
          </a:prstGeom>
        </p:spPr>
        <p:txBody>
          <a:bodyPr anchor="t" rtlCol="false" tIns="0" lIns="0" bIns="0" rIns="0">
            <a:spAutoFit/>
          </a:bodyPr>
          <a:lstStyle/>
          <a:p>
            <a:pPr algn="l">
              <a:lnSpc>
                <a:spcPts val="14401"/>
              </a:lnSpc>
            </a:pPr>
            <a:r>
              <a:rPr lang="en-US" sz="13715">
                <a:solidFill>
                  <a:srgbClr val="1F2374"/>
                </a:solidFill>
                <a:latin typeface="Anton"/>
                <a:ea typeface="Anton"/>
                <a:cs typeface="Anton"/>
                <a:sym typeface="Anton"/>
              </a:rPr>
              <a:t>MOTIVATION</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38888" r="0" b="-38888"/>
            </a:stretch>
          </a:blipFill>
        </p:spPr>
      </p:sp>
      <p:grpSp>
        <p:nvGrpSpPr>
          <p:cNvPr name="Group 3" id="3"/>
          <p:cNvGrpSpPr/>
          <p:nvPr/>
        </p:nvGrpSpPr>
        <p:grpSpPr>
          <a:xfrm rot="0">
            <a:off x="-1161005" y="2475293"/>
            <a:ext cx="20124043" cy="828803"/>
            <a:chOff x="0" y="0"/>
            <a:chExt cx="5300159" cy="218286"/>
          </a:xfrm>
        </p:grpSpPr>
        <p:sp>
          <p:nvSpPr>
            <p:cNvPr name="Freeform 4" id="4"/>
            <p:cNvSpPr/>
            <p:nvPr/>
          </p:nvSpPr>
          <p:spPr>
            <a:xfrm flipH="false" flipV="false" rot="0">
              <a:off x="0" y="0"/>
              <a:ext cx="5300159" cy="218286"/>
            </a:xfrm>
            <a:custGeom>
              <a:avLst/>
              <a:gdLst/>
              <a:ahLst/>
              <a:cxnLst/>
              <a:rect r="r" b="b" t="t" l="l"/>
              <a:pathLst>
                <a:path h="218286" w="5300159">
                  <a:moveTo>
                    <a:pt x="19620" y="0"/>
                  </a:moveTo>
                  <a:lnTo>
                    <a:pt x="5280539" y="0"/>
                  </a:lnTo>
                  <a:cubicBezTo>
                    <a:pt x="5291375" y="0"/>
                    <a:pt x="5300159" y="8784"/>
                    <a:pt x="5300159" y="19620"/>
                  </a:cubicBezTo>
                  <a:lnTo>
                    <a:pt x="5300159" y="198665"/>
                  </a:lnTo>
                  <a:cubicBezTo>
                    <a:pt x="5300159" y="209501"/>
                    <a:pt x="5291375" y="218286"/>
                    <a:pt x="5280539" y="218286"/>
                  </a:cubicBezTo>
                  <a:lnTo>
                    <a:pt x="19620" y="218286"/>
                  </a:lnTo>
                  <a:cubicBezTo>
                    <a:pt x="14417" y="218286"/>
                    <a:pt x="9426" y="216219"/>
                    <a:pt x="5747" y="212539"/>
                  </a:cubicBezTo>
                  <a:cubicBezTo>
                    <a:pt x="2067" y="208860"/>
                    <a:pt x="0" y="203869"/>
                    <a:pt x="0" y="198665"/>
                  </a:cubicBezTo>
                  <a:lnTo>
                    <a:pt x="0" y="19620"/>
                  </a:lnTo>
                  <a:cubicBezTo>
                    <a:pt x="0" y="14417"/>
                    <a:pt x="2067" y="9426"/>
                    <a:pt x="5747" y="5747"/>
                  </a:cubicBezTo>
                  <a:cubicBezTo>
                    <a:pt x="9426" y="2067"/>
                    <a:pt x="14417" y="0"/>
                    <a:pt x="19620" y="0"/>
                  </a:cubicBezTo>
                  <a:close/>
                </a:path>
              </a:pathLst>
            </a:custGeom>
            <a:solidFill>
              <a:srgbClr val="000000">
                <a:alpha val="0"/>
              </a:srgbClr>
            </a:solidFill>
            <a:ln w="28575" cap="rnd">
              <a:gradFill>
                <a:gsLst>
                  <a:gs pos="0">
                    <a:srgbClr val="5960DC">
                      <a:alpha val="100000"/>
                    </a:srgbClr>
                  </a:gs>
                  <a:gs pos="100000">
                    <a:srgbClr val="FF99FF">
                      <a:alpha val="100000"/>
                    </a:srgbClr>
                  </a:gs>
                </a:gsLst>
                <a:lin ang="0"/>
              </a:gradFill>
              <a:prstDash val="solid"/>
              <a:round/>
            </a:ln>
          </p:spPr>
        </p:sp>
        <p:sp>
          <p:nvSpPr>
            <p:cNvPr name="TextBox 5" id="5"/>
            <p:cNvSpPr txBox="true"/>
            <p:nvPr/>
          </p:nvSpPr>
          <p:spPr>
            <a:xfrm>
              <a:off x="0" y="-38100"/>
              <a:ext cx="5300159" cy="256386"/>
            </a:xfrm>
            <a:prstGeom prst="rect">
              <a:avLst/>
            </a:prstGeom>
          </p:spPr>
          <p:txBody>
            <a:bodyPr anchor="ctr" rtlCol="false" tIns="50800" lIns="50800" bIns="50800" rIns="50800"/>
            <a:lstStyle/>
            <a:p>
              <a:pPr algn="ctr">
                <a:lnSpc>
                  <a:spcPts val="2659"/>
                </a:lnSpc>
              </a:pPr>
            </a:p>
          </p:txBody>
        </p:sp>
      </p:grpSp>
      <p:sp>
        <p:nvSpPr>
          <p:cNvPr name="TextBox 6" id="6"/>
          <p:cNvSpPr txBox="true"/>
          <p:nvPr/>
        </p:nvSpPr>
        <p:spPr>
          <a:xfrm rot="0">
            <a:off x="169404" y="3571458"/>
            <a:ext cx="18118596" cy="4262980"/>
          </a:xfrm>
          <a:prstGeom prst="rect">
            <a:avLst/>
          </a:prstGeom>
        </p:spPr>
        <p:txBody>
          <a:bodyPr anchor="t" rtlCol="false" tIns="0" lIns="0" bIns="0" rIns="0">
            <a:spAutoFit/>
          </a:bodyPr>
          <a:lstStyle/>
          <a:p>
            <a:pPr algn="ctr">
              <a:lnSpc>
                <a:spcPts val="4878"/>
              </a:lnSpc>
              <a:spcBef>
                <a:spcPct val="0"/>
              </a:spcBef>
            </a:pPr>
            <a:r>
              <a:rPr lang="en-US" b="true" sz="3484">
                <a:solidFill>
                  <a:srgbClr val="1C0140"/>
                </a:solidFill>
                <a:latin typeface="Raleway Medium"/>
                <a:ea typeface="Raleway Medium"/>
                <a:cs typeface="Raleway Medium"/>
                <a:sym typeface="Raleway Medium"/>
              </a:rPr>
              <a:t>Automation has become a cornerstone of modern engineering, driving improvements in efficiency, accuracy, and resource management. The "Cup Filler" project is motivated by the need to eliminate repetitive and error-prone manual tasks. By integrating innovative technologies, the system addresses industry demands for precision and reliability. This not only enhances operational productivity but also reduces human effort and environmental impact, aligning with the global shift toward sustainable and automated solutions.</a:t>
            </a:r>
          </a:p>
        </p:txBody>
      </p:sp>
      <p:sp>
        <p:nvSpPr>
          <p:cNvPr name="Freeform 7" id="7"/>
          <p:cNvSpPr/>
          <p:nvPr/>
        </p:nvSpPr>
        <p:spPr>
          <a:xfrm flipH="false" flipV="false" rot="0">
            <a:off x="-1776175" y="-2008268"/>
            <a:ext cx="5814884" cy="4964457"/>
          </a:xfrm>
          <a:custGeom>
            <a:avLst/>
            <a:gdLst/>
            <a:ahLst/>
            <a:cxnLst/>
            <a:rect r="r" b="b" t="t" l="l"/>
            <a:pathLst>
              <a:path h="4964457" w="5814884">
                <a:moveTo>
                  <a:pt x="0" y="0"/>
                </a:moveTo>
                <a:lnTo>
                  <a:pt x="5814883" y="0"/>
                </a:lnTo>
                <a:lnTo>
                  <a:pt x="5814883" y="4964457"/>
                </a:lnTo>
                <a:lnTo>
                  <a:pt x="0" y="4964457"/>
                </a:lnTo>
                <a:lnTo>
                  <a:pt x="0" y="0"/>
                </a:lnTo>
                <a:close/>
              </a:path>
            </a:pathLst>
          </a:custGeom>
          <a:blipFill>
            <a:blip r:embed="rId3">
              <a:alphaModFix amt="46000"/>
            </a:blip>
            <a:stretch>
              <a:fillRect l="0" t="0" r="0" b="0"/>
            </a:stretch>
          </a:blipFill>
        </p:spPr>
      </p:sp>
      <p:sp>
        <p:nvSpPr>
          <p:cNvPr name="TextBox 8" id="8"/>
          <p:cNvSpPr txBox="true"/>
          <p:nvPr/>
        </p:nvSpPr>
        <p:spPr>
          <a:xfrm rot="0">
            <a:off x="3713218" y="1123950"/>
            <a:ext cx="9699452" cy="958018"/>
          </a:xfrm>
          <a:prstGeom prst="rect">
            <a:avLst/>
          </a:prstGeom>
        </p:spPr>
        <p:txBody>
          <a:bodyPr anchor="t" rtlCol="false" tIns="0" lIns="0" bIns="0" rIns="0">
            <a:spAutoFit/>
          </a:bodyPr>
          <a:lstStyle/>
          <a:p>
            <a:pPr algn="ctr">
              <a:lnSpc>
                <a:spcPts val="7265"/>
              </a:lnSpc>
            </a:pPr>
            <a:r>
              <a:rPr lang="en-US" sz="6919">
                <a:solidFill>
                  <a:srgbClr val="1F2374"/>
                </a:solidFill>
                <a:latin typeface="Anton"/>
                <a:ea typeface="Anton"/>
                <a:cs typeface="Anton"/>
                <a:sym typeface="Anton"/>
              </a:rPr>
              <a:t>MOTIVATION</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38888" r="0" b="-38888"/>
            </a:stretch>
          </a:blipFill>
        </p:spPr>
      </p:sp>
      <p:sp>
        <p:nvSpPr>
          <p:cNvPr name="Freeform 3" id="3"/>
          <p:cNvSpPr/>
          <p:nvPr/>
        </p:nvSpPr>
        <p:spPr>
          <a:xfrm flipH="false" flipV="false" rot="0">
            <a:off x="12434221" y="-446483"/>
            <a:ext cx="9993248" cy="8531735"/>
          </a:xfrm>
          <a:custGeom>
            <a:avLst/>
            <a:gdLst/>
            <a:ahLst/>
            <a:cxnLst/>
            <a:rect r="r" b="b" t="t" l="l"/>
            <a:pathLst>
              <a:path h="8531735" w="9993248">
                <a:moveTo>
                  <a:pt x="0" y="0"/>
                </a:moveTo>
                <a:lnTo>
                  <a:pt x="9993248" y="0"/>
                </a:lnTo>
                <a:lnTo>
                  <a:pt x="9993248" y="8531735"/>
                </a:lnTo>
                <a:lnTo>
                  <a:pt x="0" y="8531735"/>
                </a:lnTo>
                <a:lnTo>
                  <a:pt x="0" y="0"/>
                </a:lnTo>
                <a:close/>
              </a:path>
            </a:pathLst>
          </a:custGeom>
          <a:blipFill>
            <a:blip r:embed="rId3">
              <a:alphaModFix amt="46000"/>
            </a:blip>
            <a:stretch>
              <a:fillRect l="0" t="0" r="0" b="0"/>
            </a:stretch>
          </a:blipFill>
        </p:spPr>
      </p:sp>
      <p:sp>
        <p:nvSpPr>
          <p:cNvPr name="Freeform 4" id="4"/>
          <p:cNvSpPr/>
          <p:nvPr/>
        </p:nvSpPr>
        <p:spPr>
          <a:xfrm flipH="false" flipV="false" rot="0">
            <a:off x="0" y="2063065"/>
            <a:ext cx="6918063" cy="5525803"/>
          </a:xfrm>
          <a:custGeom>
            <a:avLst/>
            <a:gdLst/>
            <a:ahLst/>
            <a:cxnLst/>
            <a:rect r="r" b="b" t="t" l="l"/>
            <a:pathLst>
              <a:path h="5525803" w="6918063">
                <a:moveTo>
                  <a:pt x="0" y="0"/>
                </a:moveTo>
                <a:lnTo>
                  <a:pt x="6918063" y="0"/>
                </a:lnTo>
                <a:lnTo>
                  <a:pt x="6918063" y="5525802"/>
                </a:lnTo>
                <a:lnTo>
                  <a:pt x="0" y="5525802"/>
                </a:lnTo>
                <a:lnTo>
                  <a:pt x="0" y="0"/>
                </a:lnTo>
                <a:close/>
              </a:path>
            </a:pathLst>
          </a:custGeom>
          <a:blipFill>
            <a:blip r:embed="rId4"/>
            <a:stretch>
              <a:fillRect l="0" t="0" r="0" b="0"/>
            </a:stretch>
          </a:blipFill>
        </p:spPr>
      </p:sp>
      <p:sp>
        <p:nvSpPr>
          <p:cNvPr name="Freeform 5" id="5"/>
          <p:cNvSpPr/>
          <p:nvPr/>
        </p:nvSpPr>
        <p:spPr>
          <a:xfrm flipH="false" flipV="false" rot="0">
            <a:off x="-827914" y="0"/>
            <a:ext cx="7315200" cy="2646772"/>
          </a:xfrm>
          <a:custGeom>
            <a:avLst/>
            <a:gdLst/>
            <a:ahLst/>
            <a:cxnLst/>
            <a:rect r="r" b="b" t="t" l="l"/>
            <a:pathLst>
              <a:path h="2646772" w="7315200">
                <a:moveTo>
                  <a:pt x="0" y="0"/>
                </a:moveTo>
                <a:lnTo>
                  <a:pt x="7315200" y="0"/>
                </a:lnTo>
                <a:lnTo>
                  <a:pt x="7315200" y="2646772"/>
                </a:lnTo>
                <a:lnTo>
                  <a:pt x="0" y="264677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6" id="6"/>
          <p:cNvSpPr txBox="true"/>
          <p:nvPr/>
        </p:nvSpPr>
        <p:spPr>
          <a:xfrm rot="0">
            <a:off x="7569157" y="3889583"/>
            <a:ext cx="10295349" cy="3699285"/>
          </a:xfrm>
          <a:prstGeom prst="rect">
            <a:avLst/>
          </a:prstGeom>
        </p:spPr>
        <p:txBody>
          <a:bodyPr anchor="t" rtlCol="false" tIns="0" lIns="0" bIns="0" rIns="0">
            <a:spAutoFit/>
          </a:bodyPr>
          <a:lstStyle/>
          <a:p>
            <a:pPr algn="l">
              <a:lnSpc>
                <a:spcPts val="14401"/>
              </a:lnSpc>
            </a:pPr>
            <a:r>
              <a:rPr lang="en-US" sz="13715">
                <a:solidFill>
                  <a:srgbClr val="1F2374"/>
                </a:solidFill>
                <a:latin typeface="Anton"/>
                <a:ea typeface="Anton"/>
                <a:cs typeface="Anton"/>
                <a:sym typeface="Anton"/>
              </a:rPr>
              <a:t>HARDWARE COMPONENTS</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38888" r="0" b="-38888"/>
            </a:stretch>
          </a:blipFill>
        </p:spPr>
      </p:sp>
      <p:grpSp>
        <p:nvGrpSpPr>
          <p:cNvPr name="Group 3" id="3"/>
          <p:cNvGrpSpPr/>
          <p:nvPr/>
        </p:nvGrpSpPr>
        <p:grpSpPr>
          <a:xfrm rot="0">
            <a:off x="-1161005" y="2475293"/>
            <a:ext cx="20124043" cy="828803"/>
            <a:chOff x="0" y="0"/>
            <a:chExt cx="5300159" cy="218286"/>
          </a:xfrm>
        </p:grpSpPr>
        <p:sp>
          <p:nvSpPr>
            <p:cNvPr name="Freeform 4" id="4"/>
            <p:cNvSpPr/>
            <p:nvPr/>
          </p:nvSpPr>
          <p:spPr>
            <a:xfrm flipH="false" flipV="false" rot="0">
              <a:off x="0" y="0"/>
              <a:ext cx="5300159" cy="218286"/>
            </a:xfrm>
            <a:custGeom>
              <a:avLst/>
              <a:gdLst/>
              <a:ahLst/>
              <a:cxnLst/>
              <a:rect r="r" b="b" t="t" l="l"/>
              <a:pathLst>
                <a:path h="218286" w="5300159">
                  <a:moveTo>
                    <a:pt x="19620" y="0"/>
                  </a:moveTo>
                  <a:lnTo>
                    <a:pt x="5280539" y="0"/>
                  </a:lnTo>
                  <a:cubicBezTo>
                    <a:pt x="5291375" y="0"/>
                    <a:pt x="5300159" y="8784"/>
                    <a:pt x="5300159" y="19620"/>
                  </a:cubicBezTo>
                  <a:lnTo>
                    <a:pt x="5300159" y="198665"/>
                  </a:lnTo>
                  <a:cubicBezTo>
                    <a:pt x="5300159" y="209501"/>
                    <a:pt x="5291375" y="218286"/>
                    <a:pt x="5280539" y="218286"/>
                  </a:cubicBezTo>
                  <a:lnTo>
                    <a:pt x="19620" y="218286"/>
                  </a:lnTo>
                  <a:cubicBezTo>
                    <a:pt x="14417" y="218286"/>
                    <a:pt x="9426" y="216219"/>
                    <a:pt x="5747" y="212539"/>
                  </a:cubicBezTo>
                  <a:cubicBezTo>
                    <a:pt x="2067" y="208860"/>
                    <a:pt x="0" y="203869"/>
                    <a:pt x="0" y="198665"/>
                  </a:cubicBezTo>
                  <a:lnTo>
                    <a:pt x="0" y="19620"/>
                  </a:lnTo>
                  <a:cubicBezTo>
                    <a:pt x="0" y="14417"/>
                    <a:pt x="2067" y="9426"/>
                    <a:pt x="5747" y="5747"/>
                  </a:cubicBezTo>
                  <a:cubicBezTo>
                    <a:pt x="9426" y="2067"/>
                    <a:pt x="14417" y="0"/>
                    <a:pt x="19620" y="0"/>
                  </a:cubicBezTo>
                  <a:close/>
                </a:path>
              </a:pathLst>
            </a:custGeom>
            <a:solidFill>
              <a:srgbClr val="000000">
                <a:alpha val="0"/>
              </a:srgbClr>
            </a:solidFill>
            <a:ln w="28575" cap="rnd">
              <a:gradFill>
                <a:gsLst>
                  <a:gs pos="0">
                    <a:srgbClr val="5960DC">
                      <a:alpha val="100000"/>
                    </a:srgbClr>
                  </a:gs>
                  <a:gs pos="100000">
                    <a:srgbClr val="FF99FF">
                      <a:alpha val="100000"/>
                    </a:srgbClr>
                  </a:gs>
                </a:gsLst>
                <a:lin ang="0"/>
              </a:gradFill>
              <a:prstDash val="solid"/>
              <a:round/>
            </a:ln>
          </p:spPr>
        </p:sp>
        <p:sp>
          <p:nvSpPr>
            <p:cNvPr name="TextBox 5" id="5"/>
            <p:cNvSpPr txBox="true"/>
            <p:nvPr/>
          </p:nvSpPr>
          <p:spPr>
            <a:xfrm>
              <a:off x="0" y="-38100"/>
              <a:ext cx="5300159" cy="256386"/>
            </a:xfrm>
            <a:prstGeom prst="rect">
              <a:avLst/>
            </a:prstGeom>
          </p:spPr>
          <p:txBody>
            <a:bodyPr anchor="ctr" rtlCol="false" tIns="50800" lIns="50800" bIns="50800" rIns="50800"/>
            <a:lstStyle/>
            <a:p>
              <a:pPr algn="ctr">
                <a:lnSpc>
                  <a:spcPts val="2659"/>
                </a:lnSpc>
              </a:pPr>
            </a:p>
          </p:txBody>
        </p:sp>
      </p:grpSp>
      <p:sp>
        <p:nvSpPr>
          <p:cNvPr name="Freeform 6" id="6"/>
          <p:cNvSpPr/>
          <p:nvPr/>
        </p:nvSpPr>
        <p:spPr>
          <a:xfrm flipH="false" flipV="false" rot="0">
            <a:off x="-1776175" y="-2008268"/>
            <a:ext cx="5814884" cy="4964457"/>
          </a:xfrm>
          <a:custGeom>
            <a:avLst/>
            <a:gdLst/>
            <a:ahLst/>
            <a:cxnLst/>
            <a:rect r="r" b="b" t="t" l="l"/>
            <a:pathLst>
              <a:path h="4964457" w="5814884">
                <a:moveTo>
                  <a:pt x="0" y="0"/>
                </a:moveTo>
                <a:lnTo>
                  <a:pt x="5814883" y="0"/>
                </a:lnTo>
                <a:lnTo>
                  <a:pt x="5814883" y="4964457"/>
                </a:lnTo>
                <a:lnTo>
                  <a:pt x="0" y="4964457"/>
                </a:lnTo>
                <a:lnTo>
                  <a:pt x="0" y="0"/>
                </a:lnTo>
                <a:close/>
              </a:path>
            </a:pathLst>
          </a:custGeom>
          <a:blipFill>
            <a:blip r:embed="rId3">
              <a:alphaModFix amt="46000"/>
            </a:blip>
            <a:stretch>
              <a:fillRect l="0" t="0" r="0" b="0"/>
            </a:stretch>
          </a:blipFill>
        </p:spPr>
      </p:sp>
      <p:sp>
        <p:nvSpPr>
          <p:cNvPr name="Freeform 7" id="7"/>
          <p:cNvSpPr/>
          <p:nvPr/>
        </p:nvSpPr>
        <p:spPr>
          <a:xfrm flipH="false" flipV="false" rot="0">
            <a:off x="2189147" y="3547371"/>
            <a:ext cx="13423738" cy="6513540"/>
          </a:xfrm>
          <a:custGeom>
            <a:avLst/>
            <a:gdLst/>
            <a:ahLst/>
            <a:cxnLst/>
            <a:rect r="r" b="b" t="t" l="l"/>
            <a:pathLst>
              <a:path h="6513540" w="13423738">
                <a:moveTo>
                  <a:pt x="0" y="0"/>
                </a:moveTo>
                <a:lnTo>
                  <a:pt x="13423739" y="0"/>
                </a:lnTo>
                <a:lnTo>
                  <a:pt x="13423739" y="6513540"/>
                </a:lnTo>
                <a:lnTo>
                  <a:pt x="0" y="6513540"/>
                </a:lnTo>
                <a:lnTo>
                  <a:pt x="0" y="0"/>
                </a:lnTo>
                <a:close/>
              </a:path>
            </a:pathLst>
          </a:custGeom>
          <a:blipFill>
            <a:blip r:embed="rId4"/>
            <a:stretch>
              <a:fillRect l="0" t="0" r="0" b="0"/>
            </a:stretch>
          </a:blipFill>
        </p:spPr>
      </p:sp>
      <p:sp>
        <p:nvSpPr>
          <p:cNvPr name="TextBox 8" id="8"/>
          <p:cNvSpPr txBox="true"/>
          <p:nvPr/>
        </p:nvSpPr>
        <p:spPr>
          <a:xfrm rot="0">
            <a:off x="3769740" y="569210"/>
            <a:ext cx="9699452" cy="958018"/>
          </a:xfrm>
          <a:prstGeom prst="rect">
            <a:avLst/>
          </a:prstGeom>
        </p:spPr>
        <p:txBody>
          <a:bodyPr anchor="t" rtlCol="false" tIns="0" lIns="0" bIns="0" rIns="0">
            <a:spAutoFit/>
          </a:bodyPr>
          <a:lstStyle/>
          <a:p>
            <a:pPr algn="ctr">
              <a:lnSpc>
                <a:spcPts val="7265"/>
              </a:lnSpc>
            </a:pPr>
            <a:r>
              <a:rPr lang="en-US" sz="6919">
                <a:solidFill>
                  <a:srgbClr val="1F2374"/>
                </a:solidFill>
                <a:latin typeface="Anton"/>
                <a:ea typeface="Anton"/>
                <a:cs typeface="Anton"/>
                <a:sym typeface="Anton"/>
              </a:rPr>
              <a:t>ARDUINO MEGA 2560</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38888" r="0" b="-38888"/>
            </a:stretch>
          </a:blipFill>
        </p:spPr>
      </p:sp>
      <p:grpSp>
        <p:nvGrpSpPr>
          <p:cNvPr name="Group 3" id="3"/>
          <p:cNvGrpSpPr/>
          <p:nvPr/>
        </p:nvGrpSpPr>
        <p:grpSpPr>
          <a:xfrm rot="0">
            <a:off x="-1166028" y="2127385"/>
            <a:ext cx="20124043" cy="828803"/>
            <a:chOff x="0" y="0"/>
            <a:chExt cx="5300159" cy="218286"/>
          </a:xfrm>
        </p:grpSpPr>
        <p:sp>
          <p:nvSpPr>
            <p:cNvPr name="Freeform 4" id="4"/>
            <p:cNvSpPr/>
            <p:nvPr/>
          </p:nvSpPr>
          <p:spPr>
            <a:xfrm flipH="false" flipV="false" rot="0">
              <a:off x="0" y="0"/>
              <a:ext cx="5300159" cy="218286"/>
            </a:xfrm>
            <a:custGeom>
              <a:avLst/>
              <a:gdLst/>
              <a:ahLst/>
              <a:cxnLst/>
              <a:rect r="r" b="b" t="t" l="l"/>
              <a:pathLst>
                <a:path h="218286" w="5300159">
                  <a:moveTo>
                    <a:pt x="19620" y="0"/>
                  </a:moveTo>
                  <a:lnTo>
                    <a:pt x="5280539" y="0"/>
                  </a:lnTo>
                  <a:cubicBezTo>
                    <a:pt x="5291375" y="0"/>
                    <a:pt x="5300159" y="8784"/>
                    <a:pt x="5300159" y="19620"/>
                  </a:cubicBezTo>
                  <a:lnTo>
                    <a:pt x="5300159" y="198665"/>
                  </a:lnTo>
                  <a:cubicBezTo>
                    <a:pt x="5300159" y="209501"/>
                    <a:pt x="5291375" y="218286"/>
                    <a:pt x="5280539" y="218286"/>
                  </a:cubicBezTo>
                  <a:lnTo>
                    <a:pt x="19620" y="218286"/>
                  </a:lnTo>
                  <a:cubicBezTo>
                    <a:pt x="14417" y="218286"/>
                    <a:pt x="9426" y="216219"/>
                    <a:pt x="5747" y="212539"/>
                  </a:cubicBezTo>
                  <a:cubicBezTo>
                    <a:pt x="2067" y="208860"/>
                    <a:pt x="0" y="203869"/>
                    <a:pt x="0" y="198665"/>
                  </a:cubicBezTo>
                  <a:lnTo>
                    <a:pt x="0" y="19620"/>
                  </a:lnTo>
                  <a:cubicBezTo>
                    <a:pt x="0" y="14417"/>
                    <a:pt x="2067" y="9426"/>
                    <a:pt x="5747" y="5747"/>
                  </a:cubicBezTo>
                  <a:cubicBezTo>
                    <a:pt x="9426" y="2067"/>
                    <a:pt x="14417" y="0"/>
                    <a:pt x="19620" y="0"/>
                  </a:cubicBezTo>
                  <a:close/>
                </a:path>
              </a:pathLst>
            </a:custGeom>
            <a:solidFill>
              <a:srgbClr val="000000">
                <a:alpha val="0"/>
              </a:srgbClr>
            </a:solidFill>
            <a:ln w="28575" cap="rnd">
              <a:gradFill>
                <a:gsLst>
                  <a:gs pos="0">
                    <a:srgbClr val="5960DC">
                      <a:alpha val="100000"/>
                    </a:srgbClr>
                  </a:gs>
                  <a:gs pos="100000">
                    <a:srgbClr val="FF99FF">
                      <a:alpha val="100000"/>
                    </a:srgbClr>
                  </a:gs>
                </a:gsLst>
                <a:lin ang="0"/>
              </a:gradFill>
              <a:prstDash val="solid"/>
              <a:round/>
            </a:ln>
          </p:spPr>
        </p:sp>
        <p:sp>
          <p:nvSpPr>
            <p:cNvPr name="TextBox 5" id="5"/>
            <p:cNvSpPr txBox="true"/>
            <p:nvPr/>
          </p:nvSpPr>
          <p:spPr>
            <a:xfrm>
              <a:off x="0" y="-38100"/>
              <a:ext cx="5300159" cy="256386"/>
            </a:xfrm>
            <a:prstGeom prst="rect">
              <a:avLst/>
            </a:prstGeom>
          </p:spPr>
          <p:txBody>
            <a:bodyPr anchor="ctr" rtlCol="false" tIns="50800" lIns="50800" bIns="50800" rIns="50800"/>
            <a:lstStyle/>
            <a:p>
              <a:pPr algn="ctr">
                <a:lnSpc>
                  <a:spcPts val="2659"/>
                </a:lnSpc>
              </a:pPr>
            </a:p>
          </p:txBody>
        </p:sp>
      </p:grpSp>
      <p:sp>
        <p:nvSpPr>
          <p:cNvPr name="Freeform 6" id="6"/>
          <p:cNvSpPr/>
          <p:nvPr/>
        </p:nvSpPr>
        <p:spPr>
          <a:xfrm flipH="false" flipV="false" rot="0">
            <a:off x="-1776175" y="-2008268"/>
            <a:ext cx="5814884" cy="4964457"/>
          </a:xfrm>
          <a:custGeom>
            <a:avLst/>
            <a:gdLst/>
            <a:ahLst/>
            <a:cxnLst/>
            <a:rect r="r" b="b" t="t" l="l"/>
            <a:pathLst>
              <a:path h="4964457" w="5814884">
                <a:moveTo>
                  <a:pt x="0" y="0"/>
                </a:moveTo>
                <a:lnTo>
                  <a:pt x="5814883" y="0"/>
                </a:lnTo>
                <a:lnTo>
                  <a:pt x="5814883" y="4964457"/>
                </a:lnTo>
                <a:lnTo>
                  <a:pt x="0" y="4964457"/>
                </a:lnTo>
                <a:lnTo>
                  <a:pt x="0" y="0"/>
                </a:lnTo>
                <a:close/>
              </a:path>
            </a:pathLst>
          </a:custGeom>
          <a:blipFill>
            <a:blip r:embed="rId3">
              <a:alphaModFix amt="46000"/>
            </a:blip>
            <a:stretch>
              <a:fillRect l="0" t="0" r="0" b="0"/>
            </a:stretch>
          </a:blipFill>
        </p:spPr>
      </p:sp>
      <p:sp>
        <p:nvSpPr>
          <p:cNvPr name="Freeform 7" id="7"/>
          <p:cNvSpPr/>
          <p:nvPr/>
        </p:nvSpPr>
        <p:spPr>
          <a:xfrm flipH="false" flipV="false" rot="0">
            <a:off x="3664196" y="3304096"/>
            <a:ext cx="10463596" cy="6752008"/>
          </a:xfrm>
          <a:custGeom>
            <a:avLst/>
            <a:gdLst/>
            <a:ahLst/>
            <a:cxnLst/>
            <a:rect r="r" b="b" t="t" l="l"/>
            <a:pathLst>
              <a:path h="6752008" w="10463596">
                <a:moveTo>
                  <a:pt x="0" y="0"/>
                </a:moveTo>
                <a:lnTo>
                  <a:pt x="10463596" y="0"/>
                </a:lnTo>
                <a:lnTo>
                  <a:pt x="10463596" y="6752009"/>
                </a:lnTo>
                <a:lnTo>
                  <a:pt x="0" y="6752009"/>
                </a:lnTo>
                <a:lnTo>
                  <a:pt x="0" y="0"/>
                </a:lnTo>
                <a:close/>
              </a:path>
            </a:pathLst>
          </a:custGeom>
          <a:blipFill>
            <a:blip r:embed="rId4"/>
            <a:stretch>
              <a:fillRect l="0" t="-639" r="0" b="-639"/>
            </a:stretch>
          </a:blipFill>
        </p:spPr>
      </p:sp>
      <p:sp>
        <p:nvSpPr>
          <p:cNvPr name="TextBox 8" id="8"/>
          <p:cNvSpPr txBox="true"/>
          <p:nvPr/>
        </p:nvSpPr>
        <p:spPr>
          <a:xfrm rot="0">
            <a:off x="3769740" y="569210"/>
            <a:ext cx="9699452" cy="958018"/>
          </a:xfrm>
          <a:prstGeom prst="rect">
            <a:avLst/>
          </a:prstGeom>
        </p:spPr>
        <p:txBody>
          <a:bodyPr anchor="t" rtlCol="false" tIns="0" lIns="0" bIns="0" rIns="0">
            <a:spAutoFit/>
          </a:bodyPr>
          <a:lstStyle/>
          <a:p>
            <a:pPr algn="ctr">
              <a:lnSpc>
                <a:spcPts val="7265"/>
              </a:lnSpc>
            </a:pPr>
            <a:r>
              <a:rPr lang="en-US" sz="6919">
                <a:solidFill>
                  <a:srgbClr val="1F2374"/>
                </a:solidFill>
                <a:latin typeface="Anton"/>
                <a:ea typeface="Anton"/>
                <a:cs typeface="Anton"/>
                <a:sym typeface="Anton"/>
              </a:rPr>
              <a:t>CUP EXTRACTOR</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DAGVXOLyjeM</dc:identifier>
  <dcterms:modified xsi:type="dcterms:W3CDTF">2011-08-01T06:04:30Z</dcterms:modified>
  <cp:revision>1</cp:revision>
  <dc:title>Blue Pink Minimalist Modern Digital Evolution Computer Presentation</dc:title>
</cp:coreProperties>
</file>