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PT Sans Narrow"/>
      <p:regular r:id="rId22"/>
      <p:bold r:id="rId23"/>
    </p:embeddedFont>
    <p:embeddedFont>
      <p:font typeface="Open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PTSansNarrow-regular.fntdata"/><Relationship Id="rId21" Type="http://schemas.openxmlformats.org/officeDocument/2006/relationships/slide" Target="slides/slide16.xml"/><Relationship Id="rId24" Type="http://schemas.openxmlformats.org/officeDocument/2006/relationships/font" Target="fonts/OpenSans-regular.fntdata"/><Relationship Id="rId23" Type="http://schemas.openxmlformats.org/officeDocument/2006/relationships/font" Target="fonts/PTSansNarrow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italic.fntdata"/><Relationship Id="rId25" Type="http://schemas.openxmlformats.org/officeDocument/2006/relationships/font" Target="fonts/OpenSans-bold.fntdata"/><Relationship Id="rId27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4b1ba5c4a3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4b1ba5c4a3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4b1ba5c4a3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4b1ba5c4a3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4b1ba5c4a3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4b1ba5c4a3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4b1ba5c4a3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4b1ba5c4a3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4b1ba5c4a3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4b1ba5c4a3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4b1ba5c4a3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4b1ba5c4a3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4b3aa26472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4b3aa26472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4b1ba5c4a3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4b1ba5c4a3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4b1ba5c4a3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4b1ba5c4a3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4b1ba5c4a3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4b1ba5c4a3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4b1ba5c4a3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4b1ba5c4a3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4b1ba5c4a3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4b1ba5c4a3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4b3aa2647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4b3aa264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4b1ba5c4a3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4b1ba5c4a3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4b1ba5c4a3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4b1ba5c4a3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6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image" Target="../media/image7.jpg"/><Relationship Id="rId5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The Handless Writer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Done by 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Asad Sukhon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Mahmood Jabri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How does it work?</a:t>
            </a:r>
            <a:endParaRPr/>
          </a:p>
        </p:txBody>
      </p:sp>
      <p:sp>
        <p:nvSpPr>
          <p:cNvPr id="129" name="Google Shape;129;p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Voice recognition mode:</a:t>
            </a:r>
            <a:endParaRPr/>
          </a:p>
          <a:p>
            <a:pPr indent="-342900" lvl="0" marL="13716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Voice recognition module.</a:t>
            </a:r>
            <a:endParaRPr/>
          </a:p>
          <a:p>
            <a:pPr indent="-342900" lvl="0" marL="13716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Voice recognition Arduino Uno.</a:t>
            </a:r>
            <a:endParaRPr/>
          </a:p>
          <a:p>
            <a:pPr indent="-342900" lvl="0" marL="13716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Raspberry pi.</a:t>
            </a:r>
            <a:endParaRPr/>
          </a:p>
          <a:p>
            <a:pPr indent="-342900" lvl="0" marL="13716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GRBL Arduino Uno.</a:t>
            </a:r>
            <a:endParaRPr/>
          </a:p>
          <a:p>
            <a:pPr indent="-342900" lvl="0" marL="13716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CNC Machine.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How does it work?</a:t>
            </a:r>
            <a:endParaRPr/>
          </a:p>
        </p:txBody>
      </p:sp>
      <p:sp>
        <p:nvSpPr>
          <p:cNvPr id="135" name="Google Shape;135;p2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Manual Mode:</a:t>
            </a:r>
            <a:endParaRPr/>
          </a:p>
          <a:p>
            <a:pPr indent="-342900" lvl="0" marL="13716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Gcode File.</a:t>
            </a:r>
            <a:endParaRPr/>
          </a:p>
          <a:p>
            <a:pPr indent="-342900" lvl="0" marL="13716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Raspberry pi.</a:t>
            </a:r>
            <a:endParaRPr/>
          </a:p>
          <a:p>
            <a:pPr indent="-342900" lvl="0" marL="13716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GRBL Arduino Uno.</a:t>
            </a:r>
            <a:endParaRPr/>
          </a:p>
          <a:p>
            <a:pPr indent="-342900" lvl="0" marL="13716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CNC Machine.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Examples</a:t>
            </a:r>
            <a:endParaRPr/>
          </a:p>
        </p:txBody>
      </p:sp>
      <p:sp>
        <p:nvSpPr>
          <p:cNvPr id="141" name="Google Shape;141;p24"/>
          <p:cNvSpPr txBox="1"/>
          <p:nvPr>
            <p:ph idx="1" type="body"/>
          </p:nvPr>
        </p:nvSpPr>
        <p:spPr>
          <a:xfrm>
            <a:off x="3683850" y="2676000"/>
            <a:ext cx="1776300" cy="48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2" name="Google Shape;14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3980" y="1152425"/>
            <a:ext cx="6456040" cy="385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Examples</a:t>
            </a:r>
            <a:endParaRPr/>
          </a:p>
        </p:txBody>
      </p:sp>
      <p:sp>
        <p:nvSpPr>
          <p:cNvPr id="148" name="Google Shape;148;p25"/>
          <p:cNvSpPr txBox="1"/>
          <p:nvPr>
            <p:ph idx="1" type="body"/>
          </p:nvPr>
        </p:nvSpPr>
        <p:spPr>
          <a:xfrm>
            <a:off x="3066975" y="2293725"/>
            <a:ext cx="3010200" cy="12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7302" y="1228627"/>
            <a:ext cx="6433194" cy="353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Challenges and Constraints</a:t>
            </a:r>
            <a:endParaRPr/>
          </a:p>
        </p:txBody>
      </p:sp>
      <p:sp>
        <p:nvSpPr>
          <p:cNvPr id="155" name="Google Shape;155;p2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Cost of materials.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Printing plastic parts.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The sensitivity of parts.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Future Work</a:t>
            </a:r>
            <a:endParaRPr/>
          </a:p>
        </p:txBody>
      </p:sp>
      <p:sp>
        <p:nvSpPr>
          <p:cNvPr id="161" name="Google Shape;161;p2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Navigating across the paper.</a:t>
            </a:r>
            <a:endParaRPr/>
          </a:p>
          <a:p>
            <a: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Process and </a:t>
            </a:r>
            <a:r>
              <a:rPr lang="ar"/>
              <a:t>execute</a:t>
            </a:r>
            <a:r>
              <a:rPr lang="ar"/>
              <a:t> any spoken word.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8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Thank you!</a:t>
            </a:r>
            <a:endParaRPr/>
          </a:p>
        </p:txBody>
      </p:sp>
      <p:sp>
        <p:nvSpPr>
          <p:cNvPr id="167" name="Google Shape;167;p28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Any 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Contents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Introduction.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What does our project do?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Project Parts.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Terms.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Progress of Work.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How does it work?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Examples.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Challenges and Constraints.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Future Work.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Introduction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CNC is Computer Numerical Control.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The principle of CNC plotter machines is world-wide applied principle in different fields.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ar"/>
              <a:t>Accomplish tasks without human efforts.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ar"/>
              <a:t>Not constrained by human limitations.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ar"/>
              <a:t>Reduce Manpower Costs.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However, They are not easy to afford.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What does our project do?</a:t>
            </a:r>
            <a:endParaRPr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Executes the voice commands.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ar"/>
              <a:t>Shapes.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ar"/>
              <a:t>Hand writing.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ar"/>
              <a:t>Signature.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ar"/>
              <a:t>Drawing.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Executes specific type of files </a:t>
            </a:r>
            <a:r>
              <a:rPr lang="ar"/>
              <a:t>manually </a:t>
            </a:r>
            <a:r>
              <a:rPr lang="ar"/>
              <a:t>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ar"/>
              <a:t>Gcode.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Project Parts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ar"/>
              <a:t>..</a:t>
            </a:r>
            <a:endParaRPr/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450" y="1266325"/>
            <a:ext cx="2516399" cy="251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56500" y="1228625"/>
            <a:ext cx="3462250" cy="346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3379750"/>
            <a:ext cx="1355400" cy="135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95125" y="1546525"/>
            <a:ext cx="2936651" cy="2936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Project Parts</a:t>
            </a:r>
            <a:endParaRPr/>
          </a:p>
        </p:txBody>
      </p:sp>
      <p:sp>
        <p:nvSpPr>
          <p:cNvPr id="101" name="Google Shape;101;p1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ar"/>
              <a:t>..</a:t>
            </a:r>
            <a:endParaRPr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66325"/>
            <a:ext cx="2393150" cy="281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6250" y="1510400"/>
            <a:ext cx="3199500" cy="232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75500" y="1468325"/>
            <a:ext cx="2085200" cy="208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Project Parts</a:t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353700" y="2215525"/>
            <a:ext cx="2436600" cy="14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2750" y="1101025"/>
            <a:ext cx="4941049" cy="3692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Terms</a:t>
            </a:r>
            <a:endParaRPr/>
          </a:p>
        </p:txBody>
      </p:sp>
      <p:sp>
        <p:nvSpPr>
          <p:cNvPr id="117" name="Google Shape;117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Gcode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GRBL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Universal Gcode Sender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Progress of Work</a:t>
            </a:r>
            <a:endParaRPr/>
          </a:p>
        </p:txBody>
      </p:sp>
      <p:sp>
        <p:nvSpPr>
          <p:cNvPr id="123" name="Google Shape;123;p2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Printing and buying the needed parts.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Assembling and testing the</a:t>
            </a:r>
            <a:r>
              <a:rPr lang="ar"/>
              <a:t> CNC Machine.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Testing the voice recognition module.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Writing code for voice recognition module.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Testing the serial communication between Arduino and Raspberry pi.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ar"/>
              <a:t>Combining.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