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3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74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4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9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6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7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9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4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4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B9D5E-4854-4B5E-9292-AD559C9E2D80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2F360-CF70-443A-A140-E904C0975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5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74" y="658026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932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222675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5546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04288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03483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00285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768181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59871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0003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052720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39779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406360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2023-08-15T14:30:23Z</dcterms:created>
  <dcterms:modified xsi:type="dcterms:W3CDTF">2023-08-15T14:30:41Z</dcterms:modified>
</cp:coreProperties>
</file>