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44" autoAdjust="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38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12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802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89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2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0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96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844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255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70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0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83264-07B2-422A-9B7D-F0FEF0FA4EEC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068DB-365D-4F87-B82D-441A14D8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29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0" y="12700"/>
            <a:ext cx="80391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68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900" y="0"/>
            <a:ext cx="8216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7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700" y="0"/>
            <a:ext cx="8102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07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700" y="0"/>
            <a:ext cx="8318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9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00" y="0"/>
            <a:ext cx="7924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80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0" y="6786"/>
            <a:ext cx="8178800" cy="685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39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800" y="0"/>
            <a:ext cx="7670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65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01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0"/>
            <a:ext cx="774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5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700" y="0"/>
            <a:ext cx="79629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800" y="0"/>
            <a:ext cx="82042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6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0" y="0"/>
            <a:ext cx="7950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0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700" y="0"/>
            <a:ext cx="8039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60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699" y="0"/>
            <a:ext cx="80264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6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900" y="0"/>
            <a:ext cx="7975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3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0"/>
            <a:ext cx="8115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5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Application>Microsoft Office PowerPoint</Application>
  <PresentationFormat>ملء الشاشة</PresentationFormat>
  <Paragraphs>0</Paragraphs>
  <Slides>16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master</dc:creator>
  <cp:lastModifiedBy>master</cp:lastModifiedBy>
  <cp:revision>2</cp:revision>
  <dcterms:created xsi:type="dcterms:W3CDTF">2022-05-20T10:05:22Z</dcterms:created>
  <dcterms:modified xsi:type="dcterms:W3CDTF">2022-05-20T10:22:23Z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