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94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74" r:id="rId20"/>
    <p:sldId id="275" r:id="rId21"/>
    <p:sldId id="291" r:id="rId22"/>
    <p:sldId id="292" r:id="rId23"/>
    <p:sldId id="290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8" r:id="rId36"/>
    <p:sldId id="289" r:id="rId37"/>
    <p:sldId id="29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21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14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4814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902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4451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865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33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5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783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29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814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0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47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31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12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90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AE290-B963-49CD-9F11-E444846FB0DD}" type="datetimeFigureOut">
              <a:rPr lang="en-GB" smtClean="0"/>
              <a:t>30/05/2020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FDB5D91-8B78-40C1-9B4F-131384397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12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jpg"/><Relationship Id="rId4" Type="http://schemas.openxmlformats.org/officeDocument/2006/relationships/image" Target="../media/image3.svg"/><Relationship Id="rId9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2D829-B264-4825-8FA2-39D2E1A76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8348" y="662610"/>
            <a:ext cx="2955235" cy="1219199"/>
          </a:xfrm>
        </p:spPr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Mishwar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0EA340-5419-414C-81C9-C12A6B11B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9700" y="3233530"/>
            <a:ext cx="8915399" cy="2961859"/>
          </a:xfrm>
        </p:spPr>
        <p:txBody>
          <a:bodyPr/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Times New Roman (Headings CS)"/>
              </a:rPr>
              <a:t>Presented by:       </a:t>
            </a:r>
            <a:r>
              <a:rPr lang="en-GB" b="1" dirty="0">
                <a:solidFill>
                  <a:schemeClr val="tx1"/>
                </a:solidFill>
                <a:latin typeface="Times New Roman (Headings CS)"/>
              </a:rPr>
              <a:t> </a:t>
            </a:r>
            <a:r>
              <a:rPr lang="en-GB" dirty="0">
                <a:solidFill>
                  <a:schemeClr val="tx1"/>
                </a:solidFill>
                <a:latin typeface="Times New Roman (Headings CS)"/>
              </a:rPr>
              <a:t>Ibraheem Bsharat</a:t>
            </a:r>
          </a:p>
          <a:p>
            <a:r>
              <a:rPr lang="en-GB" dirty="0">
                <a:solidFill>
                  <a:schemeClr val="tx1"/>
                </a:solidFill>
                <a:latin typeface="Times New Roman (Headings CS)"/>
              </a:rPr>
              <a:t>                                Ehab Afaneh</a:t>
            </a:r>
          </a:p>
          <a:p>
            <a:endParaRPr lang="en-GB" dirty="0">
              <a:latin typeface="Times New Roman (Headings CS)"/>
            </a:endParaRPr>
          </a:p>
          <a:p>
            <a:r>
              <a:rPr lang="en-GB" dirty="0">
                <a:latin typeface="Times New Roman (Headings CS)"/>
              </a:rPr>
              <a:t>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Times New Roman (Headings CS)"/>
              </a:rPr>
              <a:t>Supervisor :           </a:t>
            </a:r>
            <a:r>
              <a:rPr lang="en-GB" dirty="0">
                <a:solidFill>
                  <a:schemeClr val="tx1"/>
                </a:solidFill>
                <a:latin typeface="Times New Roman (Headings CS)"/>
              </a:rPr>
              <a:t>Dr. Abdullah Rashed</a:t>
            </a:r>
          </a:p>
        </p:txBody>
      </p:sp>
    </p:spTree>
    <p:extLst>
      <p:ext uri="{BB962C8B-B14F-4D97-AF65-F5344CB8AC3E}">
        <p14:creationId xmlns:p14="http://schemas.microsoft.com/office/powerpoint/2010/main" val="238531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9717" y="566448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Main page 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103" y="1489166"/>
            <a:ext cx="9522824" cy="494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11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78D4-4B4D-4FAA-AAED-051B884EE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Main page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/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Times New Roman (Headings CS)"/>
              </a:rPr>
              <a:t>Flights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 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</a:b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801B08-3E99-4AC7-B0E3-C3D4378FE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147" y="4167051"/>
            <a:ext cx="7534367" cy="188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CC56-B8CE-41DC-B874-AD8ACE9B8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Flights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A84F5-C907-46C1-AE2C-1C131DFA0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358" y="1981200"/>
            <a:ext cx="8059284" cy="394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7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B4712-EE11-4ABD-84A4-C136D0DF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Hotels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A0F847-FE6C-49EA-820D-8166EB97A2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07242" y="1905000"/>
            <a:ext cx="5782129" cy="35705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B78A2B-C6A8-4C84-B264-B2DB5EC7A2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67937" y="2083797"/>
            <a:ext cx="4678774" cy="19646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E5A365-AAD5-496E-91EA-4DE51193F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938" y="4060829"/>
            <a:ext cx="4678774" cy="21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2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8A39-85B9-412F-9EED-8CB1CA61F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Show Direction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4B5F4-E85B-4B5C-828A-06DC4FA4D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315" y="1905000"/>
            <a:ext cx="4130448" cy="377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5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94FD4-8B42-4D58-BF12-F0EF66A36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Weather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07398E-4C1A-46D5-A630-617111633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598" y="3627028"/>
            <a:ext cx="6362700" cy="247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FB29BB-B161-4E41-BBCD-8F9AD2755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51" y="2186940"/>
            <a:ext cx="9753600" cy="94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A62A-C5CD-4CBE-B363-3CCA7C0A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a Taxi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89BCF3-1962-43F2-A454-D1BB0F6F42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34512" y="2696029"/>
            <a:ext cx="5731510" cy="2017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05E6A9-D64E-4AB7-9CDA-4C182ABD1BC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66022" y="1905000"/>
            <a:ext cx="4913177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8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FFF1-48DB-4922-807F-653CD616D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Popular Destination/Recommended Hotels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8F64B2-EA81-4B33-9FFD-E7A4D21E5E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62474" y="1401988"/>
            <a:ext cx="5731510" cy="2660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14FF4F-F036-4A2A-85C5-1C111FCDAD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474" y="4062638"/>
            <a:ext cx="5731510" cy="234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3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78643-C508-4D80-B4D0-5AEE8EAC7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opinions of users on site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CAE405-80BE-4BA5-9A1B-DCA547889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387" y="1433059"/>
            <a:ext cx="84296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4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0DA60-9750-49FA-90A9-1DD1F748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Contact</a:t>
            </a:r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70F106-5ACB-4E74-9B51-737238C24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957" y="1905000"/>
            <a:ext cx="96774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A838-7333-4CF9-B24E-55D34624C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Outlines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06AFC-F006-422D-8550-75AEB1339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latin typeface="Times New Roman (Headings CS)"/>
              </a:rPr>
              <a:t>Introduction.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latin typeface="Times New Roman (Headings CS)"/>
              </a:rPr>
              <a:t>Features.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latin typeface="Times New Roman (Headings CS)"/>
              </a:rPr>
              <a:t>Technologies.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latin typeface="Times New Roman (Headings CS)"/>
              </a:rPr>
              <a:t>Methods and Techniques.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latin typeface="Times New Roman (Headings CS)"/>
              </a:rPr>
              <a:t>Constrains.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latin typeface="Times New Roman (Headings CS)"/>
              </a:rPr>
              <a:t>Future work and Recommendation.</a:t>
            </a:r>
          </a:p>
        </p:txBody>
      </p:sp>
    </p:spTree>
    <p:extLst>
      <p:ext uri="{BB962C8B-B14F-4D97-AF65-F5344CB8AC3E}">
        <p14:creationId xmlns:p14="http://schemas.microsoft.com/office/powerpoint/2010/main" val="3943568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FAAC0-62A0-4C08-AAC1-4887B3A3F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4454BA-2FC9-419E-947F-BA2167A85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447" y="1423349"/>
            <a:ext cx="8051106" cy="48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7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9A678-8E9D-49E5-B417-BDFE6494E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Tourist places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8A03B-7463-4075-86C5-5EB89295B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887" y="1508470"/>
            <a:ext cx="561022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3F144-8450-4076-BFA9-5C21AE576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Restaurants</a:t>
            </a:r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D067B8-048B-4027-959D-ACC1311E4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4" y="1905000"/>
            <a:ext cx="6284430" cy="340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3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0B778-D768-4904-AA5D-E51AA9148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Navigation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180417-669A-45CE-BCB5-6D2808BEC0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61253" y="1905000"/>
            <a:ext cx="7209182" cy="376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9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4AA34-BC17-41F5-938F-533879AB0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Booked items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35DD6-566E-4045-AD2E-F4DA3EBC88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93659" y="1666240"/>
            <a:ext cx="5653542" cy="352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5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234C1-0659-4A7E-94BE-869DFF61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Booked items</a:t>
            </a:r>
            <a:r>
              <a:rPr lang="en-GB" dirty="0"/>
              <a:t/>
            </a:r>
            <a:br>
              <a:rPr lang="en-GB" dirty="0"/>
            </a:br>
            <a:r>
              <a:rPr lang="en-GB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EB99C5-5388-4877-9D68-C693CB6AA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2057400"/>
            <a:ext cx="365759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0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0531C-96F2-4225-8530-B8227B2A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 Profile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Cash Back/Ticket details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5EDD6C-6B33-47B4-AE19-A7B79224F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1714498"/>
            <a:ext cx="7006151" cy="496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961A2-CC0D-4DF4-8D41-D45BEFE85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5E4A83-21CF-4CF5-A9AE-003784440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422174"/>
            <a:ext cx="8229600" cy="3367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3A74CC-F181-4CE2-A38E-29F3D19C3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25" y="4709663"/>
            <a:ext cx="7734300" cy="175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2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E580C-D44D-44DF-BA2E-EFD555B85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Favourites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6ECBBD-5334-4CE3-9002-4C35B72D3C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15439" y="2040572"/>
            <a:ext cx="6368830" cy="315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68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717B2-2C1E-4C40-8DA1-7A61A6AB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 page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26C04-E8F7-4A81-8475-A010FE2A6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1739447"/>
            <a:ext cx="8226795" cy="496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FE84A-2291-4174-A594-3A3F859C9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What is Mishwar</a:t>
            </a:r>
            <a:r>
              <a:rPr lang="ar-AE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6B1A2-536B-4F3C-8D4C-88C3B2E0D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Times New Roman (Headings CS)"/>
              </a:rPr>
              <a:t>Mishwar is a website that helps tourists choose their tourist destinations, prepare a complete plan for their trip, book travel tickets and book hotels, and makes it easy for them to travel in the country they are visiting.</a:t>
            </a:r>
          </a:p>
          <a:p>
            <a:endParaRPr lang="en-GB" dirty="0">
              <a:latin typeface="Times New Roman (Headings CS)"/>
            </a:endParaRPr>
          </a:p>
          <a:p>
            <a:r>
              <a:rPr lang="en-GB" dirty="0">
                <a:latin typeface="Times New Roman (Headings CS)"/>
              </a:rPr>
              <a:t>The project is the idea of a</a:t>
            </a:r>
            <a:r>
              <a:rPr lang="ar-AE" dirty="0">
                <a:latin typeface="Times New Roman (Headings CS)"/>
              </a:rPr>
              <a:t> </a:t>
            </a:r>
            <a:r>
              <a:rPr lang="en-GB" dirty="0">
                <a:latin typeface="Times New Roman (Headings CS)"/>
              </a:rPr>
              <a:t>Ceyac company for digital marketing and software engineering.</a:t>
            </a:r>
          </a:p>
          <a:p>
            <a:endParaRPr lang="en-GB" dirty="0">
              <a:latin typeface="Times New Roman (Headings CS)"/>
            </a:endParaRPr>
          </a:p>
        </p:txBody>
      </p:sp>
    </p:spTree>
    <p:extLst>
      <p:ext uri="{BB962C8B-B14F-4D97-AF65-F5344CB8AC3E}">
        <p14:creationId xmlns:p14="http://schemas.microsoft.com/office/powerpoint/2010/main" val="329454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7746A-1A4C-488F-9B67-5592F6D2F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BD443F-99E8-43BE-AB30-4ADEDB6DF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0" y="1543498"/>
            <a:ext cx="8728075" cy="46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43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CE4B0-CAAA-4D01-80A4-E4BB60FAA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Recharge cash 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DF88C9-0949-40D9-B4E5-622B9A14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275" y="1596798"/>
            <a:ext cx="550545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38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F0B84-6115-4AAF-AB78-3A9862BBD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68711C-EE3C-4FC7-88A0-8D31E0634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480" y="1408114"/>
            <a:ext cx="9419884" cy="464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142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D0187-BBB6-4B1B-B9C1-7C7E17004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offers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5A4B7-A027-4D50-BDC1-156028765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264555"/>
            <a:ext cx="4572000" cy="496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32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935E2-8A4B-4029-AE85-8E76E5C72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Messages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D9DF6A-44A9-4252-B233-B3C50EE03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324" y="1454150"/>
            <a:ext cx="8911687" cy="460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79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247E5-FF5F-4A34-8770-DE6AE71AE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55306-4DDC-4B71-86D8-7276EDAEE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a license to use Google Maps took time.</a:t>
            </a:r>
            <a:endParaRPr lang="ar-A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all tourist destinations in Palestine are shown on the map.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new things.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conditions in the country (COVID-19).</a:t>
            </a:r>
          </a:p>
        </p:txBody>
      </p:sp>
    </p:spTree>
    <p:extLst>
      <p:ext uri="{BB962C8B-B14F-4D97-AF65-F5344CB8AC3E}">
        <p14:creationId xmlns:p14="http://schemas.microsoft.com/office/powerpoint/2010/main" val="2582888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5FEA0-7446-438D-AA21-8E84ADA0B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3BC6A-86AA-4E48-BCB8-0BD809159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Creating an application for this project to facilitate the user browsing from the phone</a:t>
            </a:r>
            <a:r>
              <a:rPr lang="ar-S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Offline navigation.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Organizing the trip plan according to a specific budget</a:t>
            </a:r>
            <a:r>
              <a:rPr lang="ar-S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Currency Converter</a:t>
            </a:r>
            <a:r>
              <a:rPr lang="ar-S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 conversion within the site</a:t>
            </a:r>
            <a:r>
              <a:rPr lang="ar-S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Invoice translation scanner.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333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72B7-E1AB-43B9-A22E-EBE07009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540189"/>
            <a:ext cx="8915400" cy="3777622"/>
          </a:xfrm>
        </p:spPr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6400" dirty="0">
                <a:solidFill>
                  <a:schemeClr val="accent2">
                    <a:lumMod val="75000"/>
                  </a:schemeClr>
                </a:solidFill>
                <a:latin typeface="Bauhaus 93" panose="04030905020B02020C02" pitchFamily="82" charset="0"/>
              </a:rPr>
              <a:t>The End </a:t>
            </a:r>
          </a:p>
          <a:p>
            <a:pPr marL="0" indent="0" algn="ctr">
              <a:buNone/>
            </a:pPr>
            <a:r>
              <a:rPr lang="en-GB" sz="6400" dirty="0">
                <a:solidFill>
                  <a:schemeClr val="accent2">
                    <a:lumMod val="75000"/>
                  </a:schemeClr>
                </a:solidFill>
                <a:latin typeface="Bauhaus 93" panose="04030905020B02020C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912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A11BD-5BBB-47E2-8B0E-DD5AE655F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98296-1B9E-4131-BD94-3C19339AC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491408"/>
            <a:ext cx="8915400" cy="34198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 (Headings CS)"/>
              </a:rPr>
              <a:t>Having a large percentage of tourists prefer to travel alone without coordination with a tourist company.</a:t>
            </a:r>
            <a:endParaRPr lang="ar-AE" dirty="0">
              <a:latin typeface="Times New Roman (Headings CS)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 (Headings CS)"/>
              </a:rPr>
              <a:t>The problem of hotel reservation in the visited country</a:t>
            </a:r>
            <a:r>
              <a:rPr lang="ar-AE" dirty="0">
                <a:latin typeface="Times New Roman (Headings CS)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 (Headings CS)"/>
              </a:rPr>
              <a:t>Having trouble moving around the country</a:t>
            </a:r>
            <a:r>
              <a:rPr lang="ar-AE" dirty="0">
                <a:latin typeface="Times New Roman (Headings CS)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 (Headings CS)"/>
              </a:rPr>
              <a:t>Not knowing the tourist places, restaurants, and ways to go there</a:t>
            </a:r>
            <a:r>
              <a:rPr lang="ar-AE" dirty="0">
                <a:latin typeface="Times New Roman (Headings CS)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 (Headings CS)"/>
              </a:rPr>
              <a:t>Difficulty finding a taxi to travel or to bring supplies from the market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168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F82F3-6B5A-456B-92FA-BFD1FDDD4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A6761-0F67-435B-AF3C-4AE4E79FE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 (Headings CS)"/>
              </a:rPr>
              <a:t>Book a plane ticket online.</a:t>
            </a:r>
          </a:p>
          <a:p>
            <a:r>
              <a:rPr lang="en-GB" dirty="0">
                <a:latin typeface="Times New Roman (Headings CS)"/>
              </a:rPr>
              <a:t>Book a hotel in advance.</a:t>
            </a:r>
          </a:p>
          <a:p>
            <a:r>
              <a:rPr lang="en-GB" dirty="0">
                <a:latin typeface="Times New Roman (Headings CS)"/>
              </a:rPr>
              <a:t>Display the weather conditions in the country or country you are traveling to</a:t>
            </a:r>
            <a:r>
              <a:rPr lang="ar-AE" dirty="0">
                <a:latin typeface="Times New Roman (Headings CS)"/>
              </a:rPr>
              <a:t>.</a:t>
            </a:r>
          </a:p>
          <a:p>
            <a:r>
              <a:rPr lang="en-GB" dirty="0">
                <a:latin typeface="Times New Roman (Headings CS)"/>
              </a:rPr>
              <a:t>Show nearby taxi offices with their numbers and distance.</a:t>
            </a:r>
            <a:endParaRPr lang="ar-AE" dirty="0">
              <a:latin typeface="Times New Roman (Headings CS)"/>
            </a:endParaRPr>
          </a:p>
          <a:p>
            <a:r>
              <a:rPr lang="en-GB" dirty="0">
                <a:latin typeface="Times New Roman (Headings CS)"/>
              </a:rPr>
              <a:t>Show restaurants and tourist places and show the path leading to it.</a:t>
            </a:r>
            <a:endParaRPr lang="ar-AE" dirty="0">
              <a:latin typeface="Times New Roman (Headings CS)"/>
            </a:endParaRPr>
          </a:p>
          <a:p>
            <a:r>
              <a:rPr lang="en-GB" dirty="0">
                <a:latin typeface="Times New Roman (Headings CS)"/>
              </a:rPr>
              <a:t>Draw a complete travel plan that includes the days the traveler will spend and draw his plan on the map.</a:t>
            </a:r>
          </a:p>
          <a:p>
            <a:r>
              <a:rPr lang="en-GB" dirty="0">
                <a:latin typeface="Times New Roman (Headings CS)"/>
              </a:rPr>
              <a:t>Navigate online.</a:t>
            </a:r>
            <a:endParaRPr lang="ar-AE" dirty="0">
              <a:latin typeface="Times New Roman (Headings CS)"/>
            </a:endParaRPr>
          </a:p>
          <a:p>
            <a:r>
              <a:rPr lang="en-GB" dirty="0">
                <a:latin typeface="Times New Roman (Headings CS)"/>
              </a:rPr>
              <a:t>Cash Back</a:t>
            </a:r>
            <a:r>
              <a:rPr lang="ar-AE" dirty="0">
                <a:latin typeface="Times New Roman (Headings CS)"/>
              </a:rPr>
              <a:t>.</a:t>
            </a:r>
          </a:p>
          <a:p>
            <a:r>
              <a:rPr lang="en-GB" dirty="0">
                <a:latin typeface="Times New Roman (Headings CS)"/>
              </a:rPr>
              <a:t>Cash Back Offers(gifts). </a:t>
            </a:r>
            <a:endParaRPr lang="ar-AE" dirty="0">
              <a:latin typeface="Times New Roman (Headings CS)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54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CD10-7DC1-42AD-BB6E-E7A9ADA6E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Technologies</a:t>
            </a:r>
            <a:r>
              <a:rPr lang="en-GB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700270-BEA1-47E5-9681-E6E6F1649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64" y="2160105"/>
            <a:ext cx="1974261" cy="1749287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17677B0-478B-421A-9C7D-15F2756B02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674437" y="4504759"/>
            <a:ext cx="2310636" cy="16017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BC01B6-163C-4EB9-9E30-4CC8EC767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175" y="1985436"/>
            <a:ext cx="2223052" cy="22230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34EF45-531E-4E36-8D16-19384BCC3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478" y="2160105"/>
            <a:ext cx="1873715" cy="187371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DB9F41D-625A-4A74-8253-165FEA810C6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290602" y="4676617"/>
            <a:ext cx="2425146" cy="16017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9F2C0A0-F090-4794-A606-D142AA7A5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323" y="4504759"/>
            <a:ext cx="2041450" cy="17291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E9B26A-64BB-4EBB-8814-F03898EE918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77" y="4549219"/>
            <a:ext cx="2553291" cy="172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7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A9A3-50D1-4632-B64A-E54995094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41833"/>
          </a:xfrm>
        </p:spPr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Methods and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5AAF9-85E9-4448-A524-D8B93502AD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2924" y="1314801"/>
            <a:ext cx="4313864" cy="4767947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latin typeface="Times New Roman (Headings CS)"/>
              </a:rPr>
              <a:t>Sign Up</a:t>
            </a:r>
          </a:p>
          <a:p>
            <a:r>
              <a:rPr lang="en-GB" dirty="0">
                <a:latin typeface="Times New Roman (Headings CS)"/>
              </a:rPr>
              <a:t>Login</a:t>
            </a:r>
          </a:p>
          <a:p>
            <a:r>
              <a:rPr lang="en-GB" dirty="0">
                <a:latin typeface="Times New Roman (Headings CS)"/>
              </a:rPr>
              <a:t>Guest page</a:t>
            </a:r>
          </a:p>
          <a:p>
            <a:r>
              <a:rPr lang="en-GB" dirty="0">
                <a:latin typeface="Times New Roman (Headings CS)"/>
              </a:rPr>
              <a:t>Main page</a:t>
            </a:r>
          </a:p>
          <a:p>
            <a:r>
              <a:rPr lang="en-US" dirty="0">
                <a:latin typeface="Times New Roman (Headings CS)"/>
              </a:rPr>
              <a:t>Flights</a:t>
            </a:r>
          </a:p>
          <a:p>
            <a:r>
              <a:rPr lang="en-US" dirty="0">
                <a:latin typeface="Times New Roman (Headings CS)"/>
              </a:rPr>
              <a:t>Hotels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 Direction</a:t>
            </a:r>
            <a:endParaRPr lang="ar-AE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 (Headings CS)"/>
              </a:rPr>
              <a:t>Weather</a:t>
            </a:r>
          </a:p>
          <a:p>
            <a:r>
              <a:rPr lang="en-US" dirty="0">
                <a:latin typeface="Times New Roman (Headings CS)"/>
              </a:rPr>
              <a:t>Find a Taxi</a:t>
            </a:r>
          </a:p>
          <a:p>
            <a:r>
              <a:rPr lang="en-US" dirty="0">
                <a:latin typeface="Times New Roman (Headings CS)"/>
              </a:rPr>
              <a:t>Popular Destination</a:t>
            </a:r>
          </a:p>
          <a:p>
            <a:r>
              <a:rPr lang="en-US" dirty="0">
                <a:latin typeface="Times New Roman (Headings CS)"/>
              </a:rPr>
              <a:t>Recommended Hotels</a:t>
            </a:r>
          </a:p>
          <a:p>
            <a:r>
              <a:rPr lang="en-US" dirty="0">
                <a:latin typeface="Times New Roman (Headings CS)"/>
              </a:rPr>
              <a:t>The opinions of users on site </a:t>
            </a:r>
            <a:endParaRPr lang="ar-AE" dirty="0">
              <a:latin typeface="Times New Roman (Headings CS)"/>
            </a:endParaRPr>
          </a:p>
          <a:p>
            <a:r>
              <a:rPr lang="en-US" dirty="0">
                <a:latin typeface="Times New Roman (Headings CS)"/>
              </a:rPr>
              <a:t>Contact </a:t>
            </a:r>
            <a:endParaRPr lang="en-GB" dirty="0">
              <a:latin typeface="Times New Roman (Headings CS)"/>
            </a:endParaRPr>
          </a:p>
          <a:p>
            <a:r>
              <a:rPr lang="en-US" dirty="0">
                <a:latin typeface="Times New Roman (Headings CS)"/>
              </a:rPr>
              <a:t>Plan </a:t>
            </a:r>
            <a:endParaRPr lang="ar-AE" dirty="0">
              <a:latin typeface="Times New Roman (Headings CS)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629E8-F683-41DB-89B0-323C1AFD5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1314801"/>
            <a:ext cx="4313864" cy="4919089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 (Headings CS)"/>
              </a:rPr>
              <a:t>Restaurants</a:t>
            </a:r>
            <a:endParaRPr lang="ar-AE" dirty="0">
              <a:solidFill>
                <a:schemeClr val="tx1">
                  <a:lumMod val="85000"/>
                  <a:lumOff val="15000"/>
                </a:schemeClr>
              </a:solidFill>
              <a:latin typeface="Times New Roman (Headings CS)"/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 (Headings CS)"/>
              </a:rPr>
              <a:t>Tourist places</a:t>
            </a:r>
            <a:endParaRPr lang="ar-AE" dirty="0">
              <a:latin typeface="Times New Roman (Headings CS)"/>
            </a:endParaRPr>
          </a:p>
          <a:p>
            <a:r>
              <a:rPr lang="en-GB" dirty="0">
                <a:latin typeface="Times New Roman (Headings CS)"/>
              </a:rPr>
              <a:t>Online navigation </a:t>
            </a:r>
          </a:p>
          <a:p>
            <a:r>
              <a:rPr lang="en-GB" dirty="0">
                <a:latin typeface="Times New Roman (Headings CS)"/>
              </a:rPr>
              <a:t>Booked items</a:t>
            </a:r>
          </a:p>
          <a:p>
            <a:r>
              <a:rPr lang="en-GB" dirty="0">
                <a:latin typeface="Times New Roman (Headings CS)"/>
              </a:rPr>
              <a:t>Confirm</a:t>
            </a:r>
          </a:p>
          <a:p>
            <a:r>
              <a:rPr lang="en-US" dirty="0">
                <a:latin typeface="Times New Roman (Headings CS)"/>
              </a:rPr>
              <a:t>User Profile</a:t>
            </a:r>
          </a:p>
          <a:p>
            <a:r>
              <a:rPr lang="en-GB" dirty="0">
                <a:latin typeface="Times New Roman (Headings CS)"/>
              </a:rPr>
              <a:t>Cash Back</a:t>
            </a:r>
          </a:p>
          <a:p>
            <a:r>
              <a:rPr lang="en-GB" dirty="0">
                <a:latin typeface="Times New Roman (Headings CS)"/>
              </a:rPr>
              <a:t>Offers</a:t>
            </a:r>
          </a:p>
          <a:p>
            <a:r>
              <a:rPr lang="en-GB" dirty="0">
                <a:latin typeface="Times New Roman (Headings CS)"/>
              </a:rPr>
              <a:t>Favourites </a:t>
            </a:r>
          </a:p>
          <a:p>
            <a:r>
              <a:rPr lang="en-GB" dirty="0">
                <a:latin typeface="Times New Roman (Headings CS)"/>
              </a:rPr>
              <a:t>Admin page</a:t>
            </a:r>
          </a:p>
          <a:p>
            <a:r>
              <a:rPr lang="en-US" dirty="0">
                <a:latin typeface="Times New Roman (Headings CS)"/>
              </a:rPr>
              <a:t>User information</a:t>
            </a:r>
            <a:endParaRPr lang="en-GB" dirty="0">
              <a:latin typeface="Times New Roman (Headings CS)"/>
            </a:endParaRPr>
          </a:p>
          <a:p>
            <a:r>
              <a:rPr lang="en-US" dirty="0">
                <a:latin typeface="Times New Roman (Headings CS)"/>
              </a:rPr>
              <a:t>Recharge cash back</a:t>
            </a:r>
            <a:endParaRPr lang="en-GB" dirty="0">
              <a:latin typeface="Times New Roman (Headings CS)"/>
            </a:endParaRPr>
          </a:p>
          <a:p>
            <a:r>
              <a:rPr lang="en-US" dirty="0">
                <a:latin typeface="Times New Roman (Headings CS)"/>
              </a:rPr>
              <a:t>Editing</a:t>
            </a:r>
            <a:endParaRPr lang="en-GB" dirty="0">
              <a:latin typeface="Times New Roman (Headings CS)"/>
            </a:endParaRPr>
          </a:p>
          <a:p>
            <a:r>
              <a:rPr lang="en-US" dirty="0">
                <a:latin typeface="Times New Roman (Headings CS)"/>
              </a:rPr>
              <a:t>Add offers</a:t>
            </a:r>
          </a:p>
          <a:p>
            <a:r>
              <a:rPr lang="en-US" dirty="0">
                <a:latin typeface="Times New Roman (Headings CS)"/>
              </a:rPr>
              <a:t>Messages</a:t>
            </a:r>
            <a:endParaRPr lang="en-GB" dirty="0">
              <a:latin typeface="Times New Roman (Headings CS)"/>
            </a:endParaRPr>
          </a:p>
          <a:p>
            <a:endParaRPr lang="en-GB" i="1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2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585E9-2779-455D-8F0D-EA6FDF93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 Up/Login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91446-1819-4BFB-A77A-4892B8BBC2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49577" y="2099303"/>
            <a:ext cx="3864598" cy="37776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4C134C-859D-4189-87D8-5A9A9815471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53809" y="2133600"/>
            <a:ext cx="418401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192B3-DE33-4C61-8E49-0289FDD6B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  <a:t>Guest page</a:t>
            </a:r>
            <a:br>
              <a:rPr lang="en-GB" dirty="0">
                <a:solidFill>
                  <a:schemeClr val="accent2">
                    <a:lumMod val="75000"/>
                  </a:schemeClr>
                </a:solidFill>
                <a:latin typeface="Times New Roman (Headings CS)"/>
              </a:rPr>
            </a:b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E2A429-DAB5-404E-ACA7-A4011C6E8B1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83" y="1905000"/>
            <a:ext cx="5071926" cy="30480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6F4A26-7922-428E-991F-EC4C17F3213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49143" y="2442753"/>
            <a:ext cx="4755469" cy="221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17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740</TotalTime>
  <Words>431</Words>
  <Application>Microsoft Office PowerPoint</Application>
  <PresentationFormat>Widescreen</PresentationFormat>
  <Paragraphs>109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Bauhaus 93</vt:lpstr>
      <vt:lpstr>Berlin Sans FB Demi</vt:lpstr>
      <vt:lpstr>Century Gothic</vt:lpstr>
      <vt:lpstr>Tahoma</vt:lpstr>
      <vt:lpstr>Times New Roman</vt:lpstr>
      <vt:lpstr>Times New Roman (Headings CS)</vt:lpstr>
      <vt:lpstr>Wingdings</vt:lpstr>
      <vt:lpstr>Wingdings 3</vt:lpstr>
      <vt:lpstr>Wisp</vt:lpstr>
      <vt:lpstr>Mishwar</vt:lpstr>
      <vt:lpstr>Outlines</vt:lpstr>
      <vt:lpstr>What is Mishwar ?</vt:lpstr>
      <vt:lpstr>Motivation</vt:lpstr>
      <vt:lpstr>Features</vt:lpstr>
      <vt:lpstr>Technologies </vt:lpstr>
      <vt:lpstr>Methods and Techniques</vt:lpstr>
      <vt:lpstr>Sign Up/Login</vt:lpstr>
      <vt:lpstr>Guest page </vt:lpstr>
      <vt:lpstr>PowerPoint Presentation</vt:lpstr>
      <vt:lpstr>Main page  Flights  </vt:lpstr>
      <vt:lpstr>Flights</vt:lpstr>
      <vt:lpstr>Hotels</vt:lpstr>
      <vt:lpstr> Show Direction </vt:lpstr>
      <vt:lpstr>Weather</vt:lpstr>
      <vt:lpstr>Find a Taxi</vt:lpstr>
      <vt:lpstr>Popular Destination/Recommended Hotels</vt:lpstr>
      <vt:lpstr>The opinions of users on site </vt:lpstr>
      <vt:lpstr>Contact </vt:lpstr>
      <vt:lpstr>Plan </vt:lpstr>
      <vt:lpstr>Tourist places</vt:lpstr>
      <vt:lpstr>Restaurants </vt:lpstr>
      <vt:lpstr>Online Navigation </vt:lpstr>
      <vt:lpstr>Booked items </vt:lpstr>
      <vt:lpstr>Booked items Confirm</vt:lpstr>
      <vt:lpstr>User Profile Cash Back/Ticket details </vt:lpstr>
      <vt:lpstr>Offers</vt:lpstr>
      <vt:lpstr>Favourites</vt:lpstr>
      <vt:lpstr>Admin page Dashboard</vt:lpstr>
      <vt:lpstr>User information</vt:lpstr>
      <vt:lpstr>Recharge cash back</vt:lpstr>
      <vt:lpstr>Editing</vt:lpstr>
      <vt:lpstr>Add offers</vt:lpstr>
      <vt:lpstr>Messages</vt:lpstr>
      <vt:lpstr>Constrains</vt:lpstr>
      <vt:lpstr>Future 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Mishwar</dc:title>
  <dc:creator>ibraheem bsharat</dc:creator>
  <cp:lastModifiedBy>ehabafaneh</cp:lastModifiedBy>
  <cp:revision>38</cp:revision>
  <dcterms:created xsi:type="dcterms:W3CDTF">2020-05-29T19:05:01Z</dcterms:created>
  <dcterms:modified xsi:type="dcterms:W3CDTF">2020-05-30T23:20:32Z</dcterms:modified>
</cp:coreProperties>
</file>