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94" r:id="rId11"/>
    <p:sldId id="266" r:id="rId12"/>
    <p:sldId id="267" r:id="rId13"/>
    <p:sldId id="268" r:id="rId14"/>
    <p:sldId id="271" r:id="rId15"/>
    <p:sldId id="269" r:id="rId16"/>
    <p:sldId id="270" r:id="rId17"/>
    <p:sldId id="272" r:id="rId18"/>
    <p:sldId id="273" r:id="rId19"/>
    <p:sldId id="274" r:id="rId20"/>
    <p:sldId id="275" r:id="rId21"/>
    <p:sldId id="291" r:id="rId22"/>
    <p:sldId id="292" r:id="rId23"/>
    <p:sldId id="290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8" r:id="rId36"/>
    <p:sldId id="289" r:id="rId37"/>
    <p:sldId id="293" r:id="rId3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5" autoAdjust="0"/>
    <p:restoredTop sz="94660"/>
  </p:normalViewPr>
  <p:slideViewPr>
    <p:cSldViewPr snapToGrid="0">
      <p:cViewPr varScale="1">
        <p:scale>
          <a:sx n="73" d="100"/>
          <a:sy n="73" d="100"/>
        </p:scale>
        <p:origin x="49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E290-B963-49CD-9F11-E444846FB0DD}" type="datetimeFigureOut">
              <a:rPr lang="en-GB" smtClean="0"/>
              <a:t>30/05/2020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FDB5D91-8B78-40C1-9B4F-1313843978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9219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E290-B963-49CD-9F11-E444846FB0DD}" type="datetimeFigureOut">
              <a:rPr lang="en-GB" smtClean="0"/>
              <a:t>30/05/2020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FDB5D91-8B78-40C1-9B4F-1313843978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3143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E290-B963-49CD-9F11-E444846FB0DD}" type="datetimeFigureOut">
              <a:rPr lang="en-GB" smtClean="0"/>
              <a:t>30/05/2020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FDB5D91-8B78-40C1-9B4F-1313843978B4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548145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E290-B963-49CD-9F11-E444846FB0DD}" type="datetimeFigureOut">
              <a:rPr lang="en-GB" smtClean="0"/>
              <a:t>30/05/2020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FDB5D91-8B78-40C1-9B4F-1313843978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39023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E290-B963-49CD-9F11-E444846FB0DD}" type="datetimeFigureOut">
              <a:rPr lang="en-GB" smtClean="0"/>
              <a:t>30/05/2020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FDB5D91-8B78-40C1-9B4F-1313843978B4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44516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E290-B963-49CD-9F11-E444846FB0DD}" type="datetimeFigureOut">
              <a:rPr lang="en-GB" smtClean="0"/>
              <a:t>30/05/2020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FDB5D91-8B78-40C1-9B4F-1313843978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78655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E290-B963-49CD-9F11-E444846FB0DD}" type="datetimeFigureOut">
              <a:rPr lang="en-GB" smtClean="0"/>
              <a:t>30/05/2020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B5D91-8B78-40C1-9B4F-1313843978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3392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E290-B963-49CD-9F11-E444846FB0DD}" type="datetimeFigureOut">
              <a:rPr lang="en-GB" smtClean="0"/>
              <a:t>30/05/2020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B5D91-8B78-40C1-9B4F-1313843978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7150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E290-B963-49CD-9F11-E444846FB0DD}" type="datetimeFigureOut">
              <a:rPr lang="en-GB" smtClean="0"/>
              <a:t>30/05/2020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B5D91-8B78-40C1-9B4F-1313843978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3783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E290-B963-49CD-9F11-E444846FB0DD}" type="datetimeFigureOut">
              <a:rPr lang="en-GB" smtClean="0"/>
              <a:t>30/05/2020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FDB5D91-8B78-40C1-9B4F-1313843978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2294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E290-B963-49CD-9F11-E444846FB0DD}" type="datetimeFigureOut">
              <a:rPr lang="en-GB" smtClean="0"/>
              <a:t>30/05/2020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FDB5D91-8B78-40C1-9B4F-1313843978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2814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E290-B963-49CD-9F11-E444846FB0DD}" type="datetimeFigureOut">
              <a:rPr lang="en-GB" smtClean="0"/>
              <a:t>30/05/2020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FDB5D91-8B78-40C1-9B4F-1313843978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306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E290-B963-49CD-9F11-E444846FB0DD}" type="datetimeFigureOut">
              <a:rPr lang="en-GB" smtClean="0"/>
              <a:t>30/05/2020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B5D91-8B78-40C1-9B4F-1313843978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1473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E290-B963-49CD-9F11-E444846FB0DD}" type="datetimeFigureOut">
              <a:rPr lang="en-GB" smtClean="0"/>
              <a:t>30/05/2020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B5D91-8B78-40C1-9B4F-1313843978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7314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E290-B963-49CD-9F11-E444846FB0DD}" type="datetimeFigureOut">
              <a:rPr lang="en-GB" smtClean="0"/>
              <a:t>30/05/2020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B5D91-8B78-40C1-9B4F-1313843978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4125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E290-B963-49CD-9F11-E444846FB0DD}" type="datetimeFigureOut">
              <a:rPr lang="en-GB" smtClean="0"/>
              <a:t>30/05/2020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FDB5D91-8B78-40C1-9B4F-1313843978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8904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AE290-B963-49CD-9F11-E444846FB0DD}" type="datetimeFigureOut">
              <a:rPr lang="en-GB" smtClean="0"/>
              <a:t>30/05/2020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FDB5D91-8B78-40C1-9B4F-1313843978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5121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7.jpg"/><Relationship Id="rId4" Type="http://schemas.openxmlformats.org/officeDocument/2006/relationships/image" Target="../media/image3.svg"/><Relationship Id="rId9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B2D829-B264-4825-8FA2-39D2E1A764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68348" y="662610"/>
            <a:ext cx="2955235" cy="1219199"/>
          </a:xfrm>
        </p:spPr>
        <p:txBody>
          <a:bodyPr/>
          <a:lstStyle/>
          <a:p>
            <a:r>
              <a:rPr lang="en-GB" dirty="0">
                <a:solidFill>
                  <a:schemeClr val="accent2">
                    <a:lumMod val="75000"/>
                  </a:schemeClr>
                </a:solidFill>
                <a:latin typeface="Berlin Sans FB Demi" panose="020E0802020502020306" pitchFamily="34" charset="0"/>
              </a:rPr>
              <a:t>Mishwar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0EA340-5419-414C-81C9-C12A6B11B1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09700" y="3233530"/>
            <a:ext cx="8915399" cy="2961859"/>
          </a:xfrm>
        </p:spPr>
        <p:txBody>
          <a:bodyPr/>
          <a:lstStyle/>
          <a:p>
            <a:r>
              <a:rPr lang="en-GB" dirty="0"/>
              <a:t> </a:t>
            </a:r>
            <a:r>
              <a:rPr lang="en-GB" b="1" dirty="0">
                <a:solidFill>
                  <a:schemeClr val="accent2">
                    <a:lumMod val="50000"/>
                  </a:schemeClr>
                </a:solidFill>
                <a:latin typeface="Times New Roman (Headings CS)"/>
              </a:rPr>
              <a:t>Presented by:       </a:t>
            </a:r>
            <a:r>
              <a:rPr lang="en-GB" b="1" dirty="0">
                <a:solidFill>
                  <a:schemeClr val="tx1"/>
                </a:solidFill>
                <a:latin typeface="Times New Roman (Headings CS)"/>
              </a:rPr>
              <a:t> </a:t>
            </a:r>
            <a:r>
              <a:rPr lang="en-GB" dirty="0">
                <a:solidFill>
                  <a:schemeClr val="tx1"/>
                </a:solidFill>
                <a:latin typeface="Times New Roman (Headings CS)"/>
              </a:rPr>
              <a:t>Ibraheem Bsharat</a:t>
            </a:r>
          </a:p>
          <a:p>
            <a:r>
              <a:rPr lang="en-GB" dirty="0">
                <a:solidFill>
                  <a:schemeClr val="tx1"/>
                </a:solidFill>
                <a:latin typeface="Times New Roman (Headings CS)"/>
              </a:rPr>
              <a:t>                                Ehab Afaneh</a:t>
            </a:r>
          </a:p>
          <a:p>
            <a:endParaRPr lang="en-GB" dirty="0">
              <a:latin typeface="Times New Roman (Headings CS)"/>
            </a:endParaRPr>
          </a:p>
          <a:p>
            <a:r>
              <a:rPr lang="en-GB" dirty="0">
                <a:latin typeface="Times New Roman (Headings CS)"/>
              </a:rPr>
              <a:t> </a:t>
            </a:r>
            <a:r>
              <a:rPr lang="en-GB" b="1" dirty="0">
                <a:solidFill>
                  <a:schemeClr val="accent2">
                    <a:lumMod val="50000"/>
                  </a:schemeClr>
                </a:solidFill>
                <a:latin typeface="Times New Roman (Headings CS)"/>
              </a:rPr>
              <a:t>Supervisor :           </a:t>
            </a:r>
            <a:r>
              <a:rPr lang="en-GB" dirty="0">
                <a:solidFill>
                  <a:schemeClr val="tx1"/>
                </a:solidFill>
                <a:latin typeface="Times New Roman (Headings CS)"/>
              </a:rPr>
              <a:t>Dr. Abdullah Rashed</a:t>
            </a:r>
          </a:p>
        </p:txBody>
      </p:sp>
    </p:spTree>
    <p:extLst>
      <p:ext uri="{BB962C8B-B14F-4D97-AF65-F5344CB8AC3E}">
        <p14:creationId xmlns:p14="http://schemas.microsoft.com/office/powerpoint/2010/main" val="23853195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49717" y="566448"/>
            <a:ext cx="24673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>
                <a:solidFill>
                  <a:schemeClr val="accent2">
                    <a:lumMod val="75000"/>
                  </a:schemeClr>
                </a:solidFill>
                <a:latin typeface="Times New Roman (Headings CS)"/>
              </a:rPr>
              <a:t>Main page </a:t>
            </a:r>
            <a:endParaRPr lang="en-GB" sz="3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6103" y="1489166"/>
            <a:ext cx="9522824" cy="4949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0112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BE78D4-4B4D-4FAA-AAED-051B884EE4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dirty="0">
                <a:solidFill>
                  <a:schemeClr val="accent2">
                    <a:lumMod val="75000"/>
                  </a:schemeClr>
                </a:solidFill>
                <a:latin typeface="Times New Roman (Headings CS)"/>
              </a:rPr>
              <a:t>Main page </a:t>
            </a:r>
            <a:r>
              <a:rPr lang="en-GB" dirty="0">
                <a:solidFill>
                  <a:schemeClr val="accent2">
                    <a:lumMod val="75000"/>
                  </a:schemeClr>
                </a:solidFill>
                <a:latin typeface="Times New Roman (Headings CS)"/>
              </a:rPr>
              <a:t/>
            </a:r>
            <a:br>
              <a:rPr lang="en-GB" dirty="0">
                <a:solidFill>
                  <a:schemeClr val="accent2">
                    <a:lumMod val="75000"/>
                  </a:schemeClr>
                </a:solidFill>
                <a:latin typeface="Times New Roman (Headings CS)"/>
              </a:rPr>
            </a:br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Times New Roman (Headings CS)"/>
              </a:rPr>
              <a:t>Flights</a:t>
            </a:r>
            <a:r>
              <a:rPr lang="en-GB" dirty="0">
                <a:solidFill>
                  <a:schemeClr val="accent2">
                    <a:lumMod val="75000"/>
                  </a:schemeClr>
                </a:solidFill>
                <a:latin typeface="Times New Roman (Headings CS)"/>
              </a:rPr>
              <a:t> </a:t>
            </a:r>
            <a:br>
              <a:rPr lang="en-GB" dirty="0">
                <a:solidFill>
                  <a:schemeClr val="accent2">
                    <a:lumMod val="75000"/>
                  </a:schemeClr>
                </a:solidFill>
                <a:latin typeface="Times New Roman (Headings CS)"/>
              </a:rPr>
            </a:br>
            <a:endParaRPr lang="en-GB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801B08-3E99-4AC7-B0E3-C3D4378FE5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2147" y="4167051"/>
            <a:ext cx="7534367" cy="1881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764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BACC56-B8CE-41DC-B874-AD8ACE9B80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>
                    <a:lumMod val="75000"/>
                  </a:schemeClr>
                </a:solidFill>
                <a:latin typeface="Times New Roman (Headings CS)"/>
              </a:rPr>
              <a:t>Flights</a:t>
            </a:r>
            <a:endParaRPr lang="en-GB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C7A84F5-C907-46C1-AE2C-1C131DFA07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6358" y="1981200"/>
            <a:ext cx="8059284" cy="3944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17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CB4712-EE11-4ABD-84A4-C136D0DFF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Times New Roman (Headings CS)"/>
              </a:rPr>
              <a:t>Hotels</a:t>
            </a:r>
            <a:endParaRPr lang="en-GB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BA0F847-FE6C-49EA-820D-8166EB97A21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707242" y="1905000"/>
            <a:ext cx="5782129" cy="357051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BB78A2B-C6A8-4C84-B264-B2DB5EC7A259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7267937" y="2083797"/>
            <a:ext cx="4678774" cy="19646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BE5A365-AAD5-496E-91EA-4DE51193F4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7938" y="4060829"/>
            <a:ext cx="4678774" cy="2173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724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F68A39-85B9-412F-9EED-8CB1CA61FD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Show Direction</a:t>
            </a:r>
            <a:br>
              <a:rPr lang="en-GB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GB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FE4B5F4-E85B-4B5C-828A-06DC4FA4DA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5315" y="1905000"/>
            <a:ext cx="4130448" cy="3770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052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994FD4-8B42-4D58-BF12-F0EF66A368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3">
                    <a:lumMod val="75000"/>
                  </a:schemeClr>
                </a:solidFill>
              </a:rPr>
              <a:t>Weather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707398E-4C1A-46D5-A630-6171116332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9598" y="3627028"/>
            <a:ext cx="6362700" cy="24765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EFB29BB-B161-4E41-BBCD-8F9AD2755F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1451" y="2186940"/>
            <a:ext cx="9753600" cy="941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425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B8A62A-C5CD-4CBE-B363-3CCA7C0AE6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Find a Taxi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789BCF3-1962-43F2-A454-D1BB0F6F428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734512" y="2696029"/>
            <a:ext cx="5731510" cy="201748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E05E6A9-D64E-4AB7-9CDA-4C182ABD1BC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466022" y="1905000"/>
            <a:ext cx="4913177" cy="408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884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F2FFF1-48DB-4922-807F-653CD616D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Popular Destination/Recommended Hotels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38F64B2-EA81-4B33-9FFD-E7A4D21E5EA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3462474" y="1401988"/>
            <a:ext cx="5731510" cy="26606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E14FF4F-F036-4A2A-85C5-1C111FCDAD97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2474" y="4062638"/>
            <a:ext cx="5731510" cy="2342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131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B78643-C508-4D80-B4D0-5AEE8EAC76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opinions of users on site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CCAE405-80BE-4BA5-9A1B-DCA5478894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4387" y="1433059"/>
            <a:ext cx="8429625" cy="5153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642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0DA60-9750-49FA-90A9-1DD1F7481B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Contact</a:t>
            </a:r>
            <a:r>
              <a:rPr lang="en-GB" dirty="0"/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770F106-5ACB-4E74-9B51-737238C249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6957" y="1905000"/>
            <a:ext cx="9677400" cy="369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21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6BA838-7333-4CF9-B24E-55D34624C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>
                    <a:lumMod val="75000"/>
                  </a:schemeClr>
                </a:solidFill>
                <a:latin typeface="Times New Roman (Headings CS)"/>
              </a:rPr>
              <a:t>Outlines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F06AFC-F006-422D-8550-75AEB13393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GB" dirty="0">
                <a:latin typeface="Times New Roman (Headings CS)"/>
              </a:rPr>
              <a:t>Introduction.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GB" dirty="0">
                <a:latin typeface="Times New Roman (Headings CS)"/>
              </a:rPr>
              <a:t>Features.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GB" dirty="0">
                <a:latin typeface="Times New Roman (Headings CS)"/>
              </a:rPr>
              <a:t>Technologies.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GB" dirty="0">
                <a:latin typeface="Times New Roman (Headings CS)"/>
              </a:rPr>
              <a:t>Methods and Techniques.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GB" dirty="0">
                <a:latin typeface="Times New Roman (Headings CS)"/>
              </a:rPr>
              <a:t>Constrains.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GB" dirty="0">
                <a:latin typeface="Times New Roman (Headings CS)"/>
              </a:rPr>
              <a:t>Future work and Recommendation.</a:t>
            </a:r>
          </a:p>
        </p:txBody>
      </p:sp>
    </p:spTree>
    <p:extLst>
      <p:ext uri="{BB962C8B-B14F-4D97-AF65-F5344CB8AC3E}">
        <p14:creationId xmlns:p14="http://schemas.microsoft.com/office/powerpoint/2010/main" val="39435680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FAAC0-62A0-4C08-AAC1-4887B3A3FE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</a:t>
            </a:r>
            <a:r>
              <a:rPr lang="en-GB" dirty="0"/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4454BA-2FC9-419E-947F-BA2167A859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0447" y="1423349"/>
            <a:ext cx="8051106" cy="4810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879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9A678-8E9D-49E5-B417-BDFE6494EC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Tourist places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D58A03B-7463-4075-86C5-5EB89295BF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0887" y="1508470"/>
            <a:ext cx="5610225" cy="484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46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B3F144-8450-4076-BFA9-5C21AE576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Restaurants</a:t>
            </a:r>
            <a:r>
              <a:rPr lang="en-GB" dirty="0"/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9D067B8-048B-4027-959D-ACC1311E49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0874" y="1905000"/>
            <a:ext cx="6284430" cy="3409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732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D0B778-D768-4904-AA5D-E51AA91487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Online Navigation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F180417-669A-45CE-BCB5-6D2808BEC02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3061253" y="1905000"/>
            <a:ext cx="7209182" cy="3763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192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84AA34-BC17-41F5-938F-533879AB02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Booked items</a:t>
            </a:r>
            <a:br>
              <a:rPr lang="en-GB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GB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EA35DD6-566E-4045-AD2E-F4DA3EBC88B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3693659" y="1666240"/>
            <a:ext cx="5653542" cy="3525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359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C234C1-0659-4A7E-94BE-869DFF619C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Booked items</a:t>
            </a:r>
            <a:r>
              <a:rPr lang="en-GB" dirty="0"/>
              <a:t/>
            </a:r>
            <a:br>
              <a:rPr lang="en-GB" dirty="0"/>
            </a:br>
            <a:r>
              <a:rPr lang="en-GB" sz="32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Confirm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2EB99C5-5388-4877-9D68-C693CB6AA0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7200" y="2057400"/>
            <a:ext cx="3657599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504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0531C-96F2-4225-8530-B8227B2AC4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User Profile</a:t>
            </a:r>
            <a:br>
              <a:rPr lang="en-GB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32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Cash Back/Ticket details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15EDD6C-6B33-47B4-AE19-A7B79224FE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2925" y="1714498"/>
            <a:ext cx="7006151" cy="4969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628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0961A2-CC0D-4DF4-8D41-D45BEFE85B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Offers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15E4A83-21CF-4CF5-A9AE-0037844405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1422174"/>
            <a:ext cx="8229600" cy="336754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03A74CC-F181-4CE2-A38E-29F3D19C35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2925" y="4709663"/>
            <a:ext cx="7734300" cy="1756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123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BE580C-D44D-44DF-BA2E-EFD555B851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Favourites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F6ECBBD-5334-4CE3-9002-4C35B72D3C8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3115439" y="2040572"/>
            <a:ext cx="6368830" cy="3155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06812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F717B2-2C1E-4C40-8DA1-7A61A6ABC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Admin page</a:t>
            </a:r>
            <a:br>
              <a:rPr lang="en-GB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32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Dashboard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5726C04-E8F7-4A81-8475-A010FE2A61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2925" y="1739447"/>
            <a:ext cx="8226795" cy="4966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552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1FE84A-2291-4174-A594-3A3F859C9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>
                    <a:lumMod val="75000"/>
                  </a:schemeClr>
                </a:solidFill>
                <a:latin typeface="Times New Roman (Headings CS)"/>
              </a:rPr>
              <a:t>What is Mishwar</a:t>
            </a:r>
            <a:r>
              <a:rPr lang="ar-AE" dirty="0">
                <a:solidFill>
                  <a:schemeClr val="accent2">
                    <a:lumMod val="75000"/>
                  </a:schemeClr>
                </a:solidFill>
                <a:latin typeface="Times New Roman (Headings CS)"/>
              </a:rPr>
              <a:t> </a:t>
            </a:r>
            <a:r>
              <a:rPr lang="en-GB" dirty="0">
                <a:solidFill>
                  <a:schemeClr val="accent2">
                    <a:lumMod val="75000"/>
                  </a:schemeClr>
                </a:solidFill>
                <a:latin typeface="Times New Roman (Headings CS)"/>
              </a:rPr>
              <a:t>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66B1A2-536B-4F3C-8D4C-88C3B2E0D3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latin typeface="Times New Roman (Headings CS)"/>
              </a:rPr>
              <a:t>Mishwar is a website that helps tourists choose their tourist destinations, prepare a complete plan for their trip, book travel tickets and book hotels, and makes it easy for them to travel in the country they are visiting.</a:t>
            </a:r>
          </a:p>
          <a:p>
            <a:endParaRPr lang="en-GB" dirty="0">
              <a:latin typeface="Times New Roman (Headings CS)"/>
            </a:endParaRPr>
          </a:p>
          <a:p>
            <a:r>
              <a:rPr lang="en-GB" dirty="0">
                <a:latin typeface="Times New Roman (Headings CS)"/>
              </a:rPr>
              <a:t>The project is the idea of a</a:t>
            </a:r>
            <a:r>
              <a:rPr lang="ar-AE" dirty="0">
                <a:latin typeface="Times New Roman (Headings CS)"/>
              </a:rPr>
              <a:t> </a:t>
            </a:r>
            <a:r>
              <a:rPr lang="en-GB" dirty="0">
                <a:latin typeface="Times New Roman (Headings CS)"/>
              </a:rPr>
              <a:t>Ceyac company for digital marketing and software engineering.</a:t>
            </a:r>
          </a:p>
          <a:p>
            <a:endParaRPr lang="en-GB" dirty="0">
              <a:latin typeface="Times New Roman (Headings CS)"/>
            </a:endParaRPr>
          </a:p>
        </p:txBody>
      </p:sp>
    </p:spTree>
    <p:extLst>
      <p:ext uri="{BB962C8B-B14F-4D97-AF65-F5344CB8AC3E}">
        <p14:creationId xmlns:p14="http://schemas.microsoft.com/office/powerpoint/2010/main" val="329454737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77746A-1A4C-488F-9B67-5592F6D2F9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User information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7BD443F-99E8-43BE-AB30-4ADEDB6DF1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2970" y="1543498"/>
            <a:ext cx="8728075" cy="4690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94316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3CE4B0-CAAA-4D01-80A4-E4BB60FAA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Recharge cash back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2DF88C9-0949-40D9-B4E5-622B9A1423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3275" y="1596798"/>
            <a:ext cx="5505450" cy="444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13885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F0B84-6115-4AAF-AB78-3A9862BBD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Editing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868711C-EE3C-4FC7-88A0-8D31E0634F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2480" y="1408114"/>
            <a:ext cx="9419884" cy="464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31429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8D0187-BBB6-4B1B-B9C1-7C7E170043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 offers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D55A4B7-A027-4D50-BDC1-156028765E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0" y="1264555"/>
            <a:ext cx="4572000" cy="4969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93211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5935E2-8A4B-4029-AE85-8E76E5C72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Messages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5D9DF6A-44A9-4252-B233-B3C50EE034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1324" y="1454150"/>
            <a:ext cx="8911687" cy="4602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27948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C247E5-FF5F-4A34-8770-DE6AE71AE2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Constrains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255306-4DDC-4B71-86D8-7276EDAEE1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Getting a license to use Google Maps took time.</a:t>
            </a:r>
            <a:endParaRPr lang="ar-A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 all tourist destinations in Palestine are shown on the map.</a:t>
            </a: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Learning new things.</a:t>
            </a: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Health conditions in the country (COVID-19).</a:t>
            </a:r>
          </a:p>
        </p:txBody>
      </p:sp>
    </p:spTree>
    <p:extLst>
      <p:ext uri="{BB962C8B-B14F-4D97-AF65-F5344CB8AC3E}">
        <p14:creationId xmlns:p14="http://schemas.microsoft.com/office/powerpoint/2010/main" val="258288808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95FEA0-7446-438D-AA21-8E84ADA0B9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Future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63BC6A-86AA-4E48-BCB8-0BD809159C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Creating an application for this project to facilitate the user browsing from the phone</a:t>
            </a:r>
            <a:r>
              <a:rPr lang="ar-SA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Offline navigation.</a:t>
            </a: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Organizing the trip plan according to a specific budget</a:t>
            </a:r>
            <a:r>
              <a:rPr lang="ar-SA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Currency Converter</a:t>
            </a:r>
            <a:r>
              <a:rPr lang="ar-SA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Language conversion within the site</a:t>
            </a:r>
            <a:r>
              <a:rPr lang="ar-SA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Invoice translation scanner.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733317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EB72B7-E1AB-43B9-A22E-EBE07009BC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8300" y="1540189"/>
            <a:ext cx="8915400" cy="3777622"/>
          </a:xfrm>
        </p:spPr>
        <p:txBody>
          <a:bodyPr/>
          <a:lstStyle/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sz="6400" dirty="0">
                <a:solidFill>
                  <a:schemeClr val="accent2">
                    <a:lumMod val="75000"/>
                  </a:schemeClr>
                </a:solidFill>
                <a:latin typeface="Bauhaus 93" panose="04030905020B02020C02" pitchFamily="82" charset="0"/>
              </a:rPr>
              <a:t>The End </a:t>
            </a:r>
          </a:p>
          <a:p>
            <a:pPr marL="0" indent="0" algn="ctr">
              <a:buNone/>
            </a:pPr>
            <a:r>
              <a:rPr lang="en-GB" sz="6400" dirty="0">
                <a:solidFill>
                  <a:schemeClr val="accent2">
                    <a:lumMod val="75000"/>
                  </a:schemeClr>
                </a:solidFill>
                <a:latin typeface="Bauhaus 93" panose="04030905020B02020C02" pitchFamily="82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191293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8A11BD-5BBB-47E2-8B0E-DD5AE655FF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>
                    <a:lumMod val="75000"/>
                  </a:schemeClr>
                </a:solidFill>
                <a:latin typeface="Times New Roman (Headings CS)"/>
              </a:rPr>
              <a:t>Motivation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D98296-1B9E-4131-BD94-3C19339ACB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491408"/>
            <a:ext cx="8915400" cy="341981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GB" dirty="0">
                <a:latin typeface="Times New Roman (Headings CS)"/>
              </a:rPr>
              <a:t>Having a large percentage of tourists prefer to travel alone without coordination with a tourist company.</a:t>
            </a:r>
            <a:endParaRPr lang="ar-AE" dirty="0">
              <a:latin typeface="Times New Roman (Headings CS)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dirty="0">
                <a:latin typeface="Times New Roman (Headings CS)"/>
              </a:rPr>
              <a:t>The problem of hotel reservation in the visited country</a:t>
            </a:r>
            <a:r>
              <a:rPr lang="ar-AE" dirty="0">
                <a:latin typeface="Times New Roman (Headings CS)"/>
              </a:rPr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>
                <a:latin typeface="Times New Roman (Headings CS)"/>
              </a:rPr>
              <a:t>Having trouble moving around the country</a:t>
            </a:r>
            <a:r>
              <a:rPr lang="ar-AE" dirty="0">
                <a:latin typeface="Times New Roman (Headings CS)"/>
              </a:rPr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>
                <a:latin typeface="Times New Roman (Headings CS)"/>
              </a:rPr>
              <a:t>Not knowing the tourist places, restaurants, and ways to go there</a:t>
            </a:r>
            <a:r>
              <a:rPr lang="ar-AE" dirty="0">
                <a:latin typeface="Times New Roman (Headings CS)"/>
              </a:rPr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>
                <a:latin typeface="Times New Roman (Headings CS)"/>
              </a:rPr>
              <a:t>Difficulty finding a taxi to travel or to bring supplies from the market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916883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9F82F3-6B5A-456B-92FA-BFD1FDDD45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>
                    <a:lumMod val="75000"/>
                  </a:schemeClr>
                </a:solidFill>
                <a:latin typeface="Times New Roman (Headings CS)"/>
              </a:rPr>
              <a:t>Features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7A6761-0F67-435B-AF3C-4AE4E79FED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905000"/>
            <a:ext cx="8915400" cy="4006222"/>
          </a:xfrm>
        </p:spPr>
        <p:txBody>
          <a:bodyPr>
            <a:normAutofit/>
          </a:bodyPr>
          <a:lstStyle/>
          <a:p>
            <a:r>
              <a:rPr lang="en-GB" dirty="0">
                <a:latin typeface="Times New Roman (Headings CS)"/>
              </a:rPr>
              <a:t>Book a plane ticket online.</a:t>
            </a:r>
          </a:p>
          <a:p>
            <a:r>
              <a:rPr lang="en-GB" dirty="0">
                <a:latin typeface="Times New Roman (Headings CS)"/>
              </a:rPr>
              <a:t>Book a hotel in advance.</a:t>
            </a:r>
          </a:p>
          <a:p>
            <a:r>
              <a:rPr lang="en-GB" dirty="0">
                <a:latin typeface="Times New Roman (Headings CS)"/>
              </a:rPr>
              <a:t>Display the weather conditions in the country or country you are traveling to</a:t>
            </a:r>
            <a:r>
              <a:rPr lang="ar-AE" dirty="0">
                <a:latin typeface="Times New Roman (Headings CS)"/>
              </a:rPr>
              <a:t>.</a:t>
            </a:r>
          </a:p>
          <a:p>
            <a:r>
              <a:rPr lang="en-GB" dirty="0">
                <a:latin typeface="Times New Roman (Headings CS)"/>
              </a:rPr>
              <a:t>Show nearby taxi offices with their numbers and distance.</a:t>
            </a:r>
            <a:endParaRPr lang="ar-AE" dirty="0">
              <a:latin typeface="Times New Roman (Headings CS)"/>
            </a:endParaRPr>
          </a:p>
          <a:p>
            <a:r>
              <a:rPr lang="en-GB" dirty="0">
                <a:latin typeface="Times New Roman (Headings CS)"/>
              </a:rPr>
              <a:t>Show restaurants and tourist places and show the path leading to it.</a:t>
            </a:r>
            <a:endParaRPr lang="ar-AE" dirty="0">
              <a:latin typeface="Times New Roman (Headings CS)"/>
            </a:endParaRPr>
          </a:p>
          <a:p>
            <a:r>
              <a:rPr lang="en-GB" dirty="0">
                <a:latin typeface="Times New Roman (Headings CS)"/>
              </a:rPr>
              <a:t>Draw a complete travel plan that includes the days the traveler will spend and draw his plan on the map.</a:t>
            </a:r>
          </a:p>
          <a:p>
            <a:r>
              <a:rPr lang="en-GB" dirty="0">
                <a:latin typeface="Times New Roman (Headings CS)"/>
              </a:rPr>
              <a:t>Navigate online.</a:t>
            </a:r>
            <a:endParaRPr lang="ar-AE" dirty="0">
              <a:latin typeface="Times New Roman (Headings CS)"/>
            </a:endParaRPr>
          </a:p>
          <a:p>
            <a:r>
              <a:rPr lang="en-GB" dirty="0">
                <a:latin typeface="Times New Roman (Headings CS)"/>
              </a:rPr>
              <a:t>Cash Back</a:t>
            </a:r>
            <a:r>
              <a:rPr lang="ar-AE" dirty="0">
                <a:latin typeface="Times New Roman (Headings CS)"/>
              </a:rPr>
              <a:t>.</a:t>
            </a:r>
          </a:p>
          <a:p>
            <a:r>
              <a:rPr lang="en-GB" dirty="0">
                <a:latin typeface="Times New Roman (Headings CS)"/>
              </a:rPr>
              <a:t>Cash Back Offers(gifts). </a:t>
            </a:r>
            <a:endParaRPr lang="ar-AE" dirty="0">
              <a:latin typeface="Times New Roman (Headings CS)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15476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2ECD10-7DC1-42AD-BB6E-E7A9ADA6E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>
                    <a:lumMod val="75000"/>
                  </a:schemeClr>
                </a:solidFill>
                <a:latin typeface="Times New Roman (Headings CS)"/>
              </a:rPr>
              <a:t>Technologies</a:t>
            </a:r>
            <a:r>
              <a:rPr lang="en-GB" dirty="0"/>
              <a:t> 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3700270-BEA1-47E5-9681-E6E6F16491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8664" y="2160105"/>
            <a:ext cx="1974261" cy="1749287"/>
          </a:xfr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F17677B0-478B-421A-9C7D-15F2756B02E0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1674437" y="4504759"/>
            <a:ext cx="2310636" cy="16017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EBC01B6-163C-4EB9-9E30-4CC8EC767FC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3175" y="1985436"/>
            <a:ext cx="2223052" cy="222305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A34EF45-531E-4E36-8D16-19384BCC3BA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6478" y="2160105"/>
            <a:ext cx="1873715" cy="1873715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2DB9F41D-625A-4A74-8253-165FEA810C6D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4290602" y="4676617"/>
            <a:ext cx="2425146" cy="160173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9F2C0A0-F090-4794-A606-D142AA7A56D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8323" y="4504759"/>
            <a:ext cx="2041450" cy="172913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7E9B26A-64BB-4EBB-8814-F03898EE9184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1277" y="4549219"/>
            <a:ext cx="2553291" cy="1729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227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19A9A3-50D1-4632-B64A-E549950945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841833"/>
          </a:xfrm>
        </p:spPr>
        <p:txBody>
          <a:bodyPr/>
          <a:lstStyle/>
          <a:p>
            <a:r>
              <a:rPr lang="en-GB" dirty="0">
                <a:solidFill>
                  <a:schemeClr val="accent2">
                    <a:lumMod val="75000"/>
                  </a:schemeClr>
                </a:solidFill>
                <a:latin typeface="Times New Roman (Headings CS)"/>
              </a:rPr>
              <a:t>Methods and Techniques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35AAF9-85E9-4448-A524-D8B93502AD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592924" y="1314801"/>
            <a:ext cx="4313864" cy="4767947"/>
          </a:xfrm>
        </p:spPr>
        <p:txBody>
          <a:bodyPr>
            <a:normAutofit fontScale="85000" lnSpcReduction="20000"/>
          </a:bodyPr>
          <a:lstStyle/>
          <a:p>
            <a:r>
              <a:rPr lang="en-GB" dirty="0">
                <a:latin typeface="Times New Roman (Headings CS)"/>
              </a:rPr>
              <a:t>Sign Up</a:t>
            </a:r>
          </a:p>
          <a:p>
            <a:r>
              <a:rPr lang="en-GB" dirty="0">
                <a:latin typeface="Times New Roman (Headings CS)"/>
              </a:rPr>
              <a:t>Login</a:t>
            </a:r>
          </a:p>
          <a:p>
            <a:r>
              <a:rPr lang="en-GB" dirty="0">
                <a:latin typeface="Times New Roman (Headings CS)"/>
              </a:rPr>
              <a:t>Guest page</a:t>
            </a:r>
          </a:p>
          <a:p>
            <a:r>
              <a:rPr lang="en-GB" dirty="0">
                <a:latin typeface="Times New Roman (Headings CS)"/>
              </a:rPr>
              <a:t>Main page</a:t>
            </a:r>
          </a:p>
          <a:p>
            <a:r>
              <a:rPr lang="en-US" dirty="0">
                <a:latin typeface="Times New Roman (Headings CS)"/>
              </a:rPr>
              <a:t>Flights</a:t>
            </a:r>
          </a:p>
          <a:p>
            <a:r>
              <a:rPr lang="en-US" dirty="0">
                <a:latin typeface="Times New Roman (Headings CS)"/>
              </a:rPr>
              <a:t>Hotels</a:t>
            </a:r>
          </a:p>
          <a:p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Show Direction</a:t>
            </a:r>
            <a:endParaRPr lang="ar-AE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 (Headings CS)"/>
              </a:rPr>
              <a:t>Weather</a:t>
            </a:r>
          </a:p>
          <a:p>
            <a:r>
              <a:rPr lang="en-US" dirty="0">
                <a:latin typeface="Times New Roman (Headings CS)"/>
              </a:rPr>
              <a:t>Find a Taxi</a:t>
            </a:r>
          </a:p>
          <a:p>
            <a:r>
              <a:rPr lang="en-US" dirty="0">
                <a:latin typeface="Times New Roman (Headings CS)"/>
              </a:rPr>
              <a:t>Popular Destination</a:t>
            </a:r>
          </a:p>
          <a:p>
            <a:r>
              <a:rPr lang="en-US" dirty="0">
                <a:latin typeface="Times New Roman (Headings CS)"/>
              </a:rPr>
              <a:t>Recommended Hotels</a:t>
            </a:r>
          </a:p>
          <a:p>
            <a:r>
              <a:rPr lang="en-US" dirty="0">
                <a:latin typeface="Times New Roman (Headings CS)"/>
              </a:rPr>
              <a:t>The opinions of users on site </a:t>
            </a:r>
            <a:endParaRPr lang="ar-AE" dirty="0">
              <a:latin typeface="Times New Roman (Headings CS)"/>
            </a:endParaRPr>
          </a:p>
          <a:p>
            <a:r>
              <a:rPr lang="en-US" dirty="0">
                <a:latin typeface="Times New Roman (Headings CS)"/>
              </a:rPr>
              <a:t>Contact </a:t>
            </a:r>
            <a:endParaRPr lang="en-GB" dirty="0">
              <a:latin typeface="Times New Roman (Headings CS)"/>
            </a:endParaRPr>
          </a:p>
          <a:p>
            <a:r>
              <a:rPr lang="en-US" dirty="0">
                <a:latin typeface="Times New Roman (Headings CS)"/>
              </a:rPr>
              <a:t>Plan </a:t>
            </a:r>
            <a:endParaRPr lang="ar-AE" dirty="0">
              <a:latin typeface="Times New Roman (Headings CS)"/>
            </a:endParaRP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5629E8-F683-41DB-89B0-323C1AFD50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190747" y="1314801"/>
            <a:ext cx="4313864" cy="4919089"/>
          </a:xfrm>
        </p:spPr>
        <p:txBody>
          <a:bodyPr>
            <a:normAutofit fontScale="85000" lnSpcReduction="20000"/>
          </a:bodyPr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 (Headings CS)"/>
              </a:rPr>
              <a:t>Restaurants</a:t>
            </a:r>
            <a:endParaRPr lang="ar-AE" dirty="0">
              <a:solidFill>
                <a:schemeClr val="tx1">
                  <a:lumMod val="85000"/>
                  <a:lumOff val="15000"/>
                </a:schemeClr>
              </a:solidFill>
              <a:latin typeface="Times New Roman (Headings CS)"/>
            </a:endParaRPr>
          </a:p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 (Headings CS)"/>
              </a:rPr>
              <a:t>Tourist places</a:t>
            </a:r>
            <a:endParaRPr lang="ar-AE" dirty="0">
              <a:latin typeface="Times New Roman (Headings CS)"/>
            </a:endParaRPr>
          </a:p>
          <a:p>
            <a:r>
              <a:rPr lang="en-GB" dirty="0">
                <a:latin typeface="Times New Roman (Headings CS)"/>
              </a:rPr>
              <a:t>Online navigation </a:t>
            </a:r>
          </a:p>
          <a:p>
            <a:r>
              <a:rPr lang="en-GB" dirty="0">
                <a:latin typeface="Times New Roman (Headings CS)"/>
              </a:rPr>
              <a:t>Booked items</a:t>
            </a:r>
          </a:p>
          <a:p>
            <a:r>
              <a:rPr lang="en-GB" dirty="0">
                <a:latin typeface="Times New Roman (Headings CS)"/>
              </a:rPr>
              <a:t>Confirm</a:t>
            </a:r>
          </a:p>
          <a:p>
            <a:r>
              <a:rPr lang="en-US" dirty="0">
                <a:latin typeface="Times New Roman (Headings CS)"/>
              </a:rPr>
              <a:t>User Profile</a:t>
            </a:r>
          </a:p>
          <a:p>
            <a:r>
              <a:rPr lang="en-GB" dirty="0">
                <a:latin typeface="Times New Roman (Headings CS)"/>
              </a:rPr>
              <a:t>Cash Back</a:t>
            </a:r>
          </a:p>
          <a:p>
            <a:r>
              <a:rPr lang="en-GB" dirty="0">
                <a:latin typeface="Times New Roman (Headings CS)"/>
              </a:rPr>
              <a:t>Offers</a:t>
            </a:r>
          </a:p>
          <a:p>
            <a:r>
              <a:rPr lang="en-GB" dirty="0">
                <a:latin typeface="Times New Roman (Headings CS)"/>
              </a:rPr>
              <a:t>Favourites </a:t>
            </a:r>
          </a:p>
          <a:p>
            <a:r>
              <a:rPr lang="en-GB" dirty="0">
                <a:latin typeface="Times New Roman (Headings CS)"/>
              </a:rPr>
              <a:t>Admin page</a:t>
            </a:r>
          </a:p>
          <a:p>
            <a:r>
              <a:rPr lang="en-US" dirty="0">
                <a:latin typeface="Times New Roman (Headings CS)"/>
              </a:rPr>
              <a:t>User information</a:t>
            </a:r>
            <a:endParaRPr lang="en-GB" dirty="0">
              <a:latin typeface="Times New Roman (Headings CS)"/>
            </a:endParaRPr>
          </a:p>
          <a:p>
            <a:r>
              <a:rPr lang="en-US" dirty="0">
                <a:latin typeface="Times New Roman (Headings CS)"/>
              </a:rPr>
              <a:t>Recharge cash back</a:t>
            </a:r>
            <a:endParaRPr lang="en-GB" dirty="0">
              <a:latin typeface="Times New Roman (Headings CS)"/>
            </a:endParaRPr>
          </a:p>
          <a:p>
            <a:r>
              <a:rPr lang="en-US" dirty="0">
                <a:latin typeface="Times New Roman (Headings CS)"/>
              </a:rPr>
              <a:t>Editing</a:t>
            </a:r>
            <a:endParaRPr lang="en-GB" dirty="0">
              <a:latin typeface="Times New Roman (Headings CS)"/>
            </a:endParaRPr>
          </a:p>
          <a:p>
            <a:r>
              <a:rPr lang="en-US" dirty="0">
                <a:latin typeface="Times New Roman (Headings CS)"/>
              </a:rPr>
              <a:t>Add offers</a:t>
            </a:r>
          </a:p>
          <a:p>
            <a:r>
              <a:rPr lang="en-US" dirty="0">
                <a:latin typeface="Times New Roman (Headings CS)"/>
              </a:rPr>
              <a:t>Messages</a:t>
            </a:r>
            <a:endParaRPr lang="en-GB" dirty="0">
              <a:latin typeface="Times New Roman (Headings CS)"/>
            </a:endParaRPr>
          </a:p>
          <a:p>
            <a:endParaRPr lang="en-GB" i="1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522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1585E9-2779-455D-8F0D-EA6FDF93C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Sign Up/Login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1091446-1819-4BFB-A77A-4892B8BBC2F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249577" y="2099303"/>
            <a:ext cx="3864598" cy="377762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34C134C-859D-4189-87D8-5A9A98154713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453809" y="2133600"/>
            <a:ext cx="4184015" cy="3743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23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9192B3-DE33-4C61-8E49-0289FDD6B7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>
                    <a:lumMod val="75000"/>
                  </a:schemeClr>
                </a:solidFill>
                <a:latin typeface="Times New Roman (Headings CS)"/>
              </a:rPr>
              <a:t>Guest page</a:t>
            </a:r>
            <a:br>
              <a:rPr lang="en-GB" dirty="0">
                <a:solidFill>
                  <a:schemeClr val="accent2">
                    <a:lumMod val="75000"/>
                  </a:schemeClr>
                </a:solidFill>
                <a:latin typeface="Times New Roman (Headings CS)"/>
              </a:rPr>
            </a:br>
            <a:endParaRPr lang="en-GB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FE2A429-DAB5-404E-ACA7-A4011C6E8B1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7583" y="1905000"/>
            <a:ext cx="5071926" cy="304800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36F4A26-7922-428E-991F-EC4C17F32130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749143" y="2442753"/>
            <a:ext cx="4755469" cy="2213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9175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740</TotalTime>
  <Words>431</Words>
  <Application>Microsoft Office PowerPoint</Application>
  <PresentationFormat>Widescreen</PresentationFormat>
  <Paragraphs>109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7" baseType="lpstr">
      <vt:lpstr>Arial</vt:lpstr>
      <vt:lpstr>Bauhaus 93</vt:lpstr>
      <vt:lpstr>Berlin Sans FB Demi</vt:lpstr>
      <vt:lpstr>Century Gothic</vt:lpstr>
      <vt:lpstr>Tahoma</vt:lpstr>
      <vt:lpstr>Times New Roman</vt:lpstr>
      <vt:lpstr>Times New Roman (Headings CS)</vt:lpstr>
      <vt:lpstr>Wingdings</vt:lpstr>
      <vt:lpstr>Wingdings 3</vt:lpstr>
      <vt:lpstr>Wisp</vt:lpstr>
      <vt:lpstr>Mishwar</vt:lpstr>
      <vt:lpstr>Outlines</vt:lpstr>
      <vt:lpstr>What is Mishwar ?</vt:lpstr>
      <vt:lpstr>Motivation</vt:lpstr>
      <vt:lpstr>Features</vt:lpstr>
      <vt:lpstr>Technologies </vt:lpstr>
      <vt:lpstr>Methods and Techniques</vt:lpstr>
      <vt:lpstr>Sign Up/Login</vt:lpstr>
      <vt:lpstr>Guest page </vt:lpstr>
      <vt:lpstr>PowerPoint Presentation</vt:lpstr>
      <vt:lpstr>Main page  Flights  </vt:lpstr>
      <vt:lpstr>Flights</vt:lpstr>
      <vt:lpstr>Hotels</vt:lpstr>
      <vt:lpstr> Show Direction </vt:lpstr>
      <vt:lpstr>Weather</vt:lpstr>
      <vt:lpstr>Find a Taxi</vt:lpstr>
      <vt:lpstr>Popular Destination/Recommended Hotels</vt:lpstr>
      <vt:lpstr>The opinions of users on site </vt:lpstr>
      <vt:lpstr>Contact </vt:lpstr>
      <vt:lpstr>Plan </vt:lpstr>
      <vt:lpstr>Tourist places</vt:lpstr>
      <vt:lpstr>Restaurants </vt:lpstr>
      <vt:lpstr>Online Navigation </vt:lpstr>
      <vt:lpstr>Booked items </vt:lpstr>
      <vt:lpstr>Booked items Confirm</vt:lpstr>
      <vt:lpstr>User Profile Cash Back/Ticket details </vt:lpstr>
      <vt:lpstr>Offers</vt:lpstr>
      <vt:lpstr>Favourites</vt:lpstr>
      <vt:lpstr>Admin page Dashboard</vt:lpstr>
      <vt:lpstr>User information</vt:lpstr>
      <vt:lpstr>Recharge cash back</vt:lpstr>
      <vt:lpstr>Editing</vt:lpstr>
      <vt:lpstr>Add offers</vt:lpstr>
      <vt:lpstr>Messages</vt:lpstr>
      <vt:lpstr>Constrains</vt:lpstr>
      <vt:lpstr>Future work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Mishwar</dc:title>
  <dc:creator>ibraheem bsharat</dc:creator>
  <cp:lastModifiedBy>ehabafaneh</cp:lastModifiedBy>
  <cp:revision>38</cp:revision>
  <dcterms:created xsi:type="dcterms:W3CDTF">2020-05-29T19:05:01Z</dcterms:created>
  <dcterms:modified xsi:type="dcterms:W3CDTF">2020-05-30T23:20:32Z</dcterms:modified>
</cp:coreProperties>
</file>