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</p:sldIdLst>
  <p:sldSz cx="18288000" cy="10287000"/>
  <p:notesSz cx="6858000" cy="9144000"/>
  <p:embeddedFontLst>
    <p:embeddedFont>
      <p:font typeface="Chewy" charset="1" panose="02000000000000000000"/>
      <p:regular r:id="rId33"/>
    </p:embeddedFont>
    <p:embeddedFont>
      <p:font typeface="Lilita One" charset="1" panose="02000000000000000000"/>
      <p:regular r:id="rId3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slides/slide21.xml" Type="http://schemas.openxmlformats.org/officeDocument/2006/relationships/slide"/><Relationship Id="rId27" Target="slides/slide22.xml" Type="http://schemas.openxmlformats.org/officeDocument/2006/relationships/slide"/><Relationship Id="rId28" Target="slides/slide23.xml" Type="http://schemas.openxmlformats.org/officeDocument/2006/relationships/slide"/><Relationship Id="rId29" Target="slides/slide24.xml" Type="http://schemas.openxmlformats.org/officeDocument/2006/relationships/slide"/><Relationship Id="rId3" Target="viewProps.xml" Type="http://schemas.openxmlformats.org/officeDocument/2006/relationships/viewProps"/><Relationship Id="rId30" Target="slides/slide25.xml" Type="http://schemas.openxmlformats.org/officeDocument/2006/relationships/slide"/><Relationship Id="rId31" Target="slides/slide26.xml" Type="http://schemas.openxmlformats.org/officeDocument/2006/relationships/slide"/><Relationship Id="rId32" Target="slides/slide27.xml" Type="http://schemas.openxmlformats.org/officeDocument/2006/relationships/slide"/><Relationship Id="rId33" Target="fonts/font33.fntdata" Type="http://schemas.openxmlformats.org/officeDocument/2006/relationships/font"/><Relationship Id="rId34" Target="fonts/font34.fntdata" Type="http://schemas.openxmlformats.org/officeDocument/2006/relationships/font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png" Type="http://schemas.openxmlformats.org/officeDocument/2006/relationships/image"/><Relationship Id="rId11" Target="../media/image10.svg" Type="http://schemas.openxmlformats.org/officeDocument/2006/relationships/image"/><Relationship Id="rId12" Target="../media/image11.png" Type="http://schemas.openxmlformats.org/officeDocument/2006/relationships/image"/><Relationship Id="rId13" Target="../media/image12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3.png" Type="http://schemas.openxmlformats.org/officeDocument/2006/relationships/image"/><Relationship Id="rId5" Target="../media/image14.svg" Type="http://schemas.openxmlformats.org/officeDocument/2006/relationships/image"/><Relationship Id="rId6" Target="../media/image35.jpeg" Type="http://schemas.openxmlformats.org/officeDocument/2006/relationships/image"/><Relationship Id="rId7" Target="../media/image9.png" Type="http://schemas.openxmlformats.org/officeDocument/2006/relationships/image"/><Relationship Id="rId8" Target="../media/image10.svg" Type="http://schemas.openxmlformats.org/officeDocument/2006/relationships/image"/><Relationship Id="rId9" Target="../media/image7.pn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0.svg" Type="http://schemas.openxmlformats.org/officeDocument/2006/relationships/image"/><Relationship Id="rId11" Target="../media/image36.png" Type="http://schemas.openxmlformats.org/officeDocument/2006/relationships/image"/><Relationship Id="rId12" Target="../media/image37.svg" Type="http://schemas.openxmlformats.org/officeDocument/2006/relationships/image"/><Relationship Id="rId13" Target="../media/image38.png" Type="http://schemas.openxmlformats.org/officeDocument/2006/relationships/image"/><Relationship Id="rId14" Target="../media/image39.png" Type="http://schemas.openxmlformats.org/officeDocument/2006/relationships/image"/><Relationship Id="rId15" Target="../media/image40.png" Type="http://schemas.openxmlformats.org/officeDocument/2006/relationships/image"/><Relationship Id="rId16" Target="../media/image41.png" Type="http://schemas.openxmlformats.org/officeDocument/2006/relationships/image"/><Relationship Id="rId17" Target="../media/image42.png" Type="http://schemas.openxmlformats.org/officeDocument/2006/relationships/image"/><Relationship Id="rId18" Target="../media/image43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3.png" Type="http://schemas.openxmlformats.org/officeDocument/2006/relationships/image"/><Relationship Id="rId5" Target="../media/image14.svg" Type="http://schemas.openxmlformats.org/officeDocument/2006/relationships/image"/><Relationship Id="rId6" Target="https://asset.conrad.com/media10/isa/160267/c1/-/en/191790_BB_00_FB/image.jpg" TargetMode="External" Type="http://schemas.openxmlformats.org/officeDocument/2006/relationships/hyperlink"/><Relationship Id="rId7" Target="../media/image7.png" Type="http://schemas.openxmlformats.org/officeDocument/2006/relationships/image"/><Relationship Id="rId8" Target="../media/image8.svg" Type="http://schemas.openxmlformats.org/officeDocument/2006/relationships/image"/><Relationship Id="rId9" Target="../media/image9.pn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3.png" Type="http://schemas.openxmlformats.org/officeDocument/2006/relationships/image"/><Relationship Id="rId5" Target="../media/image14.svg" Type="http://schemas.openxmlformats.org/officeDocument/2006/relationships/image"/><Relationship Id="rId6" Target="../media/image44.png" Type="http://schemas.openxmlformats.org/officeDocument/2006/relationships/image"/><Relationship Id="rId7" Target="../media/image9.png" Type="http://schemas.openxmlformats.org/officeDocument/2006/relationships/image"/><Relationship Id="rId8" Target="../media/image10.svg" Type="http://schemas.openxmlformats.org/officeDocument/2006/relationships/image"/><Relationship Id="rId9" Target="../media/image7.pn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3.png" Type="http://schemas.openxmlformats.org/officeDocument/2006/relationships/image"/><Relationship Id="rId5" Target="../media/image14.svg" Type="http://schemas.openxmlformats.org/officeDocument/2006/relationships/image"/><Relationship Id="rId6" Target="../media/image45.jpeg" Type="http://schemas.openxmlformats.org/officeDocument/2006/relationships/image"/><Relationship Id="rId7" Target="../media/image9.png" Type="http://schemas.openxmlformats.org/officeDocument/2006/relationships/image"/><Relationship Id="rId8" Target="../media/image10.svg" Type="http://schemas.openxmlformats.org/officeDocument/2006/relationships/image"/><Relationship Id="rId9" Target="../media/image7.pn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0.svg" Type="http://schemas.openxmlformats.org/officeDocument/2006/relationships/image"/><Relationship Id="rId11" Target="../media/image36.png" Type="http://schemas.openxmlformats.org/officeDocument/2006/relationships/image"/><Relationship Id="rId12" Target="../media/image37.svg" Type="http://schemas.openxmlformats.org/officeDocument/2006/relationships/image"/><Relationship Id="rId13" Target="../media/image38.png" Type="http://schemas.openxmlformats.org/officeDocument/2006/relationships/image"/><Relationship Id="rId14" Target="../media/image39.png" Type="http://schemas.openxmlformats.org/officeDocument/2006/relationships/image"/><Relationship Id="rId15" Target="../media/image41.png" Type="http://schemas.openxmlformats.org/officeDocument/2006/relationships/image"/><Relationship Id="rId16" Target="../media/image42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3.png" Type="http://schemas.openxmlformats.org/officeDocument/2006/relationships/image"/><Relationship Id="rId5" Target="../media/image14.svg" Type="http://schemas.openxmlformats.org/officeDocument/2006/relationships/image"/><Relationship Id="rId6" Target="https://asset.conrad.com/media10/isa/160267/c1/-/en/191790_BB_00_FB/image.jpg" TargetMode="External" Type="http://schemas.openxmlformats.org/officeDocument/2006/relationships/hyperlink"/><Relationship Id="rId7" Target="../media/image7.png" Type="http://schemas.openxmlformats.org/officeDocument/2006/relationships/image"/><Relationship Id="rId8" Target="../media/image8.svg" Type="http://schemas.openxmlformats.org/officeDocument/2006/relationships/image"/><Relationship Id="rId9" Target="../media/image9.pn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3.png" Type="http://schemas.openxmlformats.org/officeDocument/2006/relationships/image"/><Relationship Id="rId5" Target="../media/image14.svg" Type="http://schemas.openxmlformats.org/officeDocument/2006/relationships/image"/><Relationship Id="rId6" Target="../media/image46.png" Type="http://schemas.openxmlformats.org/officeDocument/2006/relationships/image"/><Relationship Id="rId7" Target="../media/image9.png" Type="http://schemas.openxmlformats.org/officeDocument/2006/relationships/image"/><Relationship Id="rId8" Target="../media/image10.svg" Type="http://schemas.openxmlformats.org/officeDocument/2006/relationships/image"/><Relationship Id="rId9" Target="../media/image7.pn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3.png" Type="http://schemas.openxmlformats.org/officeDocument/2006/relationships/image"/><Relationship Id="rId5" Target="../media/image14.svg" Type="http://schemas.openxmlformats.org/officeDocument/2006/relationships/image"/><Relationship Id="rId6" Target="../media/image47.jpeg" Type="http://schemas.openxmlformats.org/officeDocument/2006/relationships/image"/><Relationship Id="rId7" Target="../media/image9.png" Type="http://schemas.openxmlformats.org/officeDocument/2006/relationships/image"/><Relationship Id="rId8" Target="../media/image10.svg" Type="http://schemas.openxmlformats.org/officeDocument/2006/relationships/image"/><Relationship Id="rId9" Target="../media/image7.pn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0.svg" Type="http://schemas.openxmlformats.org/officeDocument/2006/relationships/image"/><Relationship Id="rId11" Target="../media/image36.png" Type="http://schemas.openxmlformats.org/officeDocument/2006/relationships/image"/><Relationship Id="rId12" Target="../media/image37.svg" Type="http://schemas.openxmlformats.org/officeDocument/2006/relationships/image"/><Relationship Id="rId13" Target="../media/image41.png" Type="http://schemas.openxmlformats.org/officeDocument/2006/relationships/image"/><Relationship Id="rId14" Target="../media/image42.png" Type="http://schemas.openxmlformats.org/officeDocument/2006/relationships/image"/><Relationship Id="rId15" Target="../media/image48.png" Type="http://schemas.openxmlformats.org/officeDocument/2006/relationships/image"/><Relationship Id="rId16" Target="../media/image49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3.png" Type="http://schemas.openxmlformats.org/officeDocument/2006/relationships/image"/><Relationship Id="rId5" Target="../media/image14.svg" Type="http://schemas.openxmlformats.org/officeDocument/2006/relationships/image"/><Relationship Id="rId6" Target="https://asset.conrad.com/media10/isa/160267/c1/-/en/191790_BB_00_FB/image.jpg" TargetMode="External" Type="http://schemas.openxmlformats.org/officeDocument/2006/relationships/hyperlink"/><Relationship Id="rId7" Target="../media/image7.png" Type="http://schemas.openxmlformats.org/officeDocument/2006/relationships/image"/><Relationship Id="rId8" Target="../media/image8.svg" Type="http://schemas.openxmlformats.org/officeDocument/2006/relationships/image"/><Relationship Id="rId9" Target="../media/image9.pn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3.png" Type="http://schemas.openxmlformats.org/officeDocument/2006/relationships/image"/><Relationship Id="rId5" Target="../media/image14.svg" Type="http://schemas.openxmlformats.org/officeDocument/2006/relationships/image"/><Relationship Id="rId6" Target="../media/image50.png" Type="http://schemas.openxmlformats.org/officeDocument/2006/relationships/image"/><Relationship Id="rId7" Target="../media/image9.png" Type="http://schemas.openxmlformats.org/officeDocument/2006/relationships/image"/><Relationship Id="rId8" Target="../media/image10.svg" Type="http://schemas.openxmlformats.org/officeDocument/2006/relationships/image"/><Relationship Id="rId9" Target="../media/image7.pn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3.png" Type="http://schemas.openxmlformats.org/officeDocument/2006/relationships/image"/><Relationship Id="rId5" Target="../media/image14.svg" Type="http://schemas.openxmlformats.org/officeDocument/2006/relationships/image"/><Relationship Id="rId6" Target="../media/image51.jpeg" Type="http://schemas.openxmlformats.org/officeDocument/2006/relationships/image"/><Relationship Id="rId7" Target="../media/image9.png" Type="http://schemas.openxmlformats.org/officeDocument/2006/relationships/image"/><Relationship Id="rId8" Target="../media/image10.svg" Type="http://schemas.openxmlformats.org/officeDocument/2006/relationships/image"/><Relationship Id="rId9" Target="../media/image7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5.png" Type="http://schemas.openxmlformats.org/officeDocument/2006/relationships/image"/><Relationship Id="rId11" Target="../media/image16.svg" Type="http://schemas.openxmlformats.org/officeDocument/2006/relationships/image"/><Relationship Id="rId12" Target="../media/image17.png" Type="http://schemas.openxmlformats.org/officeDocument/2006/relationships/image"/><Relationship Id="rId13" Target="../media/image18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3.png" Type="http://schemas.openxmlformats.org/officeDocument/2006/relationships/image"/><Relationship Id="rId5" Target="../media/image14.svg" Type="http://schemas.openxmlformats.org/officeDocument/2006/relationships/image"/><Relationship Id="rId6" Target="../media/image7.png" Type="http://schemas.openxmlformats.org/officeDocument/2006/relationships/image"/><Relationship Id="rId7" Target="../media/image8.svg" Type="http://schemas.openxmlformats.org/officeDocument/2006/relationships/image"/><Relationship Id="rId8" Target="../media/image9.png" Type="http://schemas.openxmlformats.org/officeDocument/2006/relationships/image"/><Relationship Id="rId9" Target="../media/image10.svg" Type="http://schemas.openxmlformats.org/officeDocument/2006/relationships/image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0.svg" Type="http://schemas.openxmlformats.org/officeDocument/2006/relationships/image"/><Relationship Id="rId11" Target="../media/image36.png" Type="http://schemas.openxmlformats.org/officeDocument/2006/relationships/image"/><Relationship Id="rId12" Target="../media/image37.svg" Type="http://schemas.openxmlformats.org/officeDocument/2006/relationships/image"/><Relationship Id="rId13" Target="../media/image41.png" Type="http://schemas.openxmlformats.org/officeDocument/2006/relationships/image"/><Relationship Id="rId14" Target="../media/image42.png" Type="http://schemas.openxmlformats.org/officeDocument/2006/relationships/image"/><Relationship Id="rId15" Target="../media/image52.png" Type="http://schemas.openxmlformats.org/officeDocument/2006/relationships/image"/><Relationship Id="rId16" Target="../media/image53.png" Type="http://schemas.openxmlformats.org/officeDocument/2006/relationships/image"/><Relationship Id="rId17" Target="../media/image54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3.png" Type="http://schemas.openxmlformats.org/officeDocument/2006/relationships/image"/><Relationship Id="rId5" Target="../media/image14.svg" Type="http://schemas.openxmlformats.org/officeDocument/2006/relationships/image"/><Relationship Id="rId6" Target="https://asset.conrad.com/media10/isa/160267/c1/-/en/191790_BB_00_FB/image.jpg" TargetMode="External" Type="http://schemas.openxmlformats.org/officeDocument/2006/relationships/hyperlink"/><Relationship Id="rId7" Target="../media/image7.png" Type="http://schemas.openxmlformats.org/officeDocument/2006/relationships/image"/><Relationship Id="rId8" Target="../media/image8.svg" Type="http://schemas.openxmlformats.org/officeDocument/2006/relationships/image"/><Relationship Id="rId9" Target="../media/image9.png" Type="http://schemas.openxmlformats.org/officeDocument/2006/relationships/image"/></Relationships>
</file>

<file path=ppt/slides/_rels/slide2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3.png" Type="http://schemas.openxmlformats.org/officeDocument/2006/relationships/image"/><Relationship Id="rId5" Target="../media/image14.svg" Type="http://schemas.openxmlformats.org/officeDocument/2006/relationships/image"/><Relationship Id="rId6" Target="../media/image55.png" Type="http://schemas.openxmlformats.org/officeDocument/2006/relationships/image"/><Relationship Id="rId7" Target="../media/image9.png" Type="http://schemas.openxmlformats.org/officeDocument/2006/relationships/image"/><Relationship Id="rId8" Target="../media/image10.svg" Type="http://schemas.openxmlformats.org/officeDocument/2006/relationships/image"/><Relationship Id="rId9" Target="../media/image7.png" Type="http://schemas.openxmlformats.org/officeDocument/2006/relationships/image"/></Relationships>
</file>

<file path=ppt/slides/_rels/slide2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3.png" Type="http://schemas.openxmlformats.org/officeDocument/2006/relationships/image"/><Relationship Id="rId5" Target="../media/image14.svg" Type="http://schemas.openxmlformats.org/officeDocument/2006/relationships/image"/><Relationship Id="rId6" Target="../media/image56.jpeg" Type="http://schemas.openxmlformats.org/officeDocument/2006/relationships/image"/><Relationship Id="rId7" Target="../media/image9.png" Type="http://schemas.openxmlformats.org/officeDocument/2006/relationships/image"/><Relationship Id="rId8" Target="../media/image10.svg" Type="http://schemas.openxmlformats.org/officeDocument/2006/relationships/image"/><Relationship Id="rId9" Target="../media/image7.png" Type="http://schemas.openxmlformats.org/officeDocument/2006/relationships/image"/></Relationships>
</file>

<file path=ppt/slides/_rels/slide2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0.svg" Type="http://schemas.openxmlformats.org/officeDocument/2006/relationships/image"/><Relationship Id="rId11" Target="../media/image36.png" Type="http://schemas.openxmlformats.org/officeDocument/2006/relationships/image"/><Relationship Id="rId12" Target="../media/image37.svg" Type="http://schemas.openxmlformats.org/officeDocument/2006/relationships/image"/><Relationship Id="rId13" Target="../media/image41.png" Type="http://schemas.openxmlformats.org/officeDocument/2006/relationships/image"/><Relationship Id="rId14" Target="../media/image42.png" Type="http://schemas.openxmlformats.org/officeDocument/2006/relationships/image"/><Relationship Id="rId15" Target="../media/image52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3.png" Type="http://schemas.openxmlformats.org/officeDocument/2006/relationships/image"/><Relationship Id="rId5" Target="../media/image14.svg" Type="http://schemas.openxmlformats.org/officeDocument/2006/relationships/image"/><Relationship Id="rId6" Target="https://asset.conrad.com/media10/isa/160267/c1/-/en/191790_BB_00_FB/image.jpg" TargetMode="External" Type="http://schemas.openxmlformats.org/officeDocument/2006/relationships/hyperlink"/><Relationship Id="rId7" Target="../media/image7.png" Type="http://schemas.openxmlformats.org/officeDocument/2006/relationships/image"/><Relationship Id="rId8" Target="../media/image8.svg" Type="http://schemas.openxmlformats.org/officeDocument/2006/relationships/image"/><Relationship Id="rId9" Target="../media/image9.png" Type="http://schemas.openxmlformats.org/officeDocument/2006/relationships/image"/></Relationships>
</file>

<file path=ppt/slides/_rels/slide2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0.svg" Type="http://schemas.openxmlformats.org/officeDocument/2006/relationships/image"/><Relationship Id="rId11" Target="../media/image36.png" Type="http://schemas.openxmlformats.org/officeDocument/2006/relationships/image"/><Relationship Id="rId12" Target="../media/image37.svg" Type="http://schemas.openxmlformats.org/officeDocument/2006/relationships/image"/><Relationship Id="rId13" Target="../media/image57.png" Type="http://schemas.openxmlformats.org/officeDocument/2006/relationships/image"/><Relationship Id="rId14" Target="../media/image58.png" Type="http://schemas.openxmlformats.org/officeDocument/2006/relationships/image"/><Relationship Id="rId15" Target="../media/image59.png" Type="http://schemas.openxmlformats.org/officeDocument/2006/relationships/image"/><Relationship Id="rId16" Target="../media/image60.png" Type="http://schemas.openxmlformats.org/officeDocument/2006/relationships/image"/><Relationship Id="rId17" Target="../media/image61.png" Type="http://schemas.openxmlformats.org/officeDocument/2006/relationships/image"/><Relationship Id="rId18" Target="../media/image62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3.png" Type="http://schemas.openxmlformats.org/officeDocument/2006/relationships/image"/><Relationship Id="rId5" Target="../media/image14.svg" Type="http://schemas.openxmlformats.org/officeDocument/2006/relationships/image"/><Relationship Id="rId6" Target="https://asset.conrad.com/media10/isa/160267/c1/-/en/191790_BB_00_FB/image.jpg" TargetMode="External" Type="http://schemas.openxmlformats.org/officeDocument/2006/relationships/hyperlink"/><Relationship Id="rId7" Target="../media/image7.png" Type="http://schemas.openxmlformats.org/officeDocument/2006/relationships/image"/><Relationship Id="rId8" Target="../media/image8.svg" Type="http://schemas.openxmlformats.org/officeDocument/2006/relationships/image"/><Relationship Id="rId9" Target="../media/image9.png" Type="http://schemas.openxmlformats.org/officeDocument/2006/relationships/image"/></Relationships>
</file>

<file path=ppt/slides/_rels/slide2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png" Type="http://schemas.openxmlformats.org/officeDocument/2006/relationships/image"/><Relationship Id="rId11" Target="../media/image10.svg" Type="http://schemas.openxmlformats.org/officeDocument/2006/relationships/image"/><Relationship Id="rId12" Target="../media/image65.png" Type="http://schemas.openxmlformats.org/officeDocument/2006/relationships/image"/><Relationship Id="rId13" Target="../media/image66.svg" Type="http://schemas.openxmlformats.org/officeDocument/2006/relationships/image"/><Relationship Id="rId14" Target="../media/image11.png" Type="http://schemas.openxmlformats.org/officeDocument/2006/relationships/image"/><Relationship Id="rId15" Target="../media/image12.svg" Type="http://schemas.openxmlformats.org/officeDocument/2006/relationships/image"/><Relationship Id="rId2" Target="../media/image63.png" Type="http://schemas.openxmlformats.org/officeDocument/2006/relationships/image"/><Relationship Id="rId3" Target="../media/image64.svg" Type="http://schemas.openxmlformats.org/officeDocument/2006/relationships/image"/><Relationship Id="rId4" Target="../media/image1.png" Type="http://schemas.openxmlformats.org/officeDocument/2006/relationships/image"/><Relationship Id="rId5" Target="../media/image2.svg" Type="http://schemas.openxmlformats.org/officeDocument/2006/relationships/image"/><Relationship Id="rId6" Target="../media/image13.png" Type="http://schemas.openxmlformats.org/officeDocument/2006/relationships/image"/><Relationship Id="rId7" Target="../media/image14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2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5.png" Type="http://schemas.openxmlformats.org/officeDocument/2006/relationships/image"/><Relationship Id="rId11" Target="../media/image16.svg" Type="http://schemas.openxmlformats.org/officeDocument/2006/relationships/image"/><Relationship Id="rId12" Target="../media/image17.png" Type="http://schemas.openxmlformats.org/officeDocument/2006/relationships/image"/><Relationship Id="rId13" Target="../media/image18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3.png" Type="http://schemas.openxmlformats.org/officeDocument/2006/relationships/image"/><Relationship Id="rId5" Target="../media/image14.svg" Type="http://schemas.openxmlformats.org/officeDocument/2006/relationships/image"/><Relationship Id="rId6" Target="../media/image7.png" Type="http://schemas.openxmlformats.org/officeDocument/2006/relationships/image"/><Relationship Id="rId7" Target="../media/image8.svg" Type="http://schemas.openxmlformats.org/officeDocument/2006/relationships/image"/><Relationship Id="rId8" Target="../media/image9.png" Type="http://schemas.openxmlformats.org/officeDocument/2006/relationships/image"/><Relationship Id="rId9" Target="../media/image10.svg" Type="http://schemas.openxmlformats.org/officeDocument/2006/relationships/image"/></Relationships>
</file>

<file path=ppt/slides/_rels/slide2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7.png" Type="http://schemas.openxmlformats.org/officeDocument/2006/relationships/image"/><Relationship Id="rId11" Target="../media/image8.svg" Type="http://schemas.openxmlformats.org/officeDocument/2006/relationships/image"/><Relationship Id="rId12" Target="../media/image9.png" Type="http://schemas.openxmlformats.org/officeDocument/2006/relationships/image"/><Relationship Id="rId13" Target="../media/image10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11.png" Type="http://schemas.openxmlformats.org/officeDocument/2006/relationships/image"/><Relationship Id="rId9" Target="../media/image12.sv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9.png" Type="http://schemas.openxmlformats.org/officeDocument/2006/relationships/image"/><Relationship Id="rId11" Target="../media/image20.png" Type="http://schemas.openxmlformats.org/officeDocument/2006/relationships/image"/><Relationship Id="rId12" Target="../media/image21.svg" Type="http://schemas.openxmlformats.org/officeDocument/2006/relationships/image"/><Relationship Id="rId13" Target="../media/image22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3.png" Type="http://schemas.openxmlformats.org/officeDocument/2006/relationships/image"/><Relationship Id="rId5" Target="../media/image14.svg" Type="http://schemas.openxmlformats.org/officeDocument/2006/relationships/image"/><Relationship Id="rId6" Target="../media/image7.png" Type="http://schemas.openxmlformats.org/officeDocument/2006/relationships/image"/><Relationship Id="rId7" Target="../media/image8.svg" Type="http://schemas.openxmlformats.org/officeDocument/2006/relationships/image"/><Relationship Id="rId8" Target="../media/image9.png" Type="http://schemas.openxmlformats.org/officeDocument/2006/relationships/image"/><Relationship Id="rId9" Target="../media/image10.sv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3.png" Type="http://schemas.openxmlformats.org/officeDocument/2006/relationships/image"/><Relationship Id="rId5" Target="../media/image14.svg" Type="http://schemas.openxmlformats.org/officeDocument/2006/relationships/image"/><Relationship Id="rId6" Target="../media/image7.png" Type="http://schemas.openxmlformats.org/officeDocument/2006/relationships/image"/><Relationship Id="rId7" Target="../media/image8.svg" Type="http://schemas.openxmlformats.org/officeDocument/2006/relationships/image"/><Relationship Id="rId8" Target="../media/image9.png" Type="http://schemas.openxmlformats.org/officeDocument/2006/relationships/image"/><Relationship Id="rId9" Target="../media/image10.sv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3.png" Type="http://schemas.openxmlformats.org/officeDocument/2006/relationships/image"/><Relationship Id="rId5" Target="../media/image14.svg" Type="http://schemas.openxmlformats.org/officeDocument/2006/relationships/image"/><Relationship Id="rId6" Target="../media/image7.png" Type="http://schemas.openxmlformats.org/officeDocument/2006/relationships/image"/><Relationship Id="rId7" Target="../media/image8.svg" Type="http://schemas.openxmlformats.org/officeDocument/2006/relationships/image"/><Relationship Id="rId8" Target="../media/image9.png" Type="http://schemas.openxmlformats.org/officeDocument/2006/relationships/image"/><Relationship Id="rId9" Target="../media/image10.sv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4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3.png" Type="http://schemas.openxmlformats.org/officeDocument/2006/relationships/image"/><Relationship Id="rId5" Target="../media/image14.svg" Type="http://schemas.openxmlformats.org/officeDocument/2006/relationships/image"/><Relationship Id="rId6" Target="../media/image7.png" Type="http://schemas.openxmlformats.org/officeDocument/2006/relationships/image"/><Relationship Id="rId7" Target="../media/image8.svg" Type="http://schemas.openxmlformats.org/officeDocument/2006/relationships/image"/><Relationship Id="rId8" Target="../media/image9.png" Type="http://schemas.openxmlformats.org/officeDocument/2006/relationships/image"/><Relationship Id="rId9" Target="../media/image10.sv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5.png" Type="http://schemas.openxmlformats.org/officeDocument/2006/relationships/image"/><Relationship Id="rId11" Target="../media/image26.png" Type="http://schemas.openxmlformats.org/officeDocument/2006/relationships/image"/><Relationship Id="rId12" Target="../media/image17.png" Type="http://schemas.openxmlformats.org/officeDocument/2006/relationships/image"/><Relationship Id="rId13" Target="../media/image18.svg" Type="http://schemas.openxmlformats.org/officeDocument/2006/relationships/image"/><Relationship Id="rId14" Target="../media/image27.png" Type="http://schemas.openxmlformats.org/officeDocument/2006/relationships/image"/><Relationship Id="rId15" Target="../media/image28.png" Type="http://schemas.openxmlformats.org/officeDocument/2006/relationships/image"/><Relationship Id="rId16" Target="../media/image29.png" Type="http://schemas.openxmlformats.org/officeDocument/2006/relationships/image"/><Relationship Id="rId17" Target="../media/image30.png" Type="http://schemas.openxmlformats.org/officeDocument/2006/relationships/image"/><Relationship Id="rId18" Target="../media/image31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3.png" Type="http://schemas.openxmlformats.org/officeDocument/2006/relationships/image"/><Relationship Id="rId5" Target="../media/image14.svg" Type="http://schemas.openxmlformats.org/officeDocument/2006/relationships/image"/><Relationship Id="rId6" Target="../media/image7.png" Type="http://schemas.openxmlformats.org/officeDocument/2006/relationships/image"/><Relationship Id="rId7" Target="../media/image8.svg" Type="http://schemas.openxmlformats.org/officeDocument/2006/relationships/image"/><Relationship Id="rId8" Target="../media/image9.png" Type="http://schemas.openxmlformats.org/officeDocument/2006/relationships/image"/><Relationship Id="rId9" Target="../media/image10.sv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.svg" Type="http://schemas.openxmlformats.org/officeDocument/2006/relationships/image"/><Relationship Id="rId11" Target="../media/image33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3.png" Type="http://schemas.openxmlformats.org/officeDocument/2006/relationships/image"/><Relationship Id="rId5" Target="../media/image14.svg" Type="http://schemas.openxmlformats.org/officeDocument/2006/relationships/image"/><Relationship Id="rId6" Target="../media/image32.png" Type="http://schemas.openxmlformats.org/officeDocument/2006/relationships/image"/><Relationship Id="rId7" Target="../media/image9.png" Type="http://schemas.openxmlformats.org/officeDocument/2006/relationships/image"/><Relationship Id="rId8" Target="../media/image10.svg" Type="http://schemas.openxmlformats.org/officeDocument/2006/relationships/image"/><Relationship Id="rId9" Target="../media/image7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0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3.png" Type="http://schemas.openxmlformats.org/officeDocument/2006/relationships/image"/><Relationship Id="rId5" Target="../media/image14.svg" Type="http://schemas.openxmlformats.org/officeDocument/2006/relationships/image"/><Relationship Id="rId6" Target="../media/image7.png" Type="http://schemas.openxmlformats.org/officeDocument/2006/relationships/image"/><Relationship Id="rId7" Target="../media/image8.svg" Type="http://schemas.openxmlformats.org/officeDocument/2006/relationships/image"/><Relationship Id="rId8" Target="../media/image34.png" Type="http://schemas.openxmlformats.org/officeDocument/2006/relationships/image"/><Relationship Id="rId9" Target="../media/image9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5400000">
            <a:off x="-1312129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5785354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5400000">
            <a:off x="12882837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-1697204" y="-752030"/>
            <a:ext cx="21682409" cy="5082014"/>
            <a:chOff x="0" y="0"/>
            <a:chExt cx="5710593" cy="1338473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710593" cy="1338473"/>
            </a:xfrm>
            <a:custGeom>
              <a:avLst/>
              <a:gdLst/>
              <a:ahLst/>
              <a:cxnLst/>
              <a:rect r="r" b="b" t="t" l="l"/>
              <a:pathLst>
                <a:path h="1338473" w="5710593">
                  <a:moveTo>
                    <a:pt x="0" y="0"/>
                  </a:moveTo>
                  <a:lnTo>
                    <a:pt x="5710593" y="0"/>
                  </a:lnTo>
                  <a:lnTo>
                    <a:pt x="5710593" y="1338473"/>
                  </a:lnTo>
                  <a:lnTo>
                    <a:pt x="0" y="1338473"/>
                  </a:lnTo>
                  <a:close/>
                </a:path>
              </a:pathLst>
            </a:custGeom>
            <a:solidFill>
              <a:srgbClr val="FFDE59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710593" cy="137657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3681101" y="930239"/>
            <a:ext cx="10925799" cy="8426522"/>
          </a:xfrm>
          <a:custGeom>
            <a:avLst/>
            <a:gdLst/>
            <a:ahLst/>
            <a:cxnLst/>
            <a:rect r="r" b="b" t="t" l="l"/>
            <a:pathLst>
              <a:path h="8426522" w="10925799">
                <a:moveTo>
                  <a:pt x="0" y="0"/>
                </a:moveTo>
                <a:lnTo>
                  <a:pt x="10925798" y="0"/>
                </a:lnTo>
                <a:lnTo>
                  <a:pt x="10925798" y="8426522"/>
                </a:lnTo>
                <a:lnTo>
                  <a:pt x="0" y="842652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661153">
            <a:off x="4989743" y="3095613"/>
            <a:ext cx="8370414" cy="262928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1284"/>
              </a:lnSpc>
            </a:pPr>
            <a:r>
              <a:rPr lang="en-US" sz="15203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ChocoCup</a:t>
            </a:r>
          </a:p>
        </p:txBody>
      </p:sp>
      <p:sp>
        <p:nvSpPr>
          <p:cNvPr name="Freeform 10" id="10"/>
          <p:cNvSpPr/>
          <p:nvPr/>
        </p:nvSpPr>
        <p:spPr>
          <a:xfrm flipH="false" flipV="false" rot="0">
            <a:off x="2046517" y="5329513"/>
            <a:ext cx="3518154" cy="4114800"/>
          </a:xfrm>
          <a:custGeom>
            <a:avLst/>
            <a:gdLst/>
            <a:ahLst/>
            <a:cxnLst/>
            <a:rect r="r" b="b" t="t" l="l"/>
            <a:pathLst>
              <a:path h="4114800" w="3518154">
                <a:moveTo>
                  <a:pt x="0" y="0"/>
                </a:moveTo>
                <a:lnTo>
                  <a:pt x="3518154" y="0"/>
                </a:lnTo>
                <a:lnTo>
                  <a:pt x="3518154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3068530" y="314849"/>
            <a:ext cx="1474128" cy="1474128"/>
          </a:xfrm>
          <a:custGeom>
            <a:avLst/>
            <a:gdLst/>
            <a:ahLst/>
            <a:cxnLst/>
            <a:rect r="r" b="b" t="t" l="l"/>
            <a:pathLst>
              <a:path h="1474128" w="1474128">
                <a:moveTo>
                  <a:pt x="0" y="0"/>
                </a:moveTo>
                <a:lnTo>
                  <a:pt x="1474128" y="0"/>
                </a:lnTo>
                <a:lnTo>
                  <a:pt x="1474128" y="1474128"/>
                </a:lnTo>
                <a:lnTo>
                  <a:pt x="0" y="147412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4744379">
            <a:off x="16035481" y="2369908"/>
            <a:ext cx="1474128" cy="1474128"/>
          </a:xfrm>
          <a:custGeom>
            <a:avLst/>
            <a:gdLst/>
            <a:ahLst/>
            <a:cxnLst/>
            <a:rect r="r" b="b" t="t" l="l"/>
            <a:pathLst>
              <a:path h="1474128" w="1474128">
                <a:moveTo>
                  <a:pt x="0" y="0"/>
                </a:moveTo>
                <a:lnTo>
                  <a:pt x="1474128" y="0"/>
                </a:lnTo>
                <a:lnTo>
                  <a:pt x="1474128" y="1474128"/>
                </a:lnTo>
                <a:lnTo>
                  <a:pt x="0" y="147412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2046517" y="2637776"/>
            <a:ext cx="1136053" cy="1332613"/>
          </a:xfrm>
          <a:custGeom>
            <a:avLst/>
            <a:gdLst/>
            <a:ahLst/>
            <a:cxnLst/>
            <a:rect r="r" b="b" t="t" l="l"/>
            <a:pathLst>
              <a:path h="1332613" w="1136053">
                <a:moveTo>
                  <a:pt x="0" y="0"/>
                </a:moveTo>
                <a:lnTo>
                  <a:pt x="1136053" y="0"/>
                </a:lnTo>
                <a:lnTo>
                  <a:pt x="1136053" y="1332613"/>
                </a:lnTo>
                <a:lnTo>
                  <a:pt x="0" y="1332613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661153">
            <a:off x="5459286" y="6383095"/>
            <a:ext cx="6023493" cy="13849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40"/>
              </a:lnSpc>
            </a:pPr>
            <a:r>
              <a:rPr lang="en-US" sz="4100" spc="77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Tamara AbuAisheh</a:t>
            </a:r>
          </a:p>
          <a:p>
            <a:pPr algn="ctr">
              <a:lnSpc>
                <a:spcPts val="5389"/>
              </a:lnSpc>
            </a:pPr>
            <a:r>
              <a:rPr lang="en-US" sz="3849" spc="73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Raya Break</a:t>
            </a:r>
          </a:p>
        </p:txBody>
      </p:sp>
      <p:sp>
        <p:nvSpPr>
          <p:cNvPr name="Freeform 15" id="15"/>
          <p:cNvSpPr/>
          <p:nvPr/>
        </p:nvSpPr>
        <p:spPr>
          <a:xfrm flipH="false" flipV="false" rot="6744232">
            <a:off x="15858766" y="343567"/>
            <a:ext cx="1136053" cy="1332613"/>
          </a:xfrm>
          <a:custGeom>
            <a:avLst/>
            <a:gdLst/>
            <a:ahLst/>
            <a:cxnLst/>
            <a:rect r="r" b="b" t="t" l="l"/>
            <a:pathLst>
              <a:path h="1332613" w="1136053">
                <a:moveTo>
                  <a:pt x="0" y="0"/>
                </a:moveTo>
                <a:lnTo>
                  <a:pt x="1136053" y="0"/>
                </a:lnTo>
                <a:lnTo>
                  <a:pt x="1136053" y="1332613"/>
                </a:lnTo>
                <a:lnTo>
                  <a:pt x="0" y="1332613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4668685" y="6804993"/>
            <a:ext cx="4207720" cy="4114800"/>
          </a:xfrm>
          <a:custGeom>
            <a:avLst/>
            <a:gdLst/>
            <a:ahLst/>
            <a:cxnLst/>
            <a:rect r="r" b="b" t="t" l="l"/>
            <a:pathLst>
              <a:path h="4114800" w="4207720">
                <a:moveTo>
                  <a:pt x="0" y="0"/>
                </a:moveTo>
                <a:lnTo>
                  <a:pt x="4207720" y="0"/>
                </a:lnTo>
                <a:lnTo>
                  <a:pt x="420772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5400000">
            <a:off x="-1312129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5785354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5400000">
            <a:off x="12882837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-1697204" y="-752030"/>
            <a:ext cx="21682409" cy="5082014"/>
            <a:chOff x="0" y="0"/>
            <a:chExt cx="5710593" cy="1338473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710593" cy="1338473"/>
            </a:xfrm>
            <a:custGeom>
              <a:avLst/>
              <a:gdLst/>
              <a:ahLst/>
              <a:cxnLst/>
              <a:rect r="r" b="b" t="t" l="l"/>
              <a:pathLst>
                <a:path h="1338473" w="5710593">
                  <a:moveTo>
                    <a:pt x="0" y="0"/>
                  </a:moveTo>
                  <a:lnTo>
                    <a:pt x="5710593" y="0"/>
                  </a:lnTo>
                  <a:lnTo>
                    <a:pt x="5710593" y="1338473"/>
                  </a:lnTo>
                  <a:lnTo>
                    <a:pt x="0" y="1338473"/>
                  </a:lnTo>
                  <a:close/>
                </a:path>
              </a:pathLst>
            </a:custGeom>
            <a:solidFill>
              <a:srgbClr val="FFDE59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710593" cy="137657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4055690" y="600706"/>
            <a:ext cx="10176619" cy="9180159"/>
          </a:xfrm>
          <a:custGeom>
            <a:avLst/>
            <a:gdLst/>
            <a:ahLst/>
            <a:cxnLst/>
            <a:rect r="r" b="b" t="t" l="l"/>
            <a:pathLst>
              <a:path h="9180159" w="10176619">
                <a:moveTo>
                  <a:pt x="0" y="0"/>
                </a:moveTo>
                <a:lnTo>
                  <a:pt x="10176620" y="0"/>
                </a:lnTo>
                <a:lnTo>
                  <a:pt x="10176620" y="9180159"/>
                </a:lnTo>
                <a:lnTo>
                  <a:pt x="0" y="918015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9" id="9"/>
          <p:cNvGrpSpPr/>
          <p:nvPr/>
        </p:nvGrpSpPr>
        <p:grpSpPr>
          <a:xfrm rot="0">
            <a:off x="6705625" y="1425205"/>
            <a:ext cx="4691633" cy="7536901"/>
            <a:chOff x="0" y="0"/>
            <a:chExt cx="1300146" cy="2088627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300146" cy="2088627"/>
            </a:xfrm>
            <a:custGeom>
              <a:avLst/>
              <a:gdLst/>
              <a:ahLst/>
              <a:cxnLst/>
              <a:rect r="r" b="b" t="t" l="l"/>
              <a:pathLst>
                <a:path h="2088627" w="1300146">
                  <a:moveTo>
                    <a:pt x="37954" y="0"/>
                  </a:moveTo>
                  <a:lnTo>
                    <a:pt x="1262193" y="0"/>
                  </a:lnTo>
                  <a:cubicBezTo>
                    <a:pt x="1283154" y="0"/>
                    <a:pt x="1300146" y="16992"/>
                    <a:pt x="1300146" y="37954"/>
                  </a:cubicBezTo>
                  <a:lnTo>
                    <a:pt x="1300146" y="2050674"/>
                  </a:lnTo>
                  <a:cubicBezTo>
                    <a:pt x="1300146" y="2071635"/>
                    <a:pt x="1283154" y="2088627"/>
                    <a:pt x="1262193" y="2088627"/>
                  </a:cubicBezTo>
                  <a:lnTo>
                    <a:pt x="37954" y="2088627"/>
                  </a:lnTo>
                  <a:cubicBezTo>
                    <a:pt x="16992" y="2088627"/>
                    <a:pt x="0" y="2071635"/>
                    <a:pt x="0" y="2050674"/>
                  </a:cubicBezTo>
                  <a:lnTo>
                    <a:pt x="0" y="37954"/>
                  </a:lnTo>
                  <a:cubicBezTo>
                    <a:pt x="0" y="16992"/>
                    <a:pt x="16992" y="0"/>
                    <a:pt x="37954" y="0"/>
                  </a:cubicBezTo>
                  <a:close/>
                </a:path>
              </a:pathLst>
            </a:custGeom>
            <a:blipFill>
              <a:blip r:embed="rId6"/>
              <a:stretch>
                <a:fillRect l="0" t="-5332" r="0" b="-5332"/>
              </a:stretch>
            </a:blipFill>
            <a:ln w="38100" cap="rnd">
              <a:solidFill>
                <a:srgbClr val="FFDE59"/>
              </a:solidFill>
              <a:prstDash val="solid"/>
              <a:round/>
            </a:ln>
          </p:spPr>
        </p:sp>
      </p:grpSp>
      <p:sp>
        <p:nvSpPr>
          <p:cNvPr name="Freeform 11" id="11"/>
          <p:cNvSpPr/>
          <p:nvPr/>
        </p:nvSpPr>
        <p:spPr>
          <a:xfrm flipH="false" flipV="false" rot="5400000">
            <a:off x="16478255" y="362393"/>
            <a:ext cx="1136053" cy="1332613"/>
          </a:xfrm>
          <a:custGeom>
            <a:avLst/>
            <a:gdLst/>
            <a:ahLst/>
            <a:cxnLst/>
            <a:rect r="r" b="b" t="t" l="l"/>
            <a:pathLst>
              <a:path h="1332613" w="1136053">
                <a:moveTo>
                  <a:pt x="0" y="0"/>
                </a:moveTo>
                <a:lnTo>
                  <a:pt x="1136053" y="0"/>
                </a:lnTo>
                <a:lnTo>
                  <a:pt x="1136053" y="1332614"/>
                </a:lnTo>
                <a:lnTo>
                  <a:pt x="0" y="1332614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3961655">
            <a:off x="16084151" y="2599155"/>
            <a:ext cx="1276504" cy="1276504"/>
          </a:xfrm>
          <a:custGeom>
            <a:avLst/>
            <a:gdLst/>
            <a:ahLst/>
            <a:cxnLst/>
            <a:rect r="r" b="b" t="t" l="l"/>
            <a:pathLst>
              <a:path h="1276504" w="1276504">
                <a:moveTo>
                  <a:pt x="0" y="0"/>
                </a:moveTo>
                <a:lnTo>
                  <a:pt x="1276505" y="0"/>
                </a:lnTo>
                <a:lnTo>
                  <a:pt x="1276505" y="1276505"/>
                </a:lnTo>
                <a:lnTo>
                  <a:pt x="0" y="1276505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3068530" y="460674"/>
            <a:ext cx="1097268" cy="1097268"/>
          </a:xfrm>
          <a:custGeom>
            <a:avLst/>
            <a:gdLst/>
            <a:ahLst/>
            <a:cxnLst/>
            <a:rect r="r" b="b" t="t" l="l"/>
            <a:pathLst>
              <a:path h="1097268" w="1097268">
                <a:moveTo>
                  <a:pt x="0" y="0"/>
                </a:moveTo>
                <a:lnTo>
                  <a:pt x="1097267" y="0"/>
                </a:lnTo>
                <a:lnTo>
                  <a:pt x="1097267" y="1097267"/>
                </a:lnTo>
                <a:lnTo>
                  <a:pt x="0" y="1097267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2500503" y="2747311"/>
            <a:ext cx="1136053" cy="1332613"/>
          </a:xfrm>
          <a:custGeom>
            <a:avLst/>
            <a:gdLst/>
            <a:ahLst/>
            <a:cxnLst/>
            <a:rect r="r" b="b" t="t" l="l"/>
            <a:pathLst>
              <a:path h="1332613" w="1136053">
                <a:moveTo>
                  <a:pt x="0" y="0"/>
                </a:moveTo>
                <a:lnTo>
                  <a:pt x="1136053" y="0"/>
                </a:lnTo>
                <a:lnTo>
                  <a:pt x="1136053" y="1332613"/>
                </a:lnTo>
                <a:lnTo>
                  <a:pt x="0" y="1332613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5400000">
            <a:off x="-1312129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5785354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5400000">
            <a:off x="12887930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3" y="0"/>
                </a:lnTo>
                <a:lnTo>
                  <a:pt x="6717293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-1697204" y="-752030"/>
            <a:ext cx="21682409" cy="5082014"/>
            <a:chOff x="0" y="0"/>
            <a:chExt cx="5710593" cy="1338473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710593" cy="1338473"/>
            </a:xfrm>
            <a:custGeom>
              <a:avLst/>
              <a:gdLst/>
              <a:ahLst/>
              <a:cxnLst/>
              <a:rect r="r" b="b" t="t" l="l"/>
              <a:pathLst>
                <a:path h="1338473" w="5710593">
                  <a:moveTo>
                    <a:pt x="0" y="0"/>
                  </a:moveTo>
                  <a:lnTo>
                    <a:pt x="5710593" y="0"/>
                  </a:lnTo>
                  <a:lnTo>
                    <a:pt x="5710593" y="1338473"/>
                  </a:lnTo>
                  <a:lnTo>
                    <a:pt x="0" y="1338473"/>
                  </a:lnTo>
                  <a:close/>
                </a:path>
              </a:pathLst>
            </a:custGeom>
            <a:solidFill>
              <a:srgbClr val="FFDE59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710593" cy="137657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>
            <a:hlinkClick r:id="rId6" tooltip="https://asset.conrad.com/media10/isa/160267/c1/-/en/191790_BB_00_FB/image.jpg"/>
          </p:cNvPr>
          <p:cNvSpPr/>
          <p:nvPr/>
        </p:nvSpPr>
        <p:spPr>
          <a:xfrm flipH="false" flipV="false" rot="0">
            <a:off x="4052408" y="580329"/>
            <a:ext cx="10184489" cy="9187257"/>
          </a:xfrm>
          <a:custGeom>
            <a:avLst/>
            <a:gdLst/>
            <a:ahLst/>
            <a:cxnLst/>
            <a:rect r="r" b="b" t="t" l="l"/>
            <a:pathLst>
              <a:path h="9187257" w="10184489">
                <a:moveTo>
                  <a:pt x="0" y="0"/>
                </a:moveTo>
                <a:lnTo>
                  <a:pt x="10184489" y="0"/>
                </a:lnTo>
                <a:lnTo>
                  <a:pt x="10184489" y="9187258"/>
                </a:lnTo>
                <a:lnTo>
                  <a:pt x="0" y="918725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3068530" y="460674"/>
            <a:ext cx="1097268" cy="1097268"/>
          </a:xfrm>
          <a:custGeom>
            <a:avLst/>
            <a:gdLst/>
            <a:ahLst/>
            <a:cxnLst/>
            <a:rect r="r" b="b" t="t" l="l"/>
            <a:pathLst>
              <a:path h="1097268" w="1097268">
                <a:moveTo>
                  <a:pt x="0" y="0"/>
                </a:moveTo>
                <a:lnTo>
                  <a:pt x="1097267" y="0"/>
                </a:lnTo>
                <a:lnTo>
                  <a:pt x="1097267" y="1097267"/>
                </a:lnTo>
                <a:lnTo>
                  <a:pt x="0" y="1097267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3961655">
            <a:off x="16084151" y="2599155"/>
            <a:ext cx="1276504" cy="1276504"/>
          </a:xfrm>
          <a:custGeom>
            <a:avLst/>
            <a:gdLst/>
            <a:ahLst/>
            <a:cxnLst/>
            <a:rect r="r" b="b" t="t" l="l"/>
            <a:pathLst>
              <a:path h="1276504" w="1276504">
                <a:moveTo>
                  <a:pt x="0" y="0"/>
                </a:moveTo>
                <a:lnTo>
                  <a:pt x="1276505" y="0"/>
                </a:lnTo>
                <a:lnTo>
                  <a:pt x="1276505" y="1276505"/>
                </a:lnTo>
                <a:lnTo>
                  <a:pt x="0" y="1276505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2500503" y="2747311"/>
            <a:ext cx="1136053" cy="1332613"/>
          </a:xfrm>
          <a:custGeom>
            <a:avLst/>
            <a:gdLst/>
            <a:ahLst/>
            <a:cxnLst/>
            <a:rect r="r" b="b" t="t" l="l"/>
            <a:pathLst>
              <a:path h="1332613" w="1136053">
                <a:moveTo>
                  <a:pt x="0" y="0"/>
                </a:moveTo>
                <a:lnTo>
                  <a:pt x="1136053" y="0"/>
                </a:lnTo>
                <a:lnTo>
                  <a:pt x="1136053" y="1332613"/>
                </a:lnTo>
                <a:lnTo>
                  <a:pt x="0" y="1332613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5400000">
            <a:off x="16478255" y="362393"/>
            <a:ext cx="1136053" cy="1332613"/>
          </a:xfrm>
          <a:custGeom>
            <a:avLst/>
            <a:gdLst/>
            <a:ahLst/>
            <a:cxnLst/>
            <a:rect r="r" b="b" t="t" l="l"/>
            <a:pathLst>
              <a:path h="1332613" w="1136053">
                <a:moveTo>
                  <a:pt x="0" y="0"/>
                </a:moveTo>
                <a:lnTo>
                  <a:pt x="1136053" y="0"/>
                </a:lnTo>
                <a:lnTo>
                  <a:pt x="1136053" y="1332614"/>
                </a:lnTo>
                <a:lnTo>
                  <a:pt x="0" y="1332614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2975227" y="-135062"/>
            <a:ext cx="3109705" cy="2495539"/>
          </a:xfrm>
          <a:custGeom>
            <a:avLst/>
            <a:gdLst/>
            <a:ahLst/>
            <a:cxnLst/>
            <a:rect r="r" b="b" t="t" l="l"/>
            <a:pathLst>
              <a:path h="2495539" w="3109705">
                <a:moveTo>
                  <a:pt x="0" y="0"/>
                </a:moveTo>
                <a:lnTo>
                  <a:pt x="3109705" y="0"/>
                </a:lnTo>
                <a:lnTo>
                  <a:pt x="3109705" y="2495539"/>
                </a:lnTo>
                <a:lnTo>
                  <a:pt x="0" y="2495539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10760362" y="3025549"/>
            <a:ext cx="2605390" cy="2317635"/>
          </a:xfrm>
          <a:custGeom>
            <a:avLst/>
            <a:gdLst/>
            <a:ahLst/>
            <a:cxnLst/>
            <a:rect r="r" b="b" t="t" l="l"/>
            <a:pathLst>
              <a:path h="2317635" w="2605390">
                <a:moveTo>
                  <a:pt x="0" y="0"/>
                </a:moveTo>
                <a:lnTo>
                  <a:pt x="2605390" y="0"/>
                </a:lnTo>
                <a:lnTo>
                  <a:pt x="2605390" y="2317635"/>
                </a:lnTo>
                <a:lnTo>
                  <a:pt x="0" y="2317635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-17816" t="-29240" r="-15004" b="-20071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8084950" y="2820933"/>
            <a:ext cx="2055302" cy="2468193"/>
          </a:xfrm>
          <a:custGeom>
            <a:avLst/>
            <a:gdLst/>
            <a:ahLst/>
            <a:cxnLst/>
            <a:rect r="r" b="b" t="t" l="l"/>
            <a:pathLst>
              <a:path h="2468193" w="2055302">
                <a:moveTo>
                  <a:pt x="0" y="0"/>
                </a:moveTo>
                <a:lnTo>
                  <a:pt x="2055302" y="0"/>
                </a:lnTo>
                <a:lnTo>
                  <a:pt x="2055302" y="2468193"/>
                </a:lnTo>
                <a:lnTo>
                  <a:pt x="0" y="2468193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-2330"/>
            </a:stretch>
          </a:blipFill>
        </p:spPr>
      </p:sp>
      <p:sp>
        <p:nvSpPr>
          <p:cNvPr name="TextBox 16" id="16"/>
          <p:cNvSpPr txBox="true"/>
          <p:nvPr/>
        </p:nvSpPr>
        <p:spPr>
          <a:xfrm rot="0">
            <a:off x="8084950" y="5384095"/>
            <a:ext cx="2284887" cy="86045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8"/>
              </a:lnSpc>
            </a:pPr>
            <a:r>
              <a:rPr lang="en-US" sz="2498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Stepper Motor</a:t>
            </a:r>
          </a:p>
          <a:p>
            <a:pPr algn="ctr">
              <a:lnSpc>
                <a:spcPts val="3498"/>
              </a:lnSpc>
            </a:pPr>
            <a:r>
              <a:rPr lang="en-US" sz="2498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Nema 17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11051584" y="5393037"/>
            <a:ext cx="2022947" cy="860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</a:pPr>
            <a:r>
              <a:rPr lang="en-US" sz="2499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H-Bridge L298N</a:t>
            </a:r>
          </a:p>
        </p:txBody>
      </p:sp>
      <p:sp>
        <p:nvSpPr>
          <p:cNvPr name="Freeform 18" id="18"/>
          <p:cNvSpPr/>
          <p:nvPr/>
        </p:nvSpPr>
        <p:spPr>
          <a:xfrm flipH="false" flipV="false" rot="0">
            <a:off x="10932435" y="6464211"/>
            <a:ext cx="2057329" cy="1733914"/>
          </a:xfrm>
          <a:custGeom>
            <a:avLst/>
            <a:gdLst/>
            <a:ahLst/>
            <a:cxnLst/>
            <a:rect r="r" b="b" t="t" l="l"/>
            <a:pathLst>
              <a:path h="1733914" w="2057329">
                <a:moveTo>
                  <a:pt x="0" y="0"/>
                </a:moveTo>
                <a:lnTo>
                  <a:pt x="2057329" y="0"/>
                </a:lnTo>
                <a:lnTo>
                  <a:pt x="2057329" y="1733913"/>
                </a:lnTo>
                <a:lnTo>
                  <a:pt x="0" y="1733913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 l="-21428" t="-34637" r="-11428" b="-23000"/>
            </a:stretch>
          </a:blipFill>
        </p:spPr>
      </p:sp>
      <p:sp>
        <p:nvSpPr>
          <p:cNvPr name="TextBox 19" id="19"/>
          <p:cNvSpPr txBox="true"/>
          <p:nvPr/>
        </p:nvSpPr>
        <p:spPr>
          <a:xfrm rot="0">
            <a:off x="10514791" y="8381754"/>
            <a:ext cx="2892618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</a:pPr>
            <a:r>
              <a:rPr lang="en-US" sz="2499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Hall Effect Sensor</a:t>
            </a:r>
          </a:p>
        </p:txBody>
      </p:sp>
      <p:sp>
        <p:nvSpPr>
          <p:cNvPr name="Freeform 20" id="20"/>
          <p:cNvSpPr/>
          <p:nvPr/>
        </p:nvSpPr>
        <p:spPr>
          <a:xfrm flipH="false" flipV="false" rot="0">
            <a:off x="4911692" y="6533373"/>
            <a:ext cx="2655262" cy="1635446"/>
          </a:xfrm>
          <a:custGeom>
            <a:avLst/>
            <a:gdLst/>
            <a:ahLst/>
            <a:cxnLst/>
            <a:rect r="r" b="b" t="t" l="l"/>
            <a:pathLst>
              <a:path h="1635446" w="2655262">
                <a:moveTo>
                  <a:pt x="0" y="0"/>
                </a:moveTo>
                <a:lnTo>
                  <a:pt x="2655262" y="0"/>
                </a:lnTo>
                <a:lnTo>
                  <a:pt x="2655262" y="1635446"/>
                </a:lnTo>
                <a:lnTo>
                  <a:pt x="0" y="1635446"/>
                </a:lnTo>
                <a:lnTo>
                  <a:pt x="0" y="0"/>
                </a:lnTo>
                <a:close/>
              </a:path>
            </a:pathLst>
          </a:custGeom>
          <a:blipFill>
            <a:blip r:embed="rId16"/>
            <a:stretch>
              <a:fillRect l="0" t="-36997" r="0" b="-25359"/>
            </a:stretch>
          </a:blipFill>
        </p:spPr>
      </p:sp>
      <p:sp>
        <p:nvSpPr>
          <p:cNvPr name="TextBox 21" id="21"/>
          <p:cNvSpPr txBox="true"/>
          <p:nvPr/>
        </p:nvSpPr>
        <p:spPr>
          <a:xfrm rot="0">
            <a:off x="4927652" y="8381754"/>
            <a:ext cx="2782731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</a:pPr>
            <a:r>
              <a:rPr lang="en-US" sz="2499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Laser</a:t>
            </a:r>
          </a:p>
        </p:txBody>
      </p:sp>
      <p:sp>
        <p:nvSpPr>
          <p:cNvPr name="Freeform 22" id="22"/>
          <p:cNvSpPr/>
          <p:nvPr/>
        </p:nvSpPr>
        <p:spPr>
          <a:xfrm flipH="false" flipV="false" rot="0">
            <a:off x="7593557" y="6691398"/>
            <a:ext cx="3100887" cy="1509382"/>
          </a:xfrm>
          <a:custGeom>
            <a:avLst/>
            <a:gdLst/>
            <a:ahLst/>
            <a:cxnLst/>
            <a:rect r="r" b="b" t="t" l="l"/>
            <a:pathLst>
              <a:path h="1509382" w="3100887">
                <a:moveTo>
                  <a:pt x="0" y="0"/>
                </a:moveTo>
                <a:lnTo>
                  <a:pt x="3100886" y="0"/>
                </a:lnTo>
                <a:lnTo>
                  <a:pt x="3100886" y="1509381"/>
                </a:lnTo>
                <a:lnTo>
                  <a:pt x="0" y="1509381"/>
                </a:lnTo>
                <a:lnTo>
                  <a:pt x="0" y="0"/>
                </a:lnTo>
                <a:close/>
              </a:path>
            </a:pathLst>
          </a:custGeom>
          <a:blipFill>
            <a:blip r:embed="rId17"/>
            <a:stretch>
              <a:fillRect l="0" t="-46815" r="0" b="-58625"/>
            </a:stretch>
          </a:blipFill>
        </p:spPr>
      </p:sp>
      <p:sp>
        <p:nvSpPr>
          <p:cNvPr name="TextBox 23" id="23"/>
          <p:cNvSpPr txBox="true"/>
          <p:nvPr/>
        </p:nvSpPr>
        <p:spPr>
          <a:xfrm rot="0">
            <a:off x="7923991" y="8410329"/>
            <a:ext cx="2606805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</a:pPr>
            <a:r>
              <a:rPr lang="en-US" sz="2499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LDR Module</a:t>
            </a:r>
          </a:p>
        </p:txBody>
      </p:sp>
      <p:sp>
        <p:nvSpPr>
          <p:cNvPr name="Freeform 24" id="24"/>
          <p:cNvSpPr/>
          <p:nvPr/>
        </p:nvSpPr>
        <p:spPr>
          <a:xfrm flipH="false" flipV="false" rot="0">
            <a:off x="5002995" y="3413618"/>
            <a:ext cx="2632046" cy="1759752"/>
          </a:xfrm>
          <a:custGeom>
            <a:avLst/>
            <a:gdLst/>
            <a:ahLst/>
            <a:cxnLst/>
            <a:rect r="r" b="b" t="t" l="l"/>
            <a:pathLst>
              <a:path h="1759752" w="2632046">
                <a:moveTo>
                  <a:pt x="0" y="0"/>
                </a:moveTo>
                <a:lnTo>
                  <a:pt x="2632045" y="0"/>
                </a:lnTo>
                <a:lnTo>
                  <a:pt x="2632045" y="1759752"/>
                </a:lnTo>
                <a:lnTo>
                  <a:pt x="0" y="1759752"/>
                </a:lnTo>
                <a:lnTo>
                  <a:pt x="0" y="0"/>
                </a:lnTo>
                <a:close/>
              </a:path>
            </a:pathLst>
          </a:custGeom>
          <a:blipFill>
            <a:blip r:embed="rId18"/>
            <a:stretch>
              <a:fillRect l="0" t="-22172" r="0" b="-14932"/>
            </a:stretch>
          </a:blipFill>
          <a:ln cap="sq">
            <a:noFill/>
            <a:prstDash val="solid"/>
            <a:miter/>
          </a:ln>
        </p:spPr>
      </p:sp>
      <p:sp>
        <p:nvSpPr>
          <p:cNvPr name="TextBox 25" id="25"/>
          <p:cNvSpPr txBox="true"/>
          <p:nvPr/>
        </p:nvSpPr>
        <p:spPr>
          <a:xfrm rot="0">
            <a:off x="4702456" y="5406341"/>
            <a:ext cx="3057219" cy="4317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500"/>
              </a:lnSpc>
              <a:spcBef>
                <a:spcPct val="0"/>
              </a:spcBef>
            </a:pPr>
            <a:r>
              <a:rPr lang="en-US" sz="2500" strike="noStrike" u="none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Ultrasonic Sensor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5769973" y="1166161"/>
            <a:ext cx="6748054" cy="1304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500"/>
              </a:lnSpc>
            </a:pPr>
            <a:r>
              <a:rPr lang="en-US" sz="7500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Components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5400000">
            <a:off x="-1312129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5785354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5400000">
            <a:off x="12882837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-1697204" y="-752030"/>
            <a:ext cx="21682409" cy="5082014"/>
            <a:chOff x="0" y="0"/>
            <a:chExt cx="5710593" cy="1338473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710593" cy="1338473"/>
            </a:xfrm>
            <a:custGeom>
              <a:avLst/>
              <a:gdLst/>
              <a:ahLst/>
              <a:cxnLst/>
              <a:rect r="r" b="b" t="t" l="l"/>
              <a:pathLst>
                <a:path h="1338473" w="5710593">
                  <a:moveTo>
                    <a:pt x="0" y="0"/>
                  </a:moveTo>
                  <a:lnTo>
                    <a:pt x="5710593" y="0"/>
                  </a:lnTo>
                  <a:lnTo>
                    <a:pt x="5710593" y="1338473"/>
                  </a:lnTo>
                  <a:lnTo>
                    <a:pt x="0" y="1338473"/>
                  </a:lnTo>
                  <a:close/>
                </a:path>
              </a:pathLst>
            </a:custGeom>
            <a:solidFill>
              <a:srgbClr val="FFDE59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710593" cy="137657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4055690" y="600706"/>
            <a:ext cx="10176619" cy="9180159"/>
          </a:xfrm>
          <a:custGeom>
            <a:avLst/>
            <a:gdLst/>
            <a:ahLst/>
            <a:cxnLst/>
            <a:rect r="r" b="b" t="t" l="l"/>
            <a:pathLst>
              <a:path h="9180159" w="10176619">
                <a:moveTo>
                  <a:pt x="0" y="0"/>
                </a:moveTo>
                <a:lnTo>
                  <a:pt x="10176620" y="0"/>
                </a:lnTo>
                <a:lnTo>
                  <a:pt x="10176620" y="9180159"/>
                </a:lnTo>
                <a:lnTo>
                  <a:pt x="0" y="918015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9" id="9"/>
          <p:cNvGrpSpPr/>
          <p:nvPr/>
        </p:nvGrpSpPr>
        <p:grpSpPr>
          <a:xfrm rot="0">
            <a:off x="7063656" y="3820657"/>
            <a:ext cx="4160689" cy="4099639"/>
            <a:chOff x="0" y="0"/>
            <a:chExt cx="1153011" cy="1136093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153011" cy="1136093"/>
            </a:xfrm>
            <a:custGeom>
              <a:avLst/>
              <a:gdLst/>
              <a:ahLst/>
              <a:cxnLst/>
              <a:rect r="r" b="b" t="t" l="l"/>
              <a:pathLst>
                <a:path h="1136093" w="1153011">
                  <a:moveTo>
                    <a:pt x="42797" y="0"/>
                  </a:moveTo>
                  <a:lnTo>
                    <a:pt x="1110214" y="0"/>
                  </a:lnTo>
                  <a:cubicBezTo>
                    <a:pt x="1133850" y="0"/>
                    <a:pt x="1153011" y="19161"/>
                    <a:pt x="1153011" y="42797"/>
                  </a:cubicBezTo>
                  <a:lnTo>
                    <a:pt x="1153011" y="1093296"/>
                  </a:lnTo>
                  <a:cubicBezTo>
                    <a:pt x="1153011" y="1104646"/>
                    <a:pt x="1148502" y="1115532"/>
                    <a:pt x="1140476" y="1123558"/>
                  </a:cubicBezTo>
                  <a:cubicBezTo>
                    <a:pt x="1132450" y="1131584"/>
                    <a:pt x="1121564" y="1136093"/>
                    <a:pt x="1110214" y="1136093"/>
                  </a:cubicBezTo>
                  <a:lnTo>
                    <a:pt x="42797" y="1136093"/>
                  </a:lnTo>
                  <a:cubicBezTo>
                    <a:pt x="31446" y="1136093"/>
                    <a:pt x="20561" y="1131584"/>
                    <a:pt x="12535" y="1123558"/>
                  </a:cubicBezTo>
                  <a:cubicBezTo>
                    <a:pt x="4509" y="1115532"/>
                    <a:pt x="0" y="1104646"/>
                    <a:pt x="0" y="1093296"/>
                  </a:cubicBezTo>
                  <a:lnTo>
                    <a:pt x="0" y="42797"/>
                  </a:lnTo>
                  <a:cubicBezTo>
                    <a:pt x="0" y="31446"/>
                    <a:pt x="4509" y="20561"/>
                    <a:pt x="12535" y="12535"/>
                  </a:cubicBezTo>
                  <a:cubicBezTo>
                    <a:pt x="20561" y="4509"/>
                    <a:pt x="31446" y="0"/>
                    <a:pt x="42797" y="0"/>
                  </a:cubicBezTo>
                  <a:close/>
                </a:path>
              </a:pathLst>
            </a:custGeom>
            <a:blipFill>
              <a:blip r:embed="rId6"/>
              <a:stretch>
                <a:fillRect l="-12307" t="-44959" r="-10858" b="-21707"/>
              </a:stretch>
            </a:blipFill>
            <a:ln w="38100" cap="rnd">
              <a:solidFill>
                <a:srgbClr val="A16343"/>
              </a:solidFill>
              <a:prstDash val="solid"/>
              <a:round/>
            </a:ln>
          </p:spPr>
        </p:sp>
      </p:grpSp>
      <p:sp>
        <p:nvSpPr>
          <p:cNvPr name="Freeform 11" id="11"/>
          <p:cNvSpPr/>
          <p:nvPr/>
        </p:nvSpPr>
        <p:spPr>
          <a:xfrm flipH="false" flipV="false" rot="5400000">
            <a:off x="16478255" y="362393"/>
            <a:ext cx="1136053" cy="1332613"/>
          </a:xfrm>
          <a:custGeom>
            <a:avLst/>
            <a:gdLst/>
            <a:ahLst/>
            <a:cxnLst/>
            <a:rect r="r" b="b" t="t" l="l"/>
            <a:pathLst>
              <a:path h="1332613" w="1136053">
                <a:moveTo>
                  <a:pt x="0" y="0"/>
                </a:moveTo>
                <a:lnTo>
                  <a:pt x="1136053" y="0"/>
                </a:lnTo>
                <a:lnTo>
                  <a:pt x="1136053" y="1332614"/>
                </a:lnTo>
                <a:lnTo>
                  <a:pt x="0" y="1332614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3961655">
            <a:off x="16084151" y="2599155"/>
            <a:ext cx="1276504" cy="1276504"/>
          </a:xfrm>
          <a:custGeom>
            <a:avLst/>
            <a:gdLst/>
            <a:ahLst/>
            <a:cxnLst/>
            <a:rect r="r" b="b" t="t" l="l"/>
            <a:pathLst>
              <a:path h="1276504" w="1276504">
                <a:moveTo>
                  <a:pt x="0" y="0"/>
                </a:moveTo>
                <a:lnTo>
                  <a:pt x="1276505" y="0"/>
                </a:lnTo>
                <a:lnTo>
                  <a:pt x="1276505" y="1276505"/>
                </a:lnTo>
                <a:lnTo>
                  <a:pt x="0" y="1276505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3068530" y="460674"/>
            <a:ext cx="1097268" cy="1097268"/>
          </a:xfrm>
          <a:custGeom>
            <a:avLst/>
            <a:gdLst/>
            <a:ahLst/>
            <a:cxnLst/>
            <a:rect r="r" b="b" t="t" l="l"/>
            <a:pathLst>
              <a:path h="1097268" w="1097268">
                <a:moveTo>
                  <a:pt x="0" y="0"/>
                </a:moveTo>
                <a:lnTo>
                  <a:pt x="1097267" y="0"/>
                </a:lnTo>
                <a:lnTo>
                  <a:pt x="1097267" y="1097267"/>
                </a:lnTo>
                <a:lnTo>
                  <a:pt x="0" y="1097267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2500503" y="2747311"/>
            <a:ext cx="1136053" cy="1332613"/>
          </a:xfrm>
          <a:custGeom>
            <a:avLst/>
            <a:gdLst/>
            <a:ahLst/>
            <a:cxnLst/>
            <a:rect r="r" b="b" t="t" l="l"/>
            <a:pathLst>
              <a:path h="1332613" w="1136053">
                <a:moveTo>
                  <a:pt x="0" y="0"/>
                </a:moveTo>
                <a:lnTo>
                  <a:pt x="1136053" y="0"/>
                </a:lnTo>
                <a:lnTo>
                  <a:pt x="1136053" y="1332613"/>
                </a:lnTo>
                <a:lnTo>
                  <a:pt x="0" y="1332613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5" id="15"/>
          <p:cNvSpPr txBox="true"/>
          <p:nvPr/>
        </p:nvSpPr>
        <p:spPr>
          <a:xfrm rot="0">
            <a:off x="5030359" y="1170144"/>
            <a:ext cx="8227283" cy="2114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Stages</a:t>
            </a:r>
          </a:p>
          <a:p>
            <a:pPr algn="ctr">
              <a:lnSpc>
                <a:spcPts val="8400"/>
              </a:lnSpc>
            </a:pPr>
            <a:r>
              <a:rPr lang="en-US" sz="6000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2. Biscuits Layer Stage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5496632" y="8166101"/>
            <a:ext cx="7294736" cy="692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49"/>
              </a:lnSpc>
            </a:pPr>
            <a:r>
              <a:rPr lang="en-US" sz="2499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The Biscuit is Dropped</a:t>
            </a:r>
            <a:r>
              <a:rPr lang="en-US" sz="2499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 Directly into the Cup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5400000">
            <a:off x="-1312129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5785354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5400000">
            <a:off x="12882837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-1697204" y="-752030"/>
            <a:ext cx="21682409" cy="5082014"/>
            <a:chOff x="0" y="0"/>
            <a:chExt cx="5710593" cy="1338473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710593" cy="1338473"/>
            </a:xfrm>
            <a:custGeom>
              <a:avLst/>
              <a:gdLst/>
              <a:ahLst/>
              <a:cxnLst/>
              <a:rect r="r" b="b" t="t" l="l"/>
              <a:pathLst>
                <a:path h="1338473" w="5710593">
                  <a:moveTo>
                    <a:pt x="0" y="0"/>
                  </a:moveTo>
                  <a:lnTo>
                    <a:pt x="5710593" y="0"/>
                  </a:lnTo>
                  <a:lnTo>
                    <a:pt x="5710593" y="1338473"/>
                  </a:lnTo>
                  <a:lnTo>
                    <a:pt x="0" y="1338473"/>
                  </a:lnTo>
                  <a:close/>
                </a:path>
              </a:pathLst>
            </a:custGeom>
            <a:solidFill>
              <a:srgbClr val="FFDE59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710593" cy="137657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4055690" y="600706"/>
            <a:ext cx="10176619" cy="9180159"/>
          </a:xfrm>
          <a:custGeom>
            <a:avLst/>
            <a:gdLst/>
            <a:ahLst/>
            <a:cxnLst/>
            <a:rect r="r" b="b" t="t" l="l"/>
            <a:pathLst>
              <a:path h="9180159" w="10176619">
                <a:moveTo>
                  <a:pt x="0" y="0"/>
                </a:moveTo>
                <a:lnTo>
                  <a:pt x="10176620" y="0"/>
                </a:lnTo>
                <a:lnTo>
                  <a:pt x="10176620" y="9180159"/>
                </a:lnTo>
                <a:lnTo>
                  <a:pt x="0" y="918015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9" id="9"/>
          <p:cNvGrpSpPr/>
          <p:nvPr/>
        </p:nvGrpSpPr>
        <p:grpSpPr>
          <a:xfrm rot="0">
            <a:off x="6705625" y="1425205"/>
            <a:ext cx="4691633" cy="7536901"/>
            <a:chOff x="0" y="0"/>
            <a:chExt cx="1300146" cy="2088627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300146" cy="2088627"/>
            </a:xfrm>
            <a:custGeom>
              <a:avLst/>
              <a:gdLst/>
              <a:ahLst/>
              <a:cxnLst/>
              <a:rect r="r" b="b" t="t" l="l"/>
              <a:pathLst>
                <a:path h="2088627" w="1300146">
                  <a:moveTo>
                    <a:pt x="37954" y="0"/>
                  </a:moveTo>
                  <a:lnTo>
                    <a:pt x="1262193" y="0"/>
                  </a:lnTo>
                  <a:cubicBezTo>
                    <a:pt x="1283154" y="0"/>
                    <a:pt x="1300146" y="16992"/>
                    <a:pt x="1300146" y="37954"/>
                  </a:cubicBezTo>
                  <a:lnTo>
                    <a:pt x="1300146" y="2050674"/>
                  </a:lnTo>
                  <a:cubicBezTo>
                    <a:pt x="1300146" y="2071635"/>
                    <a:pt x="1283154" y="2088627"/>
                    <a:pt x="1262193" y="2088627"/>
                  </a:cubicBezTo>
                  <a:lnTo>
                    <a:pt x="37954" y="2088627"/>
                  </a:lnTo>
                  <a:cubicBezTo>
                    <a:pt x="16992" y="2088627"/>
                    <a:pt x="0" y="2071635"/>
                    <a:pt x="0" y="2050674"/>
                  </a:cubicBezTo>
                  <a:lnTo>
                    <a:pt x="0" y="37954"/>
                  </a:lnTo>
                  <a:cubicBezTo>
                    <a:pt x="0" y="16992"/>
                    <a:pt x="16992" y="0"/>
                    <a:pt x="37954" y="0"/>
                  </a:cubicBezTo>
                  <a:close/>
                </a:path>
              </a:pathLst>
            </a:custGeom>
            <a:blipFill>
              <a:blip r:embed="rId6"/>
              <a:stretch>
                <a:fillRect l="0" t="-5332" r="0" b="-5332"/>
              </a:stretch>
            </a:blipFill>
            <a:ln w="38100" cap="rnd">
              <a:solidFill>
                <a:srgbClr val="FFDE59"/>
              </a:solidFill>
              <a:prstDash val="solid"/>
              <a:round/>
            </a:ln>
          </p:spPr>
        </p:sp>
      </p:grpSp>
      <p:sp>
        <p:nvSpPr>
          <p:cNvPr name="Freeform 11" id="11"/>
          <p:cNvSpPr/>
          <p:nvPr/>
        </p:nvSpPr>
        <p:spPr>
          <a:xfrm flipH="false" flipV="false" rot="5400000">
            <a:off x="16478255" y="362393"/>
            <a:ext cx="1136053" cy="1332613"/>
          </a:xfrm>
          <a:custGeom>
            <a:avLst/>
            <a:gdLst/>
            <a:ahLst/>
            <a:cxnLst/>
            <a:rect r="r" b="b" t="t" l="l"/>
            <a:pathLst>
              <a:path h="1332613" w="1136053">
                <a:moveTo>
                  <a:pt x="0" y="0"/>
                </a:moveTo>
                <a:lnTo>
                  <a:pt x="1136053" y="0"/>
                </a:lnTo>
                <a:lnTo>
                  <a:pt x="1136053" y="1332614"/>
                </a:lnTo>
                <a:lnTo>
                  <a:pt x="0" y="1332614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3961655">
            <a:off x="16084151" y="2599155"/>
            <a:ext cx="1276504" cy="1276504"/>
          </a:xfrm>
          <a:custGeom>
            <a:avLst/>
            <a:gdLst/>
            <a:ahLst/>
            <a:cxnLst/>
            <a:rect r="r" b="b" t="t" l="l"/>
            <a:pathLst>
              <a:path h="1276504" w="1276504">
                <a:moveTo>
                  <a:pt x="0" y="0"/>
                </a:moveTo>
                <a:lnTo>
                  <a:pt x="1276505" y="0"/>
                </a:lnTo>
                <a:lnTo>
                  <a:pt x="1276505" y="1276505"/>
                </a:lnTo>
                <a:lnTo>
                  <a:pt x="0" y="1276505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3068530" y="460674"/>
            <a:ext cx="1097268" cy="1097268"/>
          </a:xfrm>
          <a:custGeom>
            <a:avLst/>
            <a:gdLst/>
            <a:ahLst/>
            <a:cxnLst/>
            <a:rect r="r" b="b" t="t" l="l"/>
            <a:pathLst>
              <a:path h="1097268" w="1097268">
                <a:moveTo>
                  <a:pt x="0" y="0"/>
                </a:moveTo>
                <a:lnTo>
                  <a:pt x="1097267" y="0"/>
                </a:lnTo>
                <a:lnTo>
                  <a:pt x="1097267" y="1097267"/>
                </a:lnTo>
                <a:lnTo>
                  <a:pt x="0" y="1097267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2500503" y="2747311"/>
            <a:ext cx="1136053" cy="1332613"/>
          </a:xfrm>
          <a:custGeom>
            <a:avLst/>
            <a:gdLst/>
            <a:ahLst/>
            <a:cxnLst/>
            <a:rect r="r" b="b" t="t" l="l"/>
            <a:pathLst>
              <a:path h="1332613" w="1136053">
                <a:moveTo>
                  <a:pt x="0" y="0"/>
                </a:moveTo>
                <a:lnTo>
                  <a:pt x="1136053" y="0"/>
                </a:lnTo>
                <a:lnTo>
                  <a:pt x="1136053" y="1332613"/>
                </a:lnTo>
                <a:lnTo>
                  <a:pt x="0" y="1332613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5400000">
            <a:off x="-1312129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5785354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5400000">
            <a:off x="12887930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3" y="0"/>
                </a:lnTo>
                <a:lnTo>
                  <a:pt x="6717293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-1697204" y="-752030"/>
            <a:ext cx="21682409" cy="5082014"/>
            <a:chOff x="0" y="0"/>
            <a:chExt cx="5710593" cy="1338473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710593" cy="1338473"/>
            </a:xfrm>
            <a:custGeom>
              <a:avLst/>
              <a:gdLst/>
              <a:ahLst/>
              <a:cxnLst/>
              <a:rect r="r" b="b" t="t" l="l"/>
              <a:pathLst>
                <a:path h="1338473" w="5710593">
                  <a:moveTo>
                    <a:pt x="0" y="0"/>
                  </a:moveTo>
                  <a:lnTo>
                    <a:pt x="5710593" y="0"/>
                  </a:lnTo>
                  <a:lnTo>
                    <a:pt x="5710593" y="1338473"/>
                  </a:lnTo>
                  <a:lnTo>
                    <a:pt x="0" y="1338473"/>
                  </a:lnTo>
                  <a:close/>
                </a:path>
              </a:pathLst>
            </a:custGeom>
            <a:solidFill>
              <a:srgbClr val="FFDE59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710593" cy="137657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>
            <a:hlinkClick r:id="rId6" tooltip="https://asset.conrad.com/media10/isa/160267/c1/-/en/191790_BB_00_FB/image.jpg"/>
          </p:cNvPr>
          <p:cNvSpPr/>
          <p:nvPr/>
        </p:nvSpPr>
        <p:spPr>
          <a:xfrm flipH="false" flipV="false" rot="0">
            <a:off x="4165797" y="621163"/>
            <a:ext cx="10022951" cy="9041537"/>
          </a:xfrm>
          <a:custGeom>
            <a:avLst/>
            <a:gdLst/>
            <a:ahLst/>
            <a:cxnLst/>
            <a:rect r="r" b="b" t="t" l="l"/>
            <a:pathLst>
              <a:path h="9041537" w="10022951">
                <a:moveTo>
                  <a:pt x="0" y="0"/>
                </a:moveTo>
                <a:lnTo>
                  <a:pt x="10022951" y="0"/>
                </a:lnTo>
                <a:lnTo>
                  <a:pt x="10022951" y="9041537"/>
                </a:lnTo>
                <a:lnTo>
                  <a:pt x="0" y="904153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3068530" y="460674"/>
            <a:ext cx="1097268" cy="1097268"/>
          </a:xfrm>
          <a:custGeom>
            <a:avLst/>
            <a:gdLst/>
            <a:ahLst/>
            <a:cxnLst/>
            <a:rect r="r" b="b" t="t" l="l"/>
            <a:pathLst>
              <a:path h="1097268" w="1097268">
                <a:moveTo>
                  <a:pt x="0" y="0"/>
                </a:moveTo>
                <a:lnTo>
                  <a:pt x="1097267" y="0"/>
                </a:lnTo>
                <a:lnTo>
                  <a:pt x="1097267" y="1097267"/>
                </a:lnTo>
                <a:lnTo>
                  <a:pt x="0" y="1097267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3961655">
            <a:off x="16084151" y="2599155"/>
            <a:ext cx="1276504" cy="1276504"/>
          </a:xfrm>
          <a:custGeom>
            <a:avLst/>
            <a:gdLst/>
            <a:ahLst/>
            <a:cxnLst/>
            <a:rect r="r" b="b" t="t" l="l"/>
            <a:pathLst>
              <a:path h="1276504" w="1276504">
                <a:moveTo>
                  <a:pt x="0" y="0"/>
                </a:moveTo>
                <a:lnTo>
                  <a:pt x="1276505" y="0"/>
                </a:lnTo>
                <a:lnTo>
                  <a:pt x="1276505" y="1276505"/>
                </a:lnTo>
                <a:lnTo>
                  <a:pt x="0" y="1276505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2500503" y="2747311"/>
            <a:ext cx="1136053" cy="1332613"/>
          </a:xfrm>
          <a:custGeom>
            <a:avLst/>
            <a:gdLst/>
            <a:ahLst/>
            <a:cxnLst/>
            <a:rect r="r" b="b" t="t" l="l"/>
            <a:pathLst>
              <a:path h="1332613" w="1136053">
                <a:moveTo>
                  <a:pt x="0" y="0"/>
                </a:moveTo>
                <a:lnTo>
                  <a:pt x="1136053" y="0"/>
                </a:lnTo>
                <a:lnTo>
                  <a:pt x="1136053" y="1332613"/>
                </a:lnTo>
                <a:lnTo>
                  <a:pt x="0" y="1332613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5400000">
            <a:off x="16478255" y="362393"/>
            <a:ext cx="1136053" cy="1332613"/>
          </a:xfrm>
          <a:custGeom>
            <a:avLst/>
            <a:gdLst/>
            <a:ahLst/>
            <a:cxnLst/>
            <a:rect r="r" b="b" t="t" l="l"/>
            <a:pathLst>
              <a:path h="1332613" w="1136053">
                <a:moveTo>
                  <a:pt x="0" y="0"/>
                </a:moveTo>
                <a:lnTo>
                  <a:pt x="1136053" y="0"/>
                </a:lnTo>
                <a:lnTo>
                  <a:pt x="1136053" y="1332614"/>
                </a:lnTo>
                <a:lnTo>
                  <a:pt x="0" y="1332614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2975227" y="-135062"/>
            <a:ext cx="3109705" cy="2495539"/>
          </a:xfrm>
          <a:custGeom>
            <a:avLst/>
            <a:gdLst/>
            <a:ahLst/>
            <a:cxnLst/>
            <a:rect r="r" b="b" t="t" l="l"/>
            <a:pathLst>
              <a:path h="2495539" w="3109705">
                <a:moveTo>
                  <a:pt x="0" y="0"/>
                </a:moveTo>
                <a:lnTo>
                  <a:pt x="3109705" y="0"/>
                </a:lnTo>
                <a:lnTo>
                  <a:pt x="3109705" y="2495539"/>
                </a:lnTo>
                <a:lnTo>
                  <a:pt x="0" y="2495539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9179011" y="3190545"/>
            <a:ext cx="2605390" cy="2317635"/>
          </a:xfrm>
          <a:custGeom>
            <a:avLst/>
            <a:gdLst/>
            <a:ahLst/>
            <a:cxnLst/>
            <a:rect r="r" b="b" t="t" l="l"/>
            <a:pathLst>
              <a:path h="2317635" w="2605390">
                <a:moveTo>
                  <a:pt x="0" y="0"/>
                </a:moveTo>
                <a:lnTo>
                  <a:pt x="2605390" y="0"/>
                </a:lnTo>
                <a:lnTo>
                  <a:pt x="2605390" y="2317635"/>
                </a:lnTo>
                <a:lnTo>
                  <a:pt x="0" y="2317635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-17816" t="-29240" r="-15004" b="-20071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6503599" y="2985929"/>
            <a:ext cx="2055302" cy="2468193"/>
          </a:xfrm>
          <a:custGeom>
            <a:avLst/>
            <a:gdLst/>
            <a:ahLst/>
            <a:cxnLst/>
            <a:rect r="r" b="b" t="t" l="l"/>
            <a:pathLst>
              <a:path h="2468193" w="2055302">
                <a:moveTo>
                  <a:pt x="0" y="0"/>
                </a:moveTo>
                <a:lnTo>
                  <a:pt x="2055302" y="0"/>
                </a:lnTo>
                <a:lnTo>
                  <a:pt x="2055302" y="2468193"/>
                </a:lnTo>
                <a:lnTo>
                  <a:pt x="0" y="2468193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-2330"/>
            </a:stretch>
          </a:blipFill>
        </p:spPr>
      </p:sp>
      <p:sp>
        <p:nvSpPr>
          <p:cNvPr name="TextBox 16" id="16"/>
          <p:cNvSpPr txBox="true"/>
          <p:nvPr/>
        </p:nvSpPr>
        <p:spPr>
          <a:xfrm rot="0">
            <a:off x="6503599" y="5549091"/>
            <a:ext cx="2284887" cy="86045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8"/>
              </a:lnSpc>
            </a:pPr>
            <a:r>
              <a:rPr lang="en-US" sz="2498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Stepper Motor</a:t>
            </a:r>
          </a:p>
          <a:p>
            <a:pPr algn="ctr">
              <a:lnSpc>
                <a:spcPts val="3498"/>
              </a:lnSpc>
            </a:pPr>
            <a:r>
              <a:rPr lang="en-US" sz="2498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Nema 17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9470233" y="5558033"/>
            <a:ext cx="2022947" cy="860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</a:pPr>
            <a:r>
              <a:rPr lang="en-US" sz="2499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H-Bridge L298N</a:t>
            </a:r>
          </a:p>
        </p:txBody>
      </p:sp>
      <p:sp>
        <p:nvSpPr>
          <p:cNvPr name="Freeform 18" id="18"/>
          <p:cNvSpPr/>
          <p:nvPr/>
        </p:nvSpPr>
        <p:spPr>
          <a:xfrm flipH="false" flipV="false" rot="0">
            <a:off x="6252624" y="6704208"/>
            <a:ext cx="2655262" cy="1635446"/>
          </a:xfrm>
          <a:custGeom>
            <a:avLst/>
            <a:gdLst/>
            <a:ahLst/>
            <a:cxnLst/>
            <a:rect r="r" b="b" t="t" l="l"/>
            <a:pathLst>
              <a:path h="1635446" w="2655262">
                <a:moveTo>
                  <a:pt x="0" y="0"/>
                </a:moveTo>
                <a:lnTo>
                  <a:pt x="2655262" y="0"/>
                </a:lnTo>
                <a:lnTo>
                  <a:pt x="2655262" y="1635446"/>
                </a:lnTo>
                <a:lnTo>
                  <a:pt x="0" y="1635446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 l="0" t="-36997" r="0" b="-25359"/>
            </a:stretch>
          </a:blipFill>
        </p:spPr>
      </p:sp>
      <p:sp>
        <p:nvSpPr>
          <p:cNvPr name="TextBox 19" id="19"/>
          <p:cNvSpPr txBox="true"/>
          <p:nvPr/>
        </p:nvSpPr>
        <p:spPr>
          <a:xfrm rot="0">
            <a:off x="6317876" y="8445682"/>
            <a:ext cx="2782731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</a:pPr>
            <a:r>
              <a:rPr lang="en-US" sz="2499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Laser</a:t>
            </a:r>
          </a:p>
        </p:txBody>
      </p:sp>
      <p:sp>
        <p:nvSpPr>
          <p:cNvPr name="Freeform 20" id="20"/>
          <p:cNvSpPr/>
          <p:nvPr/>
        </p:nvSpPr>
        <p:spPr>
          <a:xfrm flipH="false" flipV="false" rot="0">
            <a:off x="8934489" y="6862232"/>
            <a:ext cx="3100887" cy="1509382"/>
          </a:xfrm>
          <a:custGeom>
            <a:avLst/>
            <a:gdLst/>
            <a:ahLst/>
            <a:cxnLst/>
            <a:rect r="r" b="b" t="t" l="l"/>
            <a:pathLst>
              <a:path h="1509382" w="3100887">
                <a:moveTo>
                  <a:pt x="0" y="0"/>
                </a:moveTo>
                <a:lnTo>
                  <a:pt x="3100887" y="0"/>
                </a:lnTo>
                <a:lnTo>
                  <a:pt x="3100887" y="1509382"/>
                </a:lnTo>
                <a:lnTo>
                  <a:pt x="0" y="1509382"/>
                </a:lnTo>
                <a:lnTo>
                  <a:pt x="0" y="0"/>
                </a:lnTo>
                <a:close/>
              </a:path>
            </a:pathLst>
          </a:custGeom>
          <a:blipFill>
            <a:blip r:embed="rId16"/>
            <a:stretch>
              <a:fillRect l="0" t="-46815" r="0" b="-58625"/>
            </a:stretch>
          </a:blipFill>
        </p:spPr>
      </p:sp>
      <p:sp>
        <p:nvSpPr>
          <p:cNvPr name="TextBox 21" id="21"/>
          <p:cNvSpPr txBox="true"/>
          <p:nvPr/>
        </p:nvSpPr>
        <p:spPr>
          <a:xfrm rot="0">
            <a:off x="9376833" y="8445682"/>
            <a:ext cx="2606805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</a:pPr>
            <a:r>
              <a:rPr lang="en-US" sz="2499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LDR Module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5769973" y="1166161"/>
            <a:ext cx="6748054" cy="1304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500"/>
              </a:lnSpc>
            </a:pPr>
            <a:r>
              <a:rPr lang="en-US" sz="7500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Components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5400000">
            <a:off x="-1312129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5785354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5400000">
            <a:off x="12882837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-1697204" y="-752030"/>
            <a:ext cx="21682409" cy="5082014"/>
            <a:chOff x="0" y="0"/>
            <a:chExt cx="5710593" cy="1338473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710593" cy="1338473"/>
            </a:xfrm>
            <a:custGeom>
              <a:avLst/>
              <a:gdLst/>
              <a:ahLst/>
              <a:cxnLst/>
              <a:rect r="r" b="b" t="t" l="l"/>
              <a:pathLst>
                <a:path h="1338473" w="5710593">
                  <a:moveTo>
                    <a:pt x="0" y="0"/>
                  </a:moveTo>
                  <a:lnTo>
                    <a:pt x="5710593" y="0"/>
                  </a:lnTo>
                  <a:lnTo>
                    <a:pt x="5710593" y="1338473"/>
                  </a:lnTo>
                  <a:lnTo>
                    <a:pt x="0" y="1338473"/>
                  </a:lnTo>
                  <a:close/>
                </a:path>
              </a:pathLst>
            </a:custGeom>
            <a:solidFill>
              <a:srgbClr val="FFDE59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710593" cy="137657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4055690" y="600706"/>
            <a:ext cx="10176619" cy="9180159"/>
          </a:xfrm>
          <a:custGeom>
            <a:avLst/>
            <a:gdLst/>
            <a:ahLst/>
            <a:cxnLst/>
            <a:rect r="r" b="b" t="t" l="l"/>
            <a:pathLst>
              <a:path h="9180159" w="10176619">
                <a:moveTo>
                  <a:pt x="0" y="0"/>
                </a:moveTo>
                <a:lnTo>
                  <a:pt x="10176620" y="0"/>
                </a:lnTo>
                <a:lnTo>
                  <a:pt x="10176620" y="9180159"/>
                </a:lnTo>
                <a:lnTo>
                  <a:pt x="0" y="918015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9" id="9"/>
          <p:cNvGrpSpPr/>
          <p:nvPr/>
        </p:nvGrpSpPr>
        <p:grpSpPr>
          <a:xfrm rot="0">
            <a:off x="7236570" y="3796492"/>
            <a:ext cx="4160689" cy="4099639"/>
            <a:chOff x="0" y="0"/>
            <a:chExt cx="1153011" cy="1136093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153011" cy="1136093"/>
            </a:xfrm>
            <a:custGeom>
              <a:avLst/>
              <a:gdLst/>
              <a:ahLst/>
              <a:cxnLst/>
              <a:rect r="r" b="b" t="t" l="l"/>
              <a:pathLst>
                <a:path h="1136093" w="1153011">
                  <a:moveTo>
                    <a:pt x="42797" y="0"/>
                  </a:moveTo>
                  <a:lnTo>
                    <a:pt x="1110214" y="0"/>
                  </a:lnTo>
                  <a:cubicBezTo>
                    <a:pt x="1133850" y="0"/>
                    <a:pt x="1153011" y="19161"/>
                    <a:pt x="1153011" y="42797"/>
                  </a:cubicBezTo>
                  <a:lnTo>
                    <a:pt x="1153011" y="1093296"/>
                  </a:lnTo>
                  <a:cubicBezTo>
                    <a:pt x="1153011" y="1104646"/>
                    <a:pt x="1148502" y="1115532"/>
                    <a:pt x="1140476" y="1123558"/>
                  </a:cubicBezTo>
                  <a:cubicBezTo>
                    <a:pt x="1132450" y="1131584"/>
                    <a:pt x="1121564" y="1136093"/>
                    <a:pt x="1110214" y="1136093"/>
                  </a:cubicBezTo>
                  <a:lnTo>
                    <a:pt x="42797" y="1136093"/>
                  </a:lnTo>
                  <a:cubicBezTo>
                    <a:pt x="31446" y="1136093"/>
                    <a:pt x="20561" y="1131584"/>
                    <a:pt x="12535" y="1123558"/>
                  </a:cubicBezTo>
                  <a:cubicBezTo>
                    <a:pt x="4509" y="1115532"/>
                    <a:pt x="0" y="1104646"/>
                    <a:pt x="0" y="1093296"/>
                  </a:cubicBezTo>
                  <a:lnTo>
                    <a:pt x="0" y="42797"/>
                  </a:lnTo>
                  <a:cubicBezTo>
                    <a:pt x="0" y="31446"/>
                    <a:pt x="4509" y="20561"/>
                    <a:pt x="12535" y="12535"/>
                  </a:cubicBezTo>
                  <a:cubicBezTo>
                    <a:pt x="20561" y="4509"/>
                    <a:pt x="31446" y="0"/>
                    <a:pt x="42797" y="0"/>
                  </a:cubicBezTo>
                  <a:close/>
                </a:path>
              </a:pathLst>
            </a:custGeom>
            <a:blipFill>
              <a:blip r:embed="rId6"/>
              <a:stretch>
                <a:fillRect l="0" t="-10590" r="0" b="-10590"/>
              </a:stretch>
            </a:blipFill>
            <a:ln w="38100" cap="rnd">
              <a:solidFill>
                <a:srgbClr val="A16343"/>
              </a:solidFill>
              <a:prstDash val="solid"/>
              <a:round/>
            </a:ln>
          </p:spPr>
        </p:sp>
      </p:grpSp>
      <p:sp>
        <p:nvSpPr>
          <p:cNvPr name="Freeform 11" id="11"/>
          <p:cNvSpPr/>
          <p:nvPr/>
        </p:nvSpPr>
        <p:spPr>
          <a:xfrm flipH="false" flipV="false" rot="5400000">
            <a:off x="16478255" y="362393"/>
            <a:ext cx="1136053" cy="1332613"/>
          </a:xfrm>
          <a:custGeom>
            <a:avLst/>
            <a:gdLst/>
            <a:ahLst/>
            <a:cxnLst/>
            <a:rect r="r" b="b" t="t" l="l"/>
            <a:pathLst>
              <a:path h="1332613" w="1136053">
                <a:moveTo>
                  <a:pt x="0" y="0"/>
                </a:moveTo>
                <a:lnTo>
                  <a:pt x="1136053" y="0"/>
                </a:lnTo>
                <a:lnTo>
                  <a:pt x="1136053" y="1332614"/>
                </a:lnTo>
                <a:lnTo>
                  <a:pt x="0" y="1332614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3961655">
            <a:off x="16084151" y="2599155"/>
            <a:ext cx="1276504" cy="1276504"/>
          </a:xfrm>
          <a:custGeom>
            <a:avLst/>
            <a:gdLst/>
            <a:ahLst/>
            <a:cxnLst/>
            <a:rect r="r" b="b" t="t" l="l"/>
            <a:pathLst>
              <a:path h="1276504" w="1276504">
                <a:moveTo>
                  <a:pt x="0" y="0"/>
                </a:moveTo>
                <a:lnTo>
                  <a:pt x="1276505" y="0"/>
                </a:lnTo>
                <a:lnTo>
                  <a:pt x="1276505" y="1276505"/>
                </a:lnTo>
                <a:lnTo>
                  <a:pt x="0" y="1276505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3068530" y="460674"/>
            <a:ext cx="1097268" cy="1097268"/>
          </a:xfrm>
          <a:custGeom>
            <a:avLst/>
            <a:gdLst/>
            <a:ahLst/>
            <a:cxnLst/>
            <a:rect r="r" b="b" t="t" l="l"/>
            <a:pathLst>
              <a:path h="1097268" w="1097268">
                <a:moveTo>
                  <a:pt x="0" y="0"/>
                </a:moveTo>
                <a:lnTo>
                  <a:pt x="1097267" y="0"/>
                </a:lnTo>
                <a:lnTo>
                  <a:pt x="1097267" y="1097267"/>
                </a:lnTo>
                <a:lnTo>
                  <a:pt x="0" y="1097267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2500503" y="2747311"/>
            <a:ext cx="1136053" cy="1332613"/>
          </a:xfrm>
          <a:custGeom>
            <a:avLst/>
            <a:gdLst/>
            <a:ahLst/>
            <a:cxnLst/>
            <a:rect r="r" b="b" t="t" l="l"/>
            <a:pathLst>
              <a:path h="1332613" w="1136053">
                <a:moveTo>
                  <a:pt x="0" y="0"/>
                </a:moveTo>
                <a:lnTo>
                  <a:pt x="1136053" y="0"/>
                </a:lnTo>
                <a:lnTo>
                  <a:pt x="1136053" y="1332613"/>
                </a:lnTo>
                <a:lnTo>
                  <a:pt x="0" y="1332613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5" id="15"/>
          <p:cNvSpPr txBox="true"/>
          <p:nvPr/>
        </p:nvSpPr>
        <p:spPr>
          <a:xfrm rot="0">
            <a:off x="5030359" y="1170144"/>
            <a:ext cx="8227283" cy="2114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Stages</a:t>
            </a:r>
          </a:p>
          <a:p>
            <a:pPr algn="ctr">
              <a:lnSpc>
                <a:spcPts val="8400"/>
              </a:lnSpc>
            </a:pPr>
            <a:r>
              <a:rPr lang="en-US" sz="6000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3. Piston Stage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4755522" y="8143781"/>
            <a:ext cx="8776957" cy="692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49"/>
              </a:lnSpc>
            </a:pPr>
            <a:r>
              <a:rPr lang="en-US" sz="2499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The Pneumatic Piston will press</a:t>
            </a:r>
            <a:r>
              <a:rPr lang="en-US" sz="2499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 the Biscuit into one Flat Layer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5400000">
            <a:off x="-1312129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5785354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5400000">
            <a:off x="12882837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-1697204" y="-752030"/>
            <a:ext cx="21682409" cy="5082014"/>
            <a:chOff x="0" y="0"/>
            <a:chExt cx="5710593" cy="1338473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710593" cy="1338473"/>
            </a:xfrm>
            <a:custGeom>
              <a:avLst/>
              <a:gdLst/>
              <a:ahLst/>
              <a:cxnLst/>
              <a:rect r="r" b="b" t="t" l="l"/>
              <a:pathLst>
                <a:path h="1338473" w="5710593">
                  <a:moveTo>
                    <a:pt x="0" y="0"/>
                  </a:moveTo>
                  <a:lnTo>
                    <a:pt x="5710593" y="0"/>
                  </a:lnTo>
                  <a:lnTo>
                    <a:pt x="5710593" y="1338473"/>
                  </a:lnTo>
                  <a:lnTo>
                    <a:pt x="0" y="1338473"/>
                  </a:lnTo>
                  <a:close/>
                </a:path>
              </a:pathLst>
            </a:custGeom>
            <a:solidFill>
              <a:srgbClr val="FFDE59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710593" cy="137657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4055690" y="600706"/>
            <a:ext cx="10176619" cy="9180159"/>
          </a:xfrm>
          <a:custGeom>
            <a:avLst/>
            <a:gdLst/>
            <a:ahLst/>
            <a:cxnLst/>
            <a:rect r="r" b="b" t="t" l="l"/>
            <a:pathLst>
              <a:path h="9180159" w="10176619">
                <a:moveTo>
                  <a:pt x="0" y="0"/>
                </a:moveTo>
                <a:lnTo>
                  <a:pt x="10176620" y="0"/>
                </a:lnTo>
                <a:lnTo>
                  <a:pt x="10176620" y="9180159"/>
                </a:lnTo>
                <a:lnTo>
                  <a:pt x="0" y="918015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9" id="9"/>
          <p:cNvGrpSpPr/>
          <p:nvPr/>
        </p:nvGrpSpPr>
        <p:grpSpPr>
          <a:xfrm rot="0">
            <a:off x="6705625" y="1425205"/>
            <a:ext cx="4691633" cy="7536901"/>
            <a:chOff x="0" y="0"/>
            <a:chExt cx="1300146" cy="2088627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300146" cy="2088627"/>
            </a:xfrm>
            <a:custGeom>
              <a:avLst/>
              <a:gdLst/>
              <a:ahLst/>
              <a:cxnLst/>
              <a:rect r="r" b="b" t="t" l="l"/>
              <a:pathLst>
                <a:path h="2088627" w="1300146">
                  <a:moveTo>
                    <a:pt x="37954" y="0"/>
                  </a:moveTo>
                  <a:lnTo>
                    <a:pt x="1262193" y="0"/>
                  </a:lnTo>
                  <a:cubicBezTo>
                    <a:pt x="1283154" y="0"/>
                    <a:pt x="1300146" y="16992"/>
                    <a:pt x="1300146" y="37954"/>
                  </a:cubicBezTo>
                  <a:lnTo>
                    <a:pt x="1300146" y="2050674"/>
                  </a:lnTo>
                  <a:cubicBezTo>
                    <a:pt x="1300146" y="2071635"/>
                    <a:pt x="1283154" y="2088627"/>
                    <a:pt x="1262193" y="2088627"/>
                  </a:cubicBezTo>
                  <a:lnTo>
                    <a:pt x="37954" y="2088627"/>
                  </a:lnTo>
                  <a:cubicBezTo>
                    <a:pt x="16992" y="2088627"/>
                    <a:pt x="0" y="2071635"/>
                    <a:pt x="0" y="2050674"/>
                  </a:cubicBezTo>
                  <a:lnTo>
                    <a:pt x="0" y="37954"/>
                  </a:lnTo>
                  <a:cubicBezTo>
                    <a:pt x="0" y="16992"/>
                    <a:pt x="16992" y="0"/>
                    <a:pt x="37954" y="0"/>
                  </a:cubicBezTo>
                  <a:close/>
                </a:path>
              </a:pathLst>
            </a:custGeom>
            <a:blipFill>
              <a:blip r:embed="rId6"/>
              <a:stretch>
                <a:fillRect l="0" t="-5332" r="0" b="-5332"/>
              </a:stretch>
            </a:blipFill>
            <a:ln w="38100" cap="rnd">
              <a:solidFill>
                <a:srgbClr val="FFDE59"/>
              </a:solidFill>
              <a:prstDash val="solid"/>
              <a:round/>
            </a:ln>
          </p:spPr>
        </p:sp>
      </p:grpSp>
      <p:sp>
        <p:nvSpPr>
          <p:cNvPr name="Freeform 11" id="11"/>
          <p:cNvSpPr/>
          <p:nvPr/>
        </p:nvSpPr>
        <p:spPr>
          <a:xfrm flipH="false" flipV="false" rot="5400000">
            <a:off x="16478255" y="362393"/>
            <a:ext cx="1136053" cy="1332613"/>
          </a:xfrm>
          <a:custGeom>
            <a:avLst/>
            <a:gdLst/>
            <a:ahLst/>
            <a:cxnLst/>
            <a:rect r="r" b="b" t="t" l="l"/>
            <a:pathLst>
              <a:path h="1332613" w="1136053">
                <a:moveTo>
                  <a:pt x="0" y="0"/>
                </a:moveTo>
                <a:lnTo>
                  <a:pt x="1136053" y="0"/>
                </a:lnTo>
                <a:lnTo>
                  <a:pt x="1136053" y="1332614"/>
                </a:lnTo>
                <a:lnTo>
                  <a:pt x="0" y="1332614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3961655">
            <a:off x="16084151" y="2599155"/>
            <a:ext cx="1276504" cy="1276504"/>
          </a:xfrm>
          <a:custGeom>
            <a:avLst/>
            <a:gdLst/>
            <a:ahLst/>
            <a:cxnLst/>
            <a:rect r="r" b="b" t="t" l="l"/>
            <a:pathLst>
              <a:path h="1276504" w="1276504">
                <a:moveTo>
                  <a:pt x="0" y="0"/>
                </a:moveTo>
                <a:lnTo>
                  <a:pt x="1276505" y="0"/>
                </a:lnTo>
                <a:lnTo>
                  <a:pt x="1276505" y="1276505"/>
                </a:lnTo>
                <a:lnTo>
                  <a:pt x="0" y="1276505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3068530" y="460674"/>
            <a:ext cx="1097268" cy="1097268"/>
          </a:xfrm>
          <a:custGeom>
            <a:avLst/>
            <a:gdLst/>
            <a:ahLst/>
            <a:cxnLst/>
            <a:rect r="r" b="b" t="t" l="l"/>
            <a:pathLst>
              <a:path h="1097268" w="1097268">
                <a:moveTo>
                  <a:pt x="0" y="0"/>
                </a:moveTo>
                <a:lnTo>
                  <a:pt x="1097267" y="0"/>
                </a:lnTo>
                <a:lnTo>
                  <a:pt x="1097267" y="1097267"/>
                </a:lnTo>
                <a:lnTo>
                  <a:pt x="0" y="1097267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2500503" y="2747311"/>
            <a:ext cx="1136053" cy="1332613"/>
          </a:xfrm>
          <a:custGeom>
            <a:avLst/>
            <a:gdLst/>
            <a:ahLst/>
            <a:cxnLst/>
            <a:rect r="r" b="b" t="t" l="l"/>
            <a:pathLst>
              <a:path h="1332613" w="1136053">
                <a:moveTo>
                  <a:pt x="0" y="0"/>
                </a:moveTo>
                <a:lnTo>
                  <a:pt x="1136053" y="0"/>
                </a:lnTo>
                <a:lnTo>
                  <a:pt x="1136053" y="1332613"/>
                </a:lnTo>
                <a:lnTo>
                  <a:pt x="0" y="1332613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5400000">
            <a:off x="-1312129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5785354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5400000">
            <a:off x="12887930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3" y="0"/>
                </a:lnTo>
                <a:lnTo>
                  <a:pt x="6717293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-1697204" y="-752030"/>
            <a:ext cx="21682409" cy="5082014"/>
            <a:chOff x="0" y="0"/>
            <a:chExt cx="5710593" cy="1338473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710593" cy="1338473"/>
            </a:xfrm>
            <a:custGeom>
              <a:avLst/>
              <a:gdLst/>
              <a:ahLst/>
              <a:cxnLst/>
              <a:rect r="r" b="b" t="t" l="l"/>
              <a:pathLst>
                <a:path h="1338473" w="5710593">
                  <a:moveTo>
                    <a:pt x="0" y="0"/>
                  </a:moveTo>
                  <a:lnTo>
                    <a:pt x="5710593" y="0"/>
                  </a:lnTo>
                  <a:lnTo>
                    <a:pt x="5710593" y="1338473"/>
                  </a:lnTo>
                  <a:lnTo>
                    <a:pt x="0" y="1338473"/>
                  </a:lnTo>
                  <a:close/>
                </a:path>
              </a:pathLst>
            </a:custGeom>
            <a:solidFill>
              <a:srgbClr val="FFDE59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710593" cy="137657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>
            <a:hlinkClick r:id="rId6" tooltip="https://asset.conrad.com/media10/isa/160267/c1/-/en/191790_BB_00_FB/image.jpg"/>
          </p:cNvPr>
          <p:cNvSpPr/>
          <p:nvPr/>
        </p:nvSpPr>
        <p:spPr>
          <a:xfrm flipH="false" flipV="false" rot="0">
            <a:off x="4165797" y="645670"/>
            <a:ext cx="9972053" cy="8995623"/>
          </a:xfrm>
          <a:custGeom>
            <a:avLst/>
            <a:gdLst/>
            <a:ahLst/>
            <a:cxnLst/>
            <a:rect r="r" b="b" t="t" l="l"/>
            <a:pathLst>
              <a:path h="8995623" w="9972053">
                <a:moveTo>
                  <a:pt x="0" y="0"/>
                </a:moveTo>
                <a:lnTo>
                  <a:pt x="9972053" y="0"/>
                </a:lnTo>
                <a:lnTo>
                  <a:pt x="9972053" y="8995623"/>
                </a:lnTo>
                <a:lnTo>
                  <a:pt x="0" y="899562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3068530" y="460674"/>
            <a:ext cx="1097268" cy="1097268"/>
          </a:xfrm>
          <a:custGeom>
            <a:avLst/>
            <a:gdLst/>
            <a:ahLst/>
            <a:cxnLst/>
            <a:rect r="r" b="b" t="t" l="l"/>
            <a:pathLst>
              <a:path h="1097268" w="1097268">
                <a:moveTo>
                  <a:pt x="0" y="0"/>
                </a:moveTo>
                <a:lnTo>
                  <a:pt x="1097267" y="0"/>
                </a:lnTo>
                <a:lnTo>
                  <a:pt x="1097267" y="1097267"/>
                </a:lnTo>
                <a:lnTo>
                  <a:pt x="0" y="1097267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3961655">
            <a:off x="16084151" y="2599155"/>
            <a:ext cx="1276504" cy="1276504"/>
          </a:xfrm>
          <a:custGeom>
            <a:avLst/>
            <a:gdLst/>
            <a:ahLst/>
            <a:cxnLst/>
            <a:rect r="r" b="b" t="t" l="l"/>
            <a:pathLst>
              <a:path h="1276504" w="1276504">
                <a:moveTo>
                  <a:pt x="0" y="0"/>
                </a:moveTo>
                <a:lnTo>
                  <a:pt x="1276505" y="0"/>
                </a:lnTo>
                <a:lnTo>
                  <a:pt x="1276505" y="1276505"/>
                </a:lnTo>
                <a:lnTo>
                  <a:pt x="0" y="1276505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2500503" y="2747311"/>
            <a:ext cx="1136053" cy="1332613"/>
          </a:xfrm>
          <a:custGeom>
            <a:avLst/>
            <a:gdLst/>
            <a:ahLst/>
            <a:cxnLst/>
            <a:rect r="r" b="b" t="t" l="l"/>
            <a:pathLst>
              <a:path h="1332613" w="1136053">
                <a:moveTo>
                  <a:pt x="0" y="0"/>
                </a:moveTo>
                <a:lnTo>
                  <a:pt x="1136053" y="0"/>
                </a:lnTo>
                <a:lnTo>
                  <a:pt x="1136053" y="1332613"/>
                </a:lnTo>
                <a:lnTo>
                  <a:pt x="0" y="1332613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5400000">
            <a:off x="16478255" y="362393"/>
            <a:ext cx="1136053" cy="1332613"/>
          </a:xfrm>
          <a:custGeom>
            <a:avLst/>
            <a:gdLst/>
            <a:ahLst/>
            <a:cxnLst/>
            <a:rect r="r" b="b" t="t" l="l"/>
            <a:pathLst>
              <a:path h="1332613" w="1136053">
                <a:moveTo>
                  <a:pt x="0" y="0"/>
                </a:moveTo>
                <a:lnTo>
                  <a:pt x="1136053" y="0"/>
                </a:lnTo>
                <a:lnTo>
                  <a:pt x="1136053" y="1332614"/>
                </a:lnTo>
                <a:lnTo>
                  <a:pt x="0" y="1332614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2975227" y="-135062"/>
            <a:ext cx="3109705" cy="2495539"/>
          </a:xfrm>
          <a:custGeom>
            <a:avLst/>
            <a:gdLst/>
            <a:ahLst/>
            <a:cxnLst/>
            <a:rect r="r" b="b" t="t" l="l"/>
            <a:pathLst>
              <a:path h="2495539" w="3109705">
                <a:moveTo>
                  <a:pt x="0" y="0"/>
                </a:moveTo>
                <a:lnTo>
                  <a:pt x="3109705" y="0"/>
                </a:lnTo>
                <a:lnTo>
                  <a:pt x="3109705" y="2495539"/>
                </a:lnTo>
                <a:lnTo>
                  <a:pt x="0" y="2495539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6255171" y="6565786"/>
            <a:ext cx="2655262" cy="1635446"/>
          </a:xfrm>
          <a:custGeom>
            <a:avLst/>
            <a:gdLst/>
            <a:ahLst/>
            <a:cxnLst/>
            <a:rect r="r" b="b" t="t" l="l"/>
            <a:pathLst>
              <a:path h="1635446" w="2655262">
                <a:moveTo>
                  <a:pt x="0" y="0"/>
                </a:moveTo>
                <a:lnTo>
                  <a:pt x="2655262" y="0"/>
                </a:lnTo>
                <a:lnTo>
                  <a:pt x="2655262" y="1635445"/>
                </a:lnTo>
                <a:lnTo>
                  <a:pt x="0" y="1635445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-36997" r="0" b="-25359"/>
            </a:stretch>
          </a:blipFill>
        </p:spPr>
      </p:sp>
      <p:sp>
        <p:nvSpPr>
          <p:cNvPr name="TextBox 15" id="15"/>
          <p:cNvSpPr txBox="true"/>
          <p:nvPr/>
        </p:nvSpPr>
        <p:spPr>
          <a:xfrm rot="0">
            <a:off x="6191436" y="8442742"/>
            <a:ext cx="2782731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</a:pPr>
            <a:r>
              <a:rPr lang="en-US" sz="2499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Laser</a:t>
            </a:r>
          </a:p>
        </p:txBody>
      </p:sp>
      <p:sp>
        <p:nvSpPr>
          <p:cNvPr name="Freeform 16" id="16"/>
          <p:cNvSpPr/>
          <p:nvPr/>
        </p:nvSpPr>
        <p:spPr>
          <a:xfrm flipH="false" flipV="false" rot="0">
            <a:off x="8937036" y="6723810"/>
            <a:ext cx="3100887" cy="1509382"/>
          </a:xfrm>
          <a:custGeom>
            <a:avLst/>
            <a:gdLst/>
            <a:ahLst/>
            <a:cxnLst/>
            <a:rect r="r" b="b" t="t" l="l"/>
            <a:pathLst>
              <a:path h="1509382" w="3100887">
                <a:moveTo>
                  <a:pt x="0" y="0"/>
                </a:moveTo>
                <a:lnTo>
                  <a:pt x="3100887" y="0"/>
                </a:lnTo>
                <a:lnTo>
                  <a:pt x="3100887" y="1509382"/>
                </a:lnTo>
                <a:lnTo>
                  <a:pt x="0" y="1509382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-46815" r="0" b="-58625"/>
            </a:stretch>
          </a:blipFill>
        </p:spPr>
      </p:sp>
      <p:sp>
        <p:nvSpPr>
          <p:cNvPr name="TextBox 17" id="17"/>
          <p:cNvSpPr txBox="true"/>
          <p:nvPr/>
        </p:nvSpPr>
        <p:spPr>
          <a:xfrm rot="0">
            <a:off x="9267471" y="8442742"/>
            <a:ext cx="2606805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</a:pPr>
            <a:r>
              <a:rPr lang="en-US" sz="2499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LDR Module</a:t>
            </a:r>
          </a:p>
        </p:txBody>
      </p:sp>
      <p:sp>
        <p:nvSpPr>
          <p:cNvPr name="Freeform 18" id="18"/>
          <p:cNvSpPr/>
          <p:nvPr/>
        </p:nvSpPr>
        <p:spPr>
          <a:xfrm flipH="false" flipV="false" rot="0">
            <a:off x="6503599" y="3237407"/>
            <a:ext cx="2549588" cy="1995053"/>
          </a:xfrm>
          <a:custGeom>
            <a:avLst/>
            <a:gdLst/>
            <a:ahLst/>
            <a:cxnLst/>
            <a:rect r="r" b="b" t="t" l="l"/>
            <a:pathLst>
              <a:path h="1995053" w="2549588">
                <a:moveTo>
                  <a:pt x="0" y="0"/>
                </a:moveTo>
                <a:lnTo>
                  <a:pt x="2549588" y="0"/>
                </a:lnTo>
                <a:lnTo>
                  <a:pt x="2549588" y="1995053"/>
                </a:lnTo>
                <a:lnTo>
                  <a:pt x="0" y="1995053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 l="0" t="0" r="0" b="0"/>
            </a:stretch>
          </a:blipFill>
        </p:spPr>
      </p:sp>
      <p:sp>
        <p:nvSpPr>
          <p:cNvPr name="Freeform 19" id="19"/>
          <p:cNvSpPr/>
          <p:nvPr/>
        </p:nvSpPr>
        <p:spPr>
          <a:xfrm flipH="false" flipV="false" rot="0">
            <a:off x="9553994" y="3423682"/>
            <a:ext cx="2933671" cy="1955781"/>
          </a:xfrm>
          <a:custGeom>
            <a:avLst/>
            <a:gdLst/>
            <a:ahLst/>
            <a:cxnLst/>
            <a:rect r="r" b="b" t="t" l="l"/>
            <a:pathLst>
              <a:path h="1955781" w="2933671">
                <a:moveTo>
                  <a:pt x="0" y="0"/>
                </a:moveTo>
                <a:lnTo>
                  <a:pt x="2933671" y="0"/>
                </a:lnTo>
                <a:lnTo>
                  <a:pt x="2933671" y="1955781"/>
                </a:lnTo>
                <a:lnTo>
                  <a:pt x="0" y="1955781"/>
                </a:lnTo>
                <a:lnTo>
                  <a:pt x="0" y="0"/>
                </a:lnTo>
                <a:close/>
              </a:path>
            </a:pathLst>
          </a:custGeom>
          <a:blipFill>
            <a:blip r:embed="rId16"/>
            <a:stretch>
              <a:fillRect l="0" t="0" r="0" b="0"/>
            </a:stretch>
          </a:blipFill>
        </p:spPr>
      </p:sp>
      <p:sp>
        <p:nvSpPr>
          <p:cNvPr name="TextBox 20" id="20"/>
          <p:cNvSpPr txBox="true"/>
          <p:nvPr/>
        </p:nvSpPr>
        <p:spPr>
          <a:xfrm rot="0">
            <a:off x="9756126" y="5610111"/>
            <a:ext cx="2529408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</a:pPr>
            <a:r>
              <a:rPr lang="en-US" sz="2499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Pneumatic Piston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6503599" y="5610111"/>
            <a:ext cx="2529408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</a:pPr>
            <a:r>
              <a:rPr lang="en-US" sz="2499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Air Solenoid Valve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5769973" y="1166161"/>
            <a:ext cx="6748054" cy="1304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500"/>
              </a:lnSpc>
            </a:pPr>
            <a:r>
              <a:rPr lang="en-US" sz="7500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Components</a:t>
            </a:r>
          </a:p>
        </p:txBody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5400000">
            <a:off x="-1312129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5785354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5400000">
            <a:off x="12772223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3" y="0"/>
                </a:lnTo>
                <a:lnTo>
                  <a:pt x="6717293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-1697204" y="-752030"/>
            <a:ext cx="21682409" cy="5082014"/>
            <a:chOff x="0" y="0"/>
            <a:chExt cx="5710593" cy="1338473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710593" cy="1338473"/>
            </a:xfrm>
            <a:custGeom>
              <a:avLst/>
              <a:gdLst/>
              <a:ahLst/>
              <a:cxnLst/>
              <a:rect r="r" b="b" t="t" l="l"/>
              <a:pathLst>
                <a:path h="1338473" w="5710593">
                  <a:moveTo>
                    <a:pt x="0" y="0"/>
                  </a:moveTo>
                  <a:lnTo>
                    <a:pt x="5710593" y="0"/>
                  </a:lnTo>
                  <a:lnTo>
                    <a:pt x="5710593" y="1338473"/>
                  </a:lnTo>
                  <a:lnTo>
                    <a:pt x="0" y="1338473"/>
                  </a:lnTo>
                  <a:close/>
                </a:path>
              </a:pathLst>
            </a:custGeom>
            <a:solidFill>
              <a:srgbClr val="FFDE59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710593" cy="137657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4055690" y="600706"/>
            <a:ext cx="10176619" cy="9180159"/>
          </a:xfrm>
          <a:custGeom>
            <a:avLst/>
            <a:gdLst/>
            <a:ahLst/>
            <a:cxnLst/>
            <a:rect r="r" b="b" t="t" l="l"/>
            <a:pathLst>
              <a:path h="9180159" w="10176619">
                <a:moveTo>
                  <a:pt x="0" y="0"/>
                </a:moveTo>
                <a:lnTo>
                  <a:pt x="10176620" y="0"/>
                </a:lnTo>
                <a:lnTo>
                  <a:pt x="10176620" y="9180159"/>
                </a:lnTo>
                <a:lnTo>
                  <a:pt x="0" y="918015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9" id="9"/>
          <p:cNvGrpSpPr/>
          <p:nvPr/>
        </p:nvGrpSpPr>
        <p:grpSpPr>
          <a:xfrm rot="0">
            <a:off x="7236570" y="3820657"/>
            <a:ext cx="4160689" cy="4099639"/>
            <a:chOff x="0" y="0"/>
            <a:chExt cx="1153011" cy="1136093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153011" cy="1136093"/>
            </a:xfrm>
            <a:custGeom>
              <a:avLst/>
              <a:gdLst/>
              <a:ahLst/>
              <a:cxnLst/>
              <a:rect r="r" b="b" t="t" l="l"/>
              <a:pathLst>
                <a:path h="1136093" w="1153011">
                  <a:moveTo>
                    <a:pt x="42797" y="0"/>
                  </a:moveTo>
                  <a:lnTo>
                    <a:pt x="1110214" y="0"/>
                  </a:lnTo>
                  <a:cubicBezTo>
                    <a:pt x="1133850" y="0"/>
                    <a:pt x="1153011" y="19161"/>
                    <a:pt x="1153011" y="42797"/>
                  </a:cubicBezTo>
                  <a:lnTo>
                    <a:pt x="1153011" y="1093296"/>
                  </a:lnTo>
                  <a:cubicBezTo>
                    <a:pt x="1153011" y="1104646"/>
                    <a:pt x="1148502" y="1115532"/>
                    <a:pt x="1140476" y="1123558"/>
                  </a:cubicBezTo>
                  <a:cubicBezTo>
                    <a:pt x="1132450" y="1131584"/>
                    <a:pt x="1121564" y="1136093"/>
                    <a:pt x="1110214" y="1136093"/>
                  </a:cubicBezTo>
                  <a:lnTo>
                    <a:pt x="42797" y="1136093"/>
                  </a:lnTo>
                  <a:cubicBezTo>
                    <a:pt x="31446" y="1136093"/>
                    <a:pt x="20561" y="1131584"/>
                    <a:pt x="12535" y="1123558"/>
                  </a:cubicBezTo>
                  <a:cubicBezTo>
                    <a:pt x="4509" y="1115532"/>
                    <a:pt x="0" y="1104646"/>
                    <a:pt x="0" y="1093296"/>
                  </a:cubicBezTo>
                  <a:lnTo>
                    <a:pt x="0" y="42797"/>
                  </a:lnTo>
                  <a:cubicBezTo>
                    <a:pt x="0" y="31446"/>
                    <a:pt x="4509" y="20561"/>
                    <a:pt x="12535" y="12535"/>
                  </a:cubicBezTo>
                  <a:cubicBezTo>
                    <a:pt x="20561" y="4509"/>
                    <a:pt x="31446" y="0"/>
                    <a:pt x="42797" y="0"/>
                  </a:cubicBezTo>
                  <a:close/>
                </a:path>
              </a:pathLst>
            </a:custGeom>
            <a:blipFill>
              <a:blip r:embed="rId6"/>
              <a:stretch>
                <a:fillRect l="0" t="-22304" r="-9532" b="-19079"/>
              </a:stretch>
            </a:blipFill>
            <a:ln w="38100" cap="rnd">
              <a:solidFill>
                <a:srgbClr val="A16343"/>
              </a:solidFill>
              <a:prstDash val="solid"/>
              <a:round/>
            </a:ln>
          </p:spPr>
        </p:sp>
      </p:grpSp>
      <p:sp>
        <p:nvSpPr>
          <p:cNvPr name="Freeform 11" id="11"/>
          <p:cNvSpPr/>
          <p:nvPr/>
        </p:nvSpPr>
        <p:spPr>
          <a:xfrm flipH="false" flipV="false" rot="5400000">
            <a:off x="16478255" y="362393"/>
            <a:ext cx="1136053" cy="1332613"/>
          </a:xfrm>
          <a:custGeom>
            <a:avLst/>
            <a:gdLst/>
            <a:ahLst/>
            <a:cxnLst/>
            <a:rect r="r" b="b" t="t" l="l"/>
            <a:pathLst>
              <a:path h="1332613" w="1136053">
                <a:moveTo>
                  <a:pt x="0" y="0"/>
                </a:moveTo>
                <a:lnTo>
                  <a:pt x="1136053" y="0"/>
                </a:lnTo>
                <a:lnTo>
                  <a:pt x="1136053" y="1332614"/>
                </a:lnTo>
                <a:lnTo>
                  <a:pt x="0" y="1332614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3961655">
            <a:off x="16084151" y="2599155"/>
            <a:ext cx="1276504" cy="1276504"/>
          </a:xfrm>
          <a:custGeom>
            <a:avLst/>
            <a:gdLst/>
            <a:ahLst/>
            <a:cxnLst/>
            <a:rect r="r" b="b" t="t" l="l"/>
            <a:pathLst>
              <a:path h="1276504" w="1276504">
                <a:moveTo>
                  <a:pt x="0" y="0"/>
                </a:moveTo>
                <a:lnTo>
                  <a:pt x="1276505" y="0"/>
                </a:lnTo>
                <a:lnTo>
                  <a:pt x="1276505" y="1276505"/>
                </a:lnTo>
                <a:lnTo>
                  <a:pt x="0" y="1276505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3068530" y="460674"/>
            <a:ext cx="1097268" cy="1097268"/>
          </a:xfrm>
          <a:custGeom>
            <a:avLst/>
            <a:gdLst/>
            <a:ahLst/>
            <a:cxnLst/>
            <a:rect r="r" b="b" t="t" l="l"/>
            <a:pathLst>
              <a:path h="1097268" w="1097268">
                <a:moveTo>
                  <a:pt x="0" y="0"/>
                </a:moveTo>
                <a:lnTo>
                  <a:pt x="1097267" y="0"/>
                </a:lnTo>
                <a:lnTo>
                  <a:pt x="1097267" y="1097267"/>
                </a:lnTo>
                <a:lnTo>
                  <a:pt x="0" y="1097267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2500503" y="2747311"/>
            <a:ext cx="1136053" cy="1332613"/>
          </a:xfrm>
          <a:custGeom>
            <a:avLst/>
            <a:gdLst/>
            <a:ahLst/>
            <a:cxnLst/>
            <a:rect r="r" b="b" t="t" l="l"/>
            <a:pathLst>
              <a:path h="1332613" w="1136053">
                <a:moveTo>
                  <a:pt x="0" y="0"/>
                </a:moveTo>
                <a:lnTo>
                  <a:pt x="1136053" y="0"/>
                </a:lnTo>
                <a:lnTo>
                  <a:pt x="1136053" y="1332613"/>
                </a:lnTo>
                <a:lnTo>
                  <a:pt x="0" y="1332613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5" id="15"/>
          <p:cNvSpPr txBox="true"/>
          <p:nvPr/>
        </p:nvSpPr>
        <p:spPr>
          <a:xfrm rot="0">
            <a:off x="5030359" y="1170144"/>
            <a:ext cx="8227283" cy="2114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Stages</a:t>
            </a:r>
          </a:p>
          <a:p>
            <a:pPr algn="ctr">
              <a:lnSpc>
                <a:spcPts val="8400"/>
              </a:lnSpc>
            </a:pPr>
            <a:r>
              <a:rPr lang="en-US" sz="6000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4. Melted Chocolate Stage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4055690" y="8167946"/>
            <a:ext cx="10015827" cy="692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49"/>
              </a:lnSpc>
            </a:pPr>
            <a:r>
              <a:rPr lang="en-US" sz="2499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Chocolate is Melted using a Water </a:t>
            </a:r>
            <a:r>
              <a:rPr lang="en-US" sz="2499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Bath to stay Smooth and Shiny</a:t>
            </a:r>
          </a:p>
        </p:txBody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5400000">
            <a:off x="-1312129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5785354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5400000">
            <a:off x="12882837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-1697204" y="-752030"/>
            <a:ext cx="21682409" cy="5082014"/>
            <a:chOff x="0" y="0"/>
            <a:chExt cx="5710593" cy="1338473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710593" cy="1338473"/>
            </a:xfrm>
            <a:custGeom>
              <a:avLst/>
              <a:gdLst/>
              <a:ahLst/>
              <a:cxnLst/>
              <a:rect r="r" b="b" t="t" l="l"/>
              <a:pathLst>
                <a:path h="1338473" w="5710593">
                  <a:moveTo>
                    <a:pt x="0" y="0"/>
                  </a:moveTo>
                  <a:lnTo>
                    <a:pt x="5710593" y="0"/>
                  </a:lnTo>
                  <a:lnTo>
                    <a:pt x="5710593" y="1338473"/>
                  </a:lnTo>
                  <a:lnTo>
                    <a:pt x="0" y="1338473"/>
                  </a:lnTo>
                  <a:close/>
                </a:path>
              </a:pathLst>
            </a:custGeom>
            <a:solidFill>
              <a:srgbClr val="FFDE59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710593" cy="137657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4055690" y="600706"/>
            <a:ext cx="10176619" cy="9180159"/>
          </a:xfrm>
          <a:custGeom>
            <a:avLst/>
            <a:gdLst/>
            <a:ahLst/>
            <a:cxnLst/>
            <a:rect r="r" b="b" t="t" l="l"/>
            <a:pathLst>
              <a:path h="9180159" w="10176619">
                <a:moveTo>
                  <a:pt x="0" y="0"/>
                </a:moveTo>
                <a:lnTo>
                  <a:pt x="10176620" y="0"/>
                </a:lnTo>
                <a:lnTo>
                  <a:pt x="10176620" y="9180159"/>
                </a:lnTo>
                <a:lnTo>
                  <a:pt x="0" y="918015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9" id="9"/>
          <p:cNvGrpSpPr/>
          <p:nvPr/>
        </p:nvGrpSpPr>
        <p:grpSpPr>
          <a:xfrm rot="0">
            <a:off x="6705625" y="1425205"/>
            <a:ext cx="4691633" cy="7536901"/>
            <a:chOff x="0" y="0"/>
            <a:chExt cx="1300146" cy="2088627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300146" cy="2088627"/>
            </a:xfrm>
            <a:custGeom>
              <a:avLst/>
              <a:gdLst/>
              <a:ahLst/>
              <a:cxnLst/>
              <a:rect r="r" b="b" t="t" l="l"/>
              <a:pathLst>
                <a:path h="2088627" w="1300146">
                  <a:moveTo>
                    <a:pt x="37954" y="0"/>
                  </a:moveTo>
                  <a:lnTo>
                    <a:pt x="1262193" y="0"/>
                  </a:lnTo>
                  <a:cubicBezTo>
                    <a:pt x="1283154" y="0"/>
                    <a:pt x="1300146" y="16992"/>
                    <a:pt x="1300146" y="37954"/>
                  </a:cubicBezTo>
                  <a:lnTo>
                    <a:pt x="1300146" y="2050674"/>
                  </a:lnTo>
                  <a:cubicBezTo>
                    <a:pt x="1300146" y="2071635"/>
                    <a:pt x="1283154" y="2088627"/>
                    <a:pt x="1262193" y="2088627"/>
                  </a:cubicBezTo>
                  <a:lnTo>
                    <a:pt x="37954" y="2088627"/>
                  </a:lnTo>
                  <a:cubicBezTo>
                    <a:pt x="16992" y="2088627"/>
                    <a:pt x="0" y="2071635"/>
                    <a:pt x="0" y="2050674"/>
                  </a:cubicBezTo>
                  <a:lnTo>
                    <a:pt x="0" y="37954"/>
                  </a:lnTo>
                  <a:cubicBezTo>
                    <a:pt x="0" y="16992"/>
                    <a:pt x="16992" y="0"/>
                    <a:pt x="37954" y="0"/>
                  </a:cubicBezTo>
                  <a:close/>
                </a:path>
              </a:pathLst>
            </a:custGeom>
            <a:blipFill>
              <a:blip r:embed="rId6"/>
              <a:stretch>
                <a:fillRect l="0" t="-5332" r="0" b="-5332"/>
              </a:stretch>
            </a:blipFill>
            <a:ln w="38100" cap="rnd">
              <a:solidFill>
                <a:srgbClr val="FFDE59"/>
              </a:solidFill>
              <a:prstDash val="solid"/>
              <a:round/>
            </a:ln>
          </p:spPr>
        </p:sp>
      </p:grpSp>
      <p:sp>
        <p:nvSpPr>
          <p:cNvPr name="Freeform 11" id="11"/>
          <p:cNvSpPr/>
          <p:nvPr/>
        </p:nvSpPr>
        <p:spPr>
          <a:xfrm flipH="false" flipV="false" rot="5400000">
            <a:off x="16478255" y="362393"/>
            <a:ext cx="1136053" cy="1332613"/>
          </a:xfrm>
          <a:custGeom>
            <a:avLst/>
            <a:gdLst/>
            <a:ahLst/>
            <a:cxnLst/>
            <a:rect r="r" b="b" t="t" l="l"/>
            <a:pathLst>
              <a:path h="1332613" w="1136053">
                <a:moveTo>
                  <a:pt x="0" y="0"/>
                </a:moveTo>
                <a:lnTo>
                  <a:pt x="1136053" y="0"/>
                </a:lnTo>
                <a:lnTo>
                  <a:pt x="1136053" y="1332614"/>
                </a:lnTo>
                <a:lnTo>
                  <a:pt x="0" y="1332614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3961655">
            <a:off x="16084151" y="2599155"/>
            <a:ext cx="1276504" cy="1276504"/>
          </a:xfrm>
          <a:custGeom>
            <a:avLst/>
            <a:gdLst/>
            <a:ahLst/>
            <a:cxnLst/>
            <a:rect r="r" b="b" t="t" l="l"/>
            <a:pathLst>
              <a:path h="1276504" w="1276504">
                <a:moveTo>
                  <a:pt x="0" y="0"/>
                </a:moveTo>
                <a:lnTo>
                  <a:pt x="1276505" y="0"/>
                </a:lnTo>
                <a:lnTo>
                  <a:pt x="1276505" y="1276505"/>
                </a:lnTo>
                <a:lnTo>
                  <a:pt x="0" y="1276505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3068530" y="460674"/>
            <a:ext cx="1097268" cy="1097268"/>
          </a:xfrm>
          <a:custGeom>
            <a:avLst/>
            <a:gdLst/>
            <a:ahLst/>
            <a:cxnLst/>
            <a:rect r="r" b="b" t="t" l="l"/>
            <a:pathLst>
              <a:path h="1097268" w="1097268">
                <a:moveTo>
                  <a:pt x="0" y="0"/>
                </a:moveTo>
                <a:lnTo>
                  <a:pt x="1097267" y="0"/>
                </a:lnTo>
                <a:lnTo>
                  <a:pt x="1097267" y="1097267"/>
                </a:lnTo>
                <a:lnTo>
                  <a:pt x="0" y="1097267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2500503" y="2747311"/>
            <a:ext cx="1136053" cy="1332613"/>
          </a:xfrm>
          <a:custGeom>
            <a:avLst/>
            <a:gdLst/>
            <a:ahLst/>
            <a:cxnLst/>
            <a:rect r="r" b="b" t="t" l="l"/>
            <a:pathLst>
              <a:path h="1332613" w="1136053">
                <a:moveTo>
                  <a:pt x="0" y="0"/>
                </a:moveTo>
                <a:lnTo>
                  <a:pt x="1136053" y="0"/>
                </a:lnTo>
                <a:lnTo>
                  <a:pt x="1136053" y="1332613"/>
                </a:lnTo>
                <a:lnTo>
                  <a:pt x="0" y="1332613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5400000">
            <a:off x="-1312129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5785354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5400000">
            <a:off x="12882837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-1697204" y="-752030"/>
            <a:ext cx="21682409" cy="5082014"/>
            <a:chOff x="0" y="0"/>
            <a:chExt cx="5710593" cy="1338473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710593" cy="1338473"/>
            </a:xfrm>
            <a:custGeom>
              <a:avLst/>
              <a:gdLst/>
              <a:ahLst/>
              <a:cxnLst/>
              <a:rect r="r" b="b" t="t" l="l"/>
              <a:pathLst>
                <a:path h="1338473" w="5710593">
                  <a:moveTo>
                    <a:pt x="0" y="0"/>
                  </a:moveTo>
                  <a:lnTo>
                    <a:pt x="5710593" y="0"/>
                  </a:lnTo>
                  <a:lnTo>
                    <a:pt x="5710593" y="1338473"/>
                  </a:lnTo>
                  <a:lnTo>
                    <a:pt x="0" y="1338473"/>
                  </a:lnTo>
                  <a:close/>
                </a:path>
              </a:pathLst>
            </a:custGeom>
            <a:solidFill>
              <a:srgbClr val="FFDE59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710593" cy="137657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4165797" y="652746"/>
            <a:ext cx="9956405" cy="8981507"/>
          </a:xfrm>
          <a:custGeom>
            <a:avLst/>
            <a:gdLst/>
            <a:ahLst/>
            <a:cxnLst/>
            <a:rect r="r" b="b" t="t" l="l"/>
            <a:pathLst>
              <a:path h="8981507" w="9956405">
                <a:moveTo>
                  <a:pt x="0" y="0"/>
                </a:moveTo>
                <a:lnTo>
                  <a:pt x="9956406" y="0"/>
                </a:lnTo>
                <a:lnTo>
                  <a:pt x="9956406" y="8981508"/>
                </a:lnTo>
                <a:lnTo>
                  <a:pt x="0" y="898150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3068530" y="460674"/>
            <a:ext cx="1097268" cy="1097268"/>
          </a:xfrm>
          <a:custGeom>
            <a:avLst/>
            <a:gdLst/>
            <a:ahLst/>
            <a:cxnLst/>
            <a:rect r="r" b="b" t="t" l="l"/>
            <a:pathLst>
              <a:path h="1097268" w="1097268">
                <a:moveTo>
                  <a:pt x="0" y="0"/>
                </a:moveTo>
                <a:lnTo>
                  <a:pt x="1097267" y="0"/>
                </a:lnTo>
                <a:lnTo>
                  <a:pt x="1097267" y="1097267"/>
                </a:lnTo>
                <a:lnTo>
                  <a:pt x="0" y="109726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3961655">
            <a:off x="16084151" y="2599155"/>
            <a:ext cx="1276504" cy="1276504"/>
          </a:xfrm>
          <a:custGeom>
            <a:avLst/>
            <a:gdLst/>
            <a:ahLst/>
            <a:cxnLst/>
            <a:rect r="r" b="b" t="t" l="l"/>
            <a:pathLst>
              <a:path h="1276504" w="1276504">
                <a:moveTo>
                  <a:pt x="0" y="0"/>
                </a:moveTo>
                <a:lnTo>
                  <a:pt x="1276505" y="0"/>
                </a:lnTo>
                <a:lnTo>
                  <a:pt x="1276505" y="1276505"/>
                </a:lnTo>
                <a:lnTo>
                  <a:pt x="0" y="127650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2481111" y="2637776"/>
            <a:ext cx="1136053" cy="1332613"/>
          </a:xfrm>
          <a:custGeom>
            <a:avLst/>
            <a:gdLst/>
            <a:ahLst/>
            <a:cxnLst/>
            <a:rect r="r" b="b" t="t" l="l"/>
            <a:pathLst>
              <a:path h="1332613" w="1136053">
                <a:moveTo>
                  <a:pt x="0" y="0"/>
                </a:moveTo>
                <a:lnTo>
                  <a:pt x="1136053" y="0"/>
                </a:lnTo>
                <a:lnTo>
                  <a:pt x="1136053" y="1332613"/>
                </a:lnTo>
                <a:lnTo>
                  <a:pt x="0" y="1332613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5400000">
            <a:off x="16478255" y="362393"/>
            <a:ext cx="1136053" cy="1332613"/>
          </a:xfrm>
          <a:custGeom>
            <a:avLst/>
            <a:gdLst/>
            <a:ahLst/>
            <a:cxnLst/>
            <a:rect r="r" b="b" t="t" l="l"/>
            <a:pathLst>
              <a:path h="1332613" w="1136053">
                <a:moveTo>
                  <a:pt x="0" y="0"/>
                </a:moveTo>
                <a:lnTo>
                  <a:pt x="1136053" y="0"/>
                </a:lnTo>
                <a:lnTo>
                  <a:pt x="1136053" y="1332614"/>
                </a:lnTo>
                <a:lnTo>
                  <a:pt x="0" y="133261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5229507" y="2541605"/>
            <a:ext cx="9038037" cy="57537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719"/>
              </a:lnSpc>
            </a:pPr>
            <a:r>
              <a:rPr lang="en-US" sz="3999">
                <a:solidFill>
                  <a:srgbClr val="C47D90"/>
                </a:solidFill>
                <a:latin typeface="Lilita One"/>
                <a:ea typeface="Lilita One"/>
                <a:cs typeface="Lilita One"/>
                <a:sym typeface="Lilita One"/>
              </a:rPr>
              <a:t>01     Introduction</a:t>
            </a:r>
          </a:p>
          <a:p>
            <a:pPr algn="l">
              <a:lnSpc>
                <a:spcPts val="7719"/>
              </a:lnSpc>
            </a:pPr>
            <a:r>
              <a:rPr lang="en-US" sz="3999">
                <a:solidFill>
                  <a:srgbClr val="C47D90"/>
                </a:solidFill>
                <a:latin typeface="Lilita One"/>
                <a:ea typeface="Lilita One"/>
                <a:cs typeface="Lilita One"/>
                <a:sym typeface="Lilita One"/>
              </a:rPr>
              <a:t>02    The Motivation</a:t>
            </a:r>
          </a:p>
          <a:p>
            <a:pPr algn="l">
              <a:lnSpc>
                <a:spcPts val="7719"/>
              </a:lnSpc>
            </a:pPr>
            <a:r>
              <a:rPr lang="en-US" sz="3999">
                <a:solidFill>
                  <a:srgbClr val="C47D90"/>
                </a:solidFill>
                <a:latin typeface="Lilita One"/>
                <a:ea typeface="Lilita One"/>
                <a:cs typeface="Lilita One"/>
                <a:sym typeface="Lilita One"/>
              </a:rPr>
              <a:t>03    The Problem  &amp;  The Solution</a:t>
            </a:r>
          </a:p>
          <a:p>
            <a:pPr algn="l">
              <a:lnSpc>
                <a:spcPts val="7719"/>
              </a:lnSpc>
            </a:pPr>
            <a:r>
              <a:rPr lang="en-US" sz="3999">
                <a:solidFill>
                  <a:srgbClr val="C47D90"/>
                </a:solidFill>
                <a:latin typeface="Lilita One"/>
                <a:ea typeface="Lilita One"/>
                <a:cs typeface="Lilita One"/>
                <a:sym typeface="Lilita One"/>
              </a:rPr>
              <a:t>04    Stages &amp; Components</a:t>
            </a:r>
          </a:p>
          <a:p>
            <a:pPr algn="l">
              <a:lnSpc>
                <a:spcPts val="7719"/>
              </a:lnSpc>
            </a:pPr>
            <a:r>
              <a:rPr lang="en-US" sz="3999">
                <a:solidFill>
                  <a:srgbClr val="C47D90"/>
                </a:solidFill>
                <a:latin typeface="Lilita One"/>
                <a:ea typeface="Lilita One"/>
                <a:cs typeface="Lilita One"/>
                <a:sym typeface="Lilita One"/>
              </a:rPr>
              <a:t>05    Challenges </a:t>
            </a:r>
          </a:p>
          <a:p>
            <a:pPr algn="l">
              <a:lnSpc>
                <a:spcPts val="7719"/>
              </a:lnSpc>
            </a:pPr>
            <a:r>
              <a:rPr lang="en-US" sz="3999">
                <a:solidFill>
                  <a:srgbClr val="C47D90"/>
                </a:solidFill>
                <a:latin typeface="Lilita One"/>
                <a:ea typeface="Lilita One"/>
                <a:cs typeface="Lilita One"/>
                <a:sym typeface="Lilita One"/>
              </a:rPr>
              <a:t>06    Future Work</a:t>
            </a:r>
          </a:p>
        </p:txBody>
      </p:sp>
      <p:sp>
        <p:nvSpPr>
          <p:cNvPr name="Freeform 14" id="14"/>
          <p:cNvSpPr/>
          <p:nvPr/>
        </p:nvSpPr>
        <p:spPr>
          <a:xfrm flipH="false" flipV="false" rot="0">
            <a:off x="1623281" y="6245085"/>
            <a:ext cx="3118578" cy="3697919"/>
          </a:xfrm>
          <a:custGeom>
            <a:avLst/>
            <a:gdLst/>
            <a:ahLst/>
            <a:cxnLst/>
            <a:rect r="r" b="b" t="t" l="l"/>
            <a:pathLst>
              <a:path h="3697919" w="3118578">
                <a:moveTo>
                  <a:pt x="0" y="0"/>
                </a:moveTo>
                <a:lnTo>
                  <a:pt x="3118578" y="0"/>
                </a:lnTo>
                <a:lnTo>
                  <a:pt x="3118578" y="3697919"/>
                </a:lnTo>
                <a:lnTo>
                  <a:pt x="0" y="3697919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13134471" y="-654090"/>
            <a:ext cx="2459814" cy="3648674"/>
          </a:xfrm>
          <a:custGeom>
            <a:avLst/>
            <a:gdLst/>
            <a:ahLst/>
            <a:cxnLst/>
            <a:rect r="r" b="b" t="t" l="l"/>
            <a:pathLst>
              <a:path h="3648674" w="2459814">
                <a:moveTo>
                  <a:pt x="0" y="0"/>
                </a:moveTo>
                <a:lnTo>
                  <a:pt x="2459814" y="0"/>
                </a:lnTo>
                <a:lnTo>
                  <a:pt x="2459814" y="3648674"/>
                </a:lnTo>
                <a:lnTo>
                  <a:pt x="0" y="3648674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6" id="16"/>
          <p:cNvSpPr txBox="true"/>
          <p:nvPr/>
        </p:nvSpPr>
        <p:spPr>
          <a:xfrm rot="0">
            <a:off x="5769973" y="1055552"/>
            <a:ext cx="6748054" cy="1304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500"/>
              </a:lnSpc>
            </a:pPr>
            <a:r>
              <a:rPr lang="en-US" sz="7500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Overview</a:t>
            </a:r>
          </a:p>
        </p:txBody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5400000">
            <a:off x="-1312129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5785354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5400000">
            <a:off x="12887930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3" y="0"/>
                </a:lnTo>
                <a:lnTo>
                  <a:pt x="6717293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-1697204" y="-752030"/>
            <a:ext cx="21682409" cy="5082014"/>
            <a:chOff x="0" y="0"/>
            <a:chExt cx="5710593" cy="1338473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710593" cy="1338473"/>
            </a:xfrm>
            <a:custGeom>
              <a:avLst/>
              <a:gdLst/>
              <a:ahLst/>
              <a:cxnLst/>
              <a:rect r="r" b="b" t="t" l="l"/>
              <a:pathLst>
                <a:path h="1338473" w="5710593">
                  <a:moveTo>
                    <a:pt x="0" y="0"/>
                  </a:moveTo>
                  <a:lnTo>
                    <a:pt x="5710593" y="0"/>
                  </a:lnTo>
                  <a:lnTo>
                    <a:pt x="5710593" y="1338473"/>
                  </a:lnTo>
                  <a:lnTo>
                    <a:pt x="0" y="1338473"/>
                  </a:lnTo>
                  <a:close/>
                </a:path>
              </a:pathLst>
            </a:custGeom>
            <a:solidFill>
              <a:srgbClr val="FFDE59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710593" cy="137657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>
            <a:hlinkClick r:id="rId6" tooltip="https://asset.conrad.com/media10/isa/160267/c1/-/en/191790_BB_00_FB/image.jpg"/>
          </p:cNvPr>
          <p:cNvSpPr/>
          <p:nvPr/>
        </p:nvSpPr>
        <p:spPr>
          <a:xfrm flipH="false" flipV="false" rot="0">
            <a:off x="4059337" y="556710"/>
            <a:ext cx="10169327" cy="9173580"/>
          </a:xfrm>
          <a:custGeom>
            <a:avLst/>
            <a:gdLst/>
            <a:ahLst/>
            <a:cxnLst/>
            <a:rect r="r" b="b" t="t" l="l"/>
            <a:pathLst>
              <a:path h="9173580" w="10169327">
                <a:moveTo>
                  <a:pt x="0" y="0"/>
                </a:moveTo>
                <a:lnTo>
                  <a:pt x="10169326" y="0"/>
                </a:lnTo>
                <a:lnTo>
                  <a:pt x="10169326" y="9173580"/>
                </a:lnTo>
                <a:lnTo>
                  <a:pt x="0" y="91735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3068530" y="460674"/>
            <a:ext cx="1097268" cy="1097268"/>
          </a:xfrm>
          <a:custGeom>
            <a:avLst/>
            <a:gdLst/>
            <a:ahLst/>
            <a:cxnLst/>
            <a:rect r="r" b="b" t="t" l="l"/>
            <a:pathLst>
              <a:path h="1097268" w="1097268">
                <a:moveTo>
                  <a:pt x="0" y="0"/>
                </a:moveTo>
                <a:lnTo>
                  <a:pt x="1097267" y="0"/>
                </a:lnTo>
                <a:lnTo>
                  <a:pt x="1097267" y="1097267"/>
                </a:lnTo>
                <a:lnTo>
                  <a:pt x="0" y="1097267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3961655">
            <a:off x="16084151" y="2599155"/>
            <a:ext cx="1276504" cy="1276504"/>
          </a:xfrm>
          <a:custGeom>
            <a:avLst/>
            <a:gdLst/>
            <a:ahLst/>
            <a:cxnLst/>
            <a:rect r="r" b="b" t="t" l="l"/>
            <a:pathLst>
              <a:path h="1276504" w="1276504">
                <a:moveTo>
                  <a:pt x="0" y="0"/>
                </a:moveTo>
                <a:lnTo>
                  <a:pt x="1276505" y="0"/>
                </a:lnTo>
                <a:lnTo>
                  <a:pt x="1276505" y="1276505"/>
                </a:lnTo>
                <a:lnTo>
                  <a:pt x="0" y="1276505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2500503" y="2747311"/>
            <a:ext cx="1136053" cy="1332613"/>
          </a:xfrm>
          <a:custGeom>
            <a:avLst/>
            <a:gdLst/>
            <a:ahLst/>
            <a:cxnLst/>
            <a:rect r="r" b="b" t="t" l="l"/>
            <a:pathLst>
              <a:path h="1332613" w="1136053">
                <a:moveTo>
                  <a:pt x="0" y="0"/>
                </a:moveTo>
                <a:lnTo>
                  <a:pt x="1136053" y="0"/>
                </a:lnTo>
                <a:lnTo>
                  <a:pt x="1136053" y="1332613"/>
                </a:lnTo>
                <a:lnTo>
                  <a:pt x="0" y="1332613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5400000">
            <a:off x="16478255" y="362393"/>
            <a:ext cx="1136053" cy="1332613"/>
          </a:xfrm>
          <a:custGeom>
            <a:avLst/>
            <a:gdLst/>
            <a:ahLst/>
            <a:cxnLst/>
            <a:rect r="r" b="b" t="t" l="l"/>
            <a:pathLst>
              <a:path h="1332613" w="1136053">
                <a:moveTo>
                  <a:pt x="0" y="0"/>
                </a:moveTo>
                <a:lnTo>
                  <a:pt x="1136053" y="0"/>
                </a:lnTo>
                <a:lnTo>
                  <a:pt x="1136053" y="1332614"/>
                </a:lnTo>
                <a:lnTo>
                  <a:pt x="0" y="1332614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2975227" y="-135062"/>
            <a:ext cx="3109705" cy="2495539"/>
          </a:xfrm>
          <a:custGeom>
            <a:avLst/>
            <a:gdLst/>
            <a:ahLst/>
            <a:cxnLst/>
            <a:rect r="r" b="b" t="t" l="l"/>
            <a:pathLst>
              <a:path h="2495539" w="3109705">
                <a:moveTo>
                  <a:pt x="0" y="0"/>
                </a:moveTo>
                <a:lnTo>
                  <a:pt x="3109705" y="0"/>
                </a:lnTo>
                <a:lnTo>
                  <a:pt x="3109705" y="2495539"/>
                </a:lnTo>
                <a:lnTo>
                  <a:pt x="0" y="2495539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6252624" y="6590385"/>
            <a:ext cx="2655262" cy="1635446"/>
          </a:xfrm>
          <a:custGeom>
            <a:avLst/>
            <a:gdLst/>
            <a:ahLst/>
            <a:cxnLst/>
            <a:rect r="r" b="b" t="t" l="l"/>
            <a:pathLst>
              <a:path h="1635446" w="2655262">
                <a:moveTo>
                  <a:pt x="0" y="0"/>
                </a:moveTo>
                <a:lnTo>
                  <a:pt x="2655262" y="0"/>
                </a:lnTo>
                <a:lnTo>
                  <a:pt x="2655262" y="1635446"/>
                </a:lnTo>
                <a:lnTo>
                  <a:pt x="0" y="1635446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-36997" r="0" b="-25359"/>
            </a:stretch>
          </a:blipFill>
        </p:spPr>
      </p:sp>
      <p:sp>
        <p:nvSpPr>
          <p:cNvPr name="TextBox 15" id="15"/>
          <p:cNvSpPr txBox="true"/>
          <p:nvPr/>
        </p:nvSpPr>
        <p:spPr>
          <a:xfrm rot="0">
            <a:off x="6361269" y="8467341"/>
            <a:ext cx="2782731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</a:pPr>
            <a:r>
              <a:rPr lang="en-US" sz="2499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Laser</a:t>
            </a:r>
          </a:p>
        </p:txBody>
      </p:sp>
      <p:sp>
        <p:nvSpPr>
          <p:cNvPr name="Freeform 16" id="16"/>
          <p:cNvSpPr/>
          <p:nvPr/>
        </p:nvSpPr>
        <p:spPr>
          <a:xfrm flipH="false" flipV="false" rot="0">
            <a:off x="8934489" y="6748410"/>
            <a:ext cx="3100887" cy="1509382"/>
          </a:xfrm>
          <a:custGeom>
            <a:avLst/>
            <a:gdLst/>
            <a:ahLst/>
            <a:cxnLst/>
            <a:rect r="r" b="b" t="t" l="l"/>
            <a:pathLst>
              <a:path h="1509382" w="3100887">
                <a:moveTo>
                  <a:pt x="0" y="0"/>
                </a:moveTo>
                <a:lnTo>
                  <a:pt x="3100887" y="0"/>
                </a:lnTo>
                <a:lnTo>
                  <a:pt x="3100887" y="1509381"/>
                </a:lnTo>
                <a:lnTo>
                  <a:pt x="0" y="1509381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-46815" r="0" b="-58625"/>
            </a:stretch>
          </a:blipFill>
        </p:spPr>
      </p:sp>
      <p:sp>
        <p:nvSpPr>
          <p:cNvPr name="TextBox 17" id="17"/>
          <p:cNvSpPr txBox="true"/>
          <p:nvPr/>
        </p:nvSpPr>
        <p:spPr>
          <a:xfrm rot="0">
            <a:off x="9264924" y="8467341"/>
            <a:ext cx="2606805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</a:pPr>
            <a:r>
              <a:rPr lang="en-US" sz="2499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LDR Module</a:t>
            </a:r>
          </a:p>
        </p:txBody>
      </p:sp>
      <p:sp>
        <p:nvSpPr>
          <p:cNvPr name="Freeform 18" id="18"/>
          <p:cNvSpPr/>
          <p:nvPr/>
        </p:nvSpPr>
        <p:spPr>
          <a:xfrm flipH="false" flipV="false" rot="0">
            <a:off x="5153529" y="3413618"/>
            <a:ext cx="1862072" cy="2093409"/>
          </a:xfrm>
          <a:custGeom>
            <a:avLst/>
            <a:gdLst/>
            <a:ahLst/>
            <a:cxnLst/>
            <a:rect r="r" b="b" t="t" l="l"/>
            <a:pathLst>
              <a:path h="2093409" w="1862072">
                <a:moveTo>
                  <a:pt x="0" y="0"/>
                </a:moveTo>
                <a:lnTo>
                  <a:pt x="1862072" y="0"/>
                </a:lnTo>
                <a:lnTo>
                  <a:pt x="1862072" y="2093409"/>
                </a:lnTo>
                <a:lnTo>
                  <a:pt x="0" y="2093409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 l="-17849" t="-7088" r="-10253" b="-6858"/>
            </a:stretch>
          </a:blipFill>
        </p:spPr>
      </p:sp>
      <p:sp>
        <p:nvSpPr>
          <p:cNvPr name="TextBox 19" id="19"/>
          <p:cNvSpPr txBox="true"/>
          <p:nvPr/>
        </p:nvSpPr>
        <p:spPr>
          <a:xfrm rot="0">
            <a:off x="4556277" y="5685169"/>
            <a:ext cx="2961421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</a:pPr>
            <a:r>
              <a:rPr lang="en-US" sz="2499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Servo Motor</a:t>
            </a:r>
          </a:p>
        </p:txBody>
      </p:sp>
      <p:sp>
        <p:nvSpPr>
          <p:cNvPr name="Freeform 20" id="20"/>
          <p:cNvSpPr/>
          <p:nvPr/>
        </p:nvSpPr>
        <p:spPr>
          <a:xfrm flipH="false" flipV="false" rot="0">
            <a:off x="7647667" y="3362354"/>
            <a:ext cx="2602899" cy="2195938"/>
          </a:xfrm>
          <a:custGeom>
            <a:avLst/>
            <a:gdLst/>
            <a:ahLst/>
            <a:cxnLst/>
            <a:rect r="r" b="b" t="t" l="l"/>
            <a:pathLst>
              <a:path h="2195938" w="2602899">
                <a:moveTo>
                  <a:pt x="0" y="0"/>
                </a:moveTo>
                <a:lnTo>
                  <a:pt x="2602900" y="0"/>
                </a:lnTo>
                <a:lnTo>
                  <a:pt x="2602900" y="2195937"/>
                </a:lnTo>
                <a:lnTo>
                  <a:pt x="0" y="2195937"/>
                </a:lnTo>
                <a:lnTo>
                  <a:pt x="0" y="0"/>
                </a:lnTo>
                <a:close/>
              </a:path>
            </a:pathLst>
          </a:custGeom>
          <a:blipFill>
            <a:blip r:embed="rId16"/>
            <a:stretch>
              <a:fillRect l="0" t="-7726" r="0" b="-10806"/>
            </a:stretch>
          </a:blipFill>
        </p:spPr>
      </p:sp>
      <p:sp>
        <p:nvSpPr>
          <p:cNvPr name="TextBox 21" id="21"/>
          <p:cNvSpPr txBox="true"/>
          <p:nvPr/>
        </p:nvSpPr>
        <p:spPr>
          <a:xfrm rot="0">
            <a:off x="7831230" y="5685169"/>
            <a:ext cx="2438116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</a:pPr>
            <a:r>
              <a:rPr lang="en-US" sz="2499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1-Channel Relay</a:t>
            </a:r>
          </a:p>
        </p:txBody>
      </p:sp>
      <p:sp>
        <p:nvSpPr>
          <p:cNvPr name="Freeform 22" id="22"/>
          <p:cNvSpPr/>
          <p:nvPr/>
        </p:nvSpPr>
        <p:spPr>
          <a:xfrm flipH="false" flipV="false" rot="0">
            <a:off x="10736841" y="3741460"/>
            <a:ext cx="2397629" cy="1730880"/>
          </a:xfrm>
          <a:custGeom>
            <a:avLst/>
            <a:gdLst/>
            <a:ahLst/>
            <a:cxnLst/>
            <a:rect r="r" b="b" t="t" l="l"/>
            <a:pathLst>
              <a:path h="1730880" w="2397629">
                <a:moveTo>
                  <a:pt x="0" y="0"/>
                </a:moveTo>
                <a:lnTo>
                  <a:pt x="2397630" y="0"/>
                </a:lnTo>
                <a:lnTo>
                  <a:pt x="2397630" y="1730880"/>
                </a:lnTo>
                <a:lnTo>
                  <a:pt x="0" y="1730880"/>
                </a:lnTo>
                <a:lnTo>
                  <a:pt x="0" y="0"/>
                </a:lnTo>
                <a:close/>
              </a:path>
            </a:pathLst>
          </a:custGeom>
          <a:blipFill>
            <a:blip r:embed="rId17"/>
            <a:stretch>
              <a:fillRect l="0" t="-24995" r="0" b="-13525"/>
            </a:stretch>
          </a:blipFill>
        </p:spPr>
      </p:sp>
      <p:sp>
        <p:nvSpPr>
          <p:cNvPr name="TextBox 23" id="23"/>
          <p:cNvSpPr txBox="true"/>
          <p:nvPr/>
        </p:nvSpPr>
        <p:spPr>
          <a:xfrm rot="0">
            <a:off x="10735908" y="5449877"/>
            <a:ext cx="2863124" cy="8833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506"/>
              </a:lnSpc>
            </a:pPr>
            <a:r>
              <a:rPr lang="en-US" sz="2504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Temperature</a:t>
            </a:r>
          </a:p>
          <a:p>
            <a:pPr algn="ctr">
              <a:lnSpc>
                <a:spcPts val="3506"/>
              </a:lnSpc>
            </a:pPr>
            <a:r>
              <a:rPr lang="en-US" sz="2504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Sensor DS18B20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5769973" y="1166161"/>
            <a:ext cx="6748054" cy="1304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500"/>
              </a:lnSpc>
            </a:pPr>
            <a:r>
              <a:rPr lang="en-US" sz="7500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Components</a:t>
            </a:r>
          </a:p>
        </p:txBody>
      </p: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5400000">
            <a:off x="-1312129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5785354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5400000">
            <a:off x="12772223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3" y="0"/>
                </a:lnTo>
                <a:lnTo>
                  <a:pt x="6717293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-1697204" y="-752030"/>
            <a:ext cx="21682409" cy="5082014"/>
            <a:chOff x="0" y="0"/>
            <a:chExt cx="5710593" cy="1338473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710593" cy="1338473"/>
            </a:xfrm>
            <a:custGeom>
              <a:avLst/>
              <a:gdLst/>
              <a:ahLst/>
              <a:cxnLst/>
              <a:rect r="r" b="b" t="t" l="l"/>
              <a:pathLst>
                <a:path h="1338473" w="5710593">
                  <a:moveTo>
                    <a:pt x="0" y="0"/>
                  </a:moveTo>
                  <a:lnTo>
                    <a:pt x="5710593" y="0"/>
                  </a:lnTo>
                  <a:lnTo>
                    <a:pt x="5710593" y="1338473"/>
                  </a:lnTo>
                  <a:lnTo>
                    <a:pt x="0" y="1338473"/>
                  </a:lnTo>
                  <a:close/>
                </a:path>
              </a:pathLst>
            </a:custGeom>
            <a:solidFill>
              <a:srgbClr val="FFDE59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710593" cy="137657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4055690" y="600706"/>
            <a:ext cx="10176619" cy="9180159"/>
          </a:xfrm>
          <a:custGeom>
            <a:avLst/>
            <a:gdLst/>
            <a:ahLst/>
            <a:cxnLst/>
            <a:rect r="r" b="b" t="t" l="l"/>
            <a:pathLst>
              <a:path h="9180159" w="10176619">
                <a:moveTo>
                  <a:pt x="0" y="0"/>
                </a:moveTo>
                <a:lnTo>
                  <a:pt x="10176620" y="0"/>
                </a:lnTo>
                <a:lnTo>
                  <a:pt x="10176620" y="9180159"/>
                </a:lnTo>
                <a:lnTo>
                  <a:pt x="0" y="918015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9" id="9"/>
          <p:cNvGrpSpPr/>
          <p:nvPr/>
        </p:nvGrpSpPr>
        <p:grpSpPr>
          <a:xfrm rot="0">
            <a:off x="5912528" y="3814731"/>
            <a:ext cx="6462945" cy="3900282"/>
            <a:chOff x="0" y="0"/>
            <a:chExt cx="1882557" cy="1136093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882557" cy="1136093"/>
            </a:xfrm>
            <a:custGeom>
              <a:avLst/>
              <a:gdLst/>
              <a:ahLst/>
              <a:cxnLst/>
              <a:rect r="r" b="b" t="t" l="l"/>
              <a:pathLst>
                <a:path h="1136093" w="1882557">
                  <a:moveTo>
                    <a:pt x="27552" y="0"/>
                  </a:moveTo>
                  <a:lnTo>
                    <a:pt x="1855006" y="0"/>
                  </a:lnTo>
                  <a:cubicBezTo>
                    <a:pt x="1862313" y="0"/>
                    <a:pt x="1869321" y="2903"/>
                    <a:pt x="1874488" y="8070"/>
                  </a:cubicBezTo>
                  <a:cubicBezTo>
                    <a:pt x="1879655" y="13237"/>
                    <a:pt x="1882557" y="20244"/>
                    <a:pt x="1882557" y="27552"/>
                  </a:cubicBezTo>
                  <a:lnTo>
                    <a:pt x="1882557" y="1108541"/>
                  </a:lnTo>
                  <a:cubicBezTo>
                    <a:pt x="1882557" y="1115848"/>
                    <a:pt x="1879655" y="1122856"/>
                    <a:pt x="1874488" y="1128023"/>
                  </a:cubicBezTo>
                  <a:cubicBezTo>
                    <a:pt x="1869321" y="1133190"/>
                    <a:pt x="1862313" y="1136093"/>
                    <a:pt x="1855006" y="1136093"/>
                  </a:cubicBezTo>
                  <a:lnTo>
                    <a:pt x="27552" y="1136093"/>
                  </a:lnTo>
                  <a:cubicBezTo>
                    <a:pt x="20244" y="1136093"/>
                    <a:pt x="13237" y="1133190"/>
                    <a:pt x="8070" y="1128023"/>
                  </a:cubicBezTo>
                  <a:cubicBezTo>
                    <a:pt x="2903" y="1122856"/>
                    <a:pt x="0" y="1115848"/>
                    <a:pt x="0" y="1108541"/>
                  </a:cubicBezTo>
                  <a:lnTo>
                    <a:pt x="0" y="27552"/>
                  </a:lnTo>
                  <a:cubicBezTo>
                    <a:pt x="0" y="20244"/>
                    <a:pt x="2903" y="13237"/>
                    <a:pt x="8070" y="8070"/>
                  </a:cubicBezTo>
                  <a:cubicBezTo>
                    <a:pt x="13237" y="2903"/>
                    <a:pt x="20244" y="0"/>
                    <a:pt x="27552" y="0"/>
                  </a:cubicBezTo>
                  <a:close/>
                </a:path>
              </a:pathLst>
            </a:custGeom>
            <a:blipFill>
              <a:blip r:embed="rId6"/>
              <a:stretch>
                <a:fillRect l="0" t="-7893" r="0" b="-7893"/>
              </a:stretch>
            </a:blipFill>
            <a:ln w="38100" cap="rnd">
              <a:solidFill>
                <a:srgbClr val="A16343"/>
              </a:solidFill>
              <a:prstDash val="solid"/>
              <a:round/>
            </a:ln>
          </p:spPr>
        </p:sp>
      </p:grpSp>
      <p:sp>
        <p:nvSpPr>
          <p:cNvPr name="Freeform 11" id="11"/>
          <p:cNvSpPr/>
          <p:nvPr/>
        </p:nvSpPr>
        <p:spPr>
          <a:xfrm flipH="false" flipV="false" rot="5400000">
            <a:off x="16478255" y="362393"/>
            <a:ext cx="1136053" cy="1332613"/>
          </a:xfrm>
          <a:custGeom>
            <a:avLst/>
            <a:gdLst/>
            <a:ahLst/>
            <a:cxnLst/>
            <a:rect r="r" b="b" t="t" l="l"/>
            <a:pathLst>
              <a:path h="1332613" w="1136053">
                <a:moveTo>
                  <a:pt x="0" y="0"/>
                </a:moveTo>
                <a:lnTo>
                  <a:pt x="1136053" y="0"/>
                </a:lnTo>
                <a:lnTo>
                  <a:pt x="1136053" y="1332614"/>
                </a:lnTo>
                <a:lnTo>
                  <a:pt x="0" y="1332614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3961655">
            <a:off x="16084151" y="2599155"/>
            <a:ext cx="1276504" cy="1276504"/>
          </a:xfrm>
          <a:custGeom>
            <a:avLst/>
            <a:gdLst/>
            <a:ahLst/>
            <a:cxnLst/>
            <a:rect r="r" b="b" t="t" l="l"/>
            <a:pathLst>
              <a:path h="1276504" w="1276504">
                <a:moveTo>
                  <a:pt x="0" y="0"/>
                </a:moveTo>
                <a:lnTo>
                  <a:pt x="1276505" y="0"/>
                </a:lnTo>
                <a:lnTo>
                  <a:pt x="1276505" y="1276505"/>
                </a:lnTo>
                <a:lnTo>
                  <a:pt x="0" y="1276505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3068530" y="460674"/>
            <a:ext cx="1097268" cy="1097268"/>
          </a:xfrm>
          <a:custGeom>
            <a:avLst/>
            <a:gdLst/>
            <a:ahLst/>
            <a:cxnLst/>
            <a:rect r="r" b="b" t="t" l="l"/>
            <a:pathLst>
              <a:path h="1097268" w="1097268">
                <a:moveTo>
                  <a:pt x="0" y="0"/>
                </a:moveTo>
                <a:lnTo>
                  <a:pt x="1097267" y="0"/>
                </a:lnTo>
                <a:lnTo>
                  <a:pt x="1097267" y="1097267"/>
                </a:lnTo>
                <a:lnTo>
                  <a:pt x="0" y="1097267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2500503" y="2747311"/>
            <a:ext cx="1136053" cy="1332613"/>
          </a:xfrm>
          <a:custGeom>
            <a:avLst/>
            <a:gdLst/>
            <a:ahLst/>
            <a:cxnLst/>
            <a:rect r="r" b="b" t="t" l="l"/>
            <a:pathLst>
              <a:path h="1332613" w="1136053">
                <a:moveTo>
                  <a:pt x="0" y="0"/>
                </a:moveTo>
                <a:lnTo>
                  <a:pt x="1136053" y="0"/>
                </a:lnTo>
                <a:lnTo>
                  <a:pt x="1136053" y="1332613"/>
                </a:lnTo>
                <a:lnTo>
                  <a:pt x="0" y="1332613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5" id="15"/>
          <p:cNvSpPr txBox="true"/>
          <p:nvPr/>
        </p:nvSpPr>
        <p:spPr>
          <a:xfrm rot="0">
            <a:off x="5030359" y="1170144"/>
            <a:ext cx="8227283" cy="2114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Stages</a:t>
            </a:r>
          </a:p>
          <a:p>
            <a:pPr algn="ctr">
              <a:lnSpc>
                <a:spcPts val="8400"/>
              </a:lnSpc>
            </a:pPr>
            <a:r>
              <a:rPr lang="en-US" sz="6000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5. Topping Stage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4136086" y="7835611"/>
            <a:ext cx="10015827" cy="1177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9"/>
              </a:lnSpc>
            </a:pPr>
            <a:r>
              <a:rPr lang="en-US" sz="2499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One of three Toppings will</a:t>
            </a:r>
            <a:r>
              <a:rPr lang="en-US" sz="2499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 be Added:</a:t>
            </a:r>
          </a:p>
          <a:p>
            <a:pPr algn="ctr">
              <a:lnSpc>
                <a:spcPts val="4899"/>
              </a:lnSpc>
            </a:pPr>
            <a:r>
              <a:rPr lang="en-US" sz="2499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 Sprinkles, Pistachios or Chocolate Chips </a:t>
            </a:r>
          </a:p>
        </p:txBody>
      </p:sp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5400000">
            <a:off x="-1312129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5785354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5400000">
            <a:off x="12882837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-1697204" y="-752030"/>
            <a:ext cx="21682409" cy="5082014"/>
            <a:chOff x="0" y="0"/>
            <a:chExt cx="5710593" cy="1338473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710593" cy="1338473"/>
            </a:xfrm>
            <a:custGeom>
              <a:avLst/>
              <a:gdLst/>
              <a:ahLst/>
              <a:cxnLst/>
              <a:rect r="r" b="b" t="t" l="l"/>
              <a:pathLst>
                <a:path h="1338473" w="5710593">
                  <a:moveTo>
                    <a:pt x="0" y="0"/>
                  </a:moveTo>
                  <a:lnTo>
                    <a:pt x="5710593" y="0"/>
                  </a:lnTo>
                  <a:lnTo>
                    <a:pt x="5710593" y="1338473"/>
                  </a:lnTo>
                  <a:lnTo>
                    <a:pt x="0" y="1338473"/>
                  </a:lnTo>
                  <a:close/>
                </a:path>
              </a:pathLst>
            </a:custGeom>
            <a:solidFill>
              <a:srgbClr val="FFDE59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710593" cy="137657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4055690" y="600706"/>
            <a:ext cx="10176619" cy="9180159"/>
          </a:xfrm>
          <a:custGeom>
            <a:avLst/>
            <a:gdLst/>
            <a:ahLst/>
            <a:cxnLst/>
            <a:rect r="r" b="b" t="t" l="l"/>
            <a:pathLst>
              <a:path h="9180159" w="10176619">
                <a:moveTo>
                  <a:pt x="0" y="0"/>
                </a:moveTo>
                <a:lnTo>
                  <a:pt x="10176620" y="0"/>
                </a:lnTo>
                <a:lnTo>
                  <a:pt x="10176620" y="9180159"/>
                </a:lnTo>
                <a:lnTo>
                  <a:pt x="0" y="918015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9" id="9"/>
          <p:cNvGrpSpPr/>
          <p:nvPr/>
        </p:nvGrpSpPr>
        <p:grpSpPr>
          <a:xfrm rot="0">
            <a:off x="6705625" y="1425205"/>
            <a:ext cx="4691633" cy="7536901"/>
            <a:chOff x="0" y="0"/>
            <a:chExt cx="1300146" cy="2088627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300146" cy="2088627"/>
            </a:xfrm>
            <a:custGeom>
              <a:avLst/>
              <a:gdLst/>
              <a:ahLst/>
              <a:cxnLst/>
              <a:rect r="r" b="b" t="t" l="l"/>
              <a:pathLst>
                <a:path h="2088627" w="1300146">
                  <a:moveTo>
                    <a:pt x="37954" y="0"/>
                  </a:moveTo>
                  <a:lnTo>
                    <a:pt x="1262193" y="0"/>
                  </a:lnTo>
                  <a:cubicBezTo>
                    <a:pt x="1283154" y="0"/>
                    <a:pt x="1300146" y="16992"/>
                    <a:pt x="1300146" y="37954"/>
                  </a:cubicBezTo>
                  <a:lnTo>
                    <a:pt x="1300146" y="2050674"/>
                  </a:lnTo>
                  <a:cubicBezTo>
                    <a:pt x="1300146" y="2071635"/>
                    <a:pt x="1283154" y="2088627"/>
                    <a:pt x="1262193" y="2088627"/>
                  </a:cubicBezTo>
                  <a:lnTo>
                    <a:pt x="37954" y="2088627"/>
                  </a:lnTo>
                  <a:cubicBezTo>
                    <a:pt x="16992" y="2088627"/>
                    <a:pt x="0" y="2071635"/>
                    <a:pt x="0" y="2050674"/>
                  </a:cubicBezTo>
                  <a:lnTo>
                    <a:pt x="0" y="37954"/>
                  </a:lnTo>
                  <a:cubicBezTo>
                    <a:pt x="0" y="16992"/>
                    <a:pt x="16992" y="0"/>
                    <a:pt x="37954" y="0"/>
                  </a:cubicBezTo>
                  <a:close/>
                </a:path>
              </a:pathLst>
            </a:custGeom>
            <a:blipFill>
              <a:blip r:embed="rId6"/>
              <a:stretch>
                <a:fillRect l="0" t="-5332" r="0" b="-5332"/>
              </a:stretch>
            </a:blipFill>
            <a:ln w="38100" cap="rnd">
              <a:solidFill>
                <a:srgbClr val="FFDE59"/>
              </a:solidFill>
              <a:prstDash val="solid"/>
              <a:round/>
            </a:ln>
          </p:spPr>
        </p:sp>
      </p:grpSp>
      <p:sp>
        <p:nvSpPr>
          <p:cNvPr name="Freeform 11" id="11"/>
          <p:cNvSpPr/>
          <p:nvPr/>
        </p:nvSpPr>
        <p:spPr>
          <a:xfrm flipH="false" flipV="false" rot="5400000">
            <a:off x="16478255" y="362393"/>
            <a:ext cx="1136053" cy="1332613"/>
          </a:xfrm>
          <a:custGeom>
            <a:avLst/>
            <a:gdLst/>
            <a:ahLst/>
            <a:cxnLst/>
            <a:rect r="r" b="b" t="t" l="l"/>
            <a:pathLst>
              <a:path h="1332613" w="1136053">
                <a:moveTo>
                  <a:pt x="0" y="0"/>
                </a:moveTo>
                <a:lnTo>
                  <a:pt x="1136053" y="0"/>
                </a:lnTo>
                <a:lnTo>
                  <a:pt x="1136053" y="1332614"/>
                </a:lnTo>
                <a:lnTo>
                  <a:pt x="0" y="1332614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3961655">
            <a:off x="16084151" y="2599155"/>
            <a:ext cx="1276504" cy="1276504"/>
          </a:xfrm>
          <a:custGeom>
            <a:avLst/>
            <a:gdLst/>
            <a:ahLst/>
            <a:cxnLst/>
            <a:rect r="r" b="b" t="t" l="l"/>
            <a:pathLst>
              <a:path h="1276504" w="1276504">
                <a:moveTo>
                  <a:pt x="0" y="0"/>
                </a:moveTo>
                <a:lnTo>
                  <a:pt x="1276505" y="0"/>
                </a:lnTo>
                <a:lnTo>
                  <a:pt x="1276505" y="1276505"/>
                </a:lnTo>
                <a:lnTo>
                  <a:pt x="0" y="1276505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3068530" y="460674"/>
            <a:ext cx="1097268" cy="1097268"/>
          </a:xfrm>
          <a:custGeom>
            <a:avLst/>
            <a:gdLst/>
            <a:ahLst/>
            <a:cxnLst/>
            <a:rect r="r" b="b" t="t" l="l"/>
            <a:pathLst>
              <a:path h="1097268" w="1097268">
                <a:moveTo>
                  <a:pt x="0" y="0"/>
                </a:moveTo>
                <a:lnTo>
                  <a:pt x="1097267" y="0"/>
                </a:lnTo>
                <a:lnTo>
                  <a:pt x="1097267" y="1097267"/>
                </a:lnTo>
                <a:lnTo>
                  <a:pt x="0" y="1097267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2500503" y="2747311"/>
            <a:ext cx="1136053" cy="1332613"/>
          </a:xfrm>
          <a:custGeom>
            <a:avLst/>
            <a:gdLst/>
            <a:ahLst/>
            <a:cxnLst/>
            <a:rect r="r" b="b" t="t" l="l"/>
            <a:pathLst>
              <a:path h="1332613" w="1136053">
                <a:moveTo>
                  <a:pt x="0" y="0"/>
                </a:moveTo>
                <a:lnTo>
                  <a:pt x="1136053" y="0"/>
                </a:lnTo>
                <a:lnTo>
                  <a:pt x="1136053" y="1332613"/>
                </a:lnTo>
                <a:lnTo>
                  <a:pt x="0" y="1332613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5400000">
            <a:off x="-1312129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5785354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5400000">
            <a:off x="12887930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3" y="0"/>
                </a:lnTo>
                <a:lnTo>
                  <a:pt x="6717293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-1697204" y="-752030"/>
            <a:ext cx="21682409" cy="5082014"/>
            <a:chOff x="0" y="0"/>
            <a:chExt cx="5710593" cy="1338473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710593" cy="1338473"/>
            </a:xfrm>
            <a:custGeom>
              <a:avLst/>
              <a:gdLst/>
              <a:ahLst/>
              <a:cxnLst/>
              <a:rect r="r" b="b" t="t" l="l"/>
              <a:pathLst>
                <a:path h="1338473" w="5710593">
                  <a:moveTo>
                    <a:pt x="0" y="0"/>
                  </a:moveTo>
                  <a:lnTo>
                    <a:pt x="5710593" y="0"/>
                  </a:lnTo>
                  <a:lnTo>
                    <a:pt x="5710593" y="1338473"/>
                  </a:lnTo>
                  <a:lnTo>
                    <a:pt x="0" y="1338473"/>
                  </a:lnTo>
                  <a:close/>
                </a:path>
              </a:pathLst>
            </a:custGeom>
            <a:solidFill>
              <a:srgbClr val="FFDE59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710593" cy="137657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>
            <a:hlinkClick r:id="rId6" tooltip="https://asset.conrad.com/media10/isa/160267/c1/-/en/191790_BB_00_FB/image.jpg"/>
          </p:cNvPr>
          <p:cNvSpPr/>
          <p:nvPr/>
        </p:nvSpPr>
        <p:spPr>
          <a:xfrm flipH="false" flipV="false" rot="0">
            <a:off x="4059337" y="556710"/>
            <a:ext cx="10169327" cy="9173580"/>
          </a:xfrm>
          <a:custGeom>
            <a:avLst/>
            <a:gdLst/>
            <a:ahLst/>
            <a:cxnLst/>
            <a:rect r="r" b="b" t="t" l="l"/>
            <a:pathLst>
              <a:path h="9173580" w="10169327">
                <a:moveTo>
                  <a:pt x="0" y="0"/>
                </a:moveTo>
                <a:lnTo>
                  <a:pt x="10169326" y="0"/>
                </a:lnTo>
                <a:lnTo>
                  <a:pt x="10169326" y="9173580"/>
                </a:lnTo>
                <a:lnTo>
                  <a:pt x="0" y="91735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3068530" y="460674"/>
            <a:ext cx="1097268" cy="1097268"/>
          </a:xfrm>
          <a:custGeom>
            <a:avLst/>
            <a:gdLst/>
            <a:ahLst/>
            <a:cxnLst/>
            <a:rect r="r" b="b" t="t" l="l"/>
            <a:pathLst>
              <a:path h="1097268" w="1097268">
                <a:moveTo>
                  <a:pt x="0" y="0"/>
                </a:moveTo>
                <a:lnTo>
                  <a:pt x="1097267" y="0"/>
                </a:lnTo>
                <a:lnTo>
                  <a:pt x="1097267" y="1097267"/>
                </a:lnTo>
                <a:lnTo>
                  <a:pt x="0" y="1097267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3961655">
            <a:off x="16084151" y="2599155"/>
            <a:ext cx="1276504" cy="1276504"/>
          </a:xfrm>
          <a:custGeom>
            <a:avLst/>
            <a:gdLst/>
            <a:ahLst/>
            <a:cxnLst/>
            <a:rect r="r" b="b" t="t" l="l"/>
            <a:pathLst>
              <a:path h="1276504" w="1276504">
                <a:moveTo>
                  <a:pt x="0" y="0"/>
                </a:moveTo>
                <a:lnTo>
                  <a:pt x="1276505" y="0"/>
                </a:lnTo>
                <a:lnTo>
                  <a:pt x="1276505" y="1276505"/>
                </a:lnTo>
                <a:lnTo>
                  <a:pt x="0" y="1276505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2500503" y="2747311"/>
            <a:ext cx="1136053" cy="1332613"/>
          </a:xfrm>
          <a:custGeom>
            <a:avLst/>
            <a:gdLst/>
            <a:ahLst/>
            <a:cxnLst/>
            <a:rect r="r" b="b" t="t" l="l"/>
            <a:pathLst>
              <a:path h="1332613" w="1136053">
                <a:moveTo>
                  <a:pt x="0" y="0"/>
                </a:moveTo>
                <a:lnTo>
                  <a:pt x="1136053" y="0"/>
                </a:lnTo>
                <a:lnTo>
                  <a:pt x="1136053" y="1332613"/>
                </a:lnTo>
                <a:lnTo>
                  <a:pt x="0" y="1332613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5400000">
            <a:off x="16478255" y="362393"/>
            <a:ext cx="1136053" cy="1332613"/>
          </a:xfrm>
          <a:custGeom>
            <a:avLst/>
            <a:gdLst/>
            <a:ahLst/>
            <a:cxnLst/>
            <a:rect r="r" b="b" t="t" l="l"/>
            <a:pathLst>
              <a:path h="1332613" w="1136053">
                <a:moveTo>
                  <a:pt x="0" y="0"/>
                </a:moveTo>
                <a:lnTo>
                  <a:pt x="1136053" y="0"/>
                </a:lnTo>
                <a:lnTo>
                  <a:pt x="1136053" y="1332614"/>
                </a:lnTo>
                <a:lnTo>
                  <a:pt x="0" y="1332614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2975227" y="-135062"/>
            <a:ext cx="3109705" cy="2495539"/>
          </a:xfrm>
          <a:custGeom>
            <a:avLst/>
            <a:gdLst/>
            <a:ahLst/>
            <a:cxnLst/>
            <a:rect r="r" b="b" t="t" l="l"/>
            <a:pathLst>
              <a:path h="2495539" w="3109705">
                <a:moveTo>
                  <a:pt x="0" y="0"/>
                </a:moveTo>
                <a:lnTo>
                  <a:pt x="3109705" y="0"/>
                </a:lnTo>
                <a:lnTo>
                  <a:pt x="3109705" y="2495539"/>
                </a:lnTo>
                <a:lnTo>
                  <a:pt x="0" y="2495539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6036988" y="6511313"/>
            <a:ext cx="2655262" cy="1635446"/>
          </a:xfrm>
          <a:custGeom>
            <a:avLst/>
            <a:gdLst/>
            <a:ahLst/>
            <a:cxnLst/>
            <a:rect r="r" b="b" t="t" l="l"/>
            <a:pathLst>
              <a:path h="1635446" w="2655262">
                <a:moveTo>
                  <a:pt x="0" y="0"/>
                </a:moveTo>
                <a:lnTo>
                  <a:pt x="2655261" y="0"/>
                </a:lnTo>
                <a:lnTo>
                  <a:pt x="2655261" y="1635445"/>
                </a:lnTo>
                <a:lnTo>
                  <a:pt x="0" y="1635445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-36997" r="0" b="-25359"/>
            </a:stretch>
          </a:blipFill>
        </p:spPr>
      </p:sp>
      <p:sp>
        <p:nvSpPr>
          <p:cNvPr name="TextBox 15" id="15"/>
          <p:cNvSpPr txBox="true"/>
          <p:nvPr/>
        </p:nvSpPr>
        <p:spPr>
          <a:xfrm rot="0">
            <a:off x="5973253" y="8384929"/>
            <a:ext cx="2782731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</a:pPr>
            <a:r>
              <a:rPr lang="en-US" sz="2499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Laser</a:t>
            </a:r>
          </a:p>
        </p:txBody>
      </p:sp>
      <p:sp>
        <p:nvSpPr>
          <p:cNvPr name="Freeform 16" id="16"/>
          <p:cNvSpPr/>
          <p:nvPr/>
        </p:nvSpPr>
        <p:spPr>
          <a:xfrm flipH="false" flipV="false" rot="0">
            <a:off x="9417140" y="6696656"/>
            <a:ext cx="3100887" cy="1509382"/>
          </a:xfrm>
          <a:custGeom>
            <a:avLst/>
            <a:gdLst/>
            <a:ahLst/>
            <a:cxnLst/>
            <a:rect r="r" b="b" t="t" l="l"/>
            <a:pathLst>
              <a:path h="1509382" w="3100887">
                <a:moveTo>
                  <a:pt x="0" y="0"/>
                </a:moveTo>
                <a:lnTo>
                  <a:pt x="3100887" y="0"/>
                </a:lnTo>
                <a:lnTo>
                  <a:pt x="3100887" y="1509382"/>
                </a:lnTo>
                <a:lnTo>
                  <a:pt x="0" y="1509382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-46815" r="0" b="-58625"/>
            </a:stretch>
          </a:blipFill>
        </p:spPr>
      </p:sp>
      <p:sp>
        <p:nvSpPr>
          <p:cNvPr name="TextBox 17" id="17"/>
          <p:cNvSpPr txBox="true"/>
          <p:nvPr/>
        </p:nvSpPr>
        <p:spPr>
          <a:xfrm rot="0">
            <a:off x="9693207" y="8384929"/>
            <a:ext cx="2606805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</a:pPr>
            <a:r>
              <a:rPr lang="en-US" sz="2499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LDR Module</a:t>
            </a:r>
          </a:p>
        </p:txBody>
      </p:sp>
      <p:sp>
        <p:nvSpPr>
          <p:cNvPr name="Freeform 18" id="18"/>
          <p:cNvSpPr/>
          <p:nvPr/>
        </p:nvSpPr>
        <p:spPr>
          <a:xfrm flipH="false" flipV="false" rot="0">
            <a:off x="8035188" y="3070380"/>
            <a:ext cx="2258677" cy="2539287"/>
          </a:xfrm>
          <a:custGeom>
            <a:avLst/>
            <a:gdLst/>
            <a:ahLst/>
            <a:cxnLst/>
            <a:rect r="r" b="b" t="t" l="l"/>
            <a:pathLst>
              <a:path h="2539287" w="2258677">
                <a:moveTo>
                  <a:pt x="0" y="0"/>
                </a:moveTo>
                <a:lnTo>
                  <a:pt x="2258677" y="0"/>
                </a:lnTo>
                <a:lnTo>
                  <a:pt x="2258677" y="2539287"/>
                </a:lnTo>
                <a:lnTo>
                  <a:pt x="0" y="2539287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 l="-17849" t="-7088" r="-10253" b="-6858"/>
            </a:stretch>
          </a:blipFill>
        </p:spPr>
      </p:sp>
      <p:sp>
        <p:nvSpPr>
          <p:cNvPr name="TextBox 19" id="19"/>
          <p:cNvSpPr txBox="true"/>
          <p:nvPr/>
        </p:nvSpPr>
        <p:spPr>
          <a:xfrm rot="0">
            <a:off x="7683816" y="5803288"/>
            <a:ext cx="2961421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</a:pPr>
            <a:r>
              <a:rPr lang="en-US" sz="2499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3 Servo Motors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5769973" y="1166161"/>
            <a:ext cx="6748054" cy="1304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500"/>
              </a:lnSpc>
            </a:pPr>
            <a:r>
              <a:rPr lang="en-US" sz="7500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Components</a:t>
            </a:r>
          </a:p>
        </p:txBody>
      </p:sp>
    </p:spTree>
  </p:cSld>
  <p:clrMapOvr>
    <a:masterClrMapping/>
  </p:clrMapOvr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5400000">
            <a:off x="-1312129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5785354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5400000">
            <a:off x="12887930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3" y="0"/>
                </a:lnTo>
                <a:lnTo>
                  <a:pt x="6717293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-1697204" y="-752030"/>
            <a:ext cx="21682409" cy="5082014"/>
            <a:chOff x="0" y="0"/>
            <a:chExt cx="5710593" cy="1338473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710593" cy="1338473"/>
            </a:xfrm>
            <a:custGeom>
              <a:avLst/>
              <a:gdLst/>
              <a:ahLst/>
              <a:cxnLst/>
              <a:rect r="r" b="b" t="t" l="l"/>
              <a:pathLst>
                <a:path h="1338473" w="5710593">
                  <a:moveTo>
                    <a:pt x="0" y="0"/>
                  </a:moveTo>
                  <a:lnTo>
                    <a:pt x="5710593" y="0"/>
                  </a:lnTo>
                  <a:lnTo>
                    <a:pt x="5710593" y="1338473"/>
                  </a:lnTo>
                  <a:lnTo>
                    <a:pt x="0" y="1338473"/>
                  </a:lnTo>
                  <a:close/>
                </a:path>
              </a:pathLst>
            </a:custGeom>
            <a:solidFill>
              <a:srgbClr val="FFDE59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710593" cy="137657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>
            <a:hlinkClick r:id="rId6" tooltip="https://asset.conrad.com/media10/isa/160267/c1/-/en/191790_BB_00_FB/image.jpg"/>
          </p:cNvPr>
          <p:cNvSpPr/>
          <p:nvPr/>
        </p:nvSpPr>
        <p:spPr>
          <a:xfrm flipH="false" flipV="false" rot="0">
            <a:off x="4059337" y="556710"/>
            <a:ext cx="10169327" cy="9173580"/>
          </a:xfrm>
          <a:custGeom>
            <a:avLst/>
            <a:gdLst/>
            <a:ahLst/>
            <a:cxnLst/>
            <a:rect r="r" b="b" t="t" l="l"/>
            <a:pathLst>
              <a:path h="9173580" w="10169327">
                <a:moveTo>
                  <a:pt x="0" y="0"/>
                </a:moveTo>
                <a:lnTo>
                  <a:pt x="10169326" y="0"/>
                </a:lnTo>
                <a:lnTo>
                  <a:pt x="10169326" y="9173580"/>
                </a:lnTo>
                <a:lnTo>
                  <a:pt x="0" y="91735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3068530" y="460674"/>
            <a:ext cx="1097268" cy="1097268"/>
          </a:xfrm>
          <a:custGeom>
            <a:avLst/>
            <a:gdLst/>
            <a:ahLst/>
            <a:cxnLst/>
            <a:rect r="r" b="b" t="t" l="l"/>
            <a:pathLst>
              <a:path h="1097268" w="1097268">
                <a:moveTo>
                  <a:pt x="0" y="0"/>
                </a:moveTo>
                <a:lnTo>
                  <a:pt x="1097267" y="0"/>
                </a:lnTo>
                <a:lnTo>
                  <a:pt x="1097267" y="1097267"/>
                </a:lnTo>
                <a:lnTo>
                  <a:pt x="0" y="1097267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3961655">
            <a:off x="16084151" y="2599155"/>
            <a:ext cx="1276504" cy="1276504"/>
          </a:xfrm>
          <a:custGeom>
            <a:avLst/>
            <a:gdLst/>
            <a:ahLst/>
            <a:cxnLst/>
            <a:rect r="r" b="b" t="t" l="l"/>
            <a:pathLst>
              <a:path h="1276504" w="1276504">
                <a:moveTo>
                  <a:pt x="0" y="0"/>
                </a:moveTo>
                <a:lnTo>
                  <a:pt x="1276505" y="0"/>
                </a:lnTo>
                <a:lnTo>
                  <a:pt x="1276505" y="1276505"/>
                </a:lnTo>
                <a:lnTo>
                  <a:pt x="0" y="1276505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2500503" y="2747311"/>
            <a:ext cx="1136053" cy="1332613"/>
          </a:xfrm>
          <a:custGeom>
            <a:avLst/>
            <a:gdLst/>
            <a:ahLst/>
            <a:cxnLst/>
            <a:rect r="r" b="b" t="t" l="l"/>
            <a:pathLst>
              <a:path h="1332613" w="1136053">
                <a:moveTo>
                  <a:pt x="0" y="0"/>
                </a:moveTo>
                <a:lnTo>
                  <a:pt x="1136053" y="0"/>
                </a:lnTo>
                <a:lnTo>
                  <a:pt x="1136053" y="1332613"/>
                </a:lnTo>
                <a:lnTo>
                  <a:pt x="0" y="1332613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5400000">
            <a:off x="16478255" y="362393"/>
            <a:ext cx="1136053" cy="1332613"/>
          </a:xfrm>
          <a:custGeom>
            <a:avLst/>
            <a:gdLst/>
            <a:ahLst/>
            <a:cxnLst/>
            <a:rect r="r" b="b" t="t" l="l"/>
            <a:pathLst>
              <a:path h="1332613" w="1136053">
                <a:moveTo>
                  <a:pt x="0" y="0"/>
                </a:moveTo>
                <a:lnTo>
                  <a:pt x="1136053" y="0"/>
                </a:lnTo>
                <a:lnTo>
                  <a:pt x="1136053" y="1332614"/>
                </a:lnTo>
                <a:lnTo>
                  <a:pt x="0" y="1332614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2975227" y="-135062"/>
            <a:ext cx="3109705" cy="2495539"/>
          </a:xfrm>
          <a:custGeom>
            <a:avLst/>
            <a:gdLst/>
            <a:ahLst/>
            <a:cxnLst/>
            <a:rect r="r" b="b" t="t" l="l"/>
            <a:pathLst>
              <a:path h="2495539" w="3109705">
                <a:moveTo>
                  <a:pt x="0" y="0"/>
                </a:moveTo>
                <a:lnTo>
                  <a:pt x="3109705" y="0"/>
                </a:lnTo>
                <a:lnTo>
                  <a:pt x="3109705" y="2495539"/>
                </a:lnTo>
                <a:lnTo>
                  <a:pt x="0" y="2495539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7984429" y="3021489"/>
            <a:ext cx="2718495" cy="1777357"/>
          </a:xfrm>
          <a:custGeom>
            <a:avLst/>
            <a:gdLst/>
            <a:ahLst/>
            <a:cxnLst/>
            <a:rect r="r" b="b" t="t" l="l"/>
            <a:pathLst>
              <a:path h="1777357" w="2718495">
                <a:moveTo>
                  <a:pt x="0" y="0"/>
                </a:moveTo>
                <a:lnTo>
                  <a:pt x="2718496" y="0"/>
                </a:lnTo>
                <a:lnTo>
                  <a:pt x="2718496" y="1777357"/>
                </a:lnTo>
                <a:lnTo>
                  <a:pt x="0" y="1777357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-34853" r="0" b="-18097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4832966" y="2747311"/>
            <a:ext cx="2718248" cy="2106642"/>
          </a:xfrm>
          <a:custGeom>
            <a:avLst/>
            <a:gdLst/>
            <a:ahLst/>
            <a:cxnLst/>
            <a:rect r="r" b="b" t="t" l="l"/>
            <a:pathLst>
              <a:path h="2106642" w="2718248">
                <a:moveTo>
                  <a:pt x="0" y="0"/>
                </a:moveTo>
                <a:lnTo>
                  <a:pt x="2718248" y="0"/>
                </a:lnTo>
                <a:lnTo>
                  <a:pt x="2718248" y="2106643"/>
                </a:lnTo>
                <a:lnTo>
                  <a:pt x="0" y="2106643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TextBox 16" id="16"/>
          <p:cNvSpPr txBox="true"/>
          <p:nvPr/>
        </p:nvSpPr>
        <p:spPr>
          <a:xfrm rot="0">
            <a:off x="5769973" y="1166161"/>
            <a:ext cx="6748054" cy="1304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500"/>
              </a:lnSpc>
            </a:pPr>
            <a:r>
              <a:rPr lang="en-US" sz="7500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Components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5250192" y="5009589"/>
            <a:ext cx="1949938" cy="860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</a:pPr>
            <a:r>
              <a:rPr lang="en-US" sz="2499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Arduino Mega 2560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8368708" y="4926118"/>
            <a:ext cx="1949938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</a:pPr>
            <a:r>
              <a:rPr lang="en-US" sz="2499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Power Supply</a:t>
            </a:r>
          </a:p>
        </p:txBody>
      </p:sp>
      <p:sp>
        <p:nvSpPr>
          <p:cNvPr name="Freeform 19" id="19"/>
          <p:cNvSpPr/>
          <p:nvPr/>
        </p:nvSpPr>
        <p:spPr>
          <a:xfrm flipH="false" flipV="false" rot="0">
            <a:off x="11128618" y="3067651"/>
            <a:ext cx="2448302" cy="1836226"/>
          </a:xfrm>
          <a:custGeom>
            <a:avLst/>
            <a:gdLst/>
            <a:ahLst/>
            <a:cxnLst/>
            <a:rect r="r" b="b" t="t" l="l"/>
            <a:pathLst>
              <a:path h="1836226" w="2448302">
                <a:moveTo>
                  <a:pt x="0" y="0"/>
                </a:moveTo>
                <a:lnTo>
                  <a:pt x="2448302" y="0"/>
                </a:lnTo>
                <a:lnTo>
                  <a:pt x="2448302" y="1836226"/>
                </a:lnTo>
                <a:lnTo>
                  <a:pt x="0" y="1836226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 l="0" t="0" r="0" b="0"/>
            </a:stretch>
          </a:blipFill>
        </p:spPr>
      </p:sp>
      <p:sp>
        <p:nvSpPr>
          <p:cNvPr name="TextBox 20" id="20"/>
          <p:cNvSpPr txBox="true"/>
          <p:nvPr/>
        </p:nvSpPr>
        <p:spPr>
          <a:xfrm rot="0">
            <a:off x="10900601" y="5022773"/>
            <a:ext cx="2904336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</a:pPr>
            <a:r>
              <a:rPr lang="en-US" sz="2499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Car Window Motor</a:t>
            </a:r>
          </a:p>
        </p:txBody>
      </p:sp>
      <p:sp>
        <p:nvSpPr>
          <p:cNvPr name="Freeform 21" id="21"/>
          <p:cNvSpPr/>
          <p:nvPr/>
        </p:nvSpPr>
        <p:spPr>
          <a:xfrm flipH="false" flipV="false" rot="0">
            <a:off x="5125551" y="6032725"/>
            <a:ext cx="2506322" cy="2130301"/>
          </a:xfrm>
          <a:custGeom>
            <a:avLst/>
            <a:gdLst/>
            <a:ahLst/>
            <a:cxnLst/>
            <a:rect r="r" b="b" t="t" l="l"/>
            <a:pathLst>
              <a:path h="2130301" w="2506322">
                <a:moveTo>
                  <a:pt x="0" y="0"/>
                </a:moveTo>
                <a:lnTo>
                  <a:pt x="2506322" y="0"/>
                </a:lnTo>
                <a:lnTo>
                  <a:pt x="2506322" y="2130301"/>
                </a:lnTo>
                <a:lnTo>
                  <a:pt x="0" y="2130301"/>
                </a:lnTo>
                <a:lnTo>
                  <a:pt x="0" y="0"/>
                </a:lnTo>
                <a:close/>
              </a:path>
            </a:pathLst>
          </a:custGeom>
          <a:blipFill>
            <a:blip r:embed="rId16"/>
            <a:stretch>
              <a:fillRect l="0" t="-7618" r="0" b="-10032"/>
            </a:stretch>
          </a:blipFill>
        </p:spPr>
      </p:sp>
      <p:sp>
        <p:nvSpPr>
          <p:cNvPr name="Freeform 22" id="22"/>
          <p:cNvSpPr/>
          <p:nvPr/>
        </p:nvSpPr>
        <p:spPr>
          <a:xfrm flipH="false" flipV="false" rot="0">
            <a:off x="8605490" y="5857126"/>
            <a:ext cx="1275438" cy="2702650"/>
          </a:xfrm>
          <a:custGeom>
            <a:avLst/>
            <a:gdLst/>
            <a:ahLst/>
            <a:cxnLst/>
            <a:rect r="r" b="b" t="t" l="l"/>
            <a:pathLst>
              <a:path h="2702650" w="1275438">
                <a:moveTo>
                  <a:pt x="0" y="0"/>
                </a:moveTo>
                <a:lnTo>
                  <a:pt x="1275439" y="0"/>
                </a:lnTo>
                <a:lnTo>
                  <a:pt x="1275439" y="2702650"/>
                </a:lnTo>
                <a:lnTo>
                  <a:pt x="0" y="2702650"/>
                </a:lnTo>
                <a:lnTo>
                  <a:pt x="0" y="0"/>
                </a:lnTo>
                <a:close/>
              </a:path>
            </a:pathLst>
          </a:custGeom>
          <a:blipFill>
            <a:blip r:embed="rId17"/>
            <a:stretch>
              <a:fillRect l="-55307" t="0" r="-56592" b="0"/>
            </a:stretch>
          </a:blipFill>
        </p:spPr>
      </p:sp>
      <p:sp>
        <p:nvSpPr>
          <p:cNvPr name="TextBox 23" id="23"/>
          <p:cNvSpPr txBox="true"/>
          <p:nvPr/>
        </p:nvSpPr>
        <p:spPr>
          <a:xfrm rot="0">
            <a:off x="8192992" y="8632227"/>
            <a:ext cx="2095342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</a:pPr>
            <a:r>
              <a:rPr lang="en-US" sz="2499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4x4 Keypad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5331041" y="8286851"/>
            <a:ext cx="2095342" cy="860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</a:pPr>
            <a:r>
              <a:rPr lang="en-US" sz="2499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20x2 LCD </a:t>
            </a:r>
          </a:p>
          <a:p>
            <a:pPr algn="ctr">
              <a:lnSpc>
                <a:spcPts val="3499"/>
              </a:lnSpc>
            </a:pPr>
            <a:r>
              <a:rPr lang="en-US" sz="2499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I2C </a:t>
            </a:r>
          </a:p>
        </p:txBody>
      </p:sp>
      <p:sp>
        <p:nvSpPr>
          <p:cNvPr name="Freeform 25" id="25"/>
          <p:cNvSpPr/>
          <p:nvPr/>
        </p:nvSpPr>
        <p:spPr>
          <a:xfrm flipH="false" flipV="false" rot="0">
            <a:off x="10563136" y="5857126"/>
            <a:ext cx="2858858" cy="2346928"/>
          </a:xfrm>
          <a:custGeom>
            <a:avLst/>
            <a:gdLst/>
            <a:ahLst/>
            <a:cxnLst/>
            <a:rect r="r" b="b" t="t" l="l"/>
            <a:pathLst>
              <a:path h="2346928" w="2858858">
                <a:moveTo>
                  <a:pt x="0" y="0"/>
                </a:moveTo>
                <a:lnTo>
                  <a:pt x="2858858" y="0"/>
                </a:lnTo>
                <a:lnTo>
                  <a:pt x="2858858" y="2346928"/>
                </a:lnTo>
                <a:lnTo>
                  <a:pt x="0" y="2346928"/>
                </a:lnTo>
                <a:lnTo>
                  <a:pt x="0" y="0"/>
                </a:lnTo>
                <a:close/>
              </a:path>
            </a:pathLst>
          </a:custGeom>
          <a:blipFill>
            <a:blip r:embed="rId18"/>
            <a:stretch>
              <a:fillRect l="0" t="-15005" r="0" b="-6806"/>
            </a:stretch>
          </a:blipFill>
        </p:spPr>
      </p:sp>
      <p:sp>
        <p:nvSpPr>
          <p:cNvPr name="TextBox 26" id="26"/>
          <p:cNvSpPr txBox="true"/>
          <p:nvPr/>
        </p:nvSpPr>
        <p:spPr>
          <a:xfrm rot="0">
            <a:off x="10878019" y="8463425"/>
            <a:ext cx="2229093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</a:pPr>
            <a:r>
              <a:rPr lang="en-US" sz="2499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4-Channel Relay</a:t>
            </a:r>
          </a:p>
        </p:txBody>
      </p:sp>
    </p:spTree>
  </p:cSld>
  <p:clrMapOvr>
    <a:masterClrMapping/>
  </p:clrMapOvr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5400000">
            <a:off x="-1312129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5785354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5400000">
            <a:off x="12882837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47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-1697204" y="-752030"/>
            <a:ext cx="21682409" cy="5082014"/>
            <a:chOff x="0" y="0"/>
            <a:chExt cx="5710593" cy="1338473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710593" cy="1338473"/>
            </a:xfrm>
            <a:custGeom>
              <a:avLst/>
              <a:gdLst/>
              <a:ahLst/>
              <a:cxnLst/>
              <a:rect r="r" b="b" t="t" l="l"/>
              <a:pathLst>
                <a:path h="1338473" w="5710593">
                  <a:moveTo>
                    <a:pt x="0" y="0"/>
                  </a:moveTo>
                  <a:lnTo>
                    <a:pt x="5710593" y="0"/>
                  </a:lnTo>
                  <a:lnTo>
                    <a:pt x="5710593" y="1338473"/>
                  </a:lnTo>
                  <a:lnTo>
                    <a:pt x="0" y="1338473"/>
                  </a:lnTo>
                  <a:close/>
                </a:path>
              </a:pathLst>
            </a:custGeom>
            <a:solidFill>
              <a:srgbClr val="F5B8C8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710593" cy="137657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4165797" y="652746"/>
            <a:ext cx="9956405" cy="8981507"/>
          </a:xfrm>
          <a:custGeom>
            <a:avLst/>
            <a:gdLst/>
            <a:ahLst/>
            <a:cxnLst/>
            <a:rect r="r" b="b" t="t" l="l"/>
            <a:pathLst>
              <a:path h="8981507" w="9956405">
                <a:moveTo>
                  <a:pt x="0" y="0"/>
                </a:moveTo>
                <a:lnTo>
                  <a:pt x="9956406" y="0"/>
                </a:lnTo>
                <a:lnTo>
                  <a:pt x="9956406" y="8981508"/>
                </a:lnTo>
                <a:lnTo>
                  <a:pt x="0" y="898150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3068530" y="460674"/>
            <a:ext cx="1097268" cy="1097268"/>
          </a:xfrm>
          <a:custGeom>
            <a:avLst/>
            <a:gdLst/>
            <a:ahLst/>
            <a:cxnLst/>
            <a:rect r="r" b="b" t="t" l="l"/>
            <a:pathLst>
              <a:path h="1097268" w="1097268">
                <a:moveTo>
                  <a:pt x="0" y="0"/>
                </a:moveTo>
                <a:lnTo>
                  <a:pt x="1097267" y="0"/>
                </a:lnTo>
                <a:lnTo>
                  <a:pt x="1097267" y="1097267"/>
                </a:lnTo>
                <a:lnTo>
                  <a:pt x="0" y="1097267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3961655">
            <a:off x="16084151" y="2599155"/>
            <a:ext cx="1276504" cy="1276504"/>
          </a:xfrm>
          <a:custGeom>
            <a:avLst/>
            <a:gdLst/>
            <a:ahLst/>
            <a:cxnLst/>
            <a:rect r="r" b="b" t="t" l="l"/>
            <a:pathLst>
              <a:path h="1276504" w="1276504">
                <a:moveTo>
                  <a:pt x="0" y="0"/>
                </a:moveTo>
                <a:lnTo>
                  <a:pt x="1276505" y="0"/>
                </a:lnTo>
                <a:lnTo>
                  <a:pt x="1276505" y="1276505"/>
                </a:lnTo>
                <a:lnTo>
                  <a:pt x="0" y="1276505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2500503" y="2747311"/>
            <a:ext cx="1136053" cy="1332613"/>
          </a:xfrm>
          <a:custGeom>
            <a:avLst/>
            <a:gdLst/>
            <a:ahLst/>
            <a:cxnLst/>
            <a:rect r="r" b="b" t="t" l="l"/>
            <a:pathLst>
              <a:path h="1332613" w="1136053">
                <a:moveTo>
                  <a:pt x="0" y="0"/>
                </a:moveTo>
                <a:lnTo>
                  <a:pt x="1136053" y="0"/>
                </a:lnTo>
                <a:lnTo>
                  <a:pt x="1136053" y="1332613"/>
                </a:lnTo>
                <a:lnTo>
                  <a:pt x="0" y="1332613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5400000">
            <a:off x="16478255" y="362393"/>
            <a:ext cx="1136053" cy="1332613"/>
          </a:xfrm>
          <a:custGeom>
            <a:avLst/>
            <a:gdLst/>
            <a:ahLst/>
            <a:cxnLst/>
            <a:rect r="r" b="b" t="t" l="l"/>
            <a:pathLst>
              <a:path h="1332613" w="1136053">
                <a:moveTo>
                  <a:pt x="0" y="0"/>
                </a:moveTo>
                <a:lnTo>
                  <a:pt x="1136053" y="0"/>
                </a:lnTo>
                <a:lnTo>
                  <a:pt x="1136053" y="1332614"/>
                </a:lnTo>
                <a:lnTo>
                  <a:pt x="0" y="1332614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4842881" y="3270743"/>
            <a:ext cx="9279322" cy="56171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4985"/>
              </a:lnSpc>
            </a:pPr>
            <a:r>
              <a:rPr lang="en-US" sz="2949">
                <a:solidFill>
                  <a:srgbClr val="C47D90"/>
                </a:solidFill>
                <a:latin typeface="Lilita One"/>
                <a:ea typeface="Lilita One"/>
                <a:cs typeface="Lilita One"/>
                <a:sym typeface="Lilita One"/>
              </a:rPr>
              <a:t>1.     Melting the Chocolate at the Right Temperature</a:t>
            </a:r>
          </a:p>
          <a:p>
            <a:pPr algn="just">
              <a:lnSpc>
                <a:spcPts val="4985"/>
              </a:lnSpc>
            </a:pPr>
          </a:p>
          <a:p>
            <a:pPr algn="just">
              <a:lnSpc>
                <a:spcPts val="4985"/>
              </a:lnSpc>
            </a:pPr>
            <a:r>
              <a:rPr lang="en-US" sz="2949">
                <a:solidFill>
                  <a:srgbClr val="C47D90"/>
                </a:solidFill>
                <a:latin typeface="Lilita One"/>
                <a:ea typeface="Lilita One"/>
                <a:cs typeface="Lilita One"/>
                <a:sym typeface="Lilita One"/>
              </a:rPr>
              <a:t>2.    </a:t>
            </a:r>
            <a:r>
              <a:rPr lang="en-US" sz="2949">
                <a:solidFill>
                  <a:srgbClr val="C47D90"/>
                </a:solidFill>
                <a:latin typeface="Lilita One"/>
                <a:ea typeface="Lilita One"/>
                <a:cs typeface="Lilita One"/>
                <a:sym typeface="Lilita One"/>
              </a:rPr>
              <a:t>Adding the Right amount of each Ingredient</a:t>
            </a:r>
          </a:p>
          <a:p>
            <a:pPr algn="just">
              <a:lnSpc>
                <a:spcPts val="4985"/>
              </a:lnSpc>
            </a:pPr>
          </a:p>
          <a:p>
            <a:pPr algn="just">
              <a:lnSpc>
                <a:spcPts val="4985"/>
              </a:lnSpc>
            </a:pPr>
            <a:r>
              <a:rPr lang="en-US" sz="2949">
                <a:solidFill>
                  <a:srgbClr val="C47D90"/>
                </a:solidFill>
                <a:latin typeface="Lilita One"/>
                <a:ea typeface="Lilita One"/>
                <a:cs typeface="Lilita One"/>
                <a:sym typeface="Lilita One"/>
              </a:rPr>
              <a:t>3.    </a:t>
            </a:r>
            <a:r>
              <a:rPr lang="en-US" sz="2949">
                <a:solidFill>
                  <a:srgbClr val="C47D90"/>
                </a:solidFill>
                <a:latin typeface="Lilita One"/>
                <a:ea typeface="Lilita One"/>
                <a:cs typeface="Lilita One"/>
                <a:sym typeface="Lilita One"/>
              </a:rPr>
              <a:t>Designing a Special 3D-Mechanism for the Topping</a:t>
            </a:r>
          </a:p>
          <a:p>
            <a:pPr algn="just">
              <a:lnSpc>
                <a:spcPts val="4985"/>
              </a:lnSpc>
            </a:pPr>
            <a:r>
              <a:rPr lang="en-US" sz="2949">
                <a:solidFill>
                  <a:srgbClr val="C47D90"/>
                </a:solidFill>
                <a:latin typeface="Lilita One"/>
                <a:ea typeface="Lilita One"/>
                <a:cs typeface="Lilita One"/>
                <a:sym typeface="Lilita One"/>
              </a:rPr>
              <a:t>        </a:t>
            </a:r>
            <a:r>
              <a:rPr lang="en-US" sz="2949">
                <a:solidFill>
                  <a:srgbClr val="C47D90"/>
                </a:solidFill>
                <a:latin typeface="Lilita One"/>
                <a:ea typeface="Lilita One"/>
                <a:cs typeface="Lilita One"/>
                <a:sym typeface="Lilita One"/>
              </a:rPr>
              <a:t>stage </a:t>
            </a:r>
            <a:r>
              <a:rPr lang="en-US" sz="2949">
                <a:solidFill>
                  <a:srgbClr val="C47D90"/>
                </a:solidFill>
                <a:latin typeface="Lilita One"/>
                <a:ea typeface="Lilita One"/>
                <a:cs typeface="Lilita One"/>
                <a:sym typeface="Lilita One"/>
              </a:rPr>
              <a:t>to D</a:t>
            </a:r>
            <a:r>
              <a:rPr lang="en-US" sz="2949">
                <a:solidFill>
                  <a:srgbClr val="C47D90"/>
                </a:solidFill>
                <a:latin typeface="Lilita One"/>
                <a:ea typeface="Lilita One"/>
                <a:cs typeface="Lilita One"/>
                <a:sym typeface="Lilita One"/>
              </a:rPr>
              <a:t>eal with Different Sizes</a:t>
            </a:r>
          </a:p>
          <a:p>
            <a:pPr algn="just">
              <a:lnSpc>
                <a:spcPts val="4985"/>
              </a:lnSpc>
            </a:pPr>
          </a:p>
          <a:p>
            <a:pPr algn="just">
              <a:lnSpc>
                <a:spcPts val="4985"/>
              </a:lnSpc>
            </a:pPr>
            <a:r>
              <a:rPr lang="en-US" sz="2949">
                <a:solidFill>
                  <a:srgbClr val="C47D90"/>
                </a:solidFill>
                <a:latin typeface="Lilita One"/>
                <a:ea typeface="Lilita One"/>
                <a:cs typeface="Lilita One"/>
                <a:sym typeface="Lilita One"/>
              </a:rPr>
              <a:t>4.    </a:t>
            </a:r>
            <a:r>
              <a:rPr lang="en-US" sz="2949">
                <a:solidFill>
                  <a:srgbClr val="C47D90"/>
                </a:solidFill>
                <a:latin typeface="Lilita One"/>
                <a:ea typeface="Lilita One"/>
                <a:cs typeface="Lilita One"/>
                <a:sym typeface="Lilita One"/>
              </a:rPr>
              <a:t>Making sure each step works at the Right Time</a:t>
            </a:r>
          </a:p>
          <a:p>
            <a:pPr algn="just">
              <a:lnSpc>
                <a:spcPts val="4985"/>
              </a:lnSpc>
            </a:pPr>
            <a:r>
              <a:rPr lang="en-US" sz="2949">
                <a:solidFill>
                  <a:srgbClr val="C47D90"/>
                </a:solidFill>
                <a:latin typeface="Lilita One"/>
                <a:ea typeface="Lilita One"/>
                <a:cs typeface="Lilita One"/>
                <a:sym typeface="Lilita One"/>
              </a:rPr>
              <a:t>        </a:t>
            </a:r>
            <a:r>
              <a:rPr lang="en-US" sz="2949">
                <a:solidFill>
                  <a:srgbClr val="C47D90"/>
                </a:solidFill>
                <a:latin typeface="Lilita One"/>
                <a:ea typeface="Lilita One"/>
                <a:cs typeface="Lilita One"/>
                <a:sym typeface="Lilita One"/>
              </a:rPr>
              <a:t>without Delays or Overlaps</a:t>
            </a:r>
          </a:p>
        </p:txBody>
      </p:sp>
      <p:sp>
        <p:nvSpPr>
          <p:cNvPr name="Freeform 14" id="14"/>
          <p:cNvSpPr/>
          <p:nvPr/>
        </p:nvSpPr>
        <p:spPr>
          <a:xfrm flipH="false" flipV="false" rot="0">
            <a:off x="-1810680" y="-1028700"/>
            <a:ext cx="4879209" cy="4114800"/>
          </a:xfrm>
          <a:custGeom>
            <a:avLst/>
            <a:gdLst/>
            <a:ahLst/>
            <a:cxnLst/>
            <a:rect r="r" b="b" t="t" l="l"/>
            <a:pathLst>
              <a:path h="4114800" w="4879209">
                <a:moveTo>
                  <a:pt x="0" y="0"/>
                </a:moveTo>
                <a:lnTo>
                  <a:pt x="4879210" y="0"/>
                </a:lnTo>
                <a:lnTo>
                  <a:pt x="487921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5" id="15"/>
          <p:cNvSpPr txBox="true"/>
          <p:nvPr/>
        </p:nvSpPr>
        <p:spPr>
          <a:xfrm rot="0">
            <a:off x="5359583" y="1396016"/>
            <a:ext cx="7568834" cy="1304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500"/>
              </a:lnSpc>
            </a:pPr>
            <a:r>
              <a:rPr lang="en-US" sz="7500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Challenges</a:t>
            </a:r>
          </a:p>
        </p:txBody>
      </p:sp>
      <p:sp>
        <p:nvSpPr>
          <p:cNvPr name="Freeform 16" id="16"/>
          <p:cNvSpPr/>
          <p:nvPr/>
        </p:nvSpPr>
        <p:spPr>
          <a:xfrm flipH="false" flipV="false" rot="0">
            <a:off x="14668685" y="6804993"/>
            <a:ext cx="4207720" cy="4114800"/>
          </a:xfrm>
          <a:custGeom>
            <a:avLst/>
            <a:gdLst/>
            <a:ahLst/>
            <a:cxnLst/>
            <a:rect r="r" b="b" t="t" l="l"/>
            <a:pathLst>
              <a:path h="4114800" w="4207720">
                <a:moveTo>
                  <a:pt x="0" y="0"/>
                </a:moveTo>
                <a:lnTo>
                  <a:pt x="4207720" y="0"/>
                </a:lnTo>
                <a:lnTo>
                  <a:pt x="420772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5400000">
            <a:off x="-1312129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5785354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5400000">
            <a:off x="13363757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3" y="0"/>
                </a:lnTo>
                <a:lnTo>
                  <a:pt x="6717293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-1697204" y="-752030"/>
            <a:ext cx="21682409" cy="5082014"/>
            <a:chOff x="0" y="0"/>
            <a:chExt cx="5710593" cy="1338473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710593" cy="1338473"/>
            </a:xfrm>
            <a:custGeom>
              <a:avLst/>
              <a:gdLst/>
              <a:ahLst/>
              <a:cxnLst/>
              <a:rect r="r" b="b" t="t" l="l"/>
              <a:pathLst>
                <a:path h="1338473" w="5710593">
                  <a:moveTo>
                    <a:pt x="0" y="0"/>
                  </a:moveTo>
                  <a:lnTo>
                    <a:pt x="5710593" y="0"/>
                  </a:lnTo>
                  <a:lnTo>
                    <a:pt x="5710593" y="1338473"/>
                  </a:lnTo>
                  <a:lnTo>
                    <a:pt x="0" y="1338473"/>
                  </a:lnTo>
                  <a:close/>
                </a:path>
              </a:pathLst>
            </a:custGeom>
            <a:solidFill>
              <a:srgbClr val="F5B8C8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710593" cy="137657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4084847" y="579722"/>
            <a:ext cx="10118306" cy="9127556"/>
          </a:xfrm>
          <a:custGeom>
            <a:avLst/>
            <a:gdLst/>
            <a:ahLst/>
            <a:cxnLst/>
            <a:rect r="r" b="b" t="t" l="l"/>
            <a:pathLst>
              <a:path h="9127556" w="10118306">
                <a:moveTo>
                  <a:pt x="0" y="0"/>
                </a:moveTo>
                <a:lnTo>
                  <a:pt x="10118306" y="0"/>
                </a:lnTo>
                <a:lnTo>
                  <a:pt x="10118306" y="9127556"/>
                </a:lnTo>
                <a:lnTo>
                  <a:pt x="0" y="912755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3068530" y="460674"/>
            <a:ext cx="1097268" cy="1097268"/>
          </a:xfrm>
          <a:custGeom>
            <a:avLst/>
            <a:gdLst/>
            <a:ahLst/>
            <a:cxnLst/>
            <a:rect r="r" b="b" t="t" l="l"/>
            <a:pathLst>
              <a:path h="1097268" w="1097268">
                <a:moveTo>
                  <a:pt x="0" y="0"/>
                </a:moveTo>
                <a:lnTo>
                  <a:pt x="1097267" y="0"/>
                </a:lnTo>
                <a:lnTo>
                  <a:pt x="1097267" y="1097267"/>
                </a:lnTo>
                <a:lnTo>
                  <a:pt x="0" y="109726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3961655">
            <a:off x="16084151" y="2599155"/>
            <a:ext cx="1276504" cy="1276504"/>
          </a:xfrm>
          <a:custGeom>
            <a:avLst/>
            <a:gdLst/>
            <a:ahLst/>
            <a:cxnLst/>
            <a:rect r="r" b="b" t="t" l="l"/>
            <a:pathLst>
              <a:path h="1276504" w="1276504">
                <a:moveTo>
                  <a:pt x="0" y="0"/>
                </a:moveTo>
                <a:lnTo>
                  <a:pt x="1276505" y="0"/>
                </a:lnTo>
                <a:lnTo>
                  <a:pt x="1276505" y="1276505"/>
                </a:lnTo>
                <a:lnTo>
                  <a:pt x="0" y="127650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2481111" y="2747311"/>
            <a:ext cx="1136053" cy="1332613"/>
          </a:xfrm>
          <a:custGeom>
            <a:avLst/>
            <a:gdLst/>
            <a:ahLst/>
            <a:cxnLst/>
            <a:rect r="r" b="b" t="t" l="l"/>
            <a:pathLst>
              <a:path h="1332613" w="1136053">
                <a:moveTo>
                  <a:pt x="0" y="0"/>
                </a:moveTo>
                <a:lnTo>
                  <a:pt x="1136053" y="0"/>
                </a:lnTo>
                <a:lnTo>
                  <a:pt x="1136053" y="1332613"/>
                </a:lnTo>
                <a:lnTo>
                  <a:pt x="0" y="1332613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5400000">
            <a:off x="16478255" y="362393"/>
            <a:ext cx="1136053" cy="1332613"/>
          </a:xfrm>
          <a:custGeom>
            <a:avLst/>
            <a:gdLst/>
            <a:ahLst/>
            <a:cxnLst/>
            <a:rect r="r" b="b" t="t" l="l"/>
            <a:pathLst>
              <a:path h="1332613" w="1136053">
                <a:moveTo>
                  <a:pt x="0" y="0"/>
                </a:moveTo>
                <a:lnTo>
                  <a:pt x="1136053" y="0"/>
                </a:lnTo>
                <a:lnTo>
                  <a:pt x="1136053" y="1332614"/>
                </a:lnTo>
                <a:lnTo>
                  <a:pt x="0" y="133261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874039" y="6340280"/>
            <a:ext cx="3118578" cy="3697919"/>
          </a:xfrm>
          <a:custGeom>
            <a:avLst/>
            <a:gdLst/>
            <a:ahLst/>
            <a:cxnLst/>
            <a:rect r="r" b="b" t="t" l="l"/>
            <a:pathLst>
              <a:path h="3697919" w="3118578">
                <a:moveTo>
                  <a:pt x="0" y="0"/>
                </a:moveTo>
                <a:lnTo>
                  <a:pt x="3118578" y="0"/>
                </a:lnTo>
                <a:lnTo>
                  <a:pt x="3118578" y="3697919"/>
                </a:lnTo>
                <a:lnTo>
                  <a:pt x="0" y="3697919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12650888" y="-752030"/>
            <a:ext cx="2459814" cy="3648674"/>
          </a:xfrm>
          <a:custGeom>
            <a:avLst/>
            <a:gdLst/>
            <a:ahLst/>
            <a:cxnLst/>
            <a:rect r="r" b="b" t="t" l="l"/>
            <a:pathLst>
              <a:path h="3648674" w="2459814">
                <a:moveTo>
                  <a:pt x="0" y="0"/>
                </a:moveTo>
                <a:lnTo>
                  <a:pt x="2459814" y="0"/>
                </a:lnTo>
                <a:lnTo>
                  <a:pt x="2459814" y="3648674"/>
                </a:lnTo>
                <a:lnTo>
                  <a:pt x="0" y="3648674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5" id="15"/>
          <p:cNvSpPr txBox="true"/>
          <p:nvPr/>
        </p:nvSpPr>
        <p:spPr>
          <a:xfrm rot="0">
            <a:off x="4812410" y="3316067"/>
            <a:ext cx="8322061" cy="554735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47703" indent="-323852" lvl="1">
              <a:lnSpc>
                <a:spcPts val="4920"/>
              </a:lnSpc>
              <a:buFont typeface="Arial"/>
              <a:buChar char="•"/>
            </a:pPr>
            <a:r>
              <a:rPr lang="en-US" sz="3000">
                <a:solidFill>
                  <a:srgbClr val="C47D90"/>
                </a:solidFill>
                <a:latin typeface="Lilita One"/>
                <a:ea typeface="Lilita One"/>
                <a:cs typeface="Lilita One"/>
                <a:sym typeface="Lilita One"/>
              </a:rPr>
              <a:t>Implement Automatic Cleaning System for better hygiene and faster reset</a:t>
            </a:r>
          </a:p>
          <a:p>
            <a:pPr algn="l">
              <a:lnSpc>
                <a:spcPts val="4920"/>
              </a:lnSpc>
            </a:pPr>
          </a:p>
          <a:p>
            <a:pPr algn="l" marL="647703" indent="-323852" lvl="1">
              <a:lnSpc>
                <a:spcPts val="4920"/>
              </a:lnSpc>
              <a:buFont typeface="Arial"/>
              <a:buChar char="•"/>
            </a:pPr>
            <a:r>
              <a:rPr lang="en-US" sz="3000">
                <a:solidFill>
                  <a:srgbClr val="C47D90"/>
                </a:solidFill>
                <a:latin typeface="Lilita One"/>
                <a:ea typeface="Lilita One"/>
                <a:cs typeface="Lilita One"/>
                <a:sym typeface="Lilita One"/>
              </a:rPr>
              <a:t>Add more Flavor options for Biscuit, Chocolate and Toppings</a:t>
            </a:r>
          </a:p>
          <a:p>
            <a:pPr algn="l">
              <a:lnSpc>
                <a:spcPts val="4920"/>
              </a:lnSpc>
            </a:pPr>
          </a:p>
          <a:p>
            <a:pPr algn="l" marL="647703" indent="-323852" lvl="1">
              <a:lnSpc>
                <a:spcPts val="4920"/>
              </a:lnSpc>
              <a:buFont typeface="Arial"/>
              <a:buChar char="•"/>
            </a:pPr>
            <a:r>
              <a:rPr lang="en-US" sz="3000">
                <a:solidFill>
                  <a:srgbClr val="C47D90"/>
                </a:solidFill>
                <a:latin typeface="Lilita One"/>
                <a:ea typeface="Lilita One"/>
                <a:cs typeface="Lilita One"/>
                <a:sym typeface="Lilita One"/>
              </a:rPr>
              <a:t>Include a Grinding Mechanism to prepare Fresh Biscuits instead of using pre</a:t>
            </a:r>
            <a:r>
              <a:rPr lang="en-US" sz="3000">
                <a:solidFill>
                  <a:srgbClr val="C47D90"/>
                </a:solidFill>
                <a:latin typeface="Lilita One"/>
                <a:ea typeface="Lilita One"/>
                <a:cs typeface="Lilita One"/>
                <a:sym typeface="Lilita One"/>
              </a:rPr>
              <a:t>-powdered ones</a:t>
            </a:r>
          </a:p>
          <a:p>
            <a:pPr algn="ctr">
              <a:lnSpc>
                <a:spcPts val="4920"/>
              </a:lnSpc>
            </a:pPr>
          </a:p>
        </p:txBody>
      </p:sp>
      <p:sp>
        <p:nvSpPr>
          <p:cNvPr name="TextBox 16" id="16"/>
          <p:cNvSpPr txBox="true"/>
          <p:nvPr/>
        </p:nvSpPr>
        <p:spPr>
          <a:xfrm rot="0">
            <a:off x="6648815" y="1396016"/>
            <a:ext cx="6748054" cy="1304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500"/>
              </a:lnSpc>
            </a:pPr>
            <a:r>
              <a:rPr lang="en-US" sz="7500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Future Work</a:t>
            </a:r>
          </a:p>
        </p:txBody>
      </p:sp>
    </p:spTree>
  </p:cSld>
  <p:clrMapOvr>
    <a:masterClrMapping/>
  </p:clrMapOvr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5400000">
            <a:off x="-1312129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5785354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5400000">
            <a:off x="12882837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-1697204" y="-752030"/>
            <a:ext cx="21682409" cy="5082014"/>
            <a:chOff x="0" y="0"/>
            <a:chExt cx="5710593" cy="1338473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710593" cy="1338473"/>
            </a:xfrm>
            <a:custGeom>
              <a:avLst/>
              <a:gdLst/>
              <a:ahLst/>
              <a:cxnLst/>
              <a:rect r="r" b="b" t="t" l="l"/>
              <a:pathLst>
                <a:path h="1338473" w="5710593">
                  <a:moveTo>
                    <a:pt x="0" y="0"/>
                  </a:moveTo>
                  <a:lnTo>
                    <a:pt x="5710593" y="0"/>
                  </a:lnTo>
                  <a:lnTo>
                    <a:pt x="5710593" y="1338473"/>
                  </a:lnTo>
                  <a:lnTo>
                    <a:pt x="0" y="1338473"/>
                  </a:lnTo>
                  <a:close/>
                </a:path>
              </a:pathLst>
            </a:custGeom>
            <a:solidFill>
              <a:srgbClr val="FFDE59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710593" cy="137657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3681101" y="930239"/>
            <a:ext cx="10925799" cy="8426522"/>
          </a:xfrm>
          <a:custGeom>
            <a:avLst/>
            <a:gdLst/>
            <a:ahLst/>
            <a:cxnLst/>
            <a:rect r="r" b="b" t="t" l="l"/>
            <a:pathLst>
              <a:path h="8426522" w="10925799">
                <a:moveTo>
                  <a:pt x="0" y="0"/>
                </a:moveTo>
                <a:lnTo>
                  <a:pt x="10925798" y="0"/>
                </a:lnTo>
                <a:lnTo>
                  <a:pt x="10925798" y="8426522"/>
                </a:lnTo>
                <a:lnTo>
                  <a:pt x="0" y="842652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661153">
            <a:off x="5363269" y="3347752"/>
            <a:ext cx="7564879" cy="32886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155"/>
              </a:lnSpc>
            </a:pPr>
            <a:r>
              <a:rPr lang="en-US" sz="9396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Thank You For Your Attention</a:t>
            </a:r>
          </a:p>
        </p:txBody>
      </p:sp>
      <p:sp>
        <p:nvSpPr>
          <p:cNvPr name="Freeform 10" id="10"/>
          <p:cNvSpPr/>
          <p:nvPr/>
        </p:nvSpPr>
        <p:spPr>
          <a:xfrm flipH="false" flipV="false" rot="0">
            <a:off x="2046517" y="5329513"/>
            <a:ext cx="3518154" cy="4114800"/>
          </a:xfrm>
          <a:custGeom>
            <a:avLst/>
            <a:gdLst/>
            <a:ahLst/>
            <a:cxnLst/>
            <a:rect r="r" b="b" t="t" l="l"/>
            <a:pathLst>
              <a:path h="4114800" w="3518154">
                <a:moveTo>
                  <a:pt x="0" y="0"/>
                </a:moveTo>
                <a:lnTo>
                  <a:pt x="3518154" y="0"/>
                </a:lnTo>
                <a:lnTo>
                  <a:pt x="3518154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4668685" y="6804993"/>
            <a:ext cx="4207720" cy="4114800"/>
          </a:xfrm>
          <a:custGeom>
            <a:avLst/>
            <a:gdLst/>
            <a:ahLst/>
            <a:cxnLst/>
            <a:rect r="r" b="b" t="t" l="l"/>
            <a:pathLst>
              <a:path h="4114800" w="4207720">
                <a:moveTo>
                  <a:pt x="0" y="0"/>
                </a:moveTo>
                <a:lnTo>
                  <a:pt x="4207720" y="0"/>
                </a:lnTo>
                <a:lnTo>
                  <a:pt x="420772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3068530" y="314849"/>
            <a:ext cx="1474128" cy="1474128"/>
          </a:xfrm>
          <a:custGeom>
            <a:avLst/>
            <a:gdLst/>
            <a:ahLst/>
            <a:cxnLst/>
            <a:rect r="r" b="b" t="t" l="l"/>
            <a:pathLst>
              <a:path h="1474128" w="1474128">
                <a:moveTo>
                  <a:pt x="0" y="0"/>
                </a:moveTo>
                <a:lnTo>
                  <a:pt x="1474128" y="0"/>
                </a:lnTo>
                <a:lnTo>
                  <a:pt x="1474128" y="1474128"/>
                </a:lnTo>
                <a:lnTo>
                  <a:pt x="0" y="1474128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4744379">
            <a:off x="16035481" y="2369908"/>
            <a:ext cx="1474128" cy="1474128"/>
          </a:xfrm>
          <a:custGeom>
            <a:avLst/>
            <a:gdLst/>
            <a:ahLst/>
            <a:cxnLst/>
            <a:rect r="r" b="b" t="t" l="l"/>
            <a:pathLst>
              <a:path h="1474128" w="1474128">
                <a:moveTo>
                  <a:pt x="0" y="0"/>
                </a:moveTo>
                <a:lnTo>
                  <a:pt x="1474128" y="0"/>
                </a:lnTo>
                <a:lnTo>
                  <a:pt x="1474128" y="1474128"/>
                </a:lnTo>
                <a:lnTo>
                  <a:pt x="0" y="1474128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2046517" y="2637776"/>
            <a:ext cx="1136053" cy="1332613"/>
          </a:xfrm>
          <a:custGeom>
            <a:avLst/>
            <a:gdLst/>
            <a:ahLst/>
            <a:cxnLst/>
            <a:rect r="r" b="b" t="t" l="l"/>
            <a:pathLst>
              <a:path h="1332613" w="1136053">
                <a:moveTo>
                  <a:pt x="0" y="0"/>
                </a:moveTo>
                <a:lnTo>
                  <a:pt x="1136053" y="0"/>
                </a:lnTo>
                <a:lnTo>
                  <a:pt x="1136053" y="1332613"/>
                </a:lnTo>
                <a:lnTo>
                  <a:pt x="0" y="1332613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6744232">
            <a:off x="15858766" y="343567"/>
            <a:ext cx="1136053" cy="1332613"/>
          </a:xfrm>
          <a:custGeom>
            <a:avLst/>
            <a:gdLst/>
            <a:ahLst/>
            <a:cxnLst/>
            <a:rect r="r" b="b" t="t" l="l"/>
            <a:pathLst>
              <a:path h="1332613" w="1136053">
                <a:moveTo>
                  <a:pt x="0" y="0"/>
                </a:moveTo>
                <a:lnTo>
                  <a:pt x="1136053" y="0"/>
                </a:lnTo>
                <a:lnTo>
                  <a:pt x="1136053" y="1332613"/>
                </a:lnTo>
                <a:lnTo>
                  <a:pt x="0" y="1332613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5400000">
            <a:off x="-1312129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5785354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5400000">
            <a:off x="12882837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-1697204" y="-752030"/>
            <a:ext cx="21682409" cy="5082014"/>
            <a:chOff x="0" y="0"/>
            <a:chExt cx="5710593" cy="1338473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710593" cy="1338473"/>
            </a:xfrm>
            <a:custGeom>
              <a:avLst/>
              <a:gdLst/>
              <a:ahLst/>
              <a:cxnLst/>
              <a:rect r="r" b="b" t="t" l="l"/>
              <a:pathLst>
                <a:path h="1338473" w="5710593">
                  <a:moveTo>
                    <a:pt x="0" y="0"/>
                  </a:moveTo>
                  <a:lnTo>
                    <a:pt x="5710593" y="0"/>
                  </a:lnTo>
                  <a:lnTo>
                    <a:pt x="5710593" y="1338473"/>
                  </a:lnTo>
                  <a:lnTo>
                    <a:pt x="0" y="1338473"/>
                  </a:lnTo>
                  <a:close/>
                </a:path>
              </a:pathLst>
            </a:custGeom>
            <a:solidFill>
              <a:srgbClr val="FFDE59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710593" cy="137657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2950753" y="652746"/>
            <a:ext cx="9956405" cy="8981507"/>
          </a:xfrm>
          <a:custGeom>
            <a:avLst/>
            <a:gdLst/>
            <a:ahLst/>
            <a:cxnLst/>
            <a:rect r="r" b="b" t="t" l="l"/>
            <a:pathLst>
              <a:path h="8981507" w="9956405">
                <a:moveTo>
                  <a:pt x="0" y="0"/>
                </a:moveTo>
                <a:lnTo>
                  <a:pt x="9956405" y="0"/>
                </a:lnTo>
                <a:lnTo>
                  <a:pt x="9956405" y="8981508"/>
                </a:lnTo>
                <a:lnTo>
                  <a:pt x="0" y="898150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814700" y="327938"/>
            <a:ext cx="1097268" cy="1097268"/>
          </a:xfrm>
          <a:custGeom>
            <a:avLst/>
            <a:gdLst/>
            <a:ahLst/>
            <a:cxnLst/>
            <a:rect r="r" b="b" t="t" l="l"/>
            <a:pathLst>
              <a:path h="1097268" w="1097268">
                <a:moveTo>
                  <a:pt x="0" y="0"/>
                </a:moveTo>
                <a:lnTo>
                  <a:pt x="1097267" y="0"/>
                </a:lnTo>
                <a:lnTo>
                  <a:pt x="1097267" y="1097267"/>
                </a:lnTo>
                <a:lnTo>
                  <a:pt x="0" y="109726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246674" y="2747311"/>
            <a:ext cx="1136053" cy="1332613"/>
          </a:xfrm>
          <a:custGeom>
            <a:avLst/>
            <a:gdLst/>
            <a:ahLst/>
            <a:cxnLst/>
            <a:rect r="r" b="b" t="t" l="l"/>
            <a:pathLst>
              <a:path h="1332613" w="1136053">
                <a:moveTo>
                  <a:pt x="0" y="0"/>
                </a:moveTo>
                <a:lnTo>
                  <a:pt x="1136052" y="0"/>
                </a:lnTo>
                <a:lnTo>
                  <a:pt x="1136052" y="1332613"/>
                </a:lnTo>
                <a:lnTo>
                  <a:pt x="0" y="1332613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5400000">
            <a:off x="16478255" y="362393"/>
            <a:ext cx="1136053" cy="1332613"/>
          </a:xfrm>
          <a:custGeom>
            <a:avLst/>
            <a:gdLst/>
            <a:ahLst/>
            <a:cxnLst/>
            <a:rect r="r" b="b" t="t" l="l"/>
            <a:pathLst>
              <a:path h="1332613" w="1136053">
                <a:moveTo>
                  <a:pt x="0" y="0"/>
                </a:moveTo>
                <a:lnTo>
                  <a:pt x="1136053" y="0"/>
                </a:lnTo>
                <a:lnTo>
                  <a:pt x="1136053" y="1332614"/>
                </a:lnTo>
                <a:lnTo>
                  <a:pt x="0" y="133261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2" id="12"/>
          <p:cNvGrpSpPr/>
          <p:nvPr/>
        </p:nvGrpSpPr>
        <p:grpSpPr>
          <a:xfrm rot="0">
            <a:off x="3438900" y="3237407"/>
            <a:ext cx="8980111" cy="5039862"/>
            <a:chOff x="0" y="0"/>
            <a:chExt cx="2363854" cy="1326654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2363855" cy="1326654"/>
            </a:xfrm>
            <a:custGeom>
              <a:avLst/>
              <a:gdLst/>
              <a:ahLst/>
              <a:cxnLst/>
              <a:rect r="r" b="b" t="t" l="l"/>
              <a:pathLst>
                <a:path h="1326654" w="2363855">
                  <a:moveTo>
                    <a:pt x="19829" y="0"/>
                  </a:moveTo>
                  <a:lnTo>
                    <a:pt x="2344026" y="0"/>
                  </a:lnTo>
                  <a:cubicBezTo>
                    <a:pt x="2354977" y="0"/>
                    <a:pt x="2363855" y="8878"/>
                    <a:pt x="2363855" y="19829"/>
                  </a:cubicBezTo>
                  <a:lnTo>
                    <a:pt x="2363855" y="1306825"/>
                  </a:lnTo>
                  <a:cubicBezTo>
                    <a:pt x="2363855" y="1312084"/>
                    <a:pt x="2361766" y="1317128"/>
                    <a:pt x="2358047" y="1320846"/>
                  </a:cubicBezTo>
                  <a:cubicBezTo>
                    <a:pt x="2354328" y="1324565"/>
                    <a:pt x="2349285" y="1326654"/>
                    <a:pt x="2344026" y="1326654"/>
                  </a:cubicBezTo>
                  <a:lnTo>
                    <a:pt x="19829" y="1326654"/>
                  </a:lnTo>
                  <a:cubicBezTo>
                    <a:pt x="8878" y="1326654"/>
                    <a:pt x="0" y="1317776"/>
                    <a:pt x="0" y="1306825"/>
                  </a:cubicBezTo>
                  <a:lnTo>
                    <a:pt x="0" y="19829"/>
                  </a:lnTo>
                  <a:cubicBezTo>
                    <a:pt x="0" y="14570"/>
                    <a:pt x="2089" y="9526"/>
                    <a:pt x="5808" y="5808"/>
                  </a:cubicBezTo>
                  <a:cubicBezTo>
                    <a:pt x="9526" y="2089"/>
                    <a:pt x="14570" y="0"/>
                    <a:pt x="19829" y="0"/>
                  </a:cubicBezTo>
                  <a:close/>
                </a:path>
              </a:pathLst>
            </a:custGeom>
            <a:blipFill>
              <a:blip r:embed="rId10"/>
              <a:stretch>
                <a:fillRect l="0" t="-19450" r="0" b="-14186"/>
              </a:stretch>
            </a:blipFill>
            <a:ln w="38100" cap="rnd">
              <a:solidFill>
                <a:srgbClr val="FFFFFF"/>
              </a:solidFill>
              <a:prstDash val="solid"/>
              <a:round/>
            </a:ln>
          </p:spPr>
        </p:sp>
      </p:grpSp>
      <p:sp>
        <p:nvSpPr>
          <p:cNvPr name="Freeform 14" id="14"/>
          <p:cNvSpPr/>
          <p:nvPr/>
        </p:nvSpPr>
        <p:spPr>
          <a:xfrm flipH="false" flipV="false" rot="0">
            <a:off x="13349342" y="2747311"/>
            <a:ext cx="4423966" cy="5529958"/>
          </a:xfrm>
          <a:custGeom>
            <a:avLst/>
            <a:gdLst/>
            <a:ahLst/>
            <a:cxnLst/>
            <a:rect r="r" b="b" t="t" l="l"/>
            <a:pathLst>
              <a:path h="5529958" w="4423966">
                <a:moveTo>
                  <a:pt x="0" y="0"/>
                </a:moveTo>
                <a:lnTo>
                  <a:pt x="4423967" y="0"/>
                </a:lnTo>
                <a:lnTo>
                  <a:pt x="4423967" y="5529958"/>
                </a:lnTo>
                <a:lnTo>
                  <a:pt x="0" y="5529958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-19284" t="0" r="-19284" b="0"/>
            </a:stretch>
          </a:blipFill>
        </p:spPr>
      </p:sp>
      <p:grpSp>
        <p:nvGrpSpPr>
          <p:cNvPr name="Group 15" id="15"/>
          <p:cNvGrpSpPr/>
          <p:nvPr/>
        </p:nvGrpSpPr>
        <p:grpSpPr>
          <a:xfrm rot="0">
            <a:off x="13561808" y="2924434"/>
            <a:ext cx="4062375" cy="5127382"/>
            <a:chOff x="0" y="0"/>
            <a:chExt cx="1976449" cy="2494603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1976450" cy="2494603"/>
            </a:xfrm>
            <a:custGeom>
              <a:avLst/>
              <a:gdLst/>
              <a:ahLst/>
              <a:cxnLst/>
              <a:rect r="r" b="b" t="t" l="l"/>
              <a:pathLst>
                <a:path h="2494603" w="1976450">
                  <a:moveTo>
                    <a:pt x="43833" y="0"/>
                  </a:moveTo>
                  <a:lnTo>
                    <a:pt x="1932617" y="0"/>
                  </a:lnTo>
                  <a:cubicBezTo>
                    <a:pt x="1956825" y="0"/>
                    <a:pt x="1976450" y="19624"/>
                    <a:pt x="1976450" y="43833"/>
                  </a:cubicBezTo>
                  <a:lnTo>
                    <a:pt x="1976450" y="2450770"/>
                  </a:lnTo>
                  <a:cubicBezTo>
                    <a:pt x="1976450" y="2474978"/>
                    <a:pt x="1956825" y="2494603"/>
                    <a:pt x="1932617" y="2494603"/>
                  </a:cubicBezTo>
                  <a:lnTo>
                    <a:pt x="43833" y="2494603"/>
                  </a:lnTo>
                  <a:cubicBezTo>
                    <a:pt x="19624" y="2494603"/>
                    <a:pt x="0" y="2474978"/>
                    <a:pt x="0" y="2450770"/>
                  </a:cubicBezTo>
                  <a:lnTo>
                    <a:pt x="0" y="43833"/>
                  </a:lnTo>
                  <a:cubicBezTo>
                    <a:pt x="0" y="19624"/>
                    <a:pt x="19624" y="0"/>
                    <a:pt x="43833" y="0"/>
                  </a:cubicBezTo>
                  <a:close/>
                </a:path>
              </a:pathLst>
            </a:custGeom>
            <a:blipFill>
              <a:blip r:embed="rId13"/>
              <a:stretch>
                <a:fillRect l="0" t="-2819" r="0" b="-2819"/>
              </a:stretch>
            </a:blipFill>
            <a:ln w="38100" cap="rnd">
              <a:solidFill>
                <a:srgbClr val="FFFFFF"/>
              </a:solidFill>
              <a:prstDash val="solid"/>
              <a:round/>
            </a:ln>
          </p:spPr>
        </p:sp>
      </p:grpSp>
      <p:sp>
        <p:nvSpPr>
          <p:cNvPr name="TextBox 17" id="17"/>
          <p:cNvSpPr txBox="true"/>
          <p:nvPr/>
        </p:nvSpPr>
        <p:spPr>
          <a:xfrm rot="0">
            <a:off x="4144539" y="1396016"/>
            <a:ext cx="7568834" cy="1304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500"/>
              </a:lnSpc>
            </a:pPr>
            <a:r>
              <a:rPr lang="en-US" sz="7500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Introduction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5400000">
            <a:off x="-1312129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5785354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5400000">
            <a:off x="12882837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-1697204" y="-752030"/>
            <a:ext cx="21682409" cy="5082014"/>
            <a:chOff x="0" y="0"/>
            <a:chExt cx="5710593" cy="1338473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710593" cy="1338473"/>
            </a:xfrm>
            <a:custGeom>
              <a:avLst/>
              <a:gdLst/>
              <a:ahLst/>
              <a:cxnLst/>
              <a:rect r="r" b="b" t="t" l="l"/>
              <a:pathLst>
                <a:path h="1338473" w="5710593">
                  <a:moveTo>
                    <a:pt x="0" y="0"/>
                  </a:moveTo>
                  <a:lnTo>
                    <a:pt x="5710593" y="0"/>
                  </a:lnTo>
                  <a:lnTo>
                    <a:pt x="5710593" y="1338473"/>
                  </a:lnTo>
                  <a:lnTo>
                    <a:pt x="0" y="1338473"/>
                  </a:lnTo>
                  <a:close/>
                </a:path>
              </a:pathLst>
            </a:custGeom>
            <a:solidFill>
              <a:srgbClr val="FFDE59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710593" cy="137657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4077186" y="652746"/>
            <a:ext cx="9956405" cy="8981507"/>
          </a:xfrm>
          <a:custGeom>
            <a:avLst/>
            <a:gdLst/>
            <a:ahLst/>
            <a:cxnLst/>
            <a:rect r="r" b="b" t="t" l="l"/>
            <a:pathLst>
              <a:path h="8981507" w="9956405">
                <a:moveTo>
                  <a:pt x="0" y="0"/>
                </a:moveTo>
                <a:lnTo>
                  <a:pt x="9956405" y="0"/>
                </a:lnTo>
                <a:lnTo>
                  <a:pt x="9956405" y="8981508"/>
                </a:lnTo>
                <a:lnTo>
                  <a:pt x="0" y="898150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3068530" y="460674"/>
            <a:ext cx="1097268" cy="1097268"/>
          </a:xfrm>
          <a:custGeom>
            <a:avLst/>
            <a:gdLst/>
            <a:ahLst/>
            <a:cxnLst/>
            <a:rect r="r" b="b" t="t" l="l"/>
            <a:pathLst>
              <a:path h="1097268" w="1097268">
                <a:moveTo>
                  <a:pt x="0" y="0"/>
                </a:moveTo>
                <a:lnTo>
                  <a:pt x="1097267" y="0"/>
                </a:lnTo>
                <a:lnTo>
                  <a:pt x="1097267" y="1097267"/>
                </a:lnTo>
                <a:lnTo>
                  <a:pt x="0" y="109726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3961655">
            <a:off x="16084151" y="2599155"/>
            <a:ext cx="1276504" cy="1276504"/>
          </a:xfrm>
          <a:custGeom>
            <a:avLst/>
            <a:gdLst/>
            <a:ahLst/>
            <a:cxnLst/>
            <a:rect r="r" b="b" t="t" l="l"/>
            <a:pathLst>
              <a:path h="1276504" w="1276504">
                <a:moveTo>
                  <a:pt x="0" y="0"/>
                </a:moveTo>
                <a:lnTo>
                  <a:pt x="1276505" y="0"/>
                </a:lnTo>
                <a:lnTo>
                  <a:pt x="1276505" y="1276505"/>
                </a:lnTo>
                <a:lnTo>
                  <a:pt x="0" y="127650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2500503" y="2747311"/>
            <a:ext cx="1136053" cy="1332613"/>
          </a:xfrm>
          <a:custGeom>
            <a:avLst/>
            <a:gdLst/>
            <a:ahLst/>
            <a:cxnLst/>
            <a:rect r="r" b="b" t="t" l="l"/>
            <a:pathLst>
              <a:path h="1332613" w="1136053">
                <a:moveTo>
                  <a:pt x="0" y="0"/>
                </a:moveTo>
                <a:lnTo>
                  <a:pt x="1136053" y="0"/>
                </a:lnTo>
                <a:lnTo>
                  <a:pt x="1136053" y="1332613"/>
                </a:lnTo>
                <a:lnTo>
                  <a:pt x="0" y="1332613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5400000">
            <a:off x="16478255" y="362393"/>
            <a:ext cx="1136053" cy="1332613"/>
          </a:xfrm>
          <a:custGeom>
            <a:avLst/>
            <a:gdLst/>
            <a:ahLst/>
            <a:cxnLst/>
            <a:rect r="r" b="b" t="t" l="l"/>
            <a:pathLst>
              <a:path h="1332613" w="1136053">
                <a:moveTo>
                  <a:pt x="0" y="0"/>
                </a:moveTo>
                <a:lnTo>
                  <a:pt x="1136053" y="0"/>
                </a:lnTo>
                <a:lnTo>
                  <a:pt x="1136053" y="1332614"/>
                </a:lnTo>
                <a:lnTo>
                  <a:pt x="0" y="133261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4850697" y="3724712"/>
            <a:ext cx="8409382" cy="2144392"/>
          </a:xfrm>
          <a:custGeom>
            <a:avLst/>
            <a:gdLst/>
            <a:ahLst/>
            <a:cxnLst/>
            <a:rect r="r" b="b" t="t" l="l"/>
            <a:pathLst>
              <a:path h="2144392" w="8409382">
                <a:moveTo>
                  <a:pt x="0" y="0"/>
                </a:moveTo>
                <a:lnTo>
                  <a:pt x="8409382" y="0"/>
                </a:lnTo>
                <a:lnTo>
                  <a:pt x="8409382" y="2144393"/>
                </a:lnTo>
                <a:lnTo>
                  <a:pt x="0" y="2144393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5603832" y="1396016"/>
            <a:ext cx="6748054" cy="1304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500"/>
              </a:lnSpc>
            </a:pPr>
            <a:r>
              <a:rPr lang="en-US" sz="7500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The Motivation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4582602" y="6134259"/>
            <a:ext cx="2618333" cy="10235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64"/>
              </a:lnSpc>
            </a:pPr>
            <a:r>
              <a:rPr lang="en-US" sz="2974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Automatic Process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8998781" y="6134259"/>
            <a:ext cx="2264697" cy="10235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64"/>
              </a:lnSpc>
            </a:pPr>
            <a:r>
              <a:rPr lang="en-US" sz="2974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Hygienic</a:t>
            </a:r>
          </a:p>
          <a:p>
            <a:pPr algn="ctr">
              <a:lnSpc>
                <a:spcPts val="4164"/>
              </a:lnSpc>
            </a:pPr>
            <a:r>
              <a:rPr lang="en-US" sz="2974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&amp; Clean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11263478" y="6134259"/>
            <a:ext cx="2264697" cy="10235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64"/>
              </a:lnSpc>
            </a:pPr>
            <a:r>
              <a:rPr lang="en-US" sz="2974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Smart</a:t>
            </a:r>
          </a:p>
          <a:p>
            <a:pPr algn="ctr">
              <a:lnSpc>
                <a:spcPts val="4164"/>
              </a:lnSpc>
            </a:pPr>
            <a:r>
              <a:rPr lang="en-US" sz="2974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System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6694056" y="6134259"/>
            <a:ext cx="2618333" cy="10235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64"/>
              </a:lnSpc>
            </a:pPr>
            <a:r>
              <a:rPr lang="en-US" sz="2974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Fast </a:t>
            </a:r>
          </a:p>
          <a:p>
            <a:pPr algn="ctr">
              <a:lnSpc>
                <a:spcPts val="4164"/>
              </a:lnSpc>
            </a:pPr>
            <a:r>
              <a:rPr lang="en-US" sz="2974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&amp; Fresh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5400000">
            <a:off x="-1312129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5785354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5400000">
            <a:off x="12882837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-1697204" y="-752030"/>
            <a:ext cx="21682409" cy="5082014"/>
            <a:chOff x="0" y="0"/>
            <a:chExt cx="5710593" cy="1338473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710593" cy="1338473"/>
            </a:xfrm>
            <a:custGeom>
              <a:avLst/>
              <a:gdLst/>
              <a:ahLst/>
              <a:cxnLst/>
              <a:rect r="r" b="b" t="t" l="l"/>
              <a:pathLst>
                <a:path h="1338473" w="5710593">
                  <a:moveTo>
                    <a:pt x="0" y="0"/>
                  </a:moveTo>
                  <a:lnTo>
                    <a:pt x="5710593" y="0"/>
                  </a:lnTo>
                  <a:lnTo>
                    <a:pt x="5710593" y="1338473"/>
                  </a:lnTo>
                  <a:lnTo>
                    <a:pt x="0" y="1338473"/>
                  </a:lnTo>
                  <a:close/>
                </a:path>
              </a:pathLst>
            </a:custGeom>
            <a:solidFill>
              <a:srgbClr val="FFDE59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710593" cy="137657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4036821" y="652746"/>
            <a:ext cx="9956405" cy="8981507"/>
          </a:xfrm>
          <a:custGeom>
            <a:avLst/>
            <a:gdLst/>
            <a:ahLst/>
            <a:cxnLst/>
            <a:rect r="r" b="b" t="t" l="l"/>
            <a:pathLst>
              <a:path h="8981507" w="9956405">
                <a:moveTo>
                  <a:pt x="0" y="0"/>
                </a:moveTo>
                <a:lnTo>
                  <a:pt x="9956406" y="0"/>
                </a:lnTo>
                <a:lnTo>
                  <a:pt x="9956406" y="8981508"/>
                </a:lnTo>
                <a:lnTo>
                  <a:pt x="0" y="898150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3068530" y="460674"/>
            <a:ext cx="1097268" cy="1097268"/>
          </a:xfrm>
          <a:custGeom>
            <a:avLst/>
            <a:gdLst/>
            <a:ahLst/>
            <a:cxnLst/>
            <a:rect r="r" b="b" t="t" l="l"/>
            <a:pathLst>
              <a:path h="1097268" w="1097268">
                <a:moveTo>
                  <a:pt x="0" y="0"/>
                </a:moveTo>
                <a:lnTo>
                  <a:pt x="1097267" y="0"/>
                </a:lnTo>
                <a:lnTo>
                  <a:pt x="1097267" y="1097267"/>
                </a:lnTo>
                <a:lnTo>
                  <a:pt x="0" y="109726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3961655">
            <a:off x="16084151" y="2599155"/>
            <a:ext cx="1276504" cy="1276504"/>
          </a:xfrm>
          <a:custGeom>
            <a:avLst/>
            <a:gdLst/>
            <a:ahLst/>
            <a:cxnLst/>
            <a:rect r="r" b="b" t="t" l="l"/>
            <a:pathLst>
              <a:path h="1276504" w="1276504">
                <a:moveTo>
                  <a:pt x="0" y="0"/>
                </a:moveTo>
                <a:lnTo>
                  <a:pt x="1276505" y="0"/>
                </a:lnTo>
                <a:lnTo>
                  <a:pt x="1276505" y="1276505"/>
                </a:lnTo>
                <a:lnTo>
                  <a:pt x="0" y="127650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2500503" y="2747311"/>
            <a:ext cx="1136053" cy="1332613"/>
          </a:xfrm>
          <a:custGeom>
            <a:avLst/>
            <a:gdLst/>
            <a:ahLst/>
            <a:cxnLst/>
            <a:rect r="r" b="b" t="t" l="l"/>
            <a:pathLst>
              <a:path h="1332613" w="1136053">
                <a:moveTo>
                  <a:pt x="0" y="0"/>
                </a:moveTo>
                <a:lnTo>
                  <a:pt x="1136053" y="0"/>
                </a:lnTo>
                <a:lnTo>
                  <a:pt x="1136053" y="1332613"/>
                </a:lnTo>
                <a:lnTo>
                  <a:pt x="0" y="1332613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5400000">
            <a:off x="16478255" y="362393"/>
            <a:ext cx="1136053" cy="1332613"/>
          </a:xfrm>
          <a:custGeom>
            <a:avLst/>
            <a:gdLst/>
            <a:ahLst/>
            <a:cxnLst/>
            <a:rect r="r" b="b" t="t" l="l"/>
            <a:pathLst>
              <a:path h="1332613" w="1136053">
                <a:moveTo>
                  <a:pt x="0" y="0"/>
                </a:moveTo>
                <a:lnTo>
                  <a:pt x="1136053" y="0"/>
                </a:lnTo>
                <a:lnTo>
                  <a:pt x="1136053" y="1332614"/>
                </a:lnTo>
                <a:lnTo>
                  <a:pt x="0" y="133261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4955190" y="2753997"/>
            <a:ext cx="9038037" cy="66221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652"/>
              </a:lnSpc>
            </a:pPr>
          </a:p>
          <a:p>
            <a:pPr algn="l">
              <a:lnSpc>
                <a:spcPts val="5959"/>
              </a:lnSpc>
            </a:pPr>
            <a:r>
              <a:rPr lang="en-US" sz="3999">
                <a:solidFill>
                  <a:srgbClr val="C47D90"/>
                </a:solidFill>
                <a:latin typeface="Lilita One"/>
                <a:ea typeface="Lilita One"/>
                <a:cs typeface="Lilita One"/>
                <a:sym typeface="Lilita One"/>
              </a:rPr>
              <a:t>1.    Manual work is Slow and Tiring</a:t>
            </a:r>
          </a:p>
          <a:p>
            <a:pPr algn="l">
              <a:lnSpc>
                <a:spcPts val="5959"/>
              </a:lnSpc>
            </a:pPr>
          </a:p>
          <a:p>
            <a:pPr algn="l">
              <a:lnSpc>
                <a:spcPts val="5959"/>
              </a:lnSpc>
            </a:pPr>
            <a:r>
              <a:rPr lang="en-US" sz="3999">
                <a:solidFill>
                  <a:srgbClr val="C47D90"/>
                </a:solidFill>
                <a:latin typeface="Lilita One"/>
                <a:ea typeface="Lilita One"/>
                <a:cs typeface="Lilita One"/>
                <a:sym typeface="Lilita One"/>
              </a:rPr>
              <a:t>2.    No quick Fresh Options</a:t>
            </a:r>
          </a:p>
          <a:p>
            <a:pPr algn="ctr">
              <a:lnSpc>
                <a:spcPts val="5959"/>
              </a:lnSpc>
            </a:pPr>
          </a:p>
          <a:p>
            <a:pPr algn="l">
              <a:lnSpc>
                <a:spcPts val="5959"/>
              </a:lnSpc>
            </a:pPr>
            <a:r>
              <a:rPr lang="en-US" sz="3999">
                <a:solidFill>
                  <a:srgbClr val="C47D90"/>
                </a:solidFill>
                <a:latin typeface="Lilita One"/>
                <a:ea typeface="Lilita One"/>
                <a:cs typeface="Lilita One"/>
                <a:sym typeface="Lilita One"/>
              </a:rPr>
              <a:t>3.   High Cost and Waiting Time </a:t>
            </a:r>
          </a:p>
          <a:p>
            <a:pPr algn="l">
              <a:lnSpc>
                <a:spcPts val="5959"/>
              </a:lnSpc>
            </a:pPr>
            <a:r>
              <a:rPr lang="en-US" sz="3999">
                <a:solidFill>
                  <a:srgbClr val="C47D90"/>
                </a:solidFill>
                <a:latin typeface="Lilita One"/>
                <a:ea typeface="Lilita One"/>
                <a:cs typeface="Lilita One"/>
                <a:sym typeface="Lilita One"/>
              </a:rPr>
              <a:t>       </a:t>
            </a:r>
            <a:r>
              <a:rPr lang="en-US" sz="3999">
                <a:solidFill>
                  <a:srgbClr val="C47D90"/>
                </a:solidFill>
                <a:latin typeface="Lilita One"/>
                <a:ea typeface="Lilita One"/>
                <a:cs typeface="Lilita One"/>
                <a:sym typeface="Lilita One"/>
              </a:rPr>
              <a:t>for Customization</a:t>
            </a:r>
          </a:p>
          <a:p>
            <a:pPr algn="ctr">
              <a:lnSpc>
                <a:spcPts val="5652"/>
              </a:lnSpc>
            </a:pPr>
          </a:p>
          <a:p>
            <a:pPr algn="ctr">
              <a:lnSpc>
                <a:spcPts val="5652"/>
              </a:lnSpc>
            </a:pPr>
          </a:p>
        </p:txBody>
      </p:sp>
      <p:sp>
        <p:nvSpPr>
          <p:cNvPr name="TextBox 14" id="14"/>
          <p:cNvSpPr txBox="true"/>
          <p:nvPr/>
        </p:nvSpPr>
        <p:spPr>
          <a:xfrm rot="0">
            <a:off x="5359583" y="1396016"/>
            <a:ext cx="7568834" cy="1304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500"/>
              </a:lnSpc>
            </a:pPr>
            <a:r>
              <a:rPr lang="en-US" sz="7500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The Problem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5400000">
            <a:off x="-1312129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5785354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5400000">
            <a:off x="12882837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-1697204" y="-752030"/>
            <a:ext cx="21682409" cy="5082014"/>
            <a:chOff x="0" y="0"/>
            <a:chExt cx="5710593" cy="1338473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710593" cy="1338473"/>
            </a:xfrm>
            <a:custGeom>
              <a:avLst/>
              <a:gdLst/>
              <a:ahLst/>
              <a:cxnLst/>
              <a:rect r="r" b="b" t="t" l="l"/>
              <a:pathLst>
                <a:path h="1338473" w="5710593">
                  <a:moveTo>
                    <a:pt x="0" y="0"/>
                  </a:moveTo>
                  <a:lnTo>
                    <a:pt x="5710593" y="0"/>
                  </a:lnTo>
                  <a:lnTo>
                    <a:pt x="5710593" y="1338473"/>
                  </a:lnTo>
                  <a:lnTo>
                    <a:pt x="0" y="1338473"/>
                  </a:lnTo>
                  <a:close/>
                </a:path>
              </a:pathLst>
            </a:custGeom>
            <a:solidFill>
              <a:srgbClr val="FFDE59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710593" cy="137657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4165797" y="652746"/>
            <a:ext cx="9956405" cy="8981507"/>
          </a:xfrm>
          <a:custGeom>
            <a:avLst/>
            <a:gdLst/>
            <a:ahLst/>
            <a:cxnLst/>
            <a:rect r="r" b="b" t="t" l="l"/>
            <a:pathLst>
              <a:path h="8981507" w="9956405">
                <a:moveTo>
                  <a:pt x="0" y="0"/>
                </a:moveTo>
                <a:lnTo>
                  <a:pt x="9956406" y="0"/>
                </a:lnTo>
                <a:lnTo>
                  <a:pt x="9956406" y="8981508"/>
                </a:lnTo>
                <a:lnTo>
                  <a:pt x="0" y="898150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3068530" y="460674"/>
            <a:ext cx="1097268" cy="1097268"/>
          </a:xfrm>
          <a:custGeom>
            <a:avLst/>
            <a:gdLst/>
            <a:ahLst/>
            <a:cxnLst/>
            <a:rect r="r" b="b" t="t" l="l"/>
            <a:pathLst>
              <a:path h="1097268" w="1097268">
                <a:moveTo>
                  <a:pt x="0" y="0"/>
                </a:moveTo>
                <a:lnTo>
                  <a:pt x="1097267" y="0"/>
                </a:lnTo>
                <a:lnTo>
                  <a:pt x="1097267" y="1097267"/>
                </a:lnTo>
                <a:lnTo>
                  <a:pt x="0" y="109726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3961655">
            <a:off x="16084151" y="2599155"/>
            <a:ext cx="1276504" cy="1276504"/>
          </a:xfrm>
          <a:custGeom>
            <a:avLst/>
            <a:gdLst/>
            <a:ahLst/>
            <a:cxnLst/>
            <a:rect r="r" b="b" t="t" l="l"/>
            <a:pathLst>
              <a:path h="1276504" w="1276504">
                <a:moveTo>
                  <a:pt x="0" y="0"/>
                </a:moveTo>
                <a:lnTo>
                  <a:pt x="1276505" y="0"/>
                </a:lnTo>
                <a:lnTo>
                  <a:pt x="1276505" y="1276505"/>
                </a:lnTo>
                <a:lnTo>
                  <a:pt x="0" y="127650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2500503" y="2747311"/>
            <a:ext cx="1136053" cy="1332613"/>
          </a:xfrm>
          <a:custGeom>
            <a:avLst/>
            <a:gdLst/>
            <a:ahLst/>
            <a:cxnLst/>
            <a:rect r="r" b="b" t="t" l="l"/>
            <a:pathLst>
              <a:path h="1332613" w="1136053">
                <a:moveTo>
                  <a:pt x="0" y="0"/>
                </a:moveTo>
                <a:lnTo>
                  <a:pt x="1136053" y="0"/>
                </a:lnTo>
                <a:lnTo>
                  <a:pt x="1136053" y="1332613"/>
                </a:lnTo>
                <a:lnTo>
                  <a:pt x="0" y="1332613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5400000">
            <a:off x="16478255" y="362393"/>
            <a:ext cx="1136053" cy="1332613"/>
          </a:xfrm>
          <a:custGeom>
            <a:avLst/>
            <a:gdLst/>
            <a:ahLst/>
            <a:cxnLst/>
            <a:rect r="r" b="b" t="t" l="l"/>
            <a:pathLst>
              <a:path h="1332613" w="1136053">
                <a:moveTo>
                  <a:pt x="0" y="0"/>
                </a:moveTo>
                <a:lnTo>
                  <a:pt x="1136053" y="0"/>
                </a:lnTo>
                <a:lnTo>
                  <a:pt x="1136053" y="1332614"/>
                </a:lnTo>
                <a:lnTo>
                  <a:pt x="0" y="133261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3" id="13"/>
          <p:cNvGrpSpPr/>
          <p:nvPr/>
        </p:nvGrpSpPr>
        <p:grpSpPr>
          <a:xfrm rot="0">
            <a:off x="4581120" y="3359707"/>
            <a:ext cx="8909715" cy="3656243"/>
            <a:chOff x="0" y="0"/>
            <a:chExt cx="2410968" cy="989379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2410968" cy="989379"/>
            </a:xfrm>
            <a:custGeom>
              <a:avLst/>
              <a:gdLst/>
              <a:ahLst/>
              <a:cxnLst/>
              <a:rect r="r" b="b" t="t" l="l"/>
              <a:pathLst>
                <a:path h="989379" w="2410968">
                  <a:moveTo>
                    <a:pt x="19985" y="0"/>
                  </a:moveTo>
                  <a:lnTo>
                    <a:pt x="2390982" y="0"/>
                  </a:lnTo>
                  <a:cubicBezTo>
                    <a:pt x="2402020" y="0"/>
                    <a:pt x="2410968" y="8948"/>
                    <a:pt x="2410968" y="19985"/>
                  </a:cubicBezTo>
                  <a:lnTo>
                    <a:pt x="2410968" y="969394"/>
                  </a:lnTo>
                  <a:cubicBezTo>
                    <a:pt x="2410968" y="980431"/>
                    <a:pt x="2402020" y="989379"/>
                    <a:pt x="2390982" y="989379"/>
                  </a:cubicBezTo>
                  <a:lnTo>
                    <a:pt x="19985" y="989379"/>
                  </a:lnTo>
                  <a:cubicBezTo>
                    <a:pt x="8948" y="989379"/>
                    <a:pt x="0" y="980431"/>
                    <a:pt x="0" y="969394"/>
                  </a:cubicBezTo>
                  <a:lnTo>
                    <a:pt x="0" y="19985"/>
                  </a:lnTo>
                  <a:cubicBezTo>
                    <a:pt x="0" y="8948"/>
                    <a:pt x="8948" y="0"/>
                    <a:pt x="19985" y="0"/>
                  </a:cubicBezTo>
                  <a:close/>
                </a:path>
              </a:pathLst>
            </a:custGeom>
            <a:blipFill>
              <a:blip r:embed="rId10"/>
              <a:stretch>
                <a:fillRect l="-1945" t="0" r="-1945" b="0"/>
              </a:stretch>
            </a:blipFill>
            <a:ln w="38100" cap="rnd">
              <a:solidFill>
                <a:srgbClr val="FFFFFF"/>
              </a:solidFill>
              <a:prstDash val="solid"/>
              <a:round/>
            </a:ln>
          </p:spPr>
        </p:sp>
      </p:grpSp>
      <p:sp>
        <p:nvSpPr>
          <p:cNvPr name="TextBox 15" id="15"/>
          <p:cNvSpPr txBox="true"/>
          <p:nvPr/>
        </p:nvSpPr>
        <p:spPr>
          <a:xfrm rot="0">
            <a:off x="5769973" y="1396016"/>
            <a:ext cx="6748054" cy="1304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500"/>
              </a:lnSpc>
            </a:pPr>
            <a:r>
              <a:rPr lang="en-US" sz="7500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The Solution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5858367" y="7195685"/>
            <a:ext cx="6571267" cy="13929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652"/>
              </a:lnSpc>
            </a:pPr>
            <a:r>
              <a:rPr lang="en-US" sz="3600">
                <a:solidFill>
                  <a:srgbClr val="C47D90"/>
                </a:solidFill>
                <a:latin typeface="Lilita One"/>
                <a:ea typeface="Lilita One"/>
                <a:cs typeface="Lilita One"/>
                <a:sym typeface="Lilita One"/>
              </a:rPr>
              <a:t>Automated, Customized ChocoCup Machine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5400000">
            <a:off x="-1312129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5785354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5400000">
            <a:off x="12882837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-1697204" y="-752030"/>
            <a:ext cx="21682409" cy="5082014"/>
            <a:chOff x="0" y="0"/>
            <a:chExt cx="5710593" cy="1338473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710593" cy="1338473"/>
            </a:xfrm>
            <a:custGeom>
              <a:avLst/>
              <a:gdLst/>
              <a:ahLst/>
              <a:cxnLst/>
              <a:rect r="r" b="b" t="t" l="l"/>
              <a:pathLst>
                <a:path h="1338473" w="5710593">
                  <a:moveTo>
                    <a:pt x="0" y="0"/>
                  </a:moveTo>
                  <a:lnTo>
                    <a:pt x="5710593" y="0"/>
                  </a:lnTo>
                  <a:lnTo>
                    <a:pt x="5710593" y="1338473"/>
                  </a:lnTo>
                  <a:lnTo>
                    <a:pt x="0" y="1338473"/>
                  </a:lnTo>
                  <a:close/>
                </a:path>
              </a:pathLst>
            </a:custGeom>
            <a:solidFill>
              <a:srgbClr val="F5B8C8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710593" cy="137657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4192895" y="358521"/>
            <a:ext cx="10608728" cy="9569957"/>
          </a:xfrm>
          <a:custGeom>
            <a:avLst/>
            <a:gdLst/>
            <a:ahLst/>
            <a:cxnLst/>
            <a:rect r="r" b="b" t="t" l="l"/>
            <a:pathLst>
              <a:path h="9569957" w="10608728">
                <a:moveTo>
                  <a:pt x="0" y="0"/>
                </a:moveTo>
                <a:lnTo>
                  <a:pt x="10608728" y="0"/>
                </a:lnTo>
                <a:lnTo>
                  <a:pt x="10608728" y="9569958"/>
                </a:lnTo>
                <a:lnTo>
                  <a:pt x="0" y="956995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3961655">
            <a:off x="16084151" y="2599155"/>
            <a:ext cx="1276504" cy="1276504"/>
          </a:xfrm>
          <a:custGeom>
            <a:avLst/>
            <a:gdLst/>
            <a:ahLst/>
            <a:cxnLst/>
            <a:rect r="r" b="b" t="t" l="l"/>
            <a:pathLst>
              <a:path h="1276504" w="1276504">
                <a:moveTo>
                  <a:pt x="0" y="0"/>
                </a:moveTo>
                <a:lnTo>
                  <a:pt x="1276505" y="0"/>
                </a:lnTo>
                <a:lnTo>
                  <a:pt x="1276505" y="1276505"/>
                </a:lnTo>
                <a:lnTo>
                  <a:pt x="0" y="127650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2500503" y="2747311"/>
            <a:ext cx="1136053" cy="1332613"/>
          </a:xfrm>
          <a:custGeom>
            <a:avLst/>
            <a:gdLst/>
            <a:ahLst/>
            <a:cxnLst/>
            <a:rect r="r" b="b" t="t" l="l"/>
            <a:pathLst>
              <a:path h="1332613" w="1136053">
                <a:moveTo>
                  <a:pt x="0" y="0"/>
                </a:moveTo>
                <a:lnTo>
                  <a:pt x="1136053" y="0"/>
                </a:lnTo>
                <a:lnTo>
                  <a:pt x="1136053" y="1332613"/>
                </a:lnTo>
                <a:lnTo>
                  <a:pt x="0" y="1332613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5400000">
            <a:off x="16478255" y="362393"/>
            <a:ext cx="1136053" cy="1332613"/>
          </a:xfrm>
          <a:custGeom>
            <a:avLst/>
            <a:gdLst/>
            <a:ahLst/>
            <a:cxnLst/>
            <a:rect r="r" b="b" t="t" l="l"/>
            <a:pathLst>
              <a:path h="1332613" w="1136053">
                <a:moveTo>
                  <a:pt x="0" y="0"/>
                </a:moveTo>
                <a:lnTo>
                  <a:pt x="1136053" y="0"/>
                </a:lnTo>
                <a:lnTo>
                  <a:pt x="1136053" y="1332614"/>
                </a:lnTo>
                <a:lnTo>
                  <a:pt x="0" y="133261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2" id="12"/>
          <p:cNvGrpSpPr/>
          <p:nvPr/>
        </p:nvGrpSpPr>
        <p:grpSpPr>
          <a:xfrm rot="0">
            <a:off x="8027487" y="4841674"/>
            <a:ext cx="2828801" cy="875945"/>
            <a:chOff x="0" y="0"/>
            <a:chExt cx="1575175" cy="487757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1575175" cy="487757"/>
            </a:xfrm>
            <a:custGeom>
              <a:avLst/>
              <a:gdLst/>
              <a:ahLst/>
              <a:cxnLst/>
              <a:rect r="r" b="b" t="t" l="l"/>
              <a:pathLst>
                <a:path h="487757" w="1575175">
                  <a:moveTo>
                    <a:pt x="62947" y="0"/>
                  </a:moveTo>
                  <a:lnTo>
                    <a:pt x="1512228" y="0"/>
                  </a:lnTo>
                  <a:cubicBezTo>
                    <a:pt x="1528923" y="0"/>
                    <a:pt x="1544934" y="6632"/>
                    <a:pt x="1556739" y="18437"/>
                  </a:cubicBezTo>
                  <a:cubicBezTo>
                    <a:pt x="1568543" y="30242"/>
                    <a:pt x="1575175" y="46252"/>
                    <a:pt x="1575175" y="62947"/>
                  </a:cubicBezTo>
                  <a:lnTo>
                    <a:pt x="1575175" y="424810"/>
                  </a:lnTo>
                  <a:cubicBezTo>
                    <a:pt x="1575175" y="459575"/>
                    <a:pt x="1546993" y="487757"/>
                    <a:pt x="1512228" y="487757"/>
                  </a:cubicBezTo>
                  <a:lnTo>
                    <a:pt x="62947" y="487757"/>
                  </a:lnTo>
                  <a:cubicBezTo>
                    <a:pt x="28182" y="487757"/>
                    <a:pt x="0" y="459575"/>
                    <a:pt x="0" y="424810"/>
                  </a:cubicBezTo>
                  <a:lnTo>
                    <a:pt x="0" y="62947"/>
                  </a:lnTo>
                  <a:cubicBezTo>
                    <a:pt x="0" y="28182"/>
                    <a:pt x="28182" y="0"/>
                    <a:pt x="62947" y="0"/>
                  </a:cubicBezTo>
                  <a:close/>
                </a:path>
              </a:pathLst>
            </a:custGeom>
            <a:blipFill>
              <a:blip r:embed="rId10"/>
              <a:stretch>
                <a:fillRect l="-971" t="0" r="-971" b="0"/>
              </a:stretch>
            </a:blipFill>
            <a:ln w="38100" cap="rnd">
              <a:solidFill>
                <a:srgbClr val="A16343"/>
              </a:solidFill>
              <a:prstDash val="solid"/>
              <a:round/>
            </a:ln>
          </p:spPr>
        </p:sp>
      </p:grpSp>
      <p:grpSp>
        <p:nvGrpSpPr>
          <p:cNvPr name="Group 14" id="14"/>
          <p:cNvGrpSpPr/>
          <p:nvPr/>
        </p:nvGrpSpPr>
        <p:grpSpPr>
          <a:xfrm rot="0">
            <a:off x="7998641" y="7044645"/>
            <a:ext cx="2828801" cy="875945"/>
            <a:chOff x="0" y="0"/>
            <a:chExt cx="1575175" cy="487757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1575175" cy="487757"/>
            </a:xfrm>
            <a:custGeom>
              <a:avLst/>
              <a:gdLst/>
              <a:ahLst/>
              <a:cxnLst/>
              <a:rect r="r" b="b" t="t" l="l"/>
              <a:pathLst>
                <a:path h="487757" w="1575175">
                  <a:moveTo>
                    <a:pt x="62947" y="0"/>
                  </a:moveTo>
                  <a:lnTo>
                    <a:pt x="1512228" y="0"/>
                  </a:lnTo>
                  <a:cubicBezTo>
                    <a:pt x="1528923" y="0"/>
                    <a:pt x="1544934" y="6632"/>
                    <a:pt x="1556739" y="18437"/>
                  </a:cubicBezTo>
                  <a:cubicBezTo>
                    <a:pt x="1568543" y="30242"/>
                    <a:pt x="1575175" y="46252"/>
                    <a:pt x="1575175" y="62947"/>
                  </a:cubicBezTo>
                  <a:lnTo>
                    <a:pt x="1575175" y="424810"/>
                  </a:lnTo>
                  <a:cubicBezTo>
                    <a:pt x="1575175" y="459575"/>
                    <a:pt x="1546993" y="487757"/>
                    <a:pt x="1512228" y="487757"/>
                  </a:cubicBezTo>
                  <a:lnTo>
                    <a:pt x="62947" y="487757"/>
                  </a:lnTo>
                  <a:cubicBezTo>
                    <a:pt x="28182" y="487757"/>
                    <a:pt x="0" y="459575"/>
                    <a:pt x="0" y="424810"/>
                  </a:cubicBezTo>
                  <a:lnTo>
                    <a:pt x="0" y="62947"/>
                  </a:lnTo>
                  <a:cubicBezTo>
                    <a:pt x="0" y="28182"/>
                    <a:pt x="28182" y="0"/>
                    <a:pt x="62947" y="0"/>
                  </a:cubicBezTo>
                  <a:close/>
                </a:path>
              </a:pathLst>
            </a:custGeom>
            <a:blipFill>
              <a:blip r:embed="rId11"/>
              <a:stretch>
                <a:fillRect l="0" t="-95" r="0" b="-95"/>
              </a:stretch>
            </a:blipFill>
            <a:ln w="38100" cap="rnd">
              <a:solidFill>
                <a:srgbClr val="A16343"/>
              </a:solidFill>
              <a:prstDash val="solid"/>
              <a:round/>
            </a:ln>
          </p:spPr>
        </p:sp>
      </p:grpSp>
      <p:sp>
        <p:nvSpPr>
          <p:cNvPr name="TextBox 16" id="16"/>
          <p:cNvSpPr txBox="true"/>
          <p:nvPr/>
        </p:nvSpPr>
        <p:spPr>
          <a:xfrm rot="0">
            <a:off x="3859105" y="1036897"/>
            <a:ext cx="11276308" cy="2114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Stages</a:t>
            </a:r>
          </a:p>
          <a:p>
            <a:pPr algn="ctr">
              <a:lnSpc>
                <a:spcPts val="8400"/>
              </a:lnSpc>
            </a:pPr>
            <a:r>
              <a:rPr lang="en-US" sz="6000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Input/Output Unit</a:t>
            </a:r>
          </a:p>
        </p:txBody>
      </p:sp>
      <p:sp>
        <p:nvSpPr>
          <p:cNvPr name="Freeform 17" id="17"/>
          <p:cNvSpPr/>
          <p:nvPr/>
        </p:nvSpPr>
        <p:spPr>
          <a:xfrm flipH="false" flipV="false" rot="0">
            <a:off x="13134471" y="-654090"/>
            <a:ext cx="2459814" cy="3648674"/>
          </a:xfrm>
          <a:custGeom>
            <a:avLst/>
            <a:gdLst/>
            <a:ahLst/>
            <a:cxnLst/>
            <a:rect r="r" b="b" t="t" l="l"/>
            <a:pathLst>
              <a:path h="3648674" w="2459814">
                <a:moveTo>
                  <a:pt x="0" y="0"/>
                </a:moveTo>
                <a:lnTo>
                  <a:pt x="2459814" y="0"/>
                </a:lnTo>
                <a:lnTo>
                  <a:pt x="2459814" y="3648674"/>
                </a:lnTo>
                <a:lnTo>
                  <a:pt x="0" y="3648674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8" id="18"/>
          <p:cNvGrpSpPr/>
          <p:nvPr/>
        </p:nvGrpSpPr>
        <p:grpSpPr>
          <a:xfrm rot="0">
            <a:off x="8027487" y="8206340"/>
            <a:ext cx="2771108" cy="858080"/>
            <a:chOff x="0" y="0"/>
            <a:chExt cx="1575175" cy="487757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1575175" cy="487757"/>
            </a:xfrm>
            <a:custGeom>
              <a:avLst/>
              <a:gdLst/>
              <a:ahLst/>
              <a:cxnLst/>
              <a:rect r="r" b="b" t="t" l="l"/>
              <a:pathLst>
                <a:path h="487757" w="1575175">
                  <a:moveTo>
                    <a:pt x="64257" y="0"/>
                  </a:moveTo>
                  <a:lnTo>
                    <a:pt x="1510918" y="0"/>
                  </a:lnTo>
                  <a:cubicBezTo>
                    <a:pt x="1527960" y="0"/>
                    <a:pt x="1544304" y="6770"/>
                    <a:pt x="1556355" y="18821"/>
                  </a:cubicBezTo>
                  <a:cubicBezTo>
                    <a:pt x="1568405" y="30871"/>
                    <a:pt x="1575175" y="47215"/>
                    <a:pt x="1575175" y="64257"/>
                  </a:cubicBezTo>
                  <a:lnTo>
                    <a:pt x="1575175" y="423499"/>
                  </a:lnTo>
                  <a:cubicBezTo>
                    <a:pt x="1575175" y="440542"/>
                    <a:pt x="1568405" y="456886"/>
                    <a:pt x="1556355" y="468936"/>
                  </a:cubicBezTo>
                  <a:cubicBezTo>
                    <a:pt x="1544304" y="480987"/>
                    <a:pt x="1527960" y="487757"/>
                    <a:pt x="1510918" y="487757"/>
                  </a:cubicBezTo>
                  <a:lnTo>
                    <a:pt x="64257" y="487757"/>
                  </a:lnTo>
                  <a:cubicBezTo>
                    <a:pt x="47215" y="487757"/>
                    <a:pt x="30871" y="480987"/>
                    <a:pt x="18821" y="468936"/>
                  </a:cubicBezTo>
                  <a:cubicBezTo>
                    <a:pt x="6770" y="456886"/>
                    <a:pt x="0" y="440542"/>
                    <a:pt x="0" y="423499"/>
                  </a:cubicBezTo>
                  <a:lnTo>
                    <a:pt x="0" y="64257"/>
                  </a:lnTo>
                  <a:cubicBezTo>
                    <a:pt x="0" y="47215"/>
                    <a:pt x="6770" y="30871"/>
                    <a:pt x="18821" y="18821"/>
                  </a:cubicBezTo>
                  <a:cubicBezTo>
                    <a:pt x="30871" y="6770"/>
                    <a:pt x="47215" y="0"/>
                    <a:pt x="64257" y="0"/>
                  </a:cubicBezTo>
                  <a:close/>
                </a:path>
              </a:pathLst>
            </a:custGeom>
            <a:blipFill>
              <a:blip r:embed="rId14"/>
              <a:stretch>
                <a:fillRect l="-4189" t="0" r="-4189" b="0"/>
              </a:stretch>
            </a:blipFill>
            <a:ln w="38100" cap="rnd">
              <a:solidFill>
                <a:srgbClr val="A16343"/>
              </a:solidFill>
              <a:prstDash val="solid"/>
              <a:round/>
            </a:ln>
          </p:spPr>
        </p:sp>
      </p:grpSp>
      <p:sp>
        <p:nvSpPr>
          <p:cNvPr name="Freeform 20" id="20"/>
          <p:cNvSpPr/>
          <p:nvPr/>
        </p:nvSpPr>
        <p:spPr>
          <a:xfrm flipH="false" flipV="false" rot="0">
            <a:off x="3068530" y="460674"/>
            <a:ext cx="1097268" cy="1097268"/>
          </a:xfrm>
          <a:custGeom>
            <a:avLst/>
            <a:gdLst/>
            <a:ahLst/>
            <a:cxnLst/>
            <a:rect r="r" b="b" t="t" l="l"/>
            <a:pathLst>
              <a:path h="1097268" w="1097268">
                <a:moveTo>
                  <a:pt x="0" y="0"/>
                </a:moveTo>
                <a:lnTo>
                  <a:pt x="1097267" y="0"/>
                </a:lnTo>
                <a:lnTo>
                  <a:pt x="1097267" y="1097267"/>
                </a:lnTo>
                <a:lnTo>
                  <a:pt x="0" y="109726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21" id="21"/>
          <p:cNvGrpSpPr/>
          <p:nvPr/>
        </p:nvGrpSpPr>
        <p:grpSpPr>
          <a:xfrm rot="0">
            <a:off x="6759456" y="3800897"/>
            <a:ext cx="2439915" cy="755526"/>
            <a:chOff x="0" y="0"/>
            <a:chExt cx="1575175" cy="487757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1575175" cy="487757"/>
            </a:xfrm>
            <a:custGeom>
              <a:avLst/>
              <a:gdLst/>
              <a:ahLst/>
              <a:cxnLst/>
              <a:rect r="r" b="b" t="t" l="l"/>
              <a:pathLst>
                <a:path h="487757" w="1575175">
                  <a:moveTo>
                    <a:pt x="72980" y="0"/>
                  </a:moveTo>
                  <a:lnTo>
                    <a:pt x="1502196" y="0"/>
                  </a:lnTo>
                  <a:cubicBezTo>
                    <a:pt x="1521551" y="0"/>
                    <a:pt x="1540114" y="7689"/>
                    <a:pt x="1553800" y="21375"/>
                  </a:cubicBezTo>
                  <a:cubicBezTo>
                    <a:pt x="1567486" y="35062"/>
                    <a:pt x="1575175" y="53624"/>
                    <a:pt x="1575175" y="72980"/>
                  </a:cubicBezTo>
                  <a:lnTo>
                    <a:pt x="1575175" y="414777"/>
                  </a:lnTo>
                  <a:cubicBezTo>
                    <a:pt x="1575175" y="434133"/>
                    <a:pt x="1567486" y="452695"/>
                    <a:pt x="1553800" y="466382"/>
                  </a:cubicBezTo>
                  <a:cubicBezTo>
                    <a:pt x="1540114" y="480068"/>
                    <a:pt x="1521551" y="487757"/>
                    <a:pt x="1502196" y="487757"/>
                  </a:cubicBezTo>
                  <a:lnTo>
                    <a:pt x="72980" y="487757"/>
                  </a:lnTo>
                  <a:cubicBezTo>
                    <a:pt x="53624" y="487757"/>
                    <a:pt x="35062" y="480068"/>
                    <a:pt x="21375" y="466382"/>
                  </a:cubicBezTo>
                  <a:cubicBezTo>
                    <a:pt x="7689" y="452695"/>
                    <a:pt x="0" y="434133"/>
                    <a:pt x="0" y="414777"/>
                  </a:cubicBezTo>
                  <a:lnTo>
                    <a:pt x="0" y="72980"/>
                  </a:lnTo>
                  <a:cubicBezTo>
                    <a:pt x="0" y="53624"/>
                    <a:pt x="7689" y="35062"/>
                    <a:pt x="21375" y="21375"/>
                  </a:cubicBezTo>
                  <a:cubicBezTo>
                    <a:pt x="35062" y="7689"/>
                    <a:pt x="53624" y="0"/>
                    <a:pt x="72980" y="0"/>
                  </a:cubicBezTo>
                  <a:close/>
                </a:path>
              </a:pathLst>
            </a:custGeom>
            <a:blipFill>
              <a:blip r:embed="rId15"/>
              <a:stretch>
                <a:fillRect l="0" t="-2407" r="0" b="-2407"/>
              </a:stretch>
            </a:blipFill>
            <a:ln w="38100" cap="rnd">
              <a:solidFill>
                <a:srgbClr val="A16343"/>
              </a:solidFill>
              <a:prstDash val="solid"/>
              <a:round/>
            </a:ln>
          </p:spPr>
        </p:sp>
      </p:grpSp>
      <p:grpSp>
        <p:nvGrpSpPr>
          <p:cNvPr name="Group 23" id="23"/>
          <p:cNvGrpSpPr/>
          <p:nvPr/>
        </p:nvGrpSpPr>
        <p:grpSpPr>
          <a:xfrm rot="0">
            <a:off x="9795147" y="3797362"/>
            <a:ext cx="2439915" cy="755526"/>
            <a:chOff x="0" y="0"/>
            <a:chExt cx="1575175" cy="487757"/>
          </a:xfrm>
        </p:grpSpPr>
        <p:sp>
          <p:nvSpPr>
            <p:cNvPr name="Freeform 24" id="24"/>
            <p:cNvSpPr/>
            <p:nvPr/>
          </p:nvSpPr>
          <p:spPr>
            <a:xfrm flipH="false" flipV="false" rot="0">
              <a:off x="0" y="0"/>
              <a:ext cx="1575175" cy="487757"/>
            </a:xfrm>
            <a:custGeom>
              <a:avLst/>
              <a:gdLst/>
              <a:ahLst/>
              <a:cxnLst/>
              <a:rect r="r" b="b" t="t" l="l"/>
              <a:pathLst>
                <a:path h="487757" w="1575175">
                  <a:moveTo>
                    <a:pt x="72980" y="0"/>
                  </a:moveTo>
                  <a:lnTo>
                    <a:pt x="1502196" y="0"/>
                  </a:lnTo>
                  <a:cubicBezTo>
                    <a:pt x="1521551" y="0"/>
                    <a:pt x="1540114" y="7689"/>
                    <a:pt x="1553800" y="21375"/>
                  </a:cubicBezTo>
                  <a:cubicBezTo>
                    <a:pt x="1567486" y="35062"/>
                    <a:pt x="1575175" y="53624"/>
                    <a:pt x="1575175" y="72980"/>
                  </a:cubicBezTo>
                  <a:lnTo>
                    <a:pt x="1575175" y="414777"/>
                  </a:lnTo>
                  <a:cubicBezTo>
                    <a:pt x="1575175" y="434133"/>
                    <a:pt x="1567486" y="452695"/>
                    <a:pt x="1553800" y="466382"/>
                  </a:cubicBezTo>
                  <a:cubicBezTo>
                    <a:pt x="1540114" y="480068"/>
                    <a:pt x="1521551" y="487757"/>
                    <a:pt x="1502196" y="487757"/>
                  </a:cubicBezTo>
                  <a:lnTo>
                    <a:pt x="72980" y="487757"/>
                  </a:lnTo>
                  <a:cubicBezTo>
                    <a:pt x="53624" y="487757"/>
                    <a:pt x="35062" y="480068"/>
                    <a:pt x="21375" y="466382"/>
                  </a:cubicBezTo>
                  <a:cubicBezTo>
                    <a:pt x="7689" y="452695"/>
                    <a:pt x="0" y="434133"/>
                    <a:pt x="0" y="414777"/>
                  </a:cubicBezTo>
                  <a:lnTo>
                    <a:pt x="0" y="72980"/>
                  </a:lnTo>
                  <a:cubicBezTo>
                    <a:pt x="0" y="53624"/>
                    <a:pt x="7689" y="35062"/>
                    <a:pt x="21375" y="21375"/>
                  </a:cubicBezTo>
                  <a:cubicBezTo>
                    <a:pt x="35062" y="7689"/>
                    <a:pt x="53624" y="0"/>
                    <a:pt x="72980" y="0"/>
                  </a:cubicBezTo>
                  <a:close/>
                </a:path>
              </a:pathLst>
            </a:custGeom>
            <a:blipFill>
              <a:blip r:embed="rId16"/>
              <a:stretch>
                <a:fillRect l="0" t="-4858" r="0" b="-4858"/>
              </a:stretch>
            </a:blipFill>
            <a:ln w="38100" cap="rnd">
              <a:solidFill>
                <a:srgbClr val="A16343"/>
              </a:solidFill>
              <a:prstDash val="solid"/>
              <a:round/>
            </a:ln>
          </p:spPr>
        </p:sp>
      </p:grpSp>
      <p:grpSp>
        <p:nvGrpSpPr>
          <p:cNvPr name="Group 25" id="25"/>
          <p:cNvGrpSpPr/>
          <p:nvPr/>
        </p:nvGrpSpPr>
        <p:grpSpPr>
          <a:xfrm rot="0">
            <a:off x="6759456" y="6003369"/>
            <a:ext cx="2439915" cy="755526"/>
            <a:chOff x="0" y="0"/>
            <a:chExt cx="1575175" cy="487757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1575175" cy="487757"/>
            </a:xfrm>
            <a:custGeom>
              <a:avLst/>
              <a:gdLst/>
              <a:ahLst/>
              <a:cxnLst/>
              <a:rect r="r" b="b" t="t" l="l"/>
              <a:pathLst>
                <a:path h="487757" w="1575175">
                  <a:moveTo>
                    <a:pt x="72980" y="0"/>
                  </a:moveTo>
                  <a:lnTo>
                    <a:pt x="1502196" y="0"/>
                  </a:lnTo>
                  <a:cubicBezTo>
                    <a:pt x="1521551" y="0"/>
                    <a:pt x="1540114" y="7689"/>
                    <a:pt x="1553800" y="21375"/>
                  </a:cubicBezTo>
                  <a:cubicBezTo>
                    <a:pt x="1567486" y="35062"/>
                    <a:pt x="1575175" y="53624"/>
                    <a:pt x="1575175" y="72980"/>
                  </a:cubicBezTo>
                  <a:lnTo>
                    <a:pt x="1575175" y="414777"/>
                  </a:lnTo>
                  <a:cubicBezTo>
                    <a:pt x="1575175" y="434133"/>
                    <a:pt x="1567486" y="452695"/>
                    <a:pt x="1553800" y="466382"/>
                  </a:cubicBezTo>
                  <a:cubicBezTo>
                    <a:pt x="1540114" y="480068"/>
                    <a:pt x="1521551" y="487757"/>
                    <a:pt x="1502196" y="487757"/>
                  </a:cubicBezTo>
                  <a:lnTo>
                    <a:pt x="72980" y="487757"/>
                  </a:lnTo>
                  <a:cubicBezTo>
                    <a:pt x="53624" y="487757"/>
                    <a:pt x="35062" y="480068"/>
                    <a:pt x="21375" y="466382"/>
                  </a:cubicBezTo>
                  <a:cubicBezTo>
                    <a:pt x="7689" y="452695"/>
                    <a:pt x="0" y="434133"/>
                    <a:pt x="0" y="414777"/>
                  </a:cubicBezTo>
                  <a:lnTo>
                    <a:pt x="0" y="72980"/>
                  </a:lnTo>
                  <a:cubicBezTo>
                    <a:pt x="0" y="53624"/>
                    <a:pt x="7689" y="35062"/>
                    <a:pt x="21375" y="21375"/>
                  </a:cubicBezTo>
                  <a:cubicBezTo>
                    <a:pt x="35062" y="7689"/>
                    <a:pt x="53624" y="0"/>
                    <a:pt x="72980" y="0"/>
                  </a:cubicBezTo>
                  <a:close/>
                </a:path>
              </a:pathLst>
            </a:custGeom>
            <a:blipFill>
              <a:blip r:embed="rId17"/>
              <a:stretch>
                <a:fillRect l="0" t="-1185" r="0" b="-1185"/>
              </a:stretch>
            </a:blipFill>
            <a:ln w="38100" cap="rnd">
              <a:solidFill>
                <a:srgbClr val="A16343"/>
              </a:solidFill>
              <a:prstDash val="solid"/>
              <a:round/>
            </a:ln>
          </p:spPr>
        </p:sp>
      </p:grpSp>
      <p:grpSp>
        <p:nvGrpSpPr>
          <p:cNvPr name="Group 27" id="27"/>
          <p:cNvGrpSpPr/>
          <p:nvPr/>
        </p:nvGrpSpPr>
        <p:grpSpPr>
          <a:xfrm rot="0">
            <a:off x="9795147" y="6003369"/>
            <a:ext cx="2439915" cy="755526"/>
            <a:chOff x="0" y="0"/>
            <a:chExt cx="1575175" cy="487757"/>
          </a:xfrm>
        </p:grpSpPr>
        <p:sp>
          <p:nvSpPr>
            <p:cNvPr name="Freeform 28" id="28"/>
            <p:cNvSpPr/>
            <p:nvPr/>
          </p:nvSpPr>
          <p:spPr>
            <a:xfrm flipH="false" flipV="false" rot="0">
              <a:off x="0" y="0"/>
              <a:ext cx="1575175" cy="487757"/>
            </a:xfrm>
            <a:custGeom>
              <a:avLst/>
              <a:gdLst/>
              <a:ahLst/>
              <a:cxnLst/>
              <a:rect r="r" b="b" t="t" l="l"/>
              <a:pathLst>
                <a:path h="487757" w="1575175">
                  <a:moveTo>
                    <a:pt x="72980" y="0"/>
                  </a:moveTo>
                  <a:lnTo>
                    <a:pt x="1502196" y="0"/>
                  </a:lnTo>
                  <a:cubicBezTo>
                    <a:pt x="1521551" y="0"/>
                    <a:pt x="1540114" y="7689"/>
                    <a:pt x="1553800" y="21375"/>
                  </a:cubicBezTo>
                  <a:cubicBezTo>
                    <a:pt x="1567486" y="35062"/>
                    <a:pt x="1575175" y="53624"/>
                    <a:pt x="1575175" y="72980"/>
                  </a:cubicBezTo>
                  <a:lnTo>
                    <a:pt x="1575175" y="414777"/>
                  </a:lnTo>
                  <a:cubicBezTo>
                    <a:pt x="1575175" y="434133"/>
                    <a:pt x="1567486" y="452695"/>
                    <a:pt x="1553800" y="466382"/>
                  </a:cubicBezTo>
                  <a:cubicBezTo>
                    <a:pt x="1540114" y="480068"/>
                    <a:pt x="1521551" y="487757"/>
                    <a:pt x="1502196" y="487757"/>
                  </a:cubicBezTo>
                  <a:lnTo>
                    <a:pt x="72980" y="487757"/>
                  </a:lnTo>
                  <a:cubicBezTo>
                    <a:pt x="53624" y="487757"/>
                    <a:pt x="35062" y="480068"/>
                    <a:pt x="21375" y="466382"/>
                  </a:cubicBezTo>
                  <a:cubicBezTo>
                    <a:pt x="7689" y="452695"/>
                    <a:pt x="0" y="434133"/>
                    <a:pt x="0" y="414777"/>
                  </a:cubicBezTo>
                  <a:lnTo>
                    <a:pt x="0" y="72980"/>
                  </a:lnTo>
                  <a:cubicBezTo>
                    <a:pt x="0" y="53624"/>
                    <a:pt x="7689" y="35062"/>
                    <a:pt x="21375" y="21375"/>
                  </a:cubicBezTo>
                  <a:cubicBezTo>
                    <a:pt x="35062" y="7689"/>
                    <a:pt x="53624" y="0"/>
                    <a:pt x="72980" y="0"/>
                  </a:cubicBezTo>
                  <a:close/>
                </a:path>
              </a:pathLst>
            </a:custGeom>
            <a:blipFill>
              <a:blip r:embed="rId18"/>
              <a:stretch>
                <a:fillRect l="-506" t="0" r="-506" b="0"/>
              </a:stretch>
            </a:blipFill>
            <a:ln w="38100" cap="rnd">
              <a:solidFill>
                <a:srgbClr val="A16343"/>
              </a:solidFill>
              <a:prstDash val="solid"/>
              <a:round/>
            </a:ln>
          </p:spPr>
        </p:sp>
      </p:grp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5400000">
            <a:off x="-1312129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5785354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5400000">
            <a:off x="12775957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3" y="0"/>
                </a:lnTo>
                <a:lnTo>
                  <a:pt x="6717293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-1697204" y="-752030"/>
            <a:ext cx="21682409" cy="5082014"/>
            <a:chOff x="0" y="0"/>
            <a:chExt cx="5710593" cy="1338473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710593" cy="1338473"/>
            </a:xfrm>
            <a:custGeom>
              <a:avLst/>
              <a:gdLst/>
              <a:ahLst/>
              <a:cxnLst/>
              <a:rect r="r" b="b" t="t" l="l"/>
              <a:pathLst>
                <a:path h="1338473" w="5710593">
                  <a:moveTo>
                    <a:pt x="0" y="0"/>
                  </a:moveTo>
                  <a:lnTo>
                    <a:pt x="5710593" y="0"/>
                  </a:lnTo>
                  <a:lnTo>
                    <a:pt x="5710593" y="1338473"/>
                  </a:lnTo>
                  <a:lnTo>
                    <a:pt x="0" y="1338473"/>
                  </a:lnTo>
                  <a:close/>
                </a:path>
              </a:pathLst>
            </a:custGeom>
            <a:solidFill>
              <a:srgbClr val="F5B8C8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710593" cy="137657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3675198" y="210184"/>
            <a:ext cx="10937605" cy="9866631"/>
          </a:xfrm>
          <a:custGeom>
            <a:avLst/>
            <a:gdLst/>
            <a:ahLst/>
            <a:cxnLst/>
            <a:rect r="r" b="b" t="t" l="l"/>
            <a:pathLst>
              <a:path h="9866631" w="10937605">
                <a:moveTo>
                  <a:pt x="0" y="0"/>
                </a:moveTo>
                <a:lnTo>
                  <a:pt x="10937604" y="0"/>
                </a:lnTo>
                <a:lnTo>
                  <a:pt x="10937604" y="9866632"/>
                </a:lnTo>
                <a:lnTo>
                  <a:pt x="0" y="986663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9" id="9"/>
          <p:cNvGrpSpPr/>
          <p:nvPr/>
        </p:nvGrpSpPr>
        <p:grpSpPr>
          <a:xfrm rot="0">
            <a:off x="6768094" y="1979797"/>
            <a:ext cx="4751813" cy="2867641"/>
            <a:chOff x="0" y="0"/>
            <a:chExt cx="1882557" cy="1136093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882557" cy="1136093"/>
            </a:xfrm>
            <a:custGeom>
              <a:avLst/>
              <a:gdLst/>
              <a:ahLst/>
              <a:cxnLst/>
              <a:rect r="r" b="b" t="t" l="l"/>
              <a:pathLst>
                <a:path h="1136093" w="1882557">
                  <a:moveTo>
                    <a:pt x="37473" y="0"/>
                  </a:moveTo>
                  <a:lnTo>
                    <a:pt x="1845084" y="0"/>
                  </a:lnTo>
                  <a:cubicBezTo>
                    <a:pt x="1855023" y="0"/>
                    <a:pt x="1864554" y="3948"/>
                    <a:pt x="1871582" y="10976"/>
                  </a:cubicBezTo>
                  <a:cubicBezTo>
                    <a:pt x="1878609" y="18003"/>
                    <a:pt x="1882557" y="27534"/>
                    <a:pt x="1882557" y="37473"/>
                  </a:cubicBezTo>
                  <a:lnTo>
                    <a:pt x="1882557" y="1098620"/>
                  </a:lnTo>
                  <a:cubicBezTo>
                    <a:pt x="1882557" y="1108558"/>
                    <a:pt x="1878609" y="1118090"/>
                    <a:pt x="1871582" y="1125117"/>
                  </a:cubicBezTo>
                  <a:cubicBezTo>
                    <a:pt x="1864554" y="1132145"/>
                    <a:pt x="1855023" y="1136093"/>
                    <a:pt x="1845084" y="1136093"/>
                  </a:cubicBezTo>
                  <a:lnTo>
                    <a:pt x="37473" y="1136093"/>
                  </a:lnTo>
                  <a:cubicBezTo>
                    <a:pt x="27534" y="1136093"/>
                    <a:pt x="18003" y="1132145"/>
                    <a:pt x="10976" y="1125117"/>
                  </a:cubicBezTo>
                  <a:cubicBezTo>
                    <a:pt x="3948" y="1118090"/>
                    <a:pt x="0" y="1108558"/>
                    <a:pt x="0" y="1098620"/>
                  </a:cubicBezTo>
                  <a:lnTo>
                    <a:pt x="0" y="37473"/>
                  </a:lnTo>
                  <a:cubicBezTo>
                    <a:pt x="0" y="27534"/>
                    <a:pt x="3948" y="18003"/>
                    <a:pt x="10976" y="10976"/>
                  </a:cubicBezTo>
                  <a:cubicBezTo>
                    <a:pt x="18003" y="3948"/>
                    <a:pt x="27534" y="0"/>
                    <a:pt x="37473" y="0"/>
                  </a:cubicBezTo>
                  <a:close/>
                </a:path>
              </a:pathLst>
            </a:custGeom>
            <a:blipFill>
              <a:blip r:embed="rId6"/>
              <a:stretch>
                <a:fillRect l="-3465" t="0" r="-3465" b="0"/>
              </a:stretch>
            </a:blipFill>
            <a:ln w="38100" cap="rnd">
              <a:solidFill>
                <a:srgbClr val="A16343"/>
              </a:solidFill>
              <a:prstDash val="solid"/>
              <a:round/>
            </a:ln>
          </p:spPr>
        </p:sp>
      </p:grpSp>
      <p:sp>
        <p:nvSpPr>
          <p:cNvPr name="Freeform 11" id="11"/>
          <p:cNvSpPr/>
          <p:nvPr/>
        </p:nvSpPr>
        <p:spPr>
          <a:xfrm flipH="false" flipV="false" rot="5400000">
            <a:off x="16478255" y="362393"/>
            <a:ext cx="1136053" cy="1332613"/>
          </a:xfrm>
          <a:custGeom>
            <a:avLst/>
            <a:gdLst/>
            <a:ahLst/>
            <a:cxnLst/>
            <a:rect r="r" b="b" t="t" l="l"/>
            <a:pathLst>
              <a:path h="1332613" w="1136053">
                <a:moveTo>
                  <a:pt x="0" y="0"/>
                </a:moveTo>
                <a:lnTo>
                  <a:pt x="1136053" y="0"/>
                </a:lnTo>
                <a:lnTo>
                  <a:pt x="1136053" y="1332614"/>
                </a:lnTo>
                <a:lnTo>
                  <a:pt x="0" y="1332614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3961655">
            <a:off x="16084151" y="2599155"/>
            <a:ext cx="1276504" cy="1276504"/>
          </a:xfrm>
          <a:custGeom>
            <a:avLst/>
            <a:gdLst/>
            <a:ahLst/>
            <a:cxnLst/>
            <a:rect r="r" b="b" t="t" l="l"/>
            <a:pathLst>
              <a:path h="1276504" w="1276504">
                <a:moveTo>
                  <a:pt x="0" y="0"/>
                </a:moveTo>
                <a:lnTo>
                  <a:pt x="1276505" y="0"/>
                </a:lnTo>
                <a:lnTo>
                  <a:pt x="1276505" y="1276505"/>
                </a:lnTo>
                <a:lnTo>
                  <a:pt x="0" y="1276505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2577930" y="210184"/>
            <a:ext cx="1097268" cy="1097268"/>
          </a:xfrm>
          <a:custGeom>
            <a:avLst/>
            <a:gdLst/>
            <a:ahLst/>
            <a:cxnLst/>
            <a:rect r="r" b="b" t="t" l="l"/>
            <a:pathLst>
              <a:path h="1097268" w="1097268">
                <a:moveTo>
                  <a:pt x="0" y="0"/>
                </a:moveTo>
                <a:lnTo>
                  <a:pt x="1097268" y="0"/>
                </a:lnTo>
                <a:lnTo>
                  <a:pt x="1097268" y="1097268"/>
                </a:lnTo>
                <a:lnTo>
                  <a:pt x="0" y="1097268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1990511" y="2637776"/>
            <a:ext cx="1136053" cy="1332613"/>
          </a:xfrm>
          <a:custGeom>
            <a:avLst/>
            <a:gdLst/>
            <a:ahLst/>
            <a:cxnLst/>
            <a:rect r="r" b="b" t="t" l="l"/>
            <a:pathLst>
              <a:path h="1332613" w="1136053">
                <a:moveTo>
                  <a:pt x="0" y="0"/>
                </a:moveTo>
                <a:lnTo>
                  <a:pt x="1136053" y="0"/>
                </a:lnTo>
                <a:lnTo>
                  <a:pt x="1136053" y="1332613"/>
                </a:lnTo>
                <a:lnTo>
                  <a:pt x="0" y="1332613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5" id="15"/>
          <p:cNvGrpSpPr/>
          <p:nvPr/>
        </p:nvGrpSpPr>
        <p:grpSpPr>
          <a:xfrm rot="0">
            <a:off x="6604754" y="4983736"/>
            <a:ext cx="4967879" cy="4493639"/>
            <a:chOff x="0" y="0"/>
            <a:chExt cx="1882557" cy="1702846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1882557" cy="1702846"/>
            </a:xfrm>
            <a:custGeom>
              <a:avLst/>
              <a:gdLst/>
              <a:ahLst/>
              <a:cxnLst/>
              <a:rect r="r" b="b" t="t" l="l"/>
              <a:pathLst>
                <a:path h="1702846" w="1882557">
                  <a:moveTo>
                    <a:pt x="35843" y="0"/>
                  </a:moveTo>
                  <a:lnTo>
                    <a:pt x="1846714" y="0"/>
                  </a:lnTo>
                  <a:cubicBezTo>
                    <a:pt x="1866510" y="0"/>
                    <a:pt x="1882557" y="16047"/>
                    <a:pt x="1882557" y="35843"/>
                  </a:cubicBezTo>
                  <a:lnTo>
                    <a:pt x="1882557" y="1667003"/>
                  </a:lnTo>
                  <a:cubicBezTo>
                    <a:pt x="1882557" y="1686799"/>
                    <a:pt x="1866510" y="1702846"/>
                    <a:pt x="1846714" y="1702846"/>
                  </a:cubicBezTo>
                  <a:lnTo>
                    <a:pt x="35843" y="1702846"/>
                  </a:lnTo>
                  <a:cubicBezTo>
                    <a:pt x="16047" y="1702846"/>
                    <a:pt x="0" y="1686799"/>
                    <a:pt x="0" y="1667003"/>
                  </a:cubicBezTo>
                  <a:lnTo>
                    <a:pt x="0" y="35843"/>
                  </a:lnTo>
                  <a:cubicBezTo>
                    <a:pt x="0" y="16047"/>
                    <a:pt x="16047" y="0"/>
                    <a:pt x="35843" y="0"/>
                  </a:cubicBezTo>
                  <a:close/>
                </a:path>
              </a:pathLst>
            </a:custGeom>
            <a:blipFill>
              <a:blip r:embed="rId11"/>
              <a:stretch>
                <a:fillRect l="0" t="-11510" r="0" b="-9300"/>
              </a:stretch>
            </a:blipFill>
            <a:ln w="38100" cap="rnd">
              <a:solidFill>
                <a:srgbClr val="A16343"/>
              </a:solidFill>
              <a:prstDash val="solid"/>
              <a:round/>
            </a:ln>
          </p:spPr>
        </p:sp>
      </p:grpSp>
      <p:sp>
        <p:nvSpPr>
          <p:cNvPr name="TextBox 17" id="17"/>
          <p:cNvSpPr txBox="true"/>
          <p:nvPr/>
        </p:nvSpPr>
        <p:spPr>
          <a:xfrm rot="0">
            <a:off x="5030359" y="741228"/>
            <a:ext cx="8227283" cy="10477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Website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5400000">
            <a:off x="-1312129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5785354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5400000">
            <a:off x="12882837" y="3338565"/>
            <a:ext cx="6717292" cy="7980942"/>
          </a:xfrm>
          <a:custGeom>
            <a:avLst/>
            <a:gdLst/>
            <a:ahLst/>
            <a:cxnLst/>
            <a:rect r="r" b="b" t="t" l="l"/>
            <a:pathLst>
              <a:path h="7980942" w="6717292">
                <a:moveTo>
                  <a:pt x="0" y="0"/>
                </a:moveTo>
                <a:lnTo>
                  <a:pt x="6717292" y="0"/>
                </a:lnTo>
                <a:lnTo>
                  <a:pt x="6717292" y="7980941"/>
                </a:lnTo>
                <a:lnTo>
                  <a:pt x="0" y="79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-1697204" y="-752030"/>
            <a:ext cx="21682409" cy="5082014"/>
            <a:chOff x="0" y="0"/>
            <a:chExt cx="5710593" cy="1338473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710593" cy="1338473"/>
            </a:xfrm>
            <a:custGeom>
              <a:avLst/>
              <a:gdLst/>
              <a:ahLst/>
              <a:cxnLst/>
              <a:rect r="r" b="b" t="t" l="l"/>
              <a:pathLst>
                <a:path h="1338473" w="5710593">
                  <a:moveTo>
                    <a:pt x="0" y="0"/>
                  </a:moveTo>
                  <a:lnTo>
                    <a:pt x="5710593" y="0"/>
                  </a:lnTo>
                  <a:lnTo>
                    <a:pt x="5710593" y="1338473"/>
                  </a:lnTo>
                  <a:lnTo>
                    <a:pt x="0" y="1338473"/>
                  </a:lnTo>
                  <a:close/>
                </a:path>
              </a:pathLst>
            </a:custGeom>
            <a:solidFill>
              <a:srgbClr val="FFDE59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710593" cy="137657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835560" y="553421"/>
            <a:ext cx="10176619" cy="9180159"/>
          </a:xfrm>
          <a:custGeom>
            <a:avLst/>
            <a:gdLst/>
            <a:ahLst/>
            <a:cxnLst/>
            <a:rect r="r" b="b" t="t" l="l"/>
            <a:pathLst>
              <a:path h="9180159" w="10176619">
                <a:moveTo>
                  <a:pt x="0" y="0"/>
                </a:moveTo>
                <a:lnTo>
                  <a:pt x="10176619" y="0"/>
                </a:lnTo>
                <a:lnTo>
                  <a:pt x="10176619" y="9180158"/>
                </a:lnTo>
                <a:lnTo>
                  <a:pt x="0" y="918015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-1148520">
            <a:off x="1190529" y="172712"/>
            <a:ext cx="855988" cy="855988"/>
          </a:xfrm>
          <a:custGeom>
            <a:avLst/>
            <a:gdLst/>
            <a:ahLst/>
            <a:cxnLst/>
            <a:rect r="r" b="b" t="t" l="l"/>
            <a:pathLst>
              <a:path h="855988" w="855988">
                <a:moveTo>
                  <a:pt x="0" y="0"/>
                </a:moveTo>
                <a:lnTo>
                  <a:pt x="855988" y="0"/>
                </a:lnTo>
                <a:lnTo>
                  <a:pt x="855988" y="855988"/>
                </a:lnTo>
                <a:lnTo>
                  <a:pt x="0" y="85598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0" id="10"/>
          <p:cNvGrpSpPr/>
          <p:nvPr/>
        </p:nvGrpSpPr>
        <p:grpSpPr>
          <a:xfrm rot="0">
            <a:off x="3489494" y="3679931"/>
            <a:ext cx="6868750" cy="5285695"/>
            <a:chOff x="0" y="0"/>
            <a:chExt cx="1476350" cy="1136093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476350" cy="1136093"/>
            </a:xfrm>
            <a:custGeom>
              <a:avLst/>
              <a:gdLst/>
              <a:ahLst/>
              <a:cxnLst/>
              <a:rect r="r" b="b" t="t" l="l"/>
              <a:pathLst>
                <a:path h="1136093" w="1476350">
                  <a:moveTo>
                    <a:pt x="25924" y="0"/>
                  </a:moveTo>
                  <a:lnTo>
                    <a:pt x="1450426" y="0"/>
                  </a:lnTo>
                  <a:cubicBezTo>
                    <a:pt x="1457302" y="0"/>
                    <a:pt x="1463896" y="2731"/>
                    <a:pt x="1468757" y="7593"/>
                  </a:cubicBezTo>
                  <a:cubicBezTo>
                    <a:pt x="1473619" y="12455"/>
                    <a:pt x="1476350" y="19048"/>
                    <a:pt x="1476350" y="25924"/>
                  </a:cubicBezTo>
                  <a:lnTo>
                    <a:pt x="1476350" y="1110169"/>
                  </a:lnTo>
                  <a:cubicBezTo>
                    <a:pt x="1476350" y="1124486"/>
                    <a:pt x="1464744" y="1136093"/>
                    <a:pt x="1450426" y="1136093"/>
                  </a:cubicBezTo>
                  <a:lnTo>
                    <a:pt x="25924" y="1136093"/>
                  </a:lnTo>
                  <a:cubicBezTo>
                    <a:pt x="19048" y="1136093"/>
                    <a:pt x="12455" y="1133361"/>
                    <a:pt x="7593" y="1128500"/>
                  </a:cubicBezTo>
                  <a:cubicBezTo>
                    <a:pt x="2731" y="1123638"/>
                    <a:pt x="0" y="1117044"/>
                    <a:pt x="0" y="1110169"/>
                  </a:cubicBezTo>
                  <a:lnTo>
                    <a:pt x="0" y="25924"/>
                  </a:lnTo>
                  <a:cubicBezTo>
                    <a:pt x="0" y="11606"/>
                    <a:pt x="11606" y="0"/>
                    <a:pt x="25924" y="0"/>
                  </a:cubicBezTo>
                  <a:close/>
                </a:path>
              </a:pathLst>
            </a:custGeom>
            <a:blipFill>
              <a:blip r:embed="rId8"/>
              <a:stretch>
                <a:fillRect l="0" t="-2556" r="0" b="-2556"/>
              </a:stretch>
            </a:blipFill>
            <a:ln w="38100" cap="rnd">
              <a:solidFill>
                <a:srgbClr val="A16343"/>
              </a:solidFill>
              <a:prstDash val="solid"/>
              <a:round/>
            </a:ln>
          </p:spPr>
        </p:sp>
      </p:grpSp>
      <p:sp>
        <p:nvSpPr>
          <p:cNvPr name="TextBox 12" id="12"/>
          <p:cNvSpPr txBox="true"/>
          <p:nvPr/>
        </p:nvSpPr>
        <p:spPr>
          <a:xfrm rot="0">
            <a:off x="2810228" y="1122858"/>
            <a:ext cx="8227283" cy="2114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Stages</a:t>
            </a:r>
          </a:p>
          <a:p>
            <a:pPr algn="ctr">
              <a:lnSpc>
                <a:spcPts val="8400"/>
              </a:lnSpc>
            </a:pPr>
            <a:r>
              <a:rPr lang="en-US" sz="6000">
                <a:solidFill>
                  <a:srgbClr val="C47D90"/>
                </a:solidFill>
                <a:latin typeface="Chewy"/>
                <a:ea typeface="Chewy"/>
                <a:cs typeface="Chewy"/>
                <a:sym typeface="Chewy"/>
              </a:rPr>
              <a:t>1. Cup Dispensing</a:t>
            </a:r>
          </a:p>
        </p:txBody>
      </p:sp>
      <p:sp>
        <p:nvSpPr>
          <p:cNvPr name="Freeform 13" id="13"/>
          <p:cNvSpPr/>
          <p:nvPr/>
        </p:nvSpPr>
        <p:spPr>
          <a:xfrm flipH="false" flipV="false" rot="0">
            <a:off x="12383467" y="4706546"/>
            <a:ext cx="5572692" cy="5027033"/>
          </a:xfrm>
          <a:custGeom>
            <a:avLst/>
            <a:gdLst/>
            <a:ahLst/>
            <a:cxnLst/>
            <a:rect r="r" b="b" t="t" l="l"/>
            <a:pathLst>
              <a:path h="5027033" w="5572692">
                <a:moveTo>
                  <a:pt x="0" y="0"/>
                </a:moveTo>
                <a:lnTo>
                  <a:pt x="5572693" y="0"/>
                </a:lnTo>
                <a:lnTo>
                  <a:pt x="5572693" y="5027033"/>
                </a:lnTo>
                <a:lnTo>
                  <a:pt x="0" y="502703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12658754" y="5632880"/>
            <a:ext cx="5022120" cy="28790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874"/>
              </a:lnSpc>
            </a:pPr>
            <a:r>
              <a:rPr lang="en-US" sz="2349">
                <a:solidFill>
                  <a:srgbClr val="C47D90"/>
                </a:solidFill>
                <a:latin typeface="Lilita One"/>
                <a:ea typeface="Lilita One"/>
                <a:cs typeface="Lilita One"/>
                <a:sym typeface="Lilita One"/>
              </a:rPr>
              <a:t>The Hall Effect Sensor </a:t>
            </a:r>
            <a:r>
              <a:rPr lang="en-US" sz="2349">
                <a:solidFill>
                  <a:srgbClr val="C47D90"/>
                </a:solidFill>
                <a:latin typeface="Lilita One"/>
                <a:ea typeface="Lilita One"/>
                <a:cs typeface="Lilita One"/>
                <a:sym typeface="Lilita One"/>
              </a:rPr>
              <a:t>resets the System to the Home Position.</a:t>
            </a:r>
          </a:p>
          <a:p>
            <a:pPr algn="ctr">
              <a:lnSpc>
                <a:spcPts val="5874"/>
              </a:lnSpc>
            </a:pPr>
            <a:r>
              <a:rPr lang="en-US" sz="2349">
                <a:solidFill>
                  <a:srgbClr val="C47D90"/>
                </a:solidFill>
                <a:latin typeface="Lilita One"/>
                <a:ea typeface="Lilita One"/>
                <a:cs typeface="Lilita One"/>
                <a:sym typeface="Lilita One"/>
              </a:rPr>
              <a:t> Then, the </a:t>
            </a:r>
            <a:r>
              <a:rPr lang="en-US" sz="2349">
                <a:solidFill>
                  <a:srgbClr val="C47D90"/>
                </a:solidFill>
                <a:latin typeface="Lilita One"/>
                <a:ea typeface="Lilita One"/>
                <a:cs typeface="Lilita One"/>
                <a:sym typeface="Lilita One"/>
              </a:rPr>
              <a:t>LDR detects the Cup Holder.</a:t>
            </a:r>
          </a:p>
          <a:p>
            <a:pPr algn="ctr">
              <a:lnSpc>
                <a:spcPts val="5874"/>
              </a:lnSpc>
            </a:pPr>
            <a:r>
              <a:rPr lang="en-US" sz="2349">
                <a:solidFill>
                  <a:srgbClr val="C47D90"/>
                </a:solidFill>
                <a:latin typeface="Lilita One"/>
                <a:ea typeface="Lilita One"/>
                <a:cs typeface="Lilita One"/>
                <a:sym typeface="Lilita One"/>
              </a:rPr>
              <a:t> After that, the Cup is Dispensed.</a:t>
            </a:r>
          </a:p>
        </p:txBody>
      </p:sp>
      <p:sp>
        <p:nvSpPr>
          <p:cNvPr name="Freeform 15" id="15"/>
          <p:cNvSpPr/>
          <p:nvPr/>
        </p:nvSpPr>
        <p:spPr>
          <a:xfrm flipH="false" flipV="false" rot="5400000">
            <a:off x="16478255" y="362393"/>
            <a:ext cx="1136053" cy="1332613"/>
          </a:xfrm>
          <a:custGeom>
            <a:avLst/>
            <a:gdLst/>
            <a:ahLst/>
            <a:cxnLst/>
            <a:rect r="r" b="b" t="t" l="l"/>
            <a:pathLst>
              <a:path h="1332613" w="1136053">
                <a:moveTo>
                  <a:pt x="0" y="0"/>
                </a:moveTo>
                <a:lnTo>
                  <a:pt x="1136053" y="0"/>
                </a:lnTo>
                <a:lnTo>
                  <a:pt x="1136053" y="1332614"/>
                </a:lnTo>
                <a:lnTo>
                  <a:pt x="0" y="1332614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2500503" y="2747311"/>
            <a:ext cx="1136053" cy="1332613"/>
          </a:xfrm>
          <a:custGeom>
            <a:avLst/>
            <a:gdLst/>
            <a:ahLst/>
            <a:cxnLst/>
            <a:rect r="r" b="b" t="t" l="l"/>
            <a:pathLst>
              <a:path h="1332613" w="1136053">
                <a:moveTo>
                  <a:pt x="0" y="0"/>
                </a:moveTo>
                <a:lnTo>
                  <a:pt x="1136053" y="0"/>
                </a:lnTo>
                <a:lnTo>
                  <a:pt x="1136053" y="1332613"/>
                </a:lnTo>
                <a:lnTo>
                  <a:pt x="0" y="1332613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3961655">
            <a:off x="16084151" y="2599155"/>
            <a:ext cx="1276504" cy="1276504"/>
          </a:xfrm>
          <a:custGeom>
            <a:avLst/>
            <a:gdLst/>
            <a:ahLst/>
            <a:cxnLst/>
            <a:rect r="r" b="b" t="t" l="l"/>
            <a:pathLst>
              <a:path h="1276504" w="1276504">
                <a:moveTo>
                  <a:pt x="0" y="0"/>
                </a:moveTo>
                <a:lnTo>
                  <a:pt x="1276505" y="0"/>
                </a:lnTo>
                <a:lnTo>
                  <a:pt x="1276505" y="1276505"/>
                </a:lnTo>
                <a:lnTo>
                  <a:pt x="0" y="127650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DAGqOsK2uD0</dc:identifier>
  <dcterms:modified xsi:type="dcterms:W3CDTF">2011-08-01T06:04:30Z</dcterms:modified>
  <cp:revision>1</cp:revision>
  <dc:title>GP - HW</dc:title>
</cp:coreProperties>
</file>