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Aysar</a:t>
            </a:r>
            <a:r>
              <a:rPr lang="en-US" dirty="0" smtClean="0"/>
              <a:t> </a:t>
            </a:r>
            <a:r>
              <a:rPr lang="en-US" dirty="0" err="1" smtClean="0"/>
              <a:t>Mosallam</a:t>
            </a:r>
            <a:r>
              <a:rPr lang="en-US" dirty="0" smtClean="0"/>
              <a:t> &amp; Saleh </a:t>
            </a:r>
            <a:r>
              <a:rPr lang="en-US" dirty="0" err="1" smtClean="0"/>
              <a:t>Sawafta</a:t>
            </a:r>
            <a:endParaRPr lang="en-US" dirty="0" smtClean="0"/>
          </a:p>
          <a:p>
            <a:r>
              <a:rPr lang="en-US" dirty="0" smtClean="0"/>
              <a:t>supervisor</a:t>
            </a:r>
            <a:r>
              <a:rPr lang="en-US" dirty="0"/>
              <a:t>: </a:t>
            </a:r>
            <a:r>
              <a:rPr lang="en-US" dirty="0" err="1"/>
              <a:t>Dr.Hanal</a:t>
            </a:r>
            <a:r>
              <a:rPr lang="en-US" dirty="0"/>
              <a:t> Abu </a:t>
            </a:r>
            <a:r>
              <a:rPr lang="en-US" dirty="0" err="1"/>
              <a:t>Zant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851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5488659" cy="35993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it is an user interface application runs on mobile platform , used to control the whole robots such as car and arm movement based on </a:t>
            </a:r>
            <a:r>
              <a:rPr lang="en-US" dirty="0" err="1"/>
              <a:t>wi-fi</a:t>
            </a:r>
            <a:r>
              <a:rPr lang="en-US" dirty="0"/>
              <a:t> connection.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056" y="2091743"/>
            <a:ext cx="3385366" cy="502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7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Blynk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707" y="2336800"/>
            <a:ext cx="4818561" cy="3598863"/>
          </a:xfrm>
        </p:spPr>
      </p:pic>
    </p:spTree>
    <p:extLst>
      <p:ext uri="{BB962C8B-B14F-4D97-AF65-F5344CB8AC3E}">
        <p14:creationId xmlns:p14="http://schemas.microsoft.com/office/powerpoint/2010/main" val="157640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Constrains​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Design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Tools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Enhance </a:t>
            </a:r>
            <a:r>
              <a:rPr lang="en-US" dirty="0"/>
              <a:t>the </a:t>
            </a:r>
            <a:r>
              <a:rPr lang="en-US" dirty="0"/>
              <a:t>design.</a:t>
            </a:r>
          </a:p>
          <a:p>
            <a:pPr>
              <a:lnSpc>
                <a:spcPct val="200000"/>
              </a:lnSpc>
            </a:pPr>
            <a:r>
              <a:rPr lang="en-US" dirty="0"/>
              <a:t> Artificial </a:t>
            </a:r>
            <a:r>
              <a:rPr lang="en-US" dirty="0"/>
              <a:t>intelligence (AI) could be added </a:t>
            </a:r>
            <a:r>
              <a:rPr lang="en-US" dirty="0"/>
              <a:t>.</a:t>
            </a:r>
          </a:p>
          <a:p>
            <a:pPr>
              <a:lnSpc>
                <a:spcPct val="200000"/>
              </a:lnSpc>
            </a:pPr>
            <a:r>
              <a:rPr lang="en-US" dirty="0"/>
              <a:t>Internet </a:t>
            </a:r>
            <a:r>
              <a:rPr lang="en-US" dirty="0"/>
              <a:t>Connection </a:t>
            </a:r>
            <a:r>
              <a:rPr lang="en-US" dirty="0"/>
              <a:t>.</a:t>
            </a:r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dirty="0"/>
              <a:t>Camera.</a:t>
            </a:r>
          </a:p>
        </p:txBody>
      </p:sp>
    </p:spTree>
    <p:extLst>
      <p:ext uri="{BB962C8B-B14F-4D97-AF65-F5344CB8AC3E}">
        <p14:creationId xmlns:p14="http://schemas.microsoft.com/office/powerpoint/2010/main" val="132693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is Cobra Robot ? </a:t>
            </a:r>
            <a:r>
              <a:rPr lang="en-US" dirty="0" smtClean="0"/>
              <a:t>​</a:t>
            </a:r>
          </a:p>
          <a:p>
            <a:r>
              <a:rPr lang="en-US" dirty="0" smtClean="0"/>
              <a:t>Problems.​</a:t>
            </a:r>
          </a:p>
          <a:p>
            <a:r>
              <a:rPr lang="en-US" dirty="0" smtClean="0"/>
              <a:t>Solution.</a:t>
            </a:r>
          </a:p>
          <a:p>
            <a:r>
              <a:rPr lang="en-US" dirty="0" smtClean="0"/>
              <a:t>​</a:t>
            </a:r>
            <a:r>
              <a:rPr lang="en-US" dirty="0"/>
              <a:t>Tools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​</a:t>
            </a:r>
            <a:r>
              <a:rPr lang="en-US" dirty="0"/>
              <a:t>Design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Control</a:t>
            </a:r>
          </a:p>
          <a:p>
            <a:r>
              <a:rPr lang="en-US" dirty="0" smtClean="0"/>
              <a:t>Constrains</a:t>
            </a:r>
            <a:r>
              <a:rPr lang="en-US" dirty="0"/>
              <a:t>.​ </a:t>
            </a:r>
            <a:endParaRPr lang="en-US" dirty="0" smtClean="0"/>
          </a:p>
          <a:p>
            <a:r>
              <a:rPr lang="en-US" dirty="0" smtClean="0"/>
              <a:t>Future </a:t>
            </a:r>
            <a:r>
              <a:rPr lang="en-US" dirty="0"/>
              <a:t>Work.​​​</a:t>
            </a:r>
          </a:p>
        </p:txBody>
      </p:sp>
    </p:spTree>
    <p:extLst>
      <p:ext uri="{BB962C8B-B14F-4D97-AF65-F5344CB8AC3E}">
        <p14:creationId xmlns:p14="http://schemas.microsoft.com/office/powerpoint/2010/main" val="1416298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Cobra?​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Nowadays, robots are increasingly being integrated into working </a:t>
            </a:r>
            <a:r>
              <a:rPr lang="en-US" dirty="0" smtClean="0"/>
              <a:t>tasks </a:t>
            </a:r>
            <a:r>
              <a:rPr lang="en-US" dirty="0"/>
              <a:t>to replace </a:t>
            </a:r>
            <a:r>
              <a:rPr lang="en-US" dirty="0" smtClean="0"/>
              <a:t>humans </a:t>
            </a:r>
            <a:r>
              <a:rPr lang="en-US" dirty="0"/>
              <a:t>especially to perform the repetitive </a:t>
            </a:r>
            <a:r>
              <a:rPr lang="en-US" dirty="0" err="1" smtClean="0"/>
              <a:t>task.therefore</a:t>
            </a:r>
            <a:r>
              <a:rPr lang="en-US" dirty="0" smtClean="0"/>
              <a:t> </a:t>
            </a:r>
            <a:r>
              <a:rPr lang="en-US" dirty="0"/>
              <a:t>a robot can be replaced human to do work . this robot designed for handicapped people to help them in </a:t>
            </a:r>
            <a:r>
              <a:rPr lang="en-US" dirty="0" smtClean="0"/>
              <a:t>their </a:t>
            </a:r>
            <a:r>
              <a:rPr lang="en-US" dirty="0"/>
              <a:t>life.</a:t>
            </a:r>
          </a:p>
        </p:txBody>
      </p:sp>
    </p:spTree>
    <p:extLst>
      <p:ext uri="{BB962C8B-B14F-4D97-AF65-F5344CB8AC3E}">
        <p14:creationId xmlns:p14="http://schemas.microsoft.com/office/powerpoint/2010/main" val="149766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Problems?​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Building a robot with abilities of moving around and carrying objects from place to another using mobile </a:t>
            </a:r>
            <a:r>
              <a:rPr lang="en-US" dirty="0" smtClean="0"/>
              <a:t>application. And </a:t>
            </a:r>
            <a:r>
              <a:rPr lang="en-US" dirty="0"/>
              <a:t>it </a:t>
            </a:r>
            <a:r>
              <a:rPr lang="en-US" dirty="0" smtClean="0"/>
              <a:t>aims </a:t>
            </a:r>
            <a:r>
              <a:rPr lang="en-US" dirty="0"/>
              <a:t>to help disabled people.</a:t>
            </a:r>
          </a:p>
        </p:txBody>
      </p:sp>
    </p:spTree>
    <p:extLst>
      <p:ext uri="{BB962C8B-B14F-4D97-AF65-F5344CB8AC3E}">
        <p14:creationId xmlns:p14="http://schemas.microsoft.com/office/powerpoint/2010/main" val="265014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14" y="2336800"/>
            <a:ext cx="2699147" cy="3598863"/>
          </a:xfrm>
        </p:spPr>
      </p:pic>
    </p:spTree>
    <p:extLst>
      <p:ext uri="{BB962C8B-B14F-4D97-AF65-F5344CB8AC3E}">
        <p14:creationId xmlns:p14="http://schemas.microsoft.com/office/powerpoint/2010/main" val="2569209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Raspberry pi </a:t>
            </a:r>
            <a:endParaRPr lang="en-US" dirty="0" smtClean="0"/>
          </a:p>
          <a:p>
            <a:r>
              <a:rPr lang="en-US" dirty="0" err="1"/>
              <a:t>Arduino</a:t>
            </a:r>
            <a:r>
              <a:rPr lang="en-US" dirty="0"/>
              <a:t> </a:t>
            </a:r>
            <a:r>
              <a:rPr lang="en-US" dirty="0" err="1" smtClean="0"/>
              <a:t>uno</a:t>
            </a:r>
            <a:endParaRPr lang="en-US" dirty="0" smtClean="0"/>
          </a:p>
          <a:p>
            <a:r>
              <a:rPr lang="en-US" dirty="0"/>
              <a:t>Web </a:t>
            </a:r>
            <a:r>
              <a:rPr lang="en-US" dirty="0" smtClean="0"/>
              <a:t>Cam</a:t>
            </a:r>
          </a:p>
          <a:p>
            <a:r>
              <a:rPr lang="en-US" dirty="0" err="1"/>
              <a:t>StepDown</a:t>
            </a:r>
            <a:r>
              <a:rPr lang="en-US" dirty="0"/>
              <a:t> </a:t>
            </a:r>
            <a:r>
              <a:rPr lang="en-US" dirty="0" smtClean="0"/>
              <a:t>Voltage</a:t>
            </a:r>
          </a:p>
          <a:p>
            <a:r>
              <a:rPr lang="en-US" dirty="0" smtClean="0"/>
              <a:t>H-bridge</a:t>
            </a:r>
          </a:p>
          <a:p>
            <a:r>
              <a:rPr lang="en-US" dirty="0"/>
              <a:t>Ultra-sonic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170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14" y="2336800"/>
            <a:ext cx="2699147" cy="3598863"/>
          </a:xfrm>
        </p:spPr>
      </p:pic>
    </p:spTree>
    <p:extLst>
      <p:ext uri="{BB962C8B-B14F-4D97-AF65-F5344CB8AC3E}">
        <p14:creationId xmlns:p14="http://schemas.microsoft.com/office/powerpoint/2010/main" val="4083120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746" y="2336800"/>
            <a:ext cx="4798484" cy="3598863"/>
          </a:xfrm>
        </p:spPr>
      </p:pic>
    </p:spTree>
    <p:extLst>
      <p:ext uri="{BB962C8B-B14F-4D97-AF65-F5344CB8AC3E}">
        <p14:creationId xmlns:p14="http://schemas.microsoft.com/office/powerpoint/2010/main" val="3353946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746" y="2336800"/>
            <a:ext cx="4798484" cy="3598863"/>
          </a:xfrm>
        </p:spPr>
      </p:pic>
    </p:spTree>
    <p:extLst>
      <p:ext uri="{BB962C8B-B14F-4D97-AF65-F5344CB8AC3E}">
        <p14:creationId xmlns:p14="http://schemas.microsoft.com/office/powerpoint/2010/main" val="117207393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59</TotalTime>
  <Words>186</Words>
  <Application>Microsoft Office PowerPoint</Application>
  <PresentationFormat>Widescreen</PresentationFormat>
  <Paragraphs>39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Trebuchet MS</vt:lpstr>
      <vt:lpstr>Berlin</vt:lpstr>
      <vt:lpstr>Cobra</vt:lpstr>
      <vt:lpstr>Outlines</vt:lpstr>
      <vt:lpstr>What is Cobra?​</vt:lpstr>
      <vt:lpstr>Problems?​</vt:lpstr>
      <vt:lpstr>Solution</vt:lpstr>
      <vt:lpstr>Tools</vt:lpstr>
      <vt:lpstr>Design</vt:lpstr>
      <vt:lpstr>Design</vt:lpstr>
      <vt:lpstr>Design</vt:lpstr>
      <vt:lpstr>Control</vt:lpstr>
      <vt:lpstr>Blynk</vt:lpstr>
      <vt:lpstr>Constrains​</vt:lpstr>
      <vt:lpstr>Future 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Cobra</dc:title>
  <dc:creator>Administrator</dc:creator>
  <cp:lastModifiedBy>Administrator</cp:lastModifiedBy>
  <cp:revision>5</cp:revision>
  <dcterms:created xsi:type="dcterms:W3CDTF">2018-06-09T22:25:30Z</dcterms:created>
  <dcterms:modified xsi:type="dcterms:W3CDTF">2018-06-09T23:25:05Z</dcterms:modified>
</cp:coreProperties>
</file>