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60" r:id="rId1"/>
  </p:sldMasterIdLst>
  <p:notesMasterIdLst>
    <p:notesMasterId r:id="rId2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9144000" cy="5143500" type="screen16x9"/>
  <p:notesSz cx="6858000" cy="9144000"/>
  <p:embeddedFontLst>
    <p:embeddedFont>
      <p:font typeface="Calibri" panose="020F0502020204030204" pitchFamily="34" charset="0"/>
      <p:regular r:id="rId26"/>
      <p:bold r:id="rId27"/>
      <p:italic r:id="rId28"/>
      <p:boldItalic r:id="rId29"/>
    </p:embeddedFont>
    <p:embeddedFont>
      <p:font typeface="Karla" pitchFamily="2" charset="0"/>
      <p:regular r:id="rId30"/>
      <p:bold r:id="rId31"/>
      <p:italic r:id="rId32"/>
      <p:boldItalic r:id="rId33"/>
    </p:embeddedFont>
    <p:embeddedFont>
      <p:font typeface="Montserrat" panose="00000500000000000000" pitchFamily="2" charset="0"/>
      <p:regular r:id="rId34"/>
      <p:bold r:id="rId35"/>
      <p:italic r:id="rId36"/>
      <p:boldItalic r:id="rId37"/>
    </p:embeddedFont>
    <p:embeddedFont>
      <p:font typeface="Montserrat Medium" panose="00000600000000000000" pitchFamily="2" charset="0"/>
      <p:regular r:id="rId38"/>
      <p:bold r:id="rId39"/>
      <p:italic r:id="rId40"/>
      <p:boldItalic r:id="rId4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3" d="100"/>
          <a:sy n="103" d="100"/>
        </p:scale>
        <p:origin x="869"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1.fntdata"/><Relationship Id="rId39" Type="http://schemas.openxmlformats.org/officeDocument/2006/relationships/font" Target="fonts/font14.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9.fntdata"/><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33" Type="http://schemas.openxmlformats.org/officeDocument/2006/relationships/font" Target="fonts/font8.fntdata"/><Relationship Id="rId38" Type="http://schemas.openxmlformats.org/officeDocument/2006/relationships/font" Target="fonts/font13.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4.fntdata"/><Relationship Id="rId41" Type="http://schemas.openxmlformats.org/officeDocument/2006/relationships/font" Target="fonts/font1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7.fntdata"/><Relationship Id="rId37" Type="http://schemas.openxmlformats.org/officeDocument/2006/relationships/font" Target="fonts/font12.fntdata"/><Relationship Id="rId40" Type="http://schemas.openxmlformats.org/officeDocument/2006/relationships/font" Target="fonts/font15.fntdata"/><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3.fntdata"/><Relationship Id="rId36" Type="http://schemas.openxmlformats.org/officeDocument/2006/relationships/font" Target="fonts/font11.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6.fntdata"/><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2.fntdata"/><Relationship Id="rId30" Type="http://schemas.openxmlformats.org/officeDocument/2006/relationships/font" Target="fonts/font5.fntdata"/><Relationship Id="rId35" Type="http://schemas.openxmlformats.org/officeDocument/2006/relationships/font" Target="fonts/font10.fntdata"/><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g35f391192_00: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 name="Google Shape;74;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1487c5aa4b3_0_39: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3" name="Google Shape;173;g1487c5aa4b3_0_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g1487c5aa4b3_0_46: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7" name="Google Shape;187;g1487c5aa4b3_0_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g1487c5aa4b3_0_58: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5" name="Google Shape;195;g1487c5aa4b3_0_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gbc97b11d82_0_47: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6" name="Google Shape;206;gbc97b11d82_0_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g35ed75ccf_044: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8" name="Google Shape;238;g35ed75ccf_0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Google Shape;248;g35ed75ccf_033: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9" name="Google Shape;249;g35ed75ccf_0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g14937e47359_0_36: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0" name="Google Shape;290;g14937e47359_0_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g14937e47359_0_82: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7" name="Google Shape;297;g14937e47359_0_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g14937e47359_0_90: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4" name="Google Shape;304;g14937e47359_0_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g14937e47359_0_97: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1" name="Google Shape;311;g14937e47359_0_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g3606f1c2d_30: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7" name="Google Shape;87;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6"/>
        <p:cNvGrpSpPr/>
        <p:nvPr/>
      </p:nvGrpSpPr>
      <p:grpSpPr>
        <a:xfrm>
          <a:off x="0" y="0"/>
          <a:ext cx="0" cy="0"/>
          <a:chOff x="0" y="0"/>
          <a:chExt cx="0" cy="0"/>
        </a:xfrm>
      </p:grpSpPr>
      <p:sp>
        <p:nvSpPr>
          <p:cNvPr id="317" name="Google Shape;317;g35f391192_085: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8" name="Google Shape;318;g35f391192_0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p:cNvGrpSpPr/>
        <p:nvPr/>
      </p:nvGrpSpPr>
      <p:grpSpPr>
        <a:xfrm>
          <a:off x="0" y="0"/>
          <a:ext cx="0" cy="0"/>
          <a:chOff x="0" y="0"/>
          <a:chExt cx="0" cy="0"/>
        </a:xfrm>
      </p:grpSpPr>
      <p:sp>
        <p:nvSpPr>
          <p:cNvPr id="333" name="Google Shape;333;g1487c5aa4b3_0_23: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4" name="Google Shape;334;g1487c5aa4b3_0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1"/>
        <p:cNvGrpSpPr/>
        <p:nvPr/>
      </p:nvGrpSpPr>
      <p:grpSpPr>
        <a:xfrm>
          <a:off x="0" y="0"/>
          <a:ext cx="0" cy="0"/>
          <a:chOff x="0" y="0"/>
          <a:chExt cx="0" cy="0"/>
        </a:xfrm>
      </p:grpSpPr>
      <p:sp>
        <p:nvSpPr>
          <p:cNvPr id="342" name="Google Shape;342;gbc97b11d82_0_168: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3" name="Google Shape;343;gbc97b11d82_0_1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1"/>
        <p:cNvGrpSpPr/>
        <p:nvPr/>
      </p:nvGrpSpPr>
      <p:grpSpPr>
        <a:xfrm>
          <a:off x="0" y="0"/>
          <a:ext cx="0" cy="0"/>
          <a:chOff x="0" y="0"/>
          <a:chExt cx="0" cy="0"/>
        </a:xfrm>
      </p:grpSpPr>
      <p:sp>
        <p:nvSpPr>
          <p:cNvPr id="352" name="Google Shape;352;g35ed75ccf_022: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3" name="Google Shape;353;g35ed75ccf_0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35f391192_029: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35f391192_09: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g35f391192_017: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1" name="Google Shape;121;g35f391192_0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g35f391192_045: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 name="Google Shape;130;g35f391192_0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g35f391192_073: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7" name="Google Shape;147;g35f391192_0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72907688f_4_0:notes"/>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g72907688f_4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0" name="Google Shape;10;p2"/>
          <p:cNvSpPr/>
          <p:nvPr/>
        </p:nvSpPr>
        <p:spPr>
          <a:xfrm>
            <a:off x="218925" y="-9675"/>
            <a:ext cx="5276875" cy="5167075"/>
          </a:xfrm>
          <a:custGeom>
            <a:avLst/>
            <a:gdLst/>
            <a:ahLst/>
            <a:cxnLst/>
            <a:rect l="l" t="t" r="r" b="b"/>
            <a:pathLst>
              <a:path w="211075" h="206683" extrusionOk="0">
                <a:moveTo>
                  <a:pt x="387" y="0"/>
                </a:moveTo>
                <a:lnTo>
                  <a:pt x="0" y="206683"/>
                </a:lnTo>
                <a:lnTo>
                  <a:pt x="211075" y="206545"/>
                </a:lnTo>
                <a:lnTo>
                  <a:pt x="155812" y="301"/>
                </a:lnTo>
                <a:close/>
              </a:path>
            </a:pathLst>
          </a:custGeom>
          <a:solidFill>
            <a:srgbClr val="000000">
              <a:alpha val="7310"/>
            </a:srgbClr>
          </a:solidFill>
          <a:ln>
            <a:noFill/>
          </a:ln>
        </p:spPr>
      </p:sp>
      <p:sp>
        <p:nvSpPr>
          <p:cNvPr id="11" name="Google Shape;11;p2"/>
          <p:cNvSpPr/>
          <p:nvPr/>
        </p:nvSpPr>
        <p:spPr>
          <a:xfrm>
            <a:off x="-9675" y="-9675"/>
            <a:ext cx="5276875" cy="5167075"/>
          </a:xfrm>
          <a:custGeom>
            <a:avLst/>
            <a:gdLst/>
            <a:ahLst/>
            <a:cxnLst/>
            <a:rect l="l" t="t" r="r" b="b"/>
            <a:pathLst>
              <a:path w="211075" h="206683" extrusionOk="0">
                <a:moveTo>
                  <a:pt x="387" y="0"/>
                </a:moveTo>
                <a:lnTo>
                  <a:pt x="0" y="206683"/>
                </a:lnTo>
                <a:lnTo>
                  <a:pt x="211075" y="206545"/>
                </a:lnTo>
                <a:lnTo>
                  <a:pt x="155812" y="301"/>
                </a:lnTo>
                <a:close/>
              </a:path>
            </a:pathLst>
          </a:custGeom>
          <a:solidFill>
            <a:srgbClr val="FFFFFF"/>
          </a:solidFill>
          <a:ln>
            <a:noFill/>
          </a:ln>
        </p:spPr>
      </p:sp>
      <p:sp>
        <p:nvSpPr>
          <p:cNvPr id="12" name="Google Shape;12;p2"/>
          <p:cNvSpPr txBox="1">
            <a:spLocks noGrp="1"/>
          </p:cNvSpPr>
          <p:nvPr>
            <p:ph type="ctrTitle"/>
          </p:nvPr>
        </p:nvSpPr>
        <p:spPr>
          <a:xfrm>
            <a:off x="648300" y="3175950"/>
            <a:ext cx="3530700" cy="1182000"/>
          </a:xfrm>
          <a:prstGeom prst="rect">
            <a:avLst/>
          </a:prstGeom>
        </p:spPr>
        <p:txBody>
          <a:bodyPr spcFirstLastPara="1" wrap="square" lIns="91425" tIns="91425" rIns="91425" bIns="91425" anchor="b" anchorCtr="0">
            <a:noAutofit/>
          </a:bodyPr>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61"/>
        <p:cNvGrpSpPr/>
        <p:nvPr/>
      </p:nvGrpSpPr>
      <p:grpSpPr>
        <a:xfrm>
          <a:off x="0" y="0"/>
          <a:ext cx="0" cy="0"/>
          <a:chOff x="0" y="0"/>
          <a:chExt cx="0" cy="0"/>
        </a:xfrm>
      </p:grpSpPr>
      <p:sp>
        <p:nvSpPr>
          <p:cNvPr id="62" name="Google Shape;62;p11"/>
          <p:cNvSpPr/>
          <p:nvPr/>
        </p:nvSpPr>
        <p:spPr>
          <a:xfrm>
            <a:off x="228600" y="-10437"/>
            <a:ext cx="8229315" cy="5164387"/>
          </a:xfrm>
          <a:custGeom>
            <a:avLst/>
            <a:gdLst/>
            <a:ahLst/>
            <a:cxnLst/>
            <a:rect l="l" t="t" r="r" b="b"/>
            <a:pathLst>
              <a:path w="328450" h="206122" extrusionOk="0">
                <a:moveTo>
                  <a:pt x="0" y="0"/>
                </a:moveTo>
                <a:lnTo>
                  <a:pt x="0" y="206122"/>
                </a:lnTo>
                <a:lnTo>
                  <a:pt x="328450" y="206122"/>
                </a:lnTo>
                <a:lnTo>
                  <a:pt x="273309" y="331"/>
                </a:lnTo>
                <a:close/>
              </a:path>
            </a:pathLst>
          </a:custGeom>
          <a:solidFill>
            <a:srgbClr val="000000">
              <a:alpha val="7310"/>
            </a:srgbClr>
          </a:solidFill>
          <a:ln>
            <a:noFill/>
          </a:ln>
        </p:spPr>
      </p:sp>
      <p:sp>
        <p:nvSpPr>
          <p:cNvPr id="63" name="Google Shape;63;p11"/>
          <p:cNvSpPr/>
          <p:nvPr/>
        </p:nvSpPr>
        <p:spPr>
          <a:xfrm>
            <a:off x="0" y="-10437"/>
            <a:ext cx="8229315" cy="5164387"/>
          </a:xfrm>
          <a:custGeom>
            <a:avLst/>
            <a:gdLst/>
            <a:ahLst/>
            <a:cxnLst/>
            <a:rect l="l" t="t" r="r" b="b"/>
            <a:pathLst>
              <a:path w="328450" h="206122" extrusionOk="0">
                <a:moveTo>
                  <a:pt x="0" y="0"/>
                </a:moveTo>
                <a:lnTo>
                  <a:pt x="0" y="206122"/>
                </a:lnTo>
                <a:lnTo>
                  <a:pt x="328450" y="206122"/>
                </a:lnTo>
                <a:lnTo>
                  <a:pt x="273309" y="331"/>
                </a:lnTo>
                <a:close/>
              </a:path>
            </a:pathLst>
          </a:custGeom>
          <a:solidFill>
            <a:srgbClr val="FFFFFF"/>
          </a:solidFill>
          <a:ln>
            <a:noFill/>
          </a:ln>
        </p:spPr>
      </p:sp>
      <p:sp>
        <p:nvSpPr>
          <p:cNvPr id="64" name="Google Shape;64;p11"/>
          <p:cNvSpPr txBox="1">
            <a:spLocks noGrp="1"/>
          </p:cNvSpPr>
          <p:nvPr>
            <p:ph type="body" idx="1"/>
          </p:nvPr>
        </p:nvSpPr>
        <p:spPr>
          <a:xfrm>
            <a:off x="841000" y="4025300"/>
            <a:ext cx="7845900" cy="519600"/>
          </a:xfrm>
          <a:prstGeom prst="rect">
            <a:avLst/>
          </a:prstGeom>
        </p:spPr>
        <p:txBody>
          <a:bodyPr spcFirstLastPara="1" wrap="square" lIns="91425" tIns="91425" rIns="91425" bIns="91425" anchor="b" anchorCtr="0">
            <a:noAutofit/>
          </a:bodyPr>
          <a:lstStyle>
            <a:lvl1pPr marL="457200" lvl="0" indent="-228600">
              <a:spcBef>
                <a:spcPts val="360"/>
              </a:spcBef>
              <a:spcAft>
                <a:spcPts val="0"/>
              </a:spcAft>
              <a:buSzPts val="2000"/>
              <a:buNone/>
              <a:defRPr/>
            </a:lvl1pPr>
          </a:lstStyle>
          <a:p>
            <a:endParaRPr/>
          </a:p>
        </p:txBody>
      </p:sp>
      <p:sp>
        <p:nvSpPr>
          <p:cNvPr id="65" name="Google Shape;65;p11"/>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6"/>
        <p:cNvGrpSpPr/>
        <p:nvPr/>
      </p:nvGrpSpPr>
      <p:grpSpPr>
        <a:xfrm>
          <a:off x="0" y="0"/>
          <a:ext cx="0" cy="0"/>
          <a:chOff x="0" y="0"/>
          <a:chExt cx="0" cy="0"/>
        </a:xfrm>
      </p:grpSpPr>
      <p:sp>
        <p:nvSpPr>
          <p:cNvPr id="67" name="Google Shape;67;p12"/>
          <p:cNvSpPr/>
          <p:nvPr/>
        </p:nvSpPr>
        <p:spPr>
          <a:xfrm>
            <a:off x="228600" y="-10437"/>
            <a:ext cx="8229315" cy="5164387"/>
          </a:xfrm>
          <a:custGeom>
            <a:avLst/>
            <a:gdLst/>
            <a:ahLst/>
            <a:cxnLst/>
            <a:rect l="l" t="t" r="r" b="b"/>
            <a:pathLst>
              <a:path w="328450" h="206122" extrusionOk="0">
                <a:moveTo>
                  <a:pt x="0" y="0"/>
                </a:moveTo>
                <a:lnTo>
                  <a:pt x="0" y="206122"/>
                </a:lnTo>
                <a:lnTo>
                  <a:pt x="328450" y="206122"/>
                </a:lnTo>
                <a:lnTo>
                  <a:pt x="273309" y="331"/>
                </a:lnTo>
                <a:close/>
              </a:path>
            </a:pathLst>
          </a:custGeom>
          <a:solidFill>
            <a:srgbClr val="000000">
              <a:alpha val="7310"/>
            </a:srgbClr>
          </a:solidFill>
          <a:ln>
            <a:noFill/>
          </a:ln>
        </p:spPr>
      </p:sp>
      <p:sp>
        <p:nvSpPr>
          <p:cNvPr id="68" name="Google Shape;68;p12"/>
          <p:cNvSpPr/>
          <p:nvPr/>
        </p:nvSpPr>
        <p:spPr>
          <a:xfrm>
            <a:off x="0" y="-10437"/>
            <a:ext cx="8229315" cy="5164387"/>
          </a:xfrm>
          <a:custGeom>
            <a:avLst/>
            <a:gdLst/>
            <a:ahLst/>
            <a:cxnLst/>
            <a:rect l="l" t="t" r="r" b="b"/>
            <a:pathLst>
              <a:path w="328450" h="206122" extrusionOk="0">
                <a:moveTo>
                  <a:pt x="0" y="0"/>
                </a:moveTo>
                <a:lnTo>
                  <a:pt x="0" y="206122"/>
                </a:lnTo>
                <a:lnTo>
                  <a:pt x="328450" y="206122"/>
                </a:lnTo>
                <a:lnTo>
                  <a:pt x="273309" y="331"/>
                </a:lnTo>
                <a:close/>
              </a:path>
            </a:pathLst>
          </a:custGeom>
          <a:solidFill>
            <a:srgbClr val="FFFFFF"/>
          </a:solidFill>
          <a:ln>
            <a:noFill/>
          </a:ln>
        </p:spPr>
      </p:sp>
      <p:sp>
        <p:nvSpPr>
          <p:cNvPr id="69" name="Google Shape;69;p12"/>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Empty">
  <p:cSld name="BLANK_1">
    <p:spTree>
      <p:nvGrpSpPr>
        <p:cNvPr id="1" name="Shape 70"/>
        <p:cNvGrpSpPr/>
        <p:nvPr/>
      </p:nvGrpSpPr>
      <p:grpSpPr>
        <a:xfrm>
          <a:off x="0" y="0"/>
          <a:ext cx="0" cy="0"/>
          <a:chOff x="0" y="0"/>
          <a:chExt cx="0" cy="0"/>
        </a:xfrm>
      </p:grpSpPr>
      <p:sp>
        <p:nvSpPr>
          <p:cNvPr id="71" name="Google Shape;71;p13"/>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spTree>
      <p:nvGrpSpPr>
        <p:cNvPr id="1" name="Shape 13"/>
        <p:cNvGrpSpPr/>
        <p:nvPr/>
      </p:nvGrpSpPr>
      <p:grpSpPr>
        <a:xfrm>
          <a:off x="0" y="0"/>
          <a:ext cx="0" cy="0"/>
          <a:chOff x="0" y="0"/>
          <a:chExt cx="0" cy="0"/>
        </a:xfrm>
      </p:grpSpPr>
      <p:sp>
        <p:nvSpPr>
          <p:cNvPr id="14" name="Google Shape;14;p3"/>
          <p:cNvSpPr/>
          <p:nvPr/>
        </p:nvSpPr>
        <p:spPr>
          <a:xfrm>
            <a:off x="218925" y="-9675"/>
            <a:ext cx="5276875" cy="5167075"/>
          </a:xfrm>
          <a:custGeom>
            <a:avLst/>
            <a:gdLst/>
            <a:ahLst/>
            <a:cxnLst/>
            <a:rect l="l" t="t" r="r" b="b"/>
            <a:pathLst>
              <a:path w="211075" h="206683" extrusionOk="0">
                <a:moveTo>
                  <a:pt x="387" y="0"/>
                </a:moveTo>
                <a:lnTo>
                  <a:pt x="0" y="206683"/>
                </a:lnTo>
                <a:lnTo>
                  <a:pt x="211075" y="206545"/>
                </a:lnTo>
                <a:lnTo>
                  <a:pt x="155812" y="301"/>
                </a:lnTo>
                <a:close/>
              </a:path>
            </a:pathLst>
          </a:custGeom>
          <a:solidFill>
            <a:srgbClr val="000000">
              <a:alpha val="7310"/>
            </a:srgbClr>
          </a:solidFill>
          <a:ln>
            <a:noFill/>
          </a:ln>
        </p:spPr>
      </p:sp>
      <p:sp>
        <p:nvSpPr>
          <p:cNvPr id="15" name="Google Shape;15;p3"/>
          <p:cNvSpPr/>
          <p:nvPr/>
        </p:nvSpPr>
        <p:spPr>
          <a:xfrm>
            <a:off x="-9675" y="-9675"/>
            <a:ext cx="5276875" cy="5167075"/>
          </a:xfrm>
          <a:custGeom>
            <a:avLst/>
            <a:gdLst/>
            <a:ahLst/>
            <a:cxnLst/>
            <a:rect l="l" t="t" r="r" b="b"/>
            <a:pathLst>
              <a:path w="211075" h="206683" extrusionOk="0">
                <a:moveTo>
                  <a:pt x="387" y="0"/>
                </a:moveTo>
                <a:lnTo>
                  <a:pt x="0" y="206683"/>
                </a:lnTo>
                <a:lnTo>
                  <a:pt x="211075" y="206545"/>
                </a:lnTo>
                <a:lnTo>
                  <a:pt x="155812" y="301"/>
                </a:lnTo>
                <a:close/>
              </a:path>
            </a:pathLst>
          </a:custGeom>
          <a:solidFill>
            <a:srgbClr val="FFFFFF"/>
          </a:solidFill>
          <a:ln>
            <a:noFill/>
          </a:ln>
        </p:spPr>
      </p:sp>
      <p:sp>
        <p:nvSpPr>
          <p:cNvPr id="16" name="Google Shape;16;p3"/>
          <p:cNvSpPr txBox="1">
            <a:spLocks noGrp="1"/>
          </p:cNvSpPr>
          <p:nvPr>
            <p:ph type="ctrTitle"/>
          </p:nvPr>
        </p:nvSpPr>
        <p:spPr>
          <a:xfrm>
            <a:off x="648300" y="1354750"/>
            <a:ext cx="3522300" cy="2989800"/>
          </a:xfrm>
          <a:prstGeom prst="rect">
            <a:avLst/>
          </a:prstGeom>
        </p:spPr>
        <p:txBody>
          <a:bodyPr spcFirstLastPara="1" wrap="square" lIns="91425" tIns="91425" rIns="91425" bIns="91425" anchor="b" anchorCtr="0">
            <a:noAutofit/>
          </a:bodyPr>
          <a:lstStyle>
            <a:lvl1pPr lvl="0"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17" name="Google Shape;17;p3"/>
          <p:cNvSpPr txBox="1">
            <a:spLocks noGrp="1"/>
          </p:cNvSpPr>
          <p:nvPr>
            <p:ph type="subTitle" idx="1"/>
          </p:nvPr>
        </p:nvSpPr>
        <p:spPr>
          <a:xfrm>
            <a:off x="6724950" y="3265700"/>
            <a:ext cx="1906200" cy="1031700"/>
          </a:xfrm>
          <a:prstGeom prst="rect">
            <a:avLst/>
          </a:prstGeom>
        </p:spPr>
        <p:txBody>
          <a:bodyPr spcFirstLastPara="1" wrap="square" lIns="91425" tIns="91425" rIns="91425" bIns="91425" anchor="b" anchorCtr="0">
            <a:noAutofit/>
          </a:bodyPr>
          <a:lstStyle>
            <a:lvl1pPr lvl="0" algn="r" rtl="0">
              <a:spcBef>
                <a:spcPts val="0"/>
              </a:spcBef>
              <a:spcAft>
                <a:spcPts val="0"/>
              </a:spcAft>
              <a:buClr>
                <a:schemeClr val="lt1"/>
              </a:buClr>
              <a:buSzPts val="1800"/>
              <a:buNone/>
              <a:defRPr sz="1800">
                <a:solidFill>
                  <a:schemeClr val="lt1"/>
                </a:solidFill>
              </a:defRPr>
            </a:lvl1pPr>
            <a:lvl2pPr lvl="1" algn="r" rtl="0">
              <a:spcBef>
                <a:spcPts val="0"/>
              </a:spcBef>
              <a:spcAft>
                <a:spcPts val="0"/>
              </a:spcAft>
              <a:buClr>
                <a:schemeClr val="lt1"/>
              </a:buClr>
              <a:buSzPts val="1800"/>
              <a:buNone/>
              <a:defRPr sz="1800">
                <a:solidFill>
                  <a:schemeClr val="lt1"/>
                </a:solidFill>
              </a:defRPr>
            </a:lvl2pPr>
            <a:lvl3pPr lvl="2" algn="r" rtl="0">
              <a:spcBef>
                <a:spcPts val="0"/>
              </a:spcBef>
              <a:spcAft>
                <a:spcPts val="0"/>
              </a:spcAft>
              <a:buClr>
                <a:schemeClr val="lt1"/>
              </a:buClr>
              <a:buSzPts val="1800"/>
              <a:buNone/>
              <a:defRPr sz="1800">
                <a:solidFill>
                  <a:schemeClr val="lt1"/>
                </a:solidFill>
              </a:defRPr>
            </a:lvl3pPr>
            <a:lvl4pPr lvl="3" algn="r" rtl="0">
              <a:spcBef>
                <a:spcPts val="0"/>
              </a:spcBef>
              <a:spcAft>
                <a:spcPts val="0"/>
              </a:spcAft>
              <a:buClr>
                <a:schemeClr val="lt1"/>
              </a:buClr>
              <a:buSzPts val="1800"/>
              <a:buNone/>
              <a:defRPr sz="1800">
                <a:solidFill>
                  <a:schemeClr val="lt1"/>
                </a:solidFill>
              </a:defRPr>
            </a:lvl4pPr>
            <a:lvl5pPr lvl="4" algn="r" rtl="0">
              <a:spcBef>
                <a:spcPts val="0"/>
              </a:spcBef>
              <a:spcAft>
                <a:spcPts val="0"/>
              </a:spcAft>
              <a:buClr>
                <a:schemeClr val="lt1"/>
              </a:buClr>
              <a:buSzPts val="1800"/>
              <a:buNone/>
              <a:defRPr sz="1800">
                <a:solidFill>
                  <a:schemeClr val="lt1"/>
                </a:solidFill>
              </a:defRPr>
            </a:lvl5pPr>
            <a:lvl6pPr lvl="5" algn="r" rtl="0">
              <a:spcBef>
                <a:spcPts val="0"/>
              </a:spcBef>
              <a:spcAft>
                <a:spcPts val="0"/>
              </a:spcAft>
              <a:buClr>
                <a:schemeClr val="lt1"/>
              </a:buClr>
              <a:buSzPts val="1800"/>
              <a:buNone/>
              <a:defRPr sz="1800">
                <a:solidFill>
                  <a:schemeClr val="lt1"/>
                </a:solidFill>
              </a:defRPr>
            </a:lvl6pPr>
            <a:lvl7pPr lvl="6" algn="r" rtl="0">
              <a:spcBef>
                <a:spcPts val="0"/>
              </a:spcBef>
              <a:spcAft>
                <a:spcPts val="0"/>
              </a:spcAft>
              <a:buClr>
                <a:schemeClr val="lt1"/>
              </a:buClr>
              <a:buSzPts val="1800"/>
              <a:buNone/>
              <a:defRPr sz="1800">
                <a:solidFill>
                  <a:schemeClr val="lt1"/>
                </a:solidFill>
              </a:defRPr>
            </a:lvl7pPr>
            <a:lvl8pPr lvl="7" algn="r" rtl="0">
              <a:spcBef>
                <a:spcPts val="0"/>
              </a:spcBef>
              <a:spcAft>
                <a:spcPts val="0"/>
              </a:spcAft>
              <a:buClr>
                <a:schemeClr val="lt1"/>
              </a:buClr>
              <a:buSzPts val="1800"/>
              <a:buNone/>
              <a:defRPr sz="1800">
                <a:solidFill>
                  <a:schemeClr val="lt1"/>
                </a:solidFill>
              </a:defRPr>
            </a:lvl8pPr>
            <a:lvl9pPr lvl="8" algn="r" rtl="0">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1 column + image">
  <p:cSld name="TITLE_1_2">
    <p:spTree>
      <p:nvGrpSpPr>
        <p:cNvPr id="1" name="Shape 18"/>
        <p:cNvGrpSpPr/>
        <p:nvPr/>
      </p:nvGrpSpPr>
      <p:grpSpPr>
        <a:xfrm>
          <a:off x="0" y="0"/>
          <a:ext cx="0" cy="0"/>
          <a:chOff x="0" y="0"/>
          <a:chExt cx="0" cy="0"/>
        </a:xfrm>
      </p:grpSpPr>
      <p:sp>
        <p:nvSpPr>
          <p:cNvPr id="19" name="Google Shape;19;p4"/>
          <p:cNvSpPr/>
          <p:nvPr/>
        </p:nvSpPr>
        <p:spPr>
          <a:xfrm>
            <a:off x="218925" y="-9675"/>
            <a:ext cx="5276875" cy="5167075"/>
          </a:xfrm>
          <a:custGeom>
            <a:avLst/>
            <a:gdLst/>
            <a:ahLst/>
            <a:cxnLst/>
            <a:rect l="l" t="t" r="r" b="b"/>
            <a:pathLst>
              <a:path w="211075" h="206683" extrusionOk="0">
                <a:moveTo>
                  <a:pt x="387" y="0"/>
                </a:moveTo>
                <a:lnTo>
                  <a:pt x="0" y="206683"/>
                </a:lnTo>
                <a:lnTo>
                  <a:pt x="211075" y="206545"/>
                </a:lnTo>
                <a:lnTo>
                  <a:pt x="155812" y="301"/>
                </a:lnTo>
                <a:close/>
              </a:path>
            </a:pathLst>
          </a:custGeom>
          <a:solidFill>
            <a:srgbClr val="000000">
              <a:alpha val="7310"/>
            </a:srgbClr>
          </a:solidFill>
          <a:ln>
            <a:noFill/>
          </a:ln>
        </p:spPr>
      </p:sp>
      <p:sp>
        <p:nvSpPr>
          <p:cNvPr id="20" name="Google Shape;20;p4"/>
          <p:cNvSpPr/>
          <p:nvPr/>
        </p:nvSpPr>
        <p:spPr>
          <a:xfrm>
            <a:off x="-9675" y="-9675"/>
            <a:ext cx="5276875" cy="5167075"/>
          </a:xfrm>
          <a:custGeom>
            <a:avLst/>
            <a:gdLst/>
            <a:ahLst/>
            <a:cxnLst/>
            <a:rect l="l" t="t" r="r" b="b"/>
            <a:pathLst>
              <a:path w="211075" h="206683" extrusionOk="0">
                <a:moveTo>
                  <a:pt x="387" y="0"/>
                </a:moveTo>
                <a:lnTo>
                  <a:pt x="0" y="206683"/>
                </a:lnTo>
                <a:lnTo>
                  <a:pt x="211075" y="206545"/>
                </a:lnTo>
                <a:lnTo>
                  <a:pt x="155812" y="301"/>
                </a:lnTo>
                <a:close/>
              </a:path>
            </a:pathLst>
          </a:custGeom>
          <a:solidFill>
            <a:srgbClr val="FFFFFF"/>
          </a:solidFill>
          <a:ln>
            <a:noFill/>
          </a:ln>
        </p:spPr>
      </p:sp>
      <p:sp>
        <p:nvSpPr>
          <p:cNvPr id="21" name="Google Shape;21;p4"/>
          <p:cNvSpPr txBox="1">
            <a:spLocks noGrp="1"/>
          </p:cNvSpPr>
          <p:nvPr>
            <p:ph type="title"/>
          </p:nvPr>
        </p:nvSpPr>
        <p:spPr>
          <a:xfrm>
            <a:off x="838309" y="1807900"/>
            <a:ext cx="3148200" cy="4857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
        <p:nvSpPr>
          <p:cNvPr id="22" name="Google Shape;22;p4"/>
          <p:cNvSpPr txBox="1">
            <a:spLocks noGrp="1"/>
          </p:cNvSpPr>
          <p:nvPr>
            <p:ph type="body" idx="1"/>
          </p:nvPr>
        </p:nvSpPr>
        <p:spPr>
          <a:xfrm>
            <a:off x="838250" y="2419350"/>
            <a:ext cx="3148200" cy="2255700"/>
          </a:xfrm>
          <a:prstGeom prst="rect">
            <a:avLst/>
          </a:prstGeom>
        </p:spPr>
        <p:txBody>
          <a:bodyPr spcFirstLastPara="1" wrap="square" lIns="91425" tIns="91425" rIns="91425" bIns="91425" anchor="t" anchorCtr="0">
            <a:noAutofit/>
          </a:bodyPr>
          <a:lstStyle>
            <a:lvl1pPr marL="457200" lvl="0" indent="-355600" rtl="0">
              <a:spcBef>
                <a:spcPts val="600"/>
              </a:spcBef>
              <a:spcAft>
                <a:spcPts val="0"/>
              </a:spcAft>
              <a:buSzPts val="2000"/>
              <a:buChar char="▸"/>
              <a:defRPr/>
            </a:lvl1pPr>
            <a:lvl2pPr marL="914400" lvl="1" indent="-355600" rtl="0">
              <a:spcBef>
                <a:spcPts val="0"/>
              </a:spcBef>
              <a:spcAft>
                <a:spcPts val="0"/>
              </a:spcAft>
              <a:buSzPts val="2000"/>
              <a:buChar char="▹"/>
              <a:defRPr/>
            </a:lvl2pPr>
            <a:lvl3pPr marL="1371600" lvl="2" indent="-355600" rtl="0">
              <a:spcBef>
                <a:spcPts val="0"/>
              </a:spcBef>
              <a:spcAft>
                <a:spcPts val="0"/>
              </a:spcAft>
              <a:buSzPts val="2000"/>
              <a:buChar char="▹"/>
              <a:defRPr/>
            </a:lvl3pPr>
            <a:lvl4pPr marL="1828800" lvl="3" indent="-355600" rtl="0">
              <a:spcBef>
                <a:spcPts val="0"/>
              </a:spcBef>
              <a:spcAft>
                <a:spcPts val="0"/>
              </a:spcAft>
              <a:buSzPts val="2000"/>
              <a:buChar char="●"/>
              <a:defRPr/>
            </a:lvl4pPr>
            <a:lvl5pPr marL="2286000" lvl="4" indent="-355600" rtl="0">
              <a:spcBef>
                <a:spcPts val="0"/>
              </a:spcBef>
              <a:spcAft>
                <a:spcPts val="0"/>
              </a:spcAft>
              <a:buSzPts val="2000"/>
              <a:buChar char="○"/>
              <a:defRPr/>
            </a:lvl5pPr>
            <a:lvl6pPr marL="2743200" lvl="5" indent="-355600" rtl="0">
              <a:spcBef>
                <a:spcPts val="0"/>
              </a:spcBef>
              <a:spcAft>
                <a:spcPts val="0"/>
              </a:spcAft>
              <a:buSzPts val="2000"/>
              <a:buChar char="■"/>
              <a:defRPr/>
            </a:lvl6pPr>
            <a:lvl7pPr marL="3200400" lvl="6" indent="-355600" rtl="0">
              <a:spcBef>
                <a:spcPts val="0"/>
              </a:spcBef>
              <a:spcAft>
                <a:spcPts val="0"/>
              </a:spcAft>
              <a:buSzPts val="2000"/>
              <a:buChar char="●"/>
              <a:defRPr/>
            </a:lvl7pPr>
            <a:lvl8pPr marL="3657600" lvl="7" indent="-355600" rtl="0">
              <a:spcBef>
                <a:spcPts val="0"/>
              </a:spcBef>
              <a:spcAft>
                <a:spcPts val="0"/>
              </a:spcAft>
              <a:buSzPts val="2000"/>
              <a:buChar char="○"/>
              <a:defRPr/>
            </a:lvl8pPr>
            <a:lvl9pPr marL="4114800" lvl="8" indent="-355600" rtl="0">
              <a:spcBef>
                <a:spcPts val="0"/>
              </a:spcBef>
              <a:spcAft>
                <a:spcPts val="0"/>
              </a:spcAft>
              <a:buSzPts val="2000"/>
              <a:buChar char="■"/>
              <a:defRPr/>
            </a:lvl9pPr>
          </a:lstStyle>
          <a:p>
            <a:endParaRPr/>
          </a:p>
        </p:txBody>
      </p:sp>
      <p:sp>
        <p:nvSpPr>
          <p:cNvPr id="23" name="Google Shape;23;p4"/>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big image">
  <p:cSld name="TITLE_1_2_1">
    <p:spTree>
      <p:nvGrpSpPr>
        <p:cNvPr id="1" name="Shape 24"/>
        <p:cNvGrpSpPr/>
        <p:nvPr/>
      </p:nvGrpSpPr>
      <p:grpSpPr>
        <a:xfrm>
          <a:off x="0" y="0"/>
          <a:ext cx="0" cy="0"/>
          <a:chOff x="0" y="0"/>
          <a:chExt cx="0" cy="0"/>
        </a:xfrm>
      </p:grpSpPr>
      <p:sp>
        <p:nvSpPr>
          <p:cNvPr id="25" name="Google Shape;25;p5"/>
          <p:cNvSpPr/>
          <p:nvPr/>
        </p:nvSpPr>
        <p:spPr>
          <a:xfrm>
            <a:off x="209250" y="-9675"/>
            <a:ext cx="3076750" cy="5167075"/>
          </a:xfrm>
          <a:custGeom>
            <a:avLst/>
            <a:gdLst/>
            <a:ahLst/>
            <a:cxnLst/>
            <a:rect l="l" t="t" r="r" b="b"/>
            <a:pathLst>
              <a:path w="123070" h="206683" extrusionOk="0">
                <a:moveTo>
                  <a:pt x="0" y="0"/>
                </a:moveTo>
                <a:lnTo>
                  <a:pt x="0" y="206683"/>
                </a:lnTo>
                <a:lnTo>
                  <a:pt x="123070" y="206545"/>
                </a:lnTo>
                <a:lnTo>
                  <a:pt x="67807" y="301"/>
                </a:lnTo>
                <a:close/>
              </a:path>
            </a:pathLst>
          </a:custGeom>
          <a:solidFill>
            <a:srgbClr val="000000">
              <a:alpha val="7310"/>
            </a:srgbClr>
          </a:solidFill>
          <a:ln>
            <a:noFill/>
          </a:ln>
        </p:spPr>
      </p:sp>
      <p:sp>
        <p:nvSpPr>
          <p:cNvPr id="26" name="Google Shape;26;p5"/>
          <p:cNvSpPr/>
          <p:nvPr/>
        </p:nvSpPr>
        <p:spPr>
          <a:xfrm>
            <a:off x="-19350" y="-9675"/>
            <a:ext cx="3076750" cy="5167075"/>
          </a:xfrm>
          <a:custGeom>
            <a:avLst/>
            <a:gdLst/>
            <a:ahLst/>
            <a:cxnLst/>
            <a:rect l="l" t="t" r="r" b="b"/>
            <a:pathLst>
              <a:path w="123070" h="206683" extrusionOk="0">
                <a:moveTo>
                  <a:pt x="0" y="0"/>
                </a:moveTo>
                <a:lnTo>
                  <a:pt x="0" y="206683"/>
                </a:lnTo>
                <a:lnTo>
                  <a:pt x="123070" y="206545"/>
                </a:lnTo>
                <a:lnTo>
                  <a:pt x="67807" y="301"/>
                </a:lnTo>
                <a:close/>
              </a:path>
            </a:pathLst>
          </a:custGeom>
          <a:solidFill>
            <a:srgbClr val="FFFFFF"/>
          </a:solidFill>
          <a:ln>
            <a:noFill/>
          </a:ln>
        </p:spPr>
      </p:sp>
      <p:sp>
        <p:nvSpPr>
          <p:cNvPr id="27" name="Google Shape;27;p5"/>
          <p:cNvSpPr txBox="1">
            <a:spLocks noGrp="1"/>
          </p:cNvSpPr>
          <p:nvPr>
            <p:ph type="title"/>
          </p:nvPr>
        </p:nvSpPr>
        <p:spPr>
          <a:xfrm>
            <a:off x="609704" y="4116875"/>
            <a:ext cx="1609800" cy="4857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
        <p:nvSpPr>
          <p:cNvPr id="28" name="Google Shape;28;p5"/>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Quote">
  <p:cSld name="TITLE_1_1">
    <p:spTree>
      <p:nvGrpSpPr>
        <p:cNvPr id="1" name="Shape 29"/>
        <p:cNvGrpSpPr/>
        <p:nvPr/>
      </p:nvGrpSpPr>
      <p:grpSpPr>
        <a:xfrm>
          <a:off x="0" y="0"/>
          <a:ext cx="0" cy="0"/>
          <a:chOff x="0" y="0"/>
          <a:chExt cx="0" cy="0"/>
        </a:xfrm>
      </p:grpSpPr>
      <p:sp>
        <p:nvSpPr>
          <p:cNvPr id="30" name="Google Shape;30;p6"/>
          <p:cNvSpPr/>
          <p:nvPr/>
        </p:nvSpPr>
        <p:spPr>
          <a:xfrm>
            <a:off x="228600" y="-10437"/>
            <a:ext cx="8229315" cy="5164387"/>
          </a:xfrm>
          <a:custGeom>
            <a:avLst/>
            <a:gdLst/>
            <a:ahLst/>
            <a:cxnLst/>
            <a:rect l="l" t="t" r="r" b="b"/>
            <a:pathLst>
              <a:path w="328450" h="206122" extrusionOk="0">
                <a:moveTo>
                  <a:pt x="0" y="0"/>
                </a:moveTo>
                <a:lnTo>
                  <a:pt x="0" y="206122"/>
                </a:lnTo>
                <a:lnTo>
                  <a:pt x="328450" y="206122"/>
                </a:lnTo>
                <a:lnTo>
                  <a:pt x="273309" y="331"/>
                </a:lnTo>
                <a:close/>
              </a:path>
            </a:pathLst>
          </a:custGeom>
          <a:solidFill>
            <a:srgbClr val="000000">
              <a:alpha val="7310"/>
            </a:srgbClr>
          </a:solidFill>
          <a:ln>
            <a:noFill/>
          </a:ln>
        </p:spPr>
      </p:sp>
      <p:sp>
        <p:nvSpPr>
          <p:cNvPr id="31" name="Google Shape;31;p6"/>
          <p:cNvSpPr/>
          <p:nvPr/>
        </p:nvSpPr>
        <p:spPr>
          <a:xfrm>
            <a:off x="0" y="-10437"/>
            <a:ext cx="8229315" cy="5164387"/>
          </a:xfrm>
          <a:custGeom>
            <a:avLst/>
            <a:gdLst/>
            <a:ahLst/>
            <a:cxnLst/>
            <a:rect l="l" t="t" r="r" b="b"/>
            <a:pathLst>
              <a:path w="328450" h="206122" extrusionOk="0">
                <a:moveTo>
                  <a:pt x="0" y="0"/>
                </a:moveTo>
                <a:lnTo>
                  <a:pt x="0" y="206122"/>
                </a:lnTo>
                <a:lnTo>
                  <a:pt x="328450" y="206122"/>
                </a:lnTo>
                <a:lnTo>
                  <a:pt x="273309" y="331"/>
                </a:lnTo>
                <a:close/>
              </a:path>
            </a:pathLst>
          </a:custGeom>
          <a:solidFill>
            <a:srgbClr val="FFFFFF"/>
          </a:solidFill>
          <a:ln>
            <a:noFill/>
          </a:ln>
        </p:spPr>
      </p:sp>
      <p:sp>
        <p:nvSpPr>
          <p:cNvPr id="32" name="Google Shape;32;p6"/>
          <p:cNvSpPr txBox="1"/>
          <p:nvPr/>
        </p:nvSpPr>
        <p:spPr>
          <a:xfrm>
            <a:off x="799645" y="697675"/>
            <a:ext cx="1957200" cy="653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0">
                <a:solidFill>
                  <a:srgbClr val="CCCCCC"/>
                </a:solidFill>
                <a:latin typeface="Montserrat"/>
                <a:ea typeface="Montserrat"/>
                <a:cs typeface="Montserrat"/>
                <a:sym typeface="Montserrat"/>
              </a:rPr>
              <a:t>“</a:t>
            </a:r>
            <a:endParaRPr sz="12000">
              <a:solidFill>
                <a:srgbClr val="CCCCCC"/>
              </a:solidFill>
              <a:latin typeface="Montserrat"/>
              <a:ea typeface="Montserrat"/>
              <a:cs typeface="Montserrat"/>
              <a:sym typeface="Montserrat"/>
            </a:endParaRPr>
          </a:p>
        </p:txBody>
      </p:sp>
      <p:sp>
        <p:nvSpPr>
          <p:cNvPr id="33" name="Google Shape;33;p6"/>
          <p:cNvSpPr txBox="1">
            <a:spLocks noGrp="1"/>
          </p:cNvSpPr>
          <p:nvPr>
            <p:ph type="body" idx="1"/>
          </p:nvPr>
        </p:nvSpPr>
        <p:spPr>
          <a:xfrm>
            <a:off x="838250" y="1657350"/>
            <a:ext cx="5324100" cy="2255700"/>
          </a:xfrm>
          <a:prstGeom prst="rect">
            <a:avLst/>
          </a:prstGeom>
        </p:spPr>
        <p:txBody>
          <a:bodyPr spcFirstLastPara="1" wrap="square" lIns="91425" tIns="91425" rIns="91425" bIns="91425" anchor="t" anchorCtr="0">
            <a:noAutofit/>
          </a:bodyPr>
          <a:lstStyle>
            <a:lvl1pPr marL="457200" lvl="0" indent="-381000" rtl="0">
              <a:spcBef>
                <a:spcPts val="600"/>
              </a:spcBef>
              <a:spcAft>
                <a:spcPts val="0"/>
              </a:spcAft>
              <a:buSzPts val="2400"/>
              <a:buFont typeface="Montserrat"/>
              <a:buChar char="▸"/>
              <a:defRPr sz="2400">
                <a:latin typeface="Montserrat"/>
                <a:ea typeface="Montserrat"/>
                <a:cs typeface="Montserrat"/>
                <a:sym typeface="Montserrat"/>
              </a:defRPr>
            </a:lvl1pPr>
            <a:lvl2pPr marL="914400" lvl="1" indent="-381000" rtl="0">
              <a:spcBef>
                <a:spcPts val="0"/>
              </a:spcBef>
              <a:spcAft>
                <a:spcPts val="0"/>
              </a:spcAft>
              <a:buSzPts val="2400"/>
              <a:buFont typeface="Montserrat"/>
              <a:buChar char="▹"/>
              <a:defRPr sz="2400">
                <a:latin typeface="Montserrat"/>
                <a:ea typeface="Montserrat"/>
                <a:cs typeface="Montserrat"/>
                <a:sym typeface="Montserrat"/>
              </a:defRPr>
            </a:lvl2pPr>
            <a:lvl3pPr marL="1371600" lvl="2" indent="-381000" rtl="0">
              <a:spcBef>
                <a:spcPts val="0"/>
              </a:spcBef>
              <a:spcAft>
                <a:spcPts val="0"/>
              </a:spcAft>
              <a:buSzPts val="2400"/>
              <a:buFont typeface="Montserrat"/>
              <a:buChar char="▹"/>
              <a:defRPr sz="2400">
                <a:latin typeface="Montserrat"/>
                <a:ea typeface="Montserrat"/>
                <a:cs typeface="Montserrat"/>
                <a:sym typeface="Montserrat"/>
              </a:defRPr>
            </a:lvl3pPr>
            <a:lvl4pPr marL="1828800" lvl="3" indent="-381000" rtl="0">
              <a:spcBef>
                <a:spcPts val="0"/>
              </a:spcBef>
              <a:spcAft>
                <a:spcPts val="0"/>
              </a:spcAft>
              <a:buSzPts val="2400"/>
              <a:buFont typeface="Montserrat"/>
              <a:buChar char="●"/>
              <a:defRPr sz="2400">
                <a:latin typeface="Montserrat"/>
                <a:ea typeface="Montserrat"/>
                <a:cs typeface="Montserrat"/>
                <a:sym typeface="Montserrat"/>
              </a:defRPr>
            </a:lvl4pPr>
            <a:lvl5pPr marL="2286000" lvl="4" indent="-381000" rtl="0">
              <a:spcBef>
                <a:spcPts val="0"/>
              </a:spcBef>
              <a:spcAft>
                <a:spcPts val="0"/>
              </a:spcAft>
              <a:buSzPts val="2400"/>
              <a:buFont typeface="Montserrat"/>
              <a:buChar char="○"/>
              <a:defRPr sz="2400">
                <a:latin typeface="Montserrat"/>
                <a:ea typeface="Montserrat"/>
                <a:cs typeface="Montserrat"/>
                <a:sym typeface="Montserrat"/>
              </a:defRPr>
            </a:lvl5pPr>
            <a:lvl6pPr marL="2743200" lvl="5" indent="-381000" rtl="0">
              <a:spcBef>
                <a:spcPts val="0"/>
              </a:spcBef>
              <a:spcAft>
                <a:spcPts val="0"/>
              </a:spcAft>
              <a:buSzPts val="2400"/>
              <a:buFont typeface="Montserrat"/>
              <a:buChar char="■"/>
              <a:defRPr sz="2400">
                <a:latin typeface="Montserrat"/>
                <a:ea typeface="Montserrat"/>
                <a:cs typeface="Montserrat"/>
                <a:sym typeface="Montserrat"/>
              </a:defRPr>
            </a:lvl6pPr>
            <a:lvl7pPr marL="3200400" lvl="6" indent="-381000" rtl="0">
              <a:spcBef>
                <a:spcPts val="0"/>
              </a:spcBef>
              <a:spcAft>
                <a:spcPts val="0"/>
              </a:spcAft>
              <a:buSzPts val="2400"/>
              <a:buFont typeface="Montserrat"/>
              <a:buChar char="●"/>
              <a:defRPr sz="2400">
                <a:latin typeface="Montserrat"/>
                <a:ea typeface="Montserrat"/>
                <a:cs typeface="Montserrat"/>
                <a:sym typeface="Montserrat"/>
              </a:defRPr>
            </a:lvl7pPr>
            <a:lvl8pPr marL="3657600" lvl="7" indent="-381000" rtl="0">
              <a:spcBef>
                <a:spcPts val="0"/>
              </a:spcBef>
              <a:spcAft>
                <a:spcPts val="0"/>
              </a:spcAft>
              <a:buSzPts val="2400"/>
              <a:buFont typeface="Montserrat"/>
              <a:buChar char="○"/>
              <a:defRPr sz="2400">
                <a:latin typeface="Montserrat"/>
                <a:ea typeface="Montserrat"/>
                <a:cs typeface="Montserrat"/>
                <a:sym typeface="Montserrat"/>
              </a:defRPr>
            </a:lvl8pPr>
            <a:lvl9pPr marL="4114800" lvl="8" indent="-381000" rtl="0">
              <a:spcBef>
                <a:spcPts val="0"/>
              </a:spcBef>
              <a:spcAft>
                <a:spcPts val="0"/>
              </a:spcAft>
              <a:buSzPts val="2400"/>
              <a:buFont typeface="Montserrat"/>
              <a:buChar char="■"/>
              <a:defRPr sz="2400">
                <a:latin typeface="Montserrat"/>
                <a:ea typeface="Montserrat"/>
                <a:cs typeface="Montserrat"/>
                <a:sym typeface="Montserrat"/>
              </a:defRPr>
            </a:lvl9pPr>
          </a:lstStyle>
          <a:p>
            <a:endParaRPr/>
          </a:p>
        </p:txBody>
      </p:sp>
      <p:sp>
        <p:nvSpPr>
          <p:cNvPr id="34" name="Google Shape;34;p6"/>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lvl1pPr lvl="0">
              <a:buNone/>
              <a:defRPr>
                <a:latin typeface="Montserrat"/>
                <a:ea typeface="Montserrat"/>
                <a:cs typeface="Montserrat"/>
                <a:sym typeface="Montserrat"/>
              </a:defRPr>
            </a:lvl1pPr>
            <a:lvl2pPr lvl="1">
              <a:buNone/>
              <a:defRPr>
                <a:latin typeface="Montserrat"/>
                <a:ea typeface="Montserrat"/>
                <a:cs typeface="Montserrat"/>
                <a:sym typeface="Montserrat"/>
              </a:defRPr>
            </a:lvl2pPr>
            <a:lvl3pPr lvl="2">
              <a:buNone/>
              <a:defRPr>
                <a:latin typeface="Montserrat"/>
                <a:ea typeface="Montserrat"/>
                <a:cs typeface="Montserrat"/>
                <a:sym typeface="Montserrat"/>
              </a:defRPr>
            </a:lvl3pPr>
            <a:lvl4pPr lvl="3">
              <a:buNone/>
              <a:defRPr>
                <a:latin typeface="Montserrat"/>
                <a:ea typeface="Montserrat"/>
                <a:cs typeface="Montserrat"/>
                <a:sym typeface="Montserrat"/>
              </a:defRPr>
            </a:lvl4pPr>
            <a:lvl5pPr lvl="4">
              <a:buNone/>
              <a:defRPr>
                <a:latin typeface="Montserrat"/>
                <a:ea typeface="Montserrat"/>
                <a:cs typeface="Montserrat"/>
                <a:sym typeface="Montserrat"/>
              </a:defRPr>
            </a:lvl5pPr>
            <a:lvl6pPr lvl="5">
              <a:buNone/>
              <a:defRPr>
                <a:latin typeface="Montserrat"/>
                <a:ea typeface="Montserrat"/>
                <a:cs typeface="Montserrat"/>
                <a:sym typeface="Montserrat"/>
              </a:defRPr>
            </a:lvl6pPr>
            <a:lvl7pPr lvl="6">
              <a:buNone/>
              <a:defRPr>
                <a:latin typeface="Montserrat"/>
                <a:ea typeface="Montserrat"/>
                <a:cs typeface="Montserrat"/>
                <a:sym typeface="Montserrat"/>
              </a:defRPr>
            </a:lvl7pPr>
            <a:lvl8pPr lvl="7">
              <a:buNone/>
              <a:defRPr>
                <a:latin typeface="Montserrat"/>
                <a:ea typeface="Montserrat"/>
                <a:cs typeface="Montserrat"/>
                <a:sym typeface="Montserrat"/>
              </a:defRPr>
            </a:lvl8pPr>
            <a:lvl9pPr lvl="8">
              <a:buNone/>
              <a:defRPr>
                <a:latin typeface="Montserrat"/>
                <a:ea typeface="Montserrat"/>
                <a:cs typeface="Montserrat"/>
                <a:sym typeface="Montserrat"/>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35"/>
        <p:cNvGrpSpPr/>
        <p:nvPr/>
      </p:nvGrpSpPr>
      <p:grpSpPr>
        <a:xfrm>
          <a:off x="0" y="0"/>
          <a:ext cx="0" cy="0"/>
          <a:chOff x="0" y="0"/>
          <a:chExt cx="0" cy="0"/>
        </a:xfrm>
      </p:grpSpPr>
      <p:sp>
        <p:nvSpPr>
          <p:cNvPr id="36" name="Google Shape;36;p7"/>
          <p:cNvSpPr/>
          <p:nvPr/>
        </p:nvSpPr>
        <p:spPr>
          <a:xfrm>
            <a:off x="228600" y="-10437"/>
            <a:ext cx="8229315" cy="5164387"/>
          </a:xfrm>
          <a:custGeom>
            <a:avLst/>
            <a:gdLst/>
            <a:ahLst/>
            <a:cxnLst/>
            <a:rect l="l" t="t" r="r" b="b"/>
            <a:pathLst>
              <a:path w="328450" h="206122" extrusionOk="0">
                <a:moveTo>
                  <a:pt x="0" y="0"/>
                </a:moveTo>
                <a:lnTo>
                  <a:pt x="0" y="206122"/>
                </a:lnTo>
                <a:lnTo>
                  <a:pt x="328450" y="206122"/>
                </a:lnTo>
                <a:lnTo>
                  <a:pt x="273309" y="331"/>
                </a:lnTo>
                <a:close/>
              </a:path>
            </a:pathLst>
          </a:custGeom>
          <a:solidFill>
            <a:srgbClr val="000000">
              <a:alpha val="7310"/>
            </a:srgbClr>
          </a:solidFill>
          <a:ln>
            <a:noFill/>
          </a:ln>
        </p:spPr>
      </p:sp>
      <p:sp>
        <p:nvSpPr>
          <p:cNvPr id="37" name="Google Shape;37;p7"/>
          <p:cNvSpPr/>
          <p:nvPr/>
        </p:nvSpPr>
        <p:spPr>
          <a:xfrm>
            <a:off x="0" y="-10437"/>
            <a:ext cx="8229315" cy="5164387"/>
          </a:xfrm>
          <a:custGeom>
            <a:avLst/>
            <a:gdLst/>
            <a:ahLst/>
            <a:cxnLst/>
            <a:rect l="l" t="t" r="r" b="b"/>
            <a:pathLst>
              <a:path w="328450" h="206122" extrusionOk="0">
                <a:moveTo>
                  <a:pt x="0" y="0"/>
                </a:moveTo>
                <a:lnTo>
                  <a:pt x="0" y="206122"/>
                </a:lnTo>
                <a:lnTo>
                  <a:pt x="328450" y="206122"/>
                </a:lnTo>
                <a:lnTo>
                  <a:pt x="273309" y="331"/>
                </a:lnTo>
                <a:close/>
              </a:path>
            </a:pathLst>
          </a:custGeom>
          <a:solidFill>
            <a:srgbClr val="FFFFFF"/>
          </a:solidFill>
          <a:ln>
            <a:noFill/>
          </a:ln>
        </p:spPr>
      </p:sp>
      <p:sp>
        <p:nvSpPr>
          <p:cNvPr id="38" name="Google Shape;38;p7"/>
          <p:cNvSpPr txBox="1">
            <a:spLocks noGrp="1"/>
          </p:cNvSpPr>
          <p:nvPr>
            <p:ph type="title"/>
          </p:nvPr>
        </p:nvSpPr>
        <p:spPr>
          <a:xfrm>
            <a:off x="838350" y="893500"/>
            <a:ext cx="5324100" cy="48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a:lvl1pPr>
            <a:lvl2pPr lvl="1">
              <a:spcBef>
                <a:spcPts val="0"/>
              </a:spcBef>
              <a:spcAft>
                <a:spcPts val="0"/>
              </a:spcAft>
              <a:buSzPts val="2400"/>
              <a:buNone/>
              <a:defRPr/>
            </a:lvl2pPr>
            <a:lvl3pPr lvl="2">
              <a:spcBef>
                <a:spcPts val="0"/>
              </a:spcBef>
              <a:spcAft>
                <a:spcPts val="0"/>
              </a:spcAft>
              <a:buSzPts val="2400"/>
              <a:buNone/>
              <a:defRPr/>
            </a:lvl3pPr>
            <a:lvl4pPr lvl="3">
              <a:spcBef>
                <a:spcPts val="0"/>
              </a:spcBef>
              <a:spcAft>
                <a:spcPts val="0"/>
              </a:spcAft>
              <a:buSzPts val="2400"/>
              <a:buNone/>
              <a:defRPr/>
            </a:lvl4pPr>
            <a:lvl5pPr lvl="4">
              <a:spcBef>
                <a:spcPts val="0"/>
              </a:spcBef>
              <a:spcAft>
                <a:spcPts val="0"/>
              </a:spcAft>
              <a:buSzPts val="2400"/>
              <a:buNone/>
              <a:defRPr/>
            </a:lvl5pPr>
            <a:lvl6pPr lvl="5">
              <a:spcBef>
                <a:spcPts val="0"/>
              </a:spcBef>
              <a:spcAft>
                <a:spcPts val="0"/>
              </a:spcAft>
              <a:buSzPts val="2400"/>
              <a:buNone/>
              <a:defRPr/>
            </a:lvl6pPr>
            <a:lvl7pPr lvl="6">
              <a:spcBef>
                <a:spcPts val="0"/>
              </a:spcBef>
              <a:spcAft>
                <a:spcPts val="0"/>
              </a:spcAft>
              <a:buSzPts val="2400"/>
              <a:buNone/>
              <a:defRPr/>
            </a:lvl7pPr>
            <a:lvl8pPr lvl="7">
              <a:spcBef>
                <a:spcPts val="0"/>
              </a:spcBef>
              <a:spcAft>
                <a:spcPts val="0"/>
              </a:spcAft>
              <a:buSzPts val="2400"/>
              <a:buNone/>
              <a:defRPr/>
            </a:lvl8pPr>
            <a:lvl9pPr lvl="8">
              <a:spcBef>
                <a:spcPts val="0"/>
              </a:spcBef>
              <a:spcAft>
                <a:spcPts val="0"/>
              </a:spcAft>
              <a:buSzPts val="2400"/>
              <a:buNone/>
              <a:defRPr/>
            </a:lvl9pPr>
          </a:lstStyle>
          <a:p>
            <a:endParaRPr/>
          </a:p>
        </p:txBody>
      </p:sp>
      <p:sp>
        <p:nvSpPr>
          <p:cNvPr id="39" name="Google Shape;39;p7"/>
          <p:cNvSpPr txBox="1">
            <a:spLocks noGrp="1"/>
          </p:cNvSpPr>
          <p:nvPr>
            <p:ph type="body" idx="1"/>
          </p:nvPr>
        </p:nvSpPr>
        <p:spPr>
          <a:xfrm>
            <a:off x="838250" y="1504950"/>
            <a:ext cx="5324100" cy="2255700"/>
          </a:xfrm>
          <a:prstGeom prst="rect">
            <a:avLst/>
          </a:prstGeom>
        </p:spPr>
        <p:txBody>
          <a:bodyPr spcFirstLastPara="1" wrap="square" lIns="91425" tIns="91425" rIns="91425" bIns="91425" anchor="t" anchorCtr="0">
            <a:noAutofit/>
          </a:bodyPr>
          <a:lstStyle>
            <a:lvl1pPr marL="457200" lvl="0" indent="-355600">
              <a:spcBef>
                <a:spcPts val="600"/>
              </a:spcBef>
              <a:spcAft>
                <a:spcPts val="0"/>
              </a:spcAft>
              <a:buSzPts val="2000"/>
              <a:buChar char="▸"/>
              <a:defRPr/>
            </a:lvl1pPr>
            <a:lvl2pPr marL="914400" lvl="1" indent="-355600">
              <a:spcBef>
                <a:spcPts val="0"/>
              </a:spcBef>
              <a:spcAft>
                <a:spcPts val="0"/>
              </a:spcAft>
              <a:buSzPts val="2000"/>
              <a:buChar char="▹"/>
              <a:defRPr/>
            </a:lvl2pPr>
            <a:lvl3pPr marL="1371600" lvl="2" indent="-355600">
              <a:spcBef>
                <a:spcPts val="0"/>
              </a:spcBef>
              <a:spcAft>
                <a:spcPts val="0"/>
              </a:spcAft>
              <a:buSzPts val="2000"/>
              <a:buChar char="▹"/>
              <a:defRPr/>
            </a:lvl3pPr>
            <a:lvl4pPr marL="1828800" lvl="3" indent="-355600">
              <a:spcBef>
                <a:spcPts val="0"/>
              </a:spcBef>
              <a:spcAft>
                <a:spcPts val="0"/>
              </a:spcAft>
              <a:buSzPts val="2000"/>
              <a:buChar char="●"/>
              <a:defRPr/>
            </a:lvl4pPr>
            <a:lvl5pPr marL="2286000" lvl="4" indent="-355600">
              <a:spcBef>
                <a:spcPts val="0"/>
              </a:spcBef>
              <a:spcAft>
                <a:spcPts val="0"/>
              </a:spcAft>
              <a:buSzPts val="2000"/>
              <a:buChar char="○"/>
              <a:defRPr/>
            </a:lvl5pPr>
            <a:lvl6pPr marL="2743200" lvl="5" indent="-355600">
              <a:spcBef>
                <a:spcPts val="0"/>
              </a:spcBef>
              <a:spcAft>
                <a:spcPts val="0"/>
              </a:spcAft>
              <a:buSzPts val="2000"/>
              <a:buChar char="■"/>
              <a:defRPr/>
            </a:lvl6pPr>
            <a:lvl7pPr marL="3200400" lvl="6" indent="-355600">
              <a:spcBef>
                <a:spcPts val="0"/>
              </a:spcBef>
              <a:spcAft>
                <a:spcPts val="0"/>
              </a:spcAft>
              <a:buSzPts val="2000"/>
              <a:buChar char="●"/>
              <a:defRPr/>
            </a:lvl7pPr>
            <a:lvl8pPr marL="3657600" lvl="7" indent="-355600">
              <a:spcBef>
                <a:spcPts val="0"/>
              </a:spcBef>
              <a:spcAft>
                <a:spcPts val="0"/>
              </a:spcAft>
              <a:buSzPts val="2000"/>
              <a:buChar char="○"/>
              <a:defRPr/>
            </a:lvl8pPr>
            <a:lvl9pPr marL="4114800" lvl="8" indent="-355600">
              <a:spcBef>
                <a:spcPts val="0"/>
              </a:spcBef>
              <a:spcAft>
                <a:spcPts val="0"/>
              </a:spcAft>
              <a:buSzPts val="2000"/>
              <a:buChar char="■"/>
              <a:defRPr/>
            </a:lvl9pPr>
          </a:lstStyle>
          <a:p>
            <a:endParaRPr/>
          </a:p>
        </p:txBody>
      </p:sp>
      <p:sp>
        <p:nvSpPr>
          <p:cNvPr id="40" name="Google Shape;40;p7"/>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41"/>
        <p:cNvGrpSpPr/>
        <p:nvPr/>
      </p:nvGrpSpPr>
      <p:grpSpPr>
        <a:xfrm>
          <a:off x="0" y="0"/>
          <a:ext cx="0" cy="0"/>
          <a:chOff x="0" y="0"/>
          <a:chExt cx="0" cy="0"/>
        </a:xfrm>
      </p:grpSpPr>
      <p:sp>
        <p:nvSpPr>
          <p:cNvPr id="42" name="Google Shape;42;p8"/>
          <p:cNvSpPr/>
          <p:nvPr/>
        </p:nvSpPr>
        <p:spPr>
          <a:xfrm>
            <a:off x="228600" y="-10437"/>
            <a:ext cx="8229315" cy="5164387"/>
          </a:xfrm>
          <a:custGeom>
            <a:avLst/>
            <a:gdLst/>
            <a:ahLst/>
            <a:cxnLst/>
            <a:rect l="l" t="t" r="r" b="b"/>
            <a:pathLst>
              <a:path w="328450" h="206122" extrusionOk="0">
                <a:moveTo>
                  <a:pt x="0" y="0"/>
                </a:moveTo>
                <a:lnTo>
                  <a:pt x="0" y="206122"/>
                </a:lnTo>
                <a:lnTo>
                  <a:pt x="328450" y="206122"/>
                </a:lnTo>
                <a:lnTo>
                  <a:pt x="273309" y="331"/>
                </a:lnTo>
                <a:close/>
              </a:path>
            </a:pathLst>
          </a:custGeom>
          <a:solidFill>
            <a:srgbClr val="000000">
              <a:alpha val="7310"/>
            </a:srgbClr>
          </a:solidFill>
          <a:ln>
            <a:noFill/>
          </a:ln>
        </p:spPr>
      </p:sp>
      <p:sp>
        <p:nvSpPr>
          <p:cNvPr id="43" name="Google Shape;43;p8"/>
          <p:cNvSpPr/>
          <p:nvPr/>
        </p:nvSpPr>
        <p:spPr>
          <a:xfrm>
            <a:off x="0" y="-10437"/>
            <a:ext cx="8229315" cy="5164387"/>
          </a:xfrm>
          <a:custGeom>
            <a:avLst/>
            <a:gdLst/>
            <a:ahLst/>
            <a:cxnLst/>
            <a:rect l="l" t="t" r="r" b="b"/>
            <a:pathLst>
              <a:path w="328450" h="206122" extrusionOk="0">
                <a:moveTo>
                  <a:pt x="0" y="0"/>
                </a:moveTo>
                <a:lnTo>
                  <a:pt x="0" y="206122"/>
                </a:lnTo>
                <a:lnTo>
                  <a:pt x="328450" y="206122"/>
                </a:lnTo>
                <a:lnTo>
                  <a:pt x="273309" y="331"/>
                </a:lnTo>
                <a:close/>
              </a:path>
            </a:pathLst>
          </a:custGeom>
          <a:solidFill>
            <a:srgbClr val="FFFFFF"/>
          </a:solidFill>
          <a:ln>
            <a:noFill/>
          </a:ln>
        </p:spPr>
      </p:sp>
      <p:sp>
        <p:nvSpPr>
          <p:cNvPr id="44" name="Google Shape;44;p8"/>
          <p:cNvSpPr txBox="1">
            <a:spLocks noGrp="1"/>
          </p:cNvSpPr>
          <p:nvPr>
            <p:ph type="title"/>
          </p:nvPr>
        </p:nvSpPr>
        <p:spPr>
          <a:xfrm>
            <a:off x="841000" y="969700"/>
            <a:ext cx="4801500" cy="4095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a:lvl1pPr>
            <a:lvl2pPr lvl="1">
              <a:spcBef>
                <a:spcPts val="0"/>
              </a:spcBef>
              <a:spcAft>
                <a:spcPts val="0"/>
              </a:spcAft>
              <a:buSzPts val="2400"/>
              <a:buNone/>
              <a:defRPr/>
            </a:lvl2pPr>
            <a:lvl3pPr lvl="2">
              <a:spcBef>
                <a:spcPts val="0"/>
              </a:spcBef>
              <a:spcAft>
                <a:spcPts val="0"/>
              </a:spcAft>
              <a:buSzPts val="2400"/>
              <a:buNone/>
              <a:defRPr/>
            </a:lvl3pPr>
            <a:lvl4pPr lvl="3">
              <a:spcBef>
                <a:spcPts val="0"/>
              </a:spcBef>
              <a:spcAft>
                <a:spcPts val="0"/>
              </a:spcAft>
              <a:buSzPts val="2400"/>
              <a:buNone/>
              <a:defRPr/>
            </a:lvl4pPr>
            <a:lvl5pPr lvl="4">
              <a:spcBef>
                <a:spcPts val="0"/>
              </a:spcBef>
              <a:spcAft>
                <a:spcPts val="0"/>
              </a:spcAft>
              <a:buSzPts val="2400"/>
              <a:buNone/>
              <a:defRPr/>
            </a:lvl5pPr>
            <a:lvl6pPr lvl="5">
              <a:spcBef>
                <a:spcPts val="0"/>
              </a:spcBef>
              <a:spcAft>
                <a:spcPts val="0"/>
              </a:spcAft>
              <a:buSzPts val="2400"/>
              <a:buNone/>
              <a:defRPr/>
            </a:lvl6pPr>
            <a:lvl7pPr lvl="6">
              <a:spcBef>
                <a:spcPts val="0"/>
              </a:spcBef>
              <a:spcAft>
                <a:spcPts val="0"/>
              </a:spcAft>
              <a:buSzPts val="2400"/>
              <a:buNone/>
              <a:defRPr/>
            </a:lvl7pPr>
            <a:lvl8pPr lvl="7">
              <a:spcBef>
                <a:spcPts val="0"/>
              </a:spcBef>
              <a:spcAft>
                <a:spcPts val="0"/>
              </a:spcAft>
              <a:buSzPts val="2400"/>
              <a:buNone/>
              <a:defRPr/>
            </a:lvl8pPr>
            <a:lvl9pPr lvl="8">
              <a:spcBef>
                <a:spcPts val="0"/>
              </a:spcBef>
              <a:spcAft>
                <a:spcPts val="0"/>
              </a:spcAft>
              <a:buSzPts val="2400"/>
              <a:buNone/>
              <a:defRPr/>
            </a:lvl9pPr>
          </a:lstStyle>
          <a:p>
            <a:endParaRPr/>
          </a:p>
        </p:txBody>
      </p:sp>
      <p:sp>
        <p:nvSpPr>
          <p:cNvPr id="45" name="Google Shape;45;p8"/>
          <p:cNvSpPr txBox="1">
            <a:spLocks noGrp="1"/>
          </p:cNvSpPr>
          <p:nvPr>
            <p:ph type="body" idx="1"/>
          </p:nvPr>
        </p:nvSpPr>
        <p:spPr>
          <a:xfrm>
            <a:off x="841001" y="1578025"/>
            <a:ext cx="2671800" cy="2433300"/>
          </a:xfrm>
          <a:prstGeom prst="rect">
            <a:avLst/>
          </a:prstGeom>
        </p:spPr>
        <p:txBody>
          <a:bodyPr spcFirstLastPara="1" wrap="square" lIns="91425" tIns="91425" rIns="91425" bIns="91425" anchor="t" anchorCtr="0">
            <a:noAutofit/>
          </a:bodyPr>
          <a:lstStyle>
            <a:lvl1pPr marL="457200" lvl="0" indent="-355600">
              <a:spcBef>
                <a:spcPts val="600"/>
              </a:spcBef>
              <a:spcAft>
                <a:spcPts val="0"/>
              </a:spcAft>
              <a:buSzPts val="2000"/>
              <a:buChar char="▸"/>
              <a:defRPr/>
            </a:lvl1pPr>
            <a:lvl2pPr marL="914400" lvl="1" indent="-355600">
              <a:spcBef>
                <a:spcPts val="0"/>
              </a:spcBef>
              <a:spcAft>
                <a:spcPts val="0"/>
              </a:spcAft>
              <a:buSzPts val="2000"/>
              <a:buChar char="▹"/>
              <a:defRPr/>
            </a:lvl2pPr>
            <a:lvl3pPr marL="1371600" lvl="2" indent="-355600">
              <a:spcBef>
                <a:spcPts val="0"/>
              </a:spcBef>
              <a:spcAft>
                <a:spcPts val="0"/>
              </a:spcAft>
              <a:buSzPts val="2000"/>
              <a:buChar char="▹"/>
              <a:defRPr/>
            </a:lvl3pPr>
            <a:lvl4pPr marL="1828800" lvl="3" indent="-355600">
              <a:spcBef>
                <a:spcPts val="0"/>
              </a:spcBef>
              <a:spcAft>
                <a:spcPts val="0"/>
              </a:spcAft>
              <a:buSzPts val="2000"/>
              <a:buChar char="●"/>
              <a:defRPr/>
            </a:lvl4pPr>
            <a:lvl5pPr marL="2286000" lvl="4" indent="-355600">
              <a:spcBef>
                <a:spcPts val="0"/>
              </a:spcBef>
              <a:spcAft>
                <a:spcPts val="0"/>
              </a:spcAft>
              <a:buSzPts val="2000"/>
              <a:buChar char="○"/>
              <a:defRPr/>
            </a:lvl5pPr>
            <a:lvl6pPr marL="2743200" lvl="5" indent="-355600">
              <a:spcBef>
                <a:spcPts val="0"/>
              </a:spcBef>
              <a:spcAft>
                <a:spcPts val="0"/>
              </a:spcAft>
              <a:buSzPts val="2000"/>
              <a:buChar char="■"/>
              <a:defRPr/>
            </a:lvl6pPr>
            <a:lvl7pPr marL="3200400" lvl="6" indent="-355600">
              <a:spcBef>
                <a:spcPts val="0"/>
              </a:spcBef>
              <a:spcAft>
                <a:spcPts val="0"/>
              </a:spcAft>
              <a:buSzPts val="2000"/>
              <a:buChar char="●"/>
              <a:defRPr/>
            </a:lvl7pPr>
            <a:lvl8pPr marL="3657600" lvl="7" indent="-355600">
              <a:spcBef>
                <a:spcPts val="0"/>
              </a:spcBef>
              <a:spcAft>
                <a:spcPts val="0"/>
              </a:spcAft>
              <a:buSzPts val="2000"/>
              <a:buChar char="○"/>
              <a:defRPr/>
            </a:lvl8pPr>
            <a:lvl9pPr marL="4114800" lvl="8" indent="-355600">
              <a:spcBef>
                <a:spcPts val="0"/>
              </a:spcBef>
              <a:spcAft>
                <a:spcPts val="0"/>
              </a:spcAft>
              <a:buSzPts val="2000"/>
              <a:buChar char="■"/>
              <a:defRPr/>
            </a:lvl9pPr>
          </a:lstStyle>
          <a:p>
            <a:endParaRPr/>
          </a:p>
        </p:txBody>
      </p:sp>
      <p:sp>
        <p:nvSpPr>
          <p:cNvPr id="46" name="Google Shape;46;p8"/>
          <p:cNvSpPr txBox="1">
            <a:spLocks noGrp="1"/>
          </p:cNvSpPr>
          <p:nvPr>
            <p:ph type="body" idx="2"/>
          </p:nvPr>
        </p:nvSpPr>
        <p:spPr>
          <a:xfrm>
            <a:off x="3673842" y="1578025"/>
            <a:ext cx="2671800" cy="2433300"/>
          </a:xfrm>
          <a:prstGeom prst="rect">
            <a:avLst/>
          </a:prstGeom>
        </p:spPr>
        <p:txBody>
          <a:bodyPr spcFirstLastPara="1" wrap="square" lIns="91425" tIns="91425" rIns="91425" bIns="91425" anchor="t" anchorCtr="0">
            <a:noAutofit/>
          </a:bodyPr>
          <a:lstStyle>
            <a:lvl1pPr marL="457200" lvl="0" indent="-355600">
              <a:spcBef>
                <a:spcPts val="600"/>
              </a:spcBef>
              <a:spcAft>
                <a:spcPts val="0"/>
              </a:spcAft>
              <a:buSzPts val="2000"/>
              <a:buChar char="▸"/>
              <a:defRPr/>
            </a:lvl1pPr>
            <a:lvl2pPr marL="914400" lvl="1" indent="-355600">
              <a:spcBef>
                <a:spcPts val="0"/>
              </a:spcBef>
              <a:spcAft>
                <a:spcPts val="0"/>
              </a:spcAft>
              <a:buSzPts val="2000"/>
              <a:buChar char="▹"/>
              <a:defRPr/>
            </a:lvl2pPr>
            <a:lvl3pPr marL="1371600" lvl="2" indent="-355600">
              <a:spcBef>
                <a:spcPts val="0"/>
              </a:spcBef>
              <a:spcAft>
                <a:spcPts val="0"/>
              </a:spcAft>
              <a:buSzPts val="2000"/>
              <a:buChar char="▹"/>
              <a:defRPr/>
            </a:lvl3pPr>
            <a:lvl4pPr marL="1828800" lvl="3" indent="-355600">
              <a:spcBef>
                <a:spcPts val="0"/>
              </a:spcBef>
              <a:spcAft>
                <a:spcPts val="0"/>
              </a:spcAft>
              <a:buSzPts val="2000"/>
              <a:buChar char="●"/>
              <a:defRPr/>
            </a:lvl4pPr>
            <a:lvl5pPr marL="2286000" lvl="4" indent="-355600">
              <a:spcBef>
                <a:spcPts val="0"/>
              </a:spcBef>
              <a:spcAft>
                <a:spcPts val="0"/>
              </a:spcAft>
              <a:buSzPts val="2000"/>
              <a:buChar char="○"/>
              <a:defRPr/>
            </a:lvl5pPr>
            <a:lvl6pPr marL="2743200" lvl="5" indent="-355600">
              <a:spcBef>
                <a:spcPts val="0"/>
              </a:spcBef>
              <a:spcAft>
                <a:spcPts val="0"/>
              </a:spcAft>
              <a:buSzPts val="2000"/>
              <a:buChar char="■"/>
              <a:defRPr/>
            </a:lvl6pPr>
            <a:lvl7pPr marL="3200400" lvl="6" indent="-355600">
              <a:spcBef>
                <a:spcPts val="0"/>
              </a:spcBef>
              <a:spcAft>
                <a:spcPts val="0"/>
              </a:spcAft>
              <a:buSzPts val="2000"/>
              <a:buChar char="●"/>
              <a:defRPr/>
            </a:lvl7pPr>
            <a:lvl8pPr marL="3657600" lvl="7" indent="-355600">
              <a:spcBef>
                <a:spcPts val="0"/>
              </a:spcBef>
              <a:spcAft>
                <a:spcPts val="0"/>
              </a:spcAft>
              <a:buSzPts val="2000"/>
              <a:buChar char="○"/>
              <a:defRPr/>
            </a:lvl8pPr>
            <a:lvl9pPr marL="4114800" lvl="8" indent="-355600">
              <a:spcBef>
                <a:spcPts val="0"/>
              </a:spcBef>
              <a:spcAft>
                <a:spcPts val="0"/>
              </a:spcAft>
              <a:buSzPts val="2000"/>
              <a:buChar char="■"/>
              <a:defRPr/>
            </a:lvl9pPr>
          </a:lstStyle>
          <a:p>
            <a:endParaRPr/>
          </a:p>
        </p:txBody>
      </p:sp>
      <p:sp>
        <p:nvSpPr>
          <p:cNvPr id="47" name="Google Shape;47;p8"/>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 3 columns">
  <p:cSld name="TITLE_AND_TWO_COLUMNS_1">
    <p:spTree>
      <p:nvGrpSpPr>
        <p:cNvPr id="1" name="Shape 48"/>
        <p:cNvGrpSpPr/>
        <p:nvPr/>
      </p:nvGrpSpPr>
      <p:grpSpPr>
        <a:xfrm>
          <a:off x="0" y="0"/>
          <a:ext cx="0" cy="0"/>
          <a:chOff x="0" y="0"/>
          <a:chExt cx="0" cy="0"/>
        </a:xfrm>
      </p:grpSpPr>
      <p:sp>
        <p:nvSpPr>
          <p:cNvPr id="49" name="Google Shape;49;p9"/>
          <p:cNvSpPr/>
          <p:nvPr/>
        </p:nvSpPr>
        <p:spPr>
          <a:xfrm>
            <a:off x="228600" y="-10437"/>
            <a:ext cx="8229315" cy="5164387"/>
          </a:xfrm>
          <a:custGeom>
            <a:avLst/>
            <a:gdLst/>
            <a:ahLst/>
            <a:cxnLst/>
            <a:rect l="l" t="t" r="r" b="b"/>
            <a:pathLst>
              <a:path w="328450" h="206122" extrusionOk="0">
                <a:moveTo>
                  <a:pt x="0" y="0"/>
                </a:moveTo>
                <a:lnTo>
                  <a:pt x="0" y="206122"/>
                </a:lnTo>
                <a:lnTo>
                  <a:pt x="328450" y="206122"/>
                </a:lnTo>
                <a:lnTo>
                  <a:pt x="273309" y="331"/>
                </a:lnTo>
                <a:close/>
              </a:path>
            </a:pathLst>
          </a:custGeom>
          <a:solidFill>
            <a:srgbClr val="000000">
              <a:alpha val="7310"/>
            </a:srgbClr>
          </a:solidFill>
          <a:ln>
            <a:noFill/>
          </a:ln>
        </p:spPr>
      </p:sp>
      <p:sp>
        <p:nvSpPr>
          <p:cNvPr id="50" name="Google Shape;50;p9"/>
          <p:cNvSpPr/>
          <p:nvPr/>
        </p:nvSpPr>
        <p:spPr>
          <a:xfrm>
            <a:off x="0" y="-10437"/>
            <a:ext cx="8229315" cy="5164387"/>
          </a:xfrm>
          <a:custGeom>
            <a:avLst/>
            <a:gdLst/>
            <a:ahLst/>
            <a:cxnLst/>
            <a:rect l="l" t="t" r="r" b="b"/>
            <a:pathLst>
              <a:path w="328450" h="206122" extrusionOk="0">
                <a:moveTo>
                  <a:pt x="0" y="0"/>
                </a:moveTo>
                <a:lnTo>
                  <a:pt x="0" y="206122"/>
                </a:lnTo>
                <a:lnTo>
                  <a:pt x="328450" y="206122"/>
                </a:lnTo>
                <a:lnTo>
                  <a:pt x="273309" y="331"/>
                </a:lnTo>
                <a:close/>
              </a:path>
            </a:pathLst>
          </a:custGeom>
          <a:solidFill>
            <a:srgbClr val="FFFFFF"/>
          </a:solidFill>
          <a:ln>
            <a:noFill/>
          </a:ln>
        </p:spPr>
      </p:sp>
      <p:sp>
        <p:nvSpPr>
          <p:cNvPr id="51" name="Google Shape;51;p9"/>
          <p:cNvSpPr txBox="1">
            <a:spLocks noGrp="1"/>
          </p:cNvSpPr>
          <p:nvPr>
            <p:ph type="title"/>
          </p:nvPr>
        </p:nvSpPr>
        <p:spPr>
          <a:xfrm>
            <a:off x="841000" y="969700"/>
            <a:ext cx="4801500" cy="4095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
        <p:nvSpPr>
          <p:cNvPr id="52" name="Google Shape;52;p9"/>
          <p:cNvSpPr txBox="1">
            <a:spLocks noGrp="1"/>
          </p:cNvSpPr>
          <p:nvPr>
            <p:ph type="body" idx="1"/>
          </p:nvPr>
        </p:nvSpPr>
        <p:spPr>
          <a:xfrm>
            <a:off x="841000" y="1600975"/>
            <a:ext cx="2094900" cy="2410500"/>
          </a:xfrm>
          <a:prstGeom prst="rect">
            <a:avLst/>
          </a:prstGeom>
        </p:spPr>
        <p:txBody>
          <a:bodyPr spcFirstLastPara="1" wrap="square" lIns="91425" tIns="91425" rIns="91425" bIns="91425" anchor="t" anchorCtr="0">
            <a:noAutofit/>
          </a:bodyPr>
          <a:lstStyle>
            <a:lvl1pPr marL="457200" lvl="0" indent="-330200" rtl="0">
              <a:spcBef>
                <a:spcPts val="600"/>
              </a:spcBef>
              <a:spcAft>
                <a:spcPts val="0"/>
              </a:spcAft>
              <a:buSzPts val="1600"/>
              <a:buChar char="▸"/>
              <a:defRPr sz="1600"/>
            </a:lvl1pPr>
            <a:lvl2pPr marL="914400" lvl="1" indent="-330200" rtl="0">
              <a:spcBef>
                <a:spcPts val="0"/>
              </a:spcBef>
              <a:spcAft>
                <a:spcPts val="0"/>
              </a:spcAft>
              <a:buSzPts val="1600"/>
              <a:buChar char="▹"/>
              <a:defRPr sz="1600"/>
            </a:lvl2pPr>
            <a:lvl3pPr marL="1371600" lvl="2" indent="-330200" rtl="0">
              <a:spcBef>
                <a:spcPts val="0"/>
              </a:spcBef>
              <a:spcAft>
                <a:spcPts val="0"/>
              </a:spcAft>
              <a:buSzPts val="1600"/>
              <a:buChar char="▹"/>
              <a:defRPr sz="1600"/>
            </a:lvl3pPr>
            <a:lvl4pPr marL="1828800" lvl="3" indent="-330200" rtl="0">
              <a:spcBef>
                <a:spcPts val="0"/>
              </a:spcBef>
              <a:spcAft>
                <a:spcPts val="0"/>
              </a:spcAft>
              <a:buSzPts val="1600"/>
              <a:buChar char="●"/>
              <a:defRPr sz="1600"/>
            </a:lvl4pPr>
            <a:lvl5pPr marL="2286000" lvl="4" indent="-330200" rtl="0">
              <a:spcBef>
                <a:spcPts val="0"/>
              </a:spcBef>
              <a:spcAft>
                <a:spcPts val="0"/>
              </a:spcAft>
              <a:buSzPts val="1600"/>
              <a:buChar char="○"/>
              <a:defRPr sz="1600"/>
            </a:lvl5pPr>
            <a:lvl6pPr marL="2743200" lvl="5" indent="-330200" rtl="0">
              <a:spcBef>
                <a:spcPts val="0"/>
              </a:spcBef>
              <a:spcAft>
                <a:spcPts val="0"/>
              </a:spcAft>
              <a:buSzPts val="1600"/>
              <a:buChar char="■"/>
              <a:defRPr sz="1600"/>
            </a:lvl6pPr>
            <a:lvl7pPr marL="3200400" lvl="6" indent="-330200" rtl="0">
              <a:spcBef>
                <a:spcPts val="0"/>
              </a:spcBef>
              <a:spcAft>
                <a:spcPts val="0"/>
              </a:spcAft>
              <a:buSzPts val="1600"/>
              <a:buChar char="●"/>
              <a:defRPr sz="1600"/>
            </a:lvl7pPr>
            <a:lvl8pPr marL="3657600" lvl="7" indent="-330200" rtl="0">
              <a:spcBef>
                <a:spcPts val="0"/>
              </a:spcBef>
              <a:spcAft>
                <a:spcPts val="0"/>
              </a:spcAft>
              <a:buSzPts val="1600"/>
              <a:buChar char="○"/>
              <a:defRPr sz="1600"/>
            </a:lvl8pPr>
            <a:lvl9pPr marL="4114800" lvl="8" indent="-330200" rtl="0">
              <a:spcBef>
                <a:spcPts val="0"/>
              </a:spcBef>
              <a:spcAft>
                <a:spcPts val="0"/>
              </a:spcAft>
              <a:buSzPts val="1600"/>
              <a:buChar char="■"/>
              <a:defRPr sz="1600"/>
            </a:lvl9pPr>
          </a:lstStyle>
          <a:p>
            <a:endParaRPr/>
          </a:p>
        </p:txBody>
      </p:sp>
      <p:sp>
        <p:nvSpPr>
          <p:cNvPr id="53" name="Google Shape;53;p9"/>
          <p:cNvSpPr txBox="1">
            <a:spLocks noGrp="1"/>
          </p:cNvSpPr>
          <p:nvPr>
            <p:ph type="body" idx="2"/>
          </p:nvPr>
        </p:nvSpPr>
        <p:spPr>
          <a:xfrm>
            <a:off x="3043281" y="1600975"/>
            <a:ext cx="2094900" cy="2410500"/>
          </a:xfrm>
          <a:prstGeom prst="rect">
            <a:avLst/>
          </a:prstGeom>
        </p:spPr>
        <p:txBody>
          <a:bodyPr spcFirstLastPara="1" wrap="square" lIns="91425" tIns="91425" rIns="91425" bIns="91425" anchor="t" anchorCtr="0">
            <a:noAutofit/>
          </a:bodyPr>
          <a:lstStyle>
            <a:lvl1pPr marL="457200" lvl="0" indent="-330200" rtl="0">
              <a:spcBef>
                <a:spcPts val="600"/>
              </a:spcBef>
              <a:spcAft>
                <a:spcPts val="0"/>
              </a:spcAft>
              <a:buSzPts val="1600"/>
              <a:buChar char="▸"/>
              <a:defRPr sz="1600"/>
            </a:lvl1pPr>
            <a:lvl2pPr marL="914400" lvl="1" indent="-330200" rtl="0">
              <a:spcBef>
                <a:spcPts val="0"/>
              </a:spcBef>
              <a:spcAft>
                <a:spcPts val="0"/>
              </a:spcAft>
              <a:buSzPts val="1600"/>
              <a:buChar char="▹"/>
              <a:defRPr sz="1600"/>
            </a:lvl2pPr>
            <a:lvl3pPr marL="1371600" lvl="2" indent="-330200" rtl="0">
              <a:spcBef>
                <a:spcPts val="0"/>
              </a:spcBef>
              <a:spcAft>
                <a:spcPts val="0"/>
              </a:spcAft>
              <a:buSzPts val="1600"/>
              <a:buChar char="▹"/>
              <a:defRPr sz="1600"/>
            </a:lvl3pPr>
            <a:lvl4pPr marL="1828800" lvl="3" indent="-330200" rtl="0">
              <a:spcBef>
                <a:spcPts val="0"/>
              </a:spcBef>
              <a:spcAft>
                <a:spcPts val="0"/>
              </a:spcAft>
              <a:buSzPts val="1600"/>
              <a:buChar char="●"/>
              <a:defRPr sz="1600"/>
            </a:lvl4pPr>
            <a:lvl5pPr marL="2286000" lvl="4" indent="-330200" rtl="0">
              <a:spcBef>
                <a:spcPts val="0"/>
              </a:spcBef>
              <a:spcAft>
                <a:spcPts val="0"/>
              </a:spcAft>
              <a:buSzPts val="1600"/>
              <a:buChar char="○"/>
              <a:defRPr sz="1600"/>
            </a:lvl5pPr>
            <a:lvl6pPr marL="2743200" lvl="5" indent="-330200" rtl="0">
              <a:spcBef>
                <a:spcPts val="0"/>
              </a:spcBef>
              <a:spcAft>
                <a:spcPts val="0"/>
              </a:spcAft>
              <a:buSzPts val="1600"/>
              <a:buChar char="■"/>
              <a:defRPr sz="1600"/>
            </a:lvl6pPr>
            <a:lvl7pPr marL="3200400" lvl="6" indent="-330200" rtl="0">
              <a:spcBef>
                <a:spcPts val="0"/>
              </a:spcBef>
              <a:spcAft>
                <a:spcPts val="0"/>
              </a:spcAft>
              <a:buSzPts val="1600"/>
              <a:buChar char="●"/>
              <a:defRPr sz="1600"/>
            </a:lvl7pPr>
            <a:lvl8pPr marL="3657600" lvl="7" indent="-330200" rtl="0">
              <a:spcBef>
                <a:spcPts val="0"/>
              </a:spcBef>
              <a:spcAft>
                <a:spcPts val="0"/>
              </a:spcAft>
              <a:buSzPts val="1600"/>
              <a:buChar char="○"/>
              <a:defRPr sz="1600"/>
            </a:lvl8pPr>
            <a:lvl9pPr marL="4114800" lvl="8" indent="-330200" rtl="0">
              <a:spcBef>
                <a:spcPts val="0"/>
              </a:spcBef>
              <a:spcAft>
                <a:spcPts val="0"/>
              </a:spcAft>
              <a:buSzPts val="1600"/>
              <a:buChar char="■"/>
              <a:defRPr sz="1600"/>
            </a:lvl9pPr>
          </a:lstStyle>
          <a:p>
            <a:endParaRPr/>
          </a:p>
        </p:txBody>
      </p:sp>
      <p:sp>
        <p:nvSpPr>
          <p:cNvPr id="54" name="Google Shape;54;p9"/>
          <p:cNvSpPr txBox="1">
            <a:spLocks noGrp="1"/>
          </p:cNvSpPr>
          <p:nvPr>
            <p:ph type="body" idx="3"/>
          </p:nvPr>
        </p:nvSpPr>
        <p:spPr>
          <a:xfrm>
            <a:off x="5245562" y="1600975"/>
            <a:ext cx="2094900" cy="2410500"/>
          </a:xfrm>
          <a:prstGeom prst="rect">
            <a:avLst/>
          </a:prstGeom>
        </p:spPr>
        <p:txBody>
          <a:bodyPr spcFirstLastPara="1" wrap="square" lIns="91425" tIns="91425" rIns="91425" bIns="91425" anchor="t" anchorCtr="0">
            <a:noAutofit/>
          </a:bodyPr>
          <a:lstStyle>
            <a:lvl1pPr marL="457200" lvl="0" indent="-330200" rtl="0">
              <a:spcBef>
                <a:spcPts val="600"/>
              </a:spcBef>
              <a:spcAft>
                <a:spcPts val="0"/>
              </a:spcAft>
              <a:buSzPts val="1600"/>
              <a:buChar char="▸"/>
              <a:defRPr sz="1600"/>
            </a:lvl1pPr>
            <a:lvl2pPr marL="914400" lvl="1" indent="-330200" rtl="0">
              <a:spcBef>
                <a:spcPts val="0"/>
              </a:spcBef>
              <a:spcAft>
                <a:spcPts val="0"/>
              </a:spcAft>
              <a:buSzPts val="1600"/>
              <a:buChar char="▹"/>
              <a:defRPr sz="1600"/>
            </a:lvl2pPr>
            <a:lvl3pPr marL="1371600" lvl="2" indent="-330200" rtl="0">
              <a:spcBef>
                <a:spcPts val="0"/>
              </a:spcBef>
              <a:spcAft>
                <a:spcPts val="0"/>
              </a:spcAft>
              <a:buSzPts val="1600"/>
              <a:buChar char="▹"/>
              <a:defRPr sz="1600"/>
            </a:lvl3pPr>
            <a:lvl4pPr marL="1828800" lvl="3" indent="-330200" rtl="0">
              <a:spcBef>
                <a:spcPts val="0"/>
              </a:spcBef>
              <a:spcAft>
                <a:spcPts val="0"/>
              </a:spcAft>
              <a:buSzPts val="1600"/>
              <a:buChar char="●"/>
              <a:defRPr sz="1600"/>
            </a:lvl4pPr>
            <a:lvl5pPr marL="2286000" lvl="4" indent="-330200" rtl="0">
              <a:spcBef>
                <a:spcPts val="0"/>
              </a:spcBef>
              <a:spcAft>
                <a:spcPts val="0"/>
              </a:spcAft>
              <a:buSzPts val="1600"/>
              <a:buChar char="○"/>
              <a:defRPr sz="1600"/>
            </a:lvl5pPr>
            <a:lvl6pPr marL="2743200" lvl="5" indent="-330200" rtl="0">
              <a:spcBef>
                <a:spcPts val="0"/>
              </a:spcBef>
              <a:spcAft>
                <a:spcPts val="0"/>
              </a:spcAft>
              <a:buSzPts val="1600"/>
              <a:buChar char="■"/>
              <a:defRPr sz="1600"/>
            </a:lvl6pPr>
            <a:lvl7pPr marL="3200400" lvl="6" indent="-330200" rtl="0">
              <a:spcBef>
                <a:spcPts val="0"/>
              </a:spcBef>
              <a:spcAft>
                <a:spcPts val="0"/>
              </a:spcAft>
              <a:buSzPts val="1600"/>
              <a:buChar char="●"/>
              <a:defRPr sz="1600"/>
            </a:lvl7pPr>
            <a:lvl8pPr marL="3657600" lvl="7" indent="-330200" rtl="0">
              <a:spcBef>
                <a:spcPts val="0"/>
              </a:spcBef>
              <a:spcAft>
                <a:spcPts val="0"/>
              </a:spcAft>
              <a:buSzPts val="1600"/>
              <a:buChar char="○"/>
              <a:defRPr sz="1600"/>
            </a:lvl8pPr>
            <a:lvl9pPr marL="4114800" lvl="8" indent="-330200" rtl="0">
              <a:spcBef>
                <a:spcPts val="0"/>
              </a:spcBef>
              <a:spcAft>
                <a:spcPts val="0"/>
              </a:spcAft>
              <a:buSzPts val="1600"/>
              <a:buChar char="■"/>
              <a:defRPr sz="1600"/>
            </a:lvl9pPr>
          </a:lstStyle>
          <a:p>
            <a:endParaRPr/>
          </a:p>
        </p:txBody>
      </p:sp>
      <p:sp>
        <p:nvSpPr>
          <p:cNvPr id="55" name="Google Shape;55;p9"/>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p:nvPr/>
        </p:nvSpPr>
        <p:spPr>
          <a:xfrm>
            <a:off x="228600" y="-10437"/>
            <a:ext cx="8229315" cy="5164387"/>
          </a:xfrm>
          <a:custGeom>
            <a:avLst/>
            <a:gdLst/>
            <a:ahLst/>
            <a:cxnLst/>
            <a:rect l="l" t="t" r="r" b="b"/>
            <a:pathLst>
              <a:path w="328450" h="206122" extrusionOk="0">
                <a:moveTo>
                  <a:pt x="0" y="0"/>
                </a:moveTo>
                <a:lnTo>
                  <a:pt x="0" y="206122"/>
                </a:lnTo>
                <a:lnTo>
                  <a:pt x="328450" y="206122"/>
                </a:lnTo>
                <a:lnTo>
                  <a:pt x="273309" y="331"/>
                </a:lnTo>
                <a:close/>
              </a:path>
            </a:pathLst>
          </a:custGeom>
          <a:solidFill>
            <a:srgbClr val="000000">
              <a:alpha val="7310"/>
            </a:srgbClr>
          </a:solidFill>
          <a:ln>
            <a:noFill/>
          </a:ln>
        </p:spPr>
      </p:sp>
      <p:sp>
        <p:nvSpPr>
          <p:cNvPr id="58" name="Google Shape;58;p10"/>
          <p:cNvSpPr/>
          <p:nvPr/>
        </p:nvSpPr>
        <p:spPr>
          <a:xfrm>
            <a:off x="0" y="-10437"/>
            <a:ext cx="8229315" cy="5164387"/>
          </a:xfrm>
          <a:custGeom>
            <a:avLst/>
            <a:gdLst/>
            <a:ahLst/>
            <a:cxnLst/>
            <a:rect l="l" t="t" r="r" b="b"/>
            <a:pathLst>
              <a:path w="328450" h="206122" extrusionOk="0">
                <a:moveTo>
                  <a:pt x="0" y="0"/>
                </a:moveTo>
                <a:lnTo>
                  <a:pt x="0" y="206122"/>
                </a:lnTo>
                <a:lnTo>
                  <a:pt x="328450" y="206122"/>
                </a:lnTo>
                <a:lnTo>
                  <a:pt x="273309" y="331"/>
                </a:lnTo>
                <a:close/>
              </a:path>
            </a:pathLst>
          </a:custGeom>
          <a:solidFill>
            <a:srgbClr val="FFFFFF"/>
          </a:solidFill>
          <a:ln>
            <a:noFill/>
          </a:ln>
        </p:spPr>
      </p:sp>
      <p:sp>
        <p:nvSpPr>
          <p:cNvPr id="59" name="Google Shape;59;p10"/>
          <p:cNvSpPr txBox="1">
            <a:spLocks noGrp="1"/>
          </p:cNvSpPr>
          <p:nvPr>
            <p:ph type="title"/>
          </p:nvPr>
        </p:nvSpPr>
        <p:spPr>
          <a:xfrm>
            <a:off x="841000" y="969700"/>
            <a:ext cx="4801500" cy="4095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a:lvl1pPr>
            <a:lvl2pPr lvl="1">
              <a:spcBef>
                <a:spcPts val="0"/>
              </a:spcBef>
              <a:spcAft>
                <a:spcPts val="0"/>
              </a:spcAft>
              <a:buSzPts val="2400"/>
              <a:buNone/>
              <a:defRPr/>
            </a:lvl2pPr>
            <a:lvl3pPr lvl="2">
              <a:spcBef>
                <a:spcPts val="0"/>
              </a:spcBef>
              <a:spcAft>
                <a:spcPts val="0"/>
              </a:spcAft>
              <a:buSzPts val="2400"/>
              <a:buNone/>
              <a:defRPr/>
            </a:lvl3pPr>
            <a:lvl4pPr lvl="3">
              <a:spcBef>
                <a:spcPts val="0"/>
              </a:spcBef>
              <a:spcAft>
                <a:spcPts val="0"/>
              </a:spcAft>
              <a:buSzPts val="2400"/>
              <a:buNone/>
              <a:defRPr/>
            </a:lvl4pPr>
            <a:lvl5pPr lvl="4">
              <a:spcBef>
                <a:spcPts val="0"/>
              </a:spcBef>
              <a:spcAft>
                <a:spcPts val="0"/>
              </a:spcAft>
              <a:buSzPts val="2400"/>
              <a:buNone/>
              <a:defRPr/>
            </a:lvl5pPr>
            <a:lvl6pPr lvl="5">
              <a:spcBef>
                <a:spcPts val="0"/>
              </a:spcBef>
              <a:spcAft>
                <a:spcPts val="0"/>
              </a:spcAft>
              <a:buSzPts val="2400"/>
              <a:buNone/>
              <a:defRPr/>
            </a:lvl6pPr>
            <a:lvl7pPr lvl="6">
              <a:spcBef>
                <a:spcPts val="0"/>
              </a:spcBef>
              <a:spcAft>
                <a:spcPts val="0"/>
              </a:spcAft>
              <a:buSzPts val="2400"/>
              <a:buNone/>
              <a:defRPr/>
            </a:lvl7pPr>
            <a:lvl8pPr lvl="7">
              <a:spcBef>
                <a:spcPts val="0"/>
              </a:spcBef>
              <a:spcAft>
                <a:spcPts val="0"/>
              </a:spcAft>
              <a:buSzPts val="2400"/>
              <a:buNone/>
              <a:defRPr/>
            </a:lvl8pPr>
            <a:lvl9pPr lvl="8">
              <a:spcBef>
                <a:spcPts val="0"/>
              </a:spcBef>
              <a:spcAft>
                <a:spcPts val="0"/>
              </a:spcAft>
              <a:buSzPts val="2400"/>
              <a:buNone/>
              <a:defRPr/>
            </a:lvl9pPr>
          </a:lstStyle>
          <a:p>
            <a:endParaRPr/>
          </a:p>
        </p:txBody>
      </p:sp>
      <p:sp>
        <p:nvSpPr>
          <p:cNvPr id="60" name="Google Shape;60;p10"/>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accen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57200" y="741100"/>
            <a:ext cx="5185200" cy="474600"/>
          </a:xfrm>
          <a:prstGeom prst="rect">
            <a:avLst/>
          </a:prstGeom>
          <a:noFill/>
          <a:ln>
            <a:noFill/>
          </a:ln>
        </p:spPr>
        <p:txBody>
          <a:bodyPr spcFirstLastPara="1" wrap="square" lIns="91425" tIns="91425" rIns="91425" bIns="91425" anchor="b" anchorCtr="0">
            <a:noAutofit/>
          </a:bodyPr>
          <a:lstStyle>
            <a:lvl1pPr lvl="0">
              <a:spcBef>
                <a:spcPts val="0"/>
              </a:spcBef>
              <a:spcAft>
                <a:spcPts val="0"/>
              </a:spcAft>
              <a:buClr>
                <a:schemeClr val="dk2"/>
              </a:buClr>
              <a:buSzPts val="2400"/>
              <a:buFont typeface="Montserrat"/>
              <a:buNone/>
              <a:defRPr sz="2400" b="1">
                <a:solidFill>
                  <a:schemeClr val="dk2"/>
                </a:solidFill>
                <a:latin typeface="Montserrat"/>
                <a:ea typeface="Montserrat"/>
                <a:cs typeface="Montserrat"/>
                <a:sym typeface="Montserrat"/>
              </a:defRPr>
            </a:lvl1pPr>
            <a:lvl2pPr lvl="1">
              <a:spcBef>
                <a:spcPts val="0"/>
              </a:spcBef>
              <a:spcAft>
                <a:spcPts val="0"/>
              </a:spcAft>
              <a:buClr>
                <a:schemeClr val="dk2"/>
              </a:buClr>
              <a:buSzPts val="2400"/>
              <a:buFont typeface="Montserrat"/>
              <a:buNone/>
              <a:defRPr sz="2400" b="1">
                <a:solidFill>
                  <a:schemeClr val="dk2"/>
                </a:solidFill>
                <a:latin typeface="Montserrat"/>
                <a:ea typeface="Montserrat"/>
                <a:cs typeface="Montserrat"/>
                <a:sym typeface="Montserrat"/>
              </a:defRPr>
            </a:lvl2pPr>
            <a:lvl3pPr lvl="2">
              <a:spcBef>
                <a:spcPts val="0"/>
              </a:spcBef>
              <a:spcAft>
                <a:spcPts val="0"/>
              </a:spcAft>
              <a:buClr>
                <a:schemeClr val="dk2"/>
              </a:buClr>
              <a:buSzPts val="2400"/>
              <a:buFont typeface="Montserrat"/>
              <a:buNone/>
              <a:defRPr sz="2400" b="1">
                <a:solidFill>
                  <a:schemeClr val="dk2"/>
                </a:solidFill>
                <a:latin typeface="Montserrat"/>
                <a:ea typeface="Montserrat"/>
                <a:cs typeface="Montserrat"/>
                <a:sym typeface="Montserrat"/>
              </a:defRPr>
            </a:lvl3pPr>
            <a:lvl4pPr lvl="3">
              <a:spcBef>
                <a:spcPts val="0"/>
              </a:spcBef>
              <a:spcAft>
                <a:spcPts val="0"/>
              </a:spcAft>
              <a:buClr>
                <a:schemeClr val="dk2"/>
              </a:buClr>
              <a:buSzPts val="2400"/>
              <a:buFont typeface="Montserrat"/>
              <a:buNone/>
              <a:defRPr sz="2400" b="1">
                <a:solidFill>
                  <a:schemeClr val="dk2"/>
                </a:solidFill>
                <a:latin typeface="Montserrat"/>
                <a:ea typeface="Montserrat"/>
                <a:cs typeface="Montserrat"/>
                <a:sym typeface="Montserrat"/>
              </a:defRPr>
            </a:lvl4pPr>
            <a:lvl5pPr lvl="4">
              <a:spcBef>
                <a:spcPts val="0"/>
              </a:spcBef>
              <a:spcAft>
                <a:spcPts val="0"/>
              </a:spcAft>
              <a:buClr>
                <a:schemeClr val="dk2"/>
              </a:buClr>
              <a:buSzPts val="2400"/>
              <a:buFont typeface="Montserrat"/>
              <a:buNone/>
              <a:defRPr sz="2400" b="1">
                <a:solidFill>
                  <a:schemeClr val="dk2"/>
                </a:solidFill>
                <a:latin typeface="Montserrat"/>
                <a:ea typeface="Montserrat"/>
                <a:cs typeface="Montserrat"/>
                <a:sym typeface="Montserrat"/>
              </a:defRPr>
            </a:lvl5pPr>
            <a:lvl6pPr lvl="5">
              <a:spcBef>
                <a:spcPts val="0"/>
              </a:spcBef>
              <a:spcAft>
                <a:spcPts val="0"/>
              </a:spcAft>
              <a:buClr>
                <a:schemeClr val="dk2"/>
              </a:buClr>
              <a:buSzPts val="2400"/>
              <a:buFont typeface="Montserrat"/>
              <a:buNone/>
              <a:defRPr sz="2400" b="1">
                <a:solidFill>
                  <a:schemeClr val="dk2"/>
                </a:solidFill>
                <a:latin typeface="Montserrat"/>
                <a:ea typeface="Montserrat"/>
                <a:cs typeface="Montserrat"/>
                <a:sym typeface="Montserrat"/>
              </a:defRPr>
            </a:lvl6pPr>
            <a:lvl7pPr lvl="6">
              <a:spcBef>
                <a:spcPts val="0"/>
              </a:spcBef>
              <a:spcAft>
                <a:spcPts val="0"/>
              </a:spcAft>
              <a:buClr>
                <a:schemeClr val="dk2"/>
              </a:buClr>
              <a:buSzPts val="2400"/>
              <a:buFont typeface="Montserrat"/>
              <a:buNone/>
              <a:defRPr sz="2400" b="1">
                <a:solidFill>
                  <a:schemeClr val="dk2"/>
                </a:solidFill>
                <a:latin typeface="Montserrat"/>
                <a:ea typeface="Montserrat"/>
                <a:cs typeface="Montserrat"/>
                <a:sym typeface="Montserrat"/>
              </a:defRPr>
            </a:lvl7pPr>
            <a:lvl8pPr lvl="7">
              <a:spcBef>
                <a:spcPts val="0"/>
              </a:spcBef>
              <a:spcAft>
                <a:spcPts val="0"/>
              </a:spcAft>
              <a:buClr>
                <a:schemeClr val="dk2"/>
              </a:buClr>
              <a:buSzPts val="2400"/>
              <a:buFont typeface="Montserrat"/>
              <a:buNone/>
              <a:defRPr sz="2400" b="1">
                <a:solidFill>
                  <a:schemeClr val="dk2"/>
                </a:solidFill>
                <a:latin typeface="Montserrat"/>
                <a:ea typeface="Montserrat"/>
                <a:cs typeface="Montserrat"/>
                <a:sym typeface="Montserrat"/>
              </a:defRPr>
            </a:lvl8pPr>
            <a:lvl9pPr lvl="8">
              <a:spcBef>
                <a:spcPts val="0"/>
              </a:spcBef>
              <a:spcAft>
                <a:spcPts val="0"/>
              </a:spcAft>
              <a:buClr>
                <a:schemeClr val="dk2"/>
              </a:buClr>
              <a:buSzPts val="2400"/>
              <a:buFont typeface="Montserrat"/>
              <a:buNone/>
              <a:defRPr sz="2400" b="1">
                <a:solidFill>
                  <a:schemeClr val="dk2"/>
                </a:solidFill>
                <a:latin typeface="Montserrat"/>
                <a:ea typeface="Montserrat"/>
                <a:cs typeface="Montserrat"/>
                <a:sym typeface="Montserrat"/>
              </a:defRPr>
            </a:lvl9pPr>
          </a:lstStyle>
          <a:p>
            <a:endParaRPr/>
          </a:p>
        </p:txBody>
      </p:sp>
      <p:sp>
        <p:nvSpPr>
          <p:cNvPr id="7" name="Google Shape;7;p1"/>
          <p:cNvSpPr txBox="1">
            <a:spLocks noGrp="1"/>
          </p:cNvSpPr>
          <p:nvPr>
            <p:ph type="body" idx="1"/>
          </p:nvPr>
        </p:nvSpPr>
        <p:spPr>
          <a:xfrm>
            <a:off x="457200" y="1352550"/>
            <a:ext cx="5185200" cy="2255700"/>
          </a:xfrm>
          <a:prstGeom prst="rect">
            <a:avLst/>
          </a:prstGeom>
          <a:noFill/>
          <a:ln>
            <a:noFill/>
          </a:ln>
        </p:spPr>
        <p:txBody>
          <a:bodyPr spcFirstLastPara="1" wrap="square" lIns="91425" tIns="91425" rIns="91425" bIns="91425" anchor="t" anchorCtr="0">
            <a:noAutofit/>
          </a:bodyPr>
          <a:lstStyle>
            <a:lvl1pPr marL="457200" lvl="0" indent="-355600">
              <a:spcBef>
                <a:spcPts val="600"/>
              </a:spcBef>
              <a:spcAft>
                <a:spcPts val="0"/>
              </a:spcAft>
              <a:buClr>
                <a:schemeClr val="dk1"/>
              </a:buClr>
              <a:buSzPts val="2000"/>
              <a:buFont typeface="Karla"/>
              <a:buChar char="▸"/>
              <a:defRPr sz="2000">
                <a:solidFill>
                  <a:schemeClr val="dk1"/>
                </a:solidFill>
                <a:latin typeface="Karla"/>
                <a:ea typeface="Karla"/>
                <a:cs typeface="Karla"/>
                <a:sym typeface="Karla"/>
              </a:defRPr>
            </a:lvl1pPr>
            <a:lvl2pPr marL="914400" lvl="1" indent="-355600">
              <a:spcBef>
                <a:spcPts val="0"/>
              </a:spcBef>
              <a:spcAft>
                <a:spcPts val="0"/>
              </a:spcAft>
              <a:buClr>
                <a:schemeClr val="dk1"/>
              </a:buClr>
              <a:buSzPts val="2000"/>
              <a:buFont typeface="Karla"/>
              <a:buChar char="▹"/>
              <a:defRPr sz="2000">
                <a:solidFill>
                  <a:schemeClr val="dk1"/>
                </a:solidFill>
                <a:latin typeface="Karla"/>
                <a:ea typeface="Karla"/>
                <a:cs typeface="Karla"/>
                <a:sym typeface="Karla"/>
              </a:defRPr>
            </a:lvl2pPr>
            <a:lvl3pPr marL="1371600" lvl="2" indent="-355600">
              <a:spcBef>
                <a:spcPts val="0"/>
              </a:spcBef>
              <a:spcAft>
                <a:spcPts val="0"/>
              </a:spcAft>
              <a:buClr>
                <a:schemeClr val="dk1"/>
              </a:buClr>
              <a:buSzPts val="2000"/>
              <a:buFont typeface="Karla"/>
              <a:buChar char="▹"/>
              <a:defRPr sz="2000">
                <a:solidFill>
                  <a:schemeClr val="dk1"/>
                </a:solidFill>
                <a:latin typeface="Karla"/>
                <a:ea typeface="Karla"/>
                <a:cs typeface="Karla"/>
                <a:sym typeface="Karla"/>
              </a:defRPr>
            </a:lvl3pPr>
            <a:lvl4pPr marL="1828800" lvl="3" indent="-355600">
              <a:spcBef>
                <a:spcPts val="0"/>
              </a:spcBef>
              <a:spcAft>
                <a:spcPts val="0"/>
              </a:spcAft>
              <a:buClr>
                <a:schemeClr val="dk1"/>
              </a:buClr>
              <a:buSzPts val="2000"/>
              <a:buFont typeface="Karla"/>
              <a:buChar char="●"/>
              <a:defRPr sz="2000">
                <a:solidFill>
                  <a:schemeClr val="dk1"/>
                </a:solidFill>
                <a:latin typeface="Karla"/>
                <a:ea typeface="Karla"/>
                <a:cs typeface="Karla"/>
                <a:sym typeface="Karla"/>
              </a:defRPr>
            </a:lvl4pPr>
            <a:lvl5pPr marL="2286000" lvl="4" indent="-355600">
              <a:spcBef>
                <a:spcPts val="0"/>
              </a:spcBef>
              <a:spcAft>
                <a:spcPts val="0"/>
              </a:spcAft>
              <a:buClr>
                <a:schemeClr val="dk1"/>
              </a:buClr>
              <a:buSzPts val="2000"/>
              <a:buFont typeface="Karla"/>
              <a:buChar char="○"/>
              <a:defRPr sz="2000">
                <a:solidFill>
                  <a:schemeClr val="dk1"/>
                </a:solidFill>
                <a:latin typeface="Karla"/>
                <a:ea typeface="Karla"/>
                <a:cs typeface="Karla"/>
                <a:sym typeface="Karla"/>
              </a:defRPr>
            </a:lvl5pPr>
            <a:lvl6pPr marL="2743200" lvl="5" indent="-355600">
              <a:spcBef>
                <a:spcPts val="0"/>
              </a:spcBef>
              <a:spcAft>
                <a:spcPts val="0"/>
              </a:spcAft>
              <a:buClr>
                <a:schemeClr val="dk1"/>
              </a:buClr>
              <a:buSzPts val="2000"/>
              <a:buFont typeface="Karla"/>
              <a:buChar char="■"/>
              <a:defRPr sz="2000">
                <a:solidFill>
                  <a:schemeClr val="dk1"/>
                </a:solidFill>
                <a:latin typeface="Karla"/>
                <a:ea typeface="Karla"/>
                <a:cs typeface="Karla"/>
                <a:sym typeface="Karla"/>
              </a:defRPr>
            </a:lvl6pPr>
            <a:lvl7pPr marL="3200400" lvl="6" indent="-355600">
              <a:spcBef>
                <a:spcPts val="0"/>
              </a:spcBef>
              <a:spcAft>
                <a:spcPts val="0"/>
              </a:spcAft>
              <a:buClr>
                <a:schemeClr val="dk1"/>
              </a:buClr>
              <a:buSzPts val="2000"/>
              <a:buFont typeface="Karla"/>
              <a:buChar char="●"/>
              <a:defRPr sz="2000">
                <a:solidFill>
                  <a:schemeClr val="dk1"/>
                </a:solidFill>
                <a:latin typeface="Karla"/>
                <a:ea typeface="Karla"/>
                <a:cs typeface="Karla"/>
                <a:sym typeface="Karla"/>
              </a:defRPr>
            </a:lvl7pPr>
            <a:lvl8pPr marL="3657600" lvl="7" indent="-355600">
              <a:spcBef>
                <a:spcPts val="0"/>
              </a:spcBef>
              <a:spcAft>
                <a:spcPts val="0"/>
              </a:spcAft>
              <a:buClr>
                <a:schemeClr val="dk1"/>
              </a:buClr>
              <a:buSzPts val="2000"/>
              <a:buFont typeface="Karla"/>
              <a:buChar char="○"/>
              <a:defRPr sz="2000">
                <a:solidFill>
                  <a:schemeClr val="dk1"/>
                </a:solidFill>
                <a:latin typeface="Karla"/>
                <a:ea typeface="Karla"/>
                <a:cs typeface="Karla"/>
                <a:sym typeface="Karla"/>
              </a:defRPr>
            </a:lvl8pPr>
            <a:lvl9pPr marL="4114800" lvl="8" indent="-355600">
              <a:spcBef>
                <a:spcPts val="0"/>
              </a:spcBef>
              <a:spcAft>
                <a:spcPts val="0"/>
              </a:spcAft>
              <a:buClr>
                <a:schemeClr val="dk1"/>
              </a:buClr>
              <a:buSzPts val="2000"/>
              <a:buFont typeface="Karla"/>
              <a:buChar char="■"/>
              <a:defRPr sz="2000">
                <a:solidFill>
                  <a:schemeClr val="dk1"/>
                </a:solidFill>
                <a:latin typeface="Karla"/>
                <a:ea typeface="Karla"/>
                <a:cs typeface="Karla"/>
                <a:sym typeface="Karla"/>
              </a:defRPr>
            </a:lvl9pPr>
          </a:lstStyle>
          <a:p>
            <a:endParaRPr/>
          </a:p>
        </p:txBody>
      </p:sp>
      <p:sp>
        <p:nvSpPr>
          <p:cNvPr id="8" name="Google Shape;8;p1"/>
          <p:cNvSpPr txBox="1">
            <a:spLocks noGrp="1"/>
          </p:cNvSpPr>
          <p:nvPr>
            <p:ph type="sldNum" idx="12"/>
          </p:nvPr>
        </p:nvSpPr>
        <p:spPr>
          <a:xfrm>
            <a:off x="8543227" y="4749851"/>
            <a:ext cx="548700" cy="393600"/>
          </a:xfrm>
          <a:prstGeom prst="rect">
            <a:avLst/>
          </a:prstGeom>
          <a:noFill/>
          <a:ln>
            <a:noFill/>
          </a:ln>
        </p:spPr>
        <p:txBody>
          <a:bodyPr spcFirstLastPara="1" wrap="square" lIns="91425" tIns="91425" rIns="91425" bIns="91425" anchor="t" anchorCtr="0">
            <a:noAutofit/>
          </a:bodyPr>
          <a:lstStyle>
            <a:lvl1pPr lvl="0" algn="r">
              <a:buNone/>
              <a:defRPr sz="1300" b="1">
                <a:solidFill>
                  <a:schemeClr val="lt1"/>
                </a:solidFill>
                <a:latin typeface="Montserrat"/>
                <a:ea typeface="Montserrat"/>
                <a:cs typeface="Montserrat"/>
                <a:sym typeface="Montserrat"/>
              </a:defRPr>
            </a:lvl1pPr>
            <a:lvl2pPr lvl="1" algn="r">
              <a:buNone/>
              <a:defRPr sz="1300" b="1">
                <a:solidFill>
                  <a:schemeClr val="lt1"/>
                </a:solidFill>
                <a:latin typeface="Montserrat"/>
                <a:ea typeface="Montserrat"/>
                <a:cs typeface="Montserrat"/>
                <a:sym typeface="Montserrat"/>
              </a:defRPr>
            </a:lvl2pPr>
            <a:lvl3pPr lvl="2" algn="r">
              <a:buNone/>
              <a:defRPr sz="1300" b="1">
                <a:solidFill>
                  <a:schemeClr val="lt1"/>
                </a:solidFill>
                <a:latin typeface="Montserrat"/>
                <a:ea typeface="Montserrat"/>
                <a:cs typeface="Montserrat"/>
                <a:sym typeface="Montserrat"/>
              </a:defRPr>
            </a:lvl3pPr>
            <a:lvl4pPr lvl="3" algn="r">
              <a:buNone/>
              <a:defRPr sz="1300" b="1">
                <a:solidFill>
                  <a:schemeClr val="lt1"/>
                </a:solidFill>
                <a:latin typeface="Montserrat"/>
                <a:ea typeface="Montserrat"/>
                <a:cs typeface="Montserrat"/>
                <a:sym typeface="Montserrat"/>
              </a:defRPr>
            </a:lvl4pPr>
            <a:lvl5pPr lvl="4" algn="r">
              <a:buNone/>
              <a:defRPr sz="1300" b="1">
                <a:solidFill>
                  <a:schemeClr val="lt1"/>
                </a:solidFill>
                <a:latin typeface="Montserrat"/>
                <a:ea typeface="Montserrat"/>
                <a:cs typeface="Montserrat"/>
                <a:sym typeface="Montserrat"/>
              </a:defRPr>
            </a:lvl5pPr>
            <a:lvl6pPr lvl="5" algn="r">
              <a:buNone/>
              <a:defRPr sz="1300" b="1">
                <a:solidFill>
                  <a:schemeClr val="lt1"/>
                </a:solidFill>
                <a:latin typeface="Montserrat"/>
                <a:ea typeface="Montserrat"/>
                <a:cs typeface="Montserrat"/>
                <a:sym typeface="Montserrat"/>
              </a:defRPr>
            </a:lvl6pPr>
            <a:lvl7pPr lvl="6" algn="r">
              <a:buNone/>
              <a:defRPr sz="1300" b="1">
                <a:solidFill>
                  <a:schemeClr val="lt1"/>
                </a:solidFill>
                <a:latin typeface="Montserrat"/>
                <a:ea typeface="Montserrat"/>
                <a:cs typeface="Montserrat"/>
                <a:sym typeface="Montserrat"/>
              </a:defRPr>
            </a:lvl7pPr>
            <a:lvl8pPr lvl="7" algn="r">
              <a:buNone/>
              <a:defRPr sz="1300" b="1">
                <a:solidFill>
                  <a:schemeClr val="lt1"/>
                </a:solidFill>
                <a:latin typeface="Montserrat"/>
                <a:ea typeface="Montserrat"/>
                <a:cs typeface="Montserrat"/>
                <a:sym typeface="Montserrat"/>
              </a:defRPr>
            </a:lvl8pPr>
            <a:lvl9pPr lvl="8" algn="r">
              <a:buNone/>
              <a:defRPr sz="1300" b="1">
                <a:solidFill>
                  <a:schemeClr val="lt1"/>
                </a:solidFill>
                <a:latin typeface="Montserrat"/>
                <a:ea typeface="Montserrat"/>
                <a:cs typeface="Montserrat"/>
                <a:sym typeface="Montserrat"/>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9.xml"/><Relationship Id="rId5" Type="http://schemas.openxmlformats.org/officeDocument/2006/relationships/image" Target="../media/image7.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9.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9.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5.xml"/><Relationship Id="rId1" Type="http://schemas.openxmlformats.org/officeDocument/2006/relationships/slideLayout" Target="../slideLayouts/slideLayout11.xml"/><Relationship Id="rId4" Type="http://schemas.openxmlformats.org/officeDocument/2006/relationships/image" Target="../media/image16.jp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20.xml"/><Relationship Id="rId1" Type="http://schemas.openxmlformats.org/officeDocument/2006/relationships/slideLayout" Target="../slideLayouts/slideLayout9.xml"/><Relationship Id="rId4" Type="http://schemas.openxmlformats.org/officeDocument/2006/relationships/image" Target="../media/image18.jpg"/></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2.xml"/><Relationship Id="rId1" Type="http://schemas.openxmlformats.org/officeDocument/2006/relationships/slideLayout" Target="../slideLayouts/slideLayout9.xml"/><Relationship Id="rId4" Type="http://schemas.openxmlformats.org/officeDocument/2006/relationships/image" Target="../media/image21.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image" Target="../media/image2.jp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9.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BCD4"/>
        </a:solidFill>
        <a:effectLst/>
      </p:bgPr>
    </p:bg>
    <p:spTree>
      <p:nvGrpSpPr>
        <p:cNvPr id="1" name="Shape 75"/>
        <p:cNvGrpSpPr/>
        <p:nvPr/>
      </p:nvGrpSpPr>
      <p:grpSpPr>
        <a:xfrm>
          <a:off x="0" y="0"/>
          <a:ext cx="0" cy="0"/>
          <a:chOff x="0" y="0"/>
          <a:chExt cx="0" cy="0"/>
        </a:xfrm>
      </p:grpSpPr>
      <p:sp>
        <p:nvSpPr>
          <p:cNvPr id="76" name="Google Shape;76;p14"/>
          <p:cNvSpPr txBox="1">
            <a:spLocks noGrp="1"/>
          </p:cNvSpPr>
          <p:nvPr>
            <p:ph type="ctrTitle"/>
          </p:nvPr>
        </p:nvSpPr>
        <p:spPr>
          <a:xfrm>
            <a:off x="144700" y="2807500"/>
            <a:ext cx="4229100" cy="685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1900"/>
              <a:t>Pharmacy </a:t>
            </a:r>
            <a:r>
              <a:rPr lang="en" sz="1900">
                <a:solidFill>
                  <a:srgbClr val="00BCD4"/>
                </a:solidFill>
              </a:rPr>
              <a:t>Automation  </a:t>
            </a:r>
            <a:r>
              <a:rPr lang="en" sz="1900"/>
              <a:t>system</a:t>
            </a:r>
            <a:endParaRPr sz="1900"/>
          </a:p>
          <a:p>
            <a:pPr marL="0" lvl="0" indent="0" algn="ctr" rtl="0">
              <a:spcBef>
                <a:spcPts val="0"/>
              </a:spcBef>
              <a:spcAft>
                <a:spcPts val="0"/>
              </a:spcAft>
              <a:buNone/>
            </a:pPr>
            <a:r>
              <a:rPr lang="en" sz="1900"/>
              <a:t>  -PAS-</a:t>
            </a:r>
            <a:endParaRPr sz="1900"/>
          </a:p>
        </p:txBody>
      </p:sp>
      <p:grpSp>
        <p:nvGrpSpPr>
          <p:cNvPr id="77" name="Google Shape;77;p14"/>
          <p:cNvGrpSpPr/>
          <p:nvPr/>
        </p:nvGrpSpPr>
        <p:grpSpPr>
          <a:xfrm>
            <a:off x="742745" y="2072179"/>
            <a:ext cx="502625" cy="446586"/>
            <a:chOff x="5292575" y="3681900"/>
            <a:chExt cx="420150" cy="373275"/>
          </a:xfrm>
        </p:grpSpPr>
        <p:sp>
          <p:nvSpPr>
            <p:cNvPr id="78" name="Google Shape;78;p14"/>
            <p:cNvSpPr/>
            <p:nvPr/>
          </p:nvSpPr>
          <p:spPr>
            <a:xfrm>
              <a:off x="5292575" y="3706875"/>
              <a:ext cx="420150" cy="266700"/>
            </a:xfrm>
            <a:custGeom>
              <a:avLst/>
              <a:gdLst/>
              <a:ahLst/>
              <a:cxnLst/>
              <a:rect l="l" t="t" r="r" b="b"/>
              <a:pathLst>
                <a:path w="16806" h="10668" fill="none" extrusionOk="0">
                  <a:moveTo>
                    <a:pt x="16319" y="0"/>
                  </a:moveTo>
                  <a:lnTo>
                    <a:pt x="488" y="0"/>
                  </a:lnTo>
                  <a:lnTo>
                    <a:pt x="488" y="0"/>
                  </a:lnTo>
                  <a:lnTo>
                    <a:pt x="390" y="0"/>
                  </a:lnTo>
                  <a:lnTo>
                    <a:pt x="293" y="25"/>
                  </a:lnTo>
                  <a:lnTo>
                    <a:pt x="196" y="73"/>
                  </a:lnTo>
                  <a:lnTo>
                    <a:pt x="123" y="146"/>
                  </a:lnTo>
                  <a:lnTo>
                    <a:pt x="74" y="219"/>
                  </a:lnTo>
                  <a:lnTo>
                    <a:pt x="25" y="292"/>
                  </a:lnTo>
                  <a:lnTo>
                    <a:pt x="1" y="390"/>
                  </a:lnTo>
                  <a:lnTo>
                    <a:pt x="1" y="487"/>
                  </a:lnTo>
                  <a:lnTo>
                    <a:pt x="1" y="10181"/>
                  </a:lnTo>
                  <a:lnTo>
                    <a:pt x="1" y="10181"/>
                  </a:lnTo>
                  <a:lnTo>
                    <a:pt x="1" y="10278"/>
                  </a:lnTo>
                  <a:lnTo>
                    <a:pt x="25" y="10375"/>
                  </a:lnTo>
                  <a:lnTo>
                    <a:pt x="74" y="10448"/>
                  </a:lnTo>
                  <a:lnTo>
                    <a:pt x="123" y="10522"/>
                  </a:lnTo>
                  <a:lnTo>
                    <a:pt x="196" y="10570"/>
                  </a:lnTo>
                  <a:lnTo>
                    <a:pt x="293" y="10619"/>
                  </a:lnTo>
                  <a:lnTo>
                    <a:pt x="390" y="10643"/>
                  </a:lnTo>
                  <a:lnTo>
                    <a:pt x="488" y="10668"/>
                  </a:lnTo>
                  <a:lnTo>
                    <a:pt x="16319" y="10668"/>
                  </a:lnTo>
                  <a:lnTo>
                    <a:pt x="16319" y="10668"/>
                  </a:lnTo>
                  <a:lnTo>
                    <a:pt x="16416" y="10643"/>
                  </a:lnTo>
                  <a:lnTo>
                    <a:pt x="16513" y="10619"/>
                  </a:lnTo>
                  <a:lnTo>
                    <a:pt x="16611" y="10570"/>
                  </a:lnTo>
                  <a:lnTo>
                    <a:pt x="16684" y="10522"/>
                  </a:lnTo>
                  <a:lnTo>
                    <a:pt x="16733" y="10448"/>
                  </a:lnTo>
                  <a:lnTo>
                    <a:pt x="16781" y="10375"/>
                  </a:lnTo>
                  <a:lnTo>
                    <a:pt x="16806" y="10278"/>
                  </a:lnTo>
                  <a:lnTo>
                    <a:pt x="16806" y="10181"/>
                  </a:lnTo>
                  <a:lnTo>
                    <a:pt x="16806" y="487"/>
                  </a:lnTo>
                  <a:lnTo>
                    <a:pt x="16806" y="487"/>
                  </a:lnTo>
                  <a:lnTo>
                    <a:pt x="16806" y="390"/>
                  </a:lnTo>
                  <a:lnTo>
                    <a:pt x="16781" y="292"/>
                  </a:lnTo>
                  <a:lnTo>
                    <a:pt x="16733" y="219"/>
                  </a:lnTo>
                  <a:lnTo>
                    <a:pt x="16684" y="146"/>
                  </a:lnTo>
                  <a:lnTo>
                    <a:pt x="16611" y="73"/>
                  </a:lnTo>
                  <a:lnTo>
                    <a:pt x="16513" y="25"/>
                  </a:lnTo>
                  <a:lnTo>
                    <a:pt x="16416" y="0"/>
                  </a:lnTo>
                  <a:lnTo>
                    <a:pt x="16319" y="0"/>
                  </a:lnTo>
                  <a:lnTo>
                    <a:pt x="16319" y="0"/>
                  </a:lnTo>
                  <a:close/>
                </a:path>
              </a:pathLst>
            </a:custGeom>
            <a:noFill/>
            <a:ln w="12175" cap="rnd"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4"/>
            <p:cNvSpPr/>
            <p:nvPr/>
          </p:nvSpPr>
          <p:spPr>
            <a:xfrm>
              <a:off x="5490475" y="3681900"/>
              <a:ext cx="24375" cy="25000"/>
            </a:xfrm>
            <a:custGeom>
              <a:avLst/>
              <a:gdLst/>
              <a:ahLst/>
              <a:cxnLst/>
              <a:rect l="l" t="t" r="r" b="b"/>
              <a:pathLst>
                <a:path w="975" h="1000" fill="none" extrusionOk="0">
                  <a:moveTo>
                    <a:pt x="974" y="999"/>
                  </a:moveTo>
                  <a:lnTo>
                    <a:pt x="974" y="488"/>
                  </a:lnTo>
                  <a:lnTo>
                    <a:pt x="974" y="488"/>
                  </a:lnTo>
                  <a:lnTo>
                    <a:pt x="974" y="390"/>
                  </a:lnTo>
                  <a:lnTo>
                    <a:pt x="926" y="293"/>
                  </a:lnTo>
                  <a:lnTo>
                    <a:pt x="901" y="220"/>
                  </a:lnTo>
                  <a:lnTo>
                    <a:pt x="828" y="147"/>
                  </a:lnTo>
                  <a:lnTo>
                    <a:pt x="755" y="74"/>
                  </a:lnTo>
                  <a:lnTo>
                    <a:pt x="682" y="49"/>
                  </a:lnTo>
                  <a:lnTo>
                    <a:pt x="585" y="1"/>
                  </a:lnTo>
                  <a:lnTo>
                    <a:pt x="487" y="1"/>
                  </a:lnTo>
                  <a:lnTo>
                    <a:pt x="487" y="1"/>
                  </a:lnTo>
                  <a:lnTo>
                    <a:pt x="390" y="1"/>
                  </a:lnTo>
                  <a:lnTo>
                    <a:pt x="292" y="49"/>
                  </a:lnTo>
                  <a:lnTo>
                    <a:pt x="219" y="74"/>
                  </a:lnTo>
                  <a:lnTo>
                    <a:pt x="146" y="147"/>
                  </a:lnTo>
                  <a:lnTo>
                    <a:pt x="73" y="220"/>
                  </a:lnTo>
                  <a:lnTo>
                    <a:pt x="49" y="293"/>
                  </a:lnTo>
                  <a:lnTo>
                    <a:pt x="0" y="390"/>
                  </a:lnTo>
                  <a:lnTo>
                    <a:pt x="0" y="488"/>
                  </a:lnTo>
                  <a:lnTo>
                    <a:pt x="0" y="999"/>
                  </a:lnTo>
                </a:path>
              </a:pathLst>
            </a:custGeom>
            <a:noFill/>
            <a:ln w="12175" cap="rnd"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4"/>
            <p:cNvSpPr/>
            <p:nvPr/>
          </p:nvSpPr>
          <p:spPr>
            <a:xfrm>
              <a:off x="5358350" y="3973550"/>
              <a:ext cx="60900" cy="81625"/>
            </a:xfrm>
            <a:custGeom>
              <a:avLst/>
              <a:gdLst/>
              <a:ahLst/>
              <a:cxnLst/>
              <a:rect l="l" t="t" r="r" b="b"/>
              <a:pathLst>
                <a:path w="2436" h="3265" fill="none" extrusionOk="0">
                  <a:moveTo>
                    <a:pt x="1340" y="1"/>
                  </a:moveTo>
                  <a:lnTo>
                    <a:pt x="49" y="2558"/>
                  </a:lnTo>
                  <a:lnTo>
                    <a:pt x="49" y="2558"/>
                  </a:lnTo>
                  <a:lnTo>
                    <a:pt x="24" y="2631"/>
                  </a:lnTo>
                  <a:lnTo>
                    <a:pt x="0" y="2728"/>
                  </a:lnTo>
                  <a:lnTo>
                    <a:pt x="0" y="2826"/>
                  </a:lnTo>
                  <a:lnTo>
                    <a:pt x="24" y="2923"/>
                  </a:lnTo>
                  <a:lnTo>
                    <a:pt x="73" y="2996"/>
                  </a:lnTo>
                  <a:lnTo>
                    <a:pt x="122" y="3094"/>
                  </a:lnTo>
                  <a:lnTo>
                    <a:pt x="195" y="3142"/>
                  </a:lnTo>
                  <a:lnTo>
                    <a:pt x="268" y="3215"/>
                  </a:lnTo>
                  <a:lnTo>
                    <a:pt x="268" y="3215"/>
                  </a:lnTo>
                  <a:lnTo>
                    <a:pt x="390" y="3240"/>
                  </a:lnTo>
                  <a:lnTo>
                    <a:pt x="487" y="3264"/>
                  </a:lnTo>
                  <a:lnTo>
                    <a:pt x="487" y="3264"/>
                  </a:lnTo>
                  <a:lnTo>
                    <a:pt x="633" y="3240"/>
                  </a:lnTo>
                  <a:lnTo>
                    <a:pt x="755" y="3191"/>
                  </a:lnTo>
                  <a:lnTo>
                    <a:pt x="853" y="3094"/>
                  </a:lnTo>
                  <a:lnTo>
                    <a:pt x="926" y="2996"/>
                  </a:lnTo>
                  <a:lnTo>
                    <a:pt x="2436" y="1"/>
                  </a:lnTo>
                </a:path>
              </a:pathLst>
            </a:custGeom>
            <a:noFill/>
            <a:ln w="12175" cap="rnd"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4"/>
            <p:cNvSpPr/>
            <p:nvPr/>
          </p:nvSpPr>
          <p:spPr>
            <a:xfrm>
              <a:off x="5586050" y="3973550"/>
              <a:ext cx="60925" cy="81625"/>
            </a:xfrm>
            <a:custGeom>
              <a:avLst/>
              <a:gdLst/>
              <a:ahLst/>
              <a:cxnLst/>
              <a:rect l="l" t="t" r="r" b="b"/>
              <a:pathLst>
                <a:path w="2437" h="3265" fill="none" extrusionOk="0">
                  <a:moveTo>
                    <a:pt x="1" y="1"/>
                  </a:moveTo>
                  <a:lnTo>
                    <a:pt x="1511" y="2996"/>
                  </a:lnTo>
                  <a:lnTo>
                    <a:pt x="1511" y="2996"/>
                  </a:lnTo>
                  <a:lnTo>
                    <a:pt x="1584" y="3094"/>
                  </a:lnTo>
                  <a:lnTo>
                    <a:pt x="1681" y="3191"/>
                  </a:lnTo>
                  <a:lnTo>
                    <a:pt x="1803" y="3240"/>
                  </a:lnTo>
                  <a:lnTo>
                    <a:pt x="1949" y="3264"/>
                  </a:lnTo>
                  <a:lnTo>
                    <a:pt x="1949" y="3264"/>
                  </a:lnTo>
                  <a:lnTo>
                    <a:pt x="2047" y="3240"/>
                  </a:lnTo>
                  <a:lnTo>
                    <a:pt x="2168" y="3215"/>
                  </a:lnTo>
                  <a:lnTo>
                    <a:pt x="2168" y="3215"/>
                  </a:lnTo>
                  <a:lnTo>
                    <a:pt x="2241" y="3142"/>
                  </a:lnTo>
                  <a:lnTo>
                    <a:pt x="2315" y="3094"/>
                  </a:lnTo>
                  <a:lnTo>
                    <a:pt x="2363" y="2996"/>
                  </a:lnTo>
                  <a:lnTo>
                    <a:pt x="2412" y="2923"/>
                  </a:lnTo>
                  <a:lnTo>
                    <a:pt x="2436" y="2826"/>
                  </a:lnTo>
                  <a:lnTo>
                    <a:pt x="2436" y="2728"/>
                  </a:lnTo>
                  <a:lnTo>
                    <a:pt x="2412" y="2631"/>
                  </a:lnTo>
                  <a:lnTo>
                    <a:pt x="2388" y="2558"/>
                  </a:lnTo>
                  <a:lnTo>
                    <a:pt x="1097" y="1"/>
                  </a:lnTo>
                </a:path>
              </a:pathLst>
            </a:custGeom>
            <a:noFill/>
            <a:ln w="12175" cap="rnd"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4"/>
            <p:cNvSpPr/>
            <p:nvPr/>
          </p:nvSpPr>
          <p:spPr>
            <a:xfrm>
              <a:off x="5316925" y="3731225"/>
              <a:ext cx="371450" cy="218000"/>
            </a:xfrm>
            <a:custGeom>
              <a:avLst/>
              <a:gdLst/>
              <a:ahLst/>
              <a:cxnLst/>
              <a:rect l="l" t="t" r="r" b="b"/>
              <a:pathLst>
                <a:path w="14858" h="8720" fill="none" extrusionOk="0">
                  <a:moveTo>
                    <a:pt x="1" y="0"/>
                  </a:moveTo>
                  <a:lnTo>
                    <a:pt x="1" y="8719"/>
                  </a:lnTo>
                  <a:lnTo>
                    <a:pt x="14857" y="8719"/>
                  </a:lnTo>
                  <a:lnTo>
                    <a:pt x="14857" y="0"/>
                  </a:lnTo>
                  <a:lnTo>
                    <a:pt x="1" y="0"/>
                  </a:lnTo>
                  <a:close/>
                </a:path>
              </a:pathLst>
            </a:custGeom>
            <a:noFill/>
            <a:ln w="12175" cap="rnd"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4"/>
            <p:cNvSpPr/>
            <p:nvPr/>
          </p:nvSpPr>
          <p:spPr>
            <a:xfrm>
              <a:off x="5380250" y="3784800"/>
              <a:ext cx="230200" cy="115725"/>
            </a:xfrm>
            <a:custGeom>
              <a:avLst/>
              <a:gdLst/>
              <a:ahLst/>
              <a:cxnLst/>
              <a:rect l="l" t="t" r="r" b="b"/>
              <a:pathLst>
                <a:path w="9208" h="4629" fill="none" extrusionOk="0">
                  <a:moveTo>
                    <a:pt x="9207" y="1"/>
                  </a:moveTo>
                  <a:lnTo>
                    <a:pt x="5213" y="3995"/>
                  </a:lnTo>
                  <a:lnTo>
                    <a:pt x="5213" y="3995"/>
                  </a:lnTo>
                  <a:lnTo>
                    <a:pt x="5140" y="4044"/>
                  </a:lnTo>
                  <a:lnTo>
                    <a:pt x="5067" y="4092"/>
                  </a:lnTo>
                  <a:lnTo>
                    <a:pt x="4969" y="4117"/>
                  </a:lnTo>
                  <a:lnTo>
                    <a:pt x="4872" y="4141"/>
                  </a:lnTo>
                  <a:lnTo>
                    <a:pt x="4774" y="4117"/>
                  </a:lnTo>
                  <a:lnTo>
                    <a:pt x="4677" y="4092"/>
                  </a:lnTo>
                  <a:lnTo>
                    <a:pt x="4604" y="4044"/>
                  </a:lnTo>
                  <a:lnTo>
                    <a:pt x="4531" y="3995"/>
                  </a:lnTo>
                  <a:lnTo>
                    <a:pt x="2582" y="2046"/>
                  </a:lnTo>
                  <a:lnTo>
                    <a:pt x="1" y="4628"/>
                  </a:lnTo>
                </a:path>
              </a:pathLst>
            </a:custGeom>
            <a:noFill/>
            <a:ln w="12175" cap="rnd"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4"/>
            <p:cNvSpPr/>
            <p:nvPr/>
          </p:nvSpPr>
          <p:spPr>
            <a:xfrm>
              <a:off x="5547700" y="3779925"/>
              <a:ext cx="68825" cy="68825"/>
            </a:xfrm>
            <a:custGeom>
              <a:avLst/>
              <a:gdLst/>
              <a:ahLst/>
              <a:cxnLst/>
              <a:rect l="l" t="t" r="r" b="b"/>
              <a:pathLst>
                <a:path w="2753" h="2753" fill="none" extrusionOk="0">
                  <a:moveTo>
                    <a:pt x="0" y="1"/>
                  </a:moveTo>
                  <a:lnTo>
                    <a:pt x="2265" y="1"/>
                  </a:lnTo>
                  <a:lnTo>
                    <a:pt x="2265" y="1"/>
                  </a:lnTo>
                  <a:lnTo>
                    <a:pt x="2363" y="1"/>
                  </a:lnTo>
                  <a:lnTo>
                    <a:pt x="2460" y="25"/>
                  </a:lnTo>
                  <a:lnTo>
                    <a:pt x="2533" y="74"/>
                  </a:lnTo>
                  <a:lnTo>
                    <a:pt x="2606" y="147"/>
                  </a:lnTo>
                  <a:lnTo>
                    <a:pt x="2680" y="220"/>
                  </a:lnTo>
                  <a:lnTo>
                    <a:pt x="2728" y="293"/>
                  </a:lnTo>
                  <a:lnTo>
                    <a:pt x="2753" y="390"/>
                  </a:lnTo>
                  <a:lnTo>
                    <a:pt x="2753" y="488"/>
                  </a:lnTo>
                  <a:lnTo>
                    <a:pt x="2753" y="2753"/>
                  </a:lnTo>
                </a:path>
              </a:pathLst>
            </a:custGeom>
            <a:noFill/>
            <a:ln w="12175" cap="rnd"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673AB7"/>
        </a:solidFill>
        <a:effectLst/>
      </p:bgPr>
    </p:bg>
    <p:spTree>
      <p:nvGrpSpPr>
        <p:cNvPr id="1" name="Shape 174"/>
        <p:cNvGrpSpPr/>
        <p:nvPr/>
      </p:nvGrpSpPr>
      <p:grpSpPr>
        <a:xfrm>
          <a:off x="0" y="0"/>
          <a:ext cx="0" cy="0"/>
          <a:chOff x="0" y="0"/>
          <a:chExt cx="0" cy="0"/>
        </a:xfrm>
      </p:grpSpPr>
      <p:sp>
        <p:nvSpPr>
          <p:cNvPr id="175" name="Google Shape;175;p23"/>
          <p:cNvSpPr txBox="1">
            <a:spLocks noGrp="1"/>
          </p:cNvSpPr>
          <p:nvPr>
            <p:ph type="title"/>
          </p:nvPr>
        </p:nvSpPr>
        <p:spPr>
          <a:xfrm>
            <a:off x="788850" y="666525"/>
            <a:ext cx="4801500" cy="409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 </a:t>
            </a:r>
            <a:r>
              <a:rPr lang="en">
                <a:solidFill>
                  <a:srgbClr val="673AB7"/>
                </a:solidFill>
              </a:rPr>
              <a:t>Mechanical Part</a:t>
            </a:r>
            <a:r>
              <a:rPr lang="en"/>
              <a:t> </a:t>
            </a:r>
            <a:endParaRPr/>
          </a:p>
        </p:txBody>
      </p:sp>
      <p:sp>
        <p:nvSpPr>
          <p:cNvPr id="176" name="Google Shape;176;p23"/>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10</a:t>
            </a:fld>
            <a:endParaRPr/>
          </a:p>
        </p:txBody>
      </p:sp>
      <p:pic>
        <p:nvPicPr>
          <p:cNvPr id="177" name="Google Shape;177;p23"/>
          <p:cNvPicPr preferRelativeResize="0"/>
          <p:nvPr/>
        </p:nvPicPr>
        <p:blipFill>
          <a:blip r:embed="rId3">
            <a:alphaModFix/>
          </a:blip>
          <a:stretch>
            <a:fillRect/>
          </a:stretch>
        </p:blipFill>
        <p:spPr>
          <a:xfrm>
            <a:off x="152400" y="1376900"/>
            <a:ext cx="2846921" cy="3614200"/>
          </a:xfrm>
          <a:prstGeom prst="rect">
            <a:avLst/>
          </a:prstGeom>
          <a:noFill/>
          <a:ln>
            <a:noFill/>
          </a:ln>
        </p:spPr>
      </p:pic>
      <p:pic>
        <p:nvPicPr>
          <p:cNvPr id="178" name="Google Shape;178;p23"/>
          <p:cNvPicPr preferRelativeResize="0"/>
          <p:nvPr/>
        </p:nvPicPr>
        <p:blipFill>
          <a:blip r:embed="rId4">
            <a:alphaModFix/>
          </a:blip>
          <a:stretch>
            <a:fillRect/>
          </a:stretch>
        </p:blipFill>
        <p:spPr>
          <a:xfrm>
            <a:off x="3686600" y="1380538"/>
            <a:ext cx="2569582" cy="2382425"/>
          </a:xfrm>
          <a:prstGeom prst="rect">
            <a:avLst/>
          </a:prstGeom>
          <a:noFill/>
          <a:ln>
            <a:noFill/>
          </a:ln>
        </p:spPr>
      </p:pic>
      <p:pic>
        <p:nvPicPr>
          <p:cNvPr id="179" name="Google Shape;179;p23"/>
          <p:cNvPicPr preferRelativeResize="0"/>
          <p:nvPr/>
        </p:nvPicPr>
        <p:blipFill>
          <a:blip r:embed="rId5">
            <a:alphaModFix/>
          </a:blip>
          <a:stretch>
            <a:fillRect/>
          </a:stretch>
        </p:blipFill>
        <p:spPr>
          <a:xfrm>
            <a:off x="3686600" y="3762986"/>
            <a:ext cx="2569574" cy="1164339"/>
          </a:xfrm>
          <a:prstGeom prst="rect">
            <a:avLst/>
          </a:prstGeom>
          <a:noFill/>
          <a:ln>
            <a:noFill/>
          </a:ln>
        </p:spPr>
      </p:pic>
      <p:grpSp>
        <p:nvGrpSpPr>
          <p:cNvPr id="180" name="Google Shape;180;p23"/>
          <p:cNvGrpSpPr/>
          <p:nvPr/>
        </p:nvGrpSpPr>
        <p:grpSpPr>
          <a:xfrm>
            <a:off x="478506" y="666524"/>
            <a:ext cx="363877" cy="313625"/>
            <a:chOff x="557511" y="3214925"/>
            <a:chExt cx="719836" cy="720150"/>
          </a:xfrm>
        </p:grpSpPr>
        <p:sp>
          <p:nvSpPr>
            <p:cNvPr id="181" name="Google Shape;181;p23"/>
            <p:cNvSpPr/>
            <p:nvPr/>
          </p:nvSpPr>
          <p:spPr>
            <a:xfrm>
              <a:off x="557511" y="3214925"/>
              <a:ext cx="434543" cy="347863"/>
            </a:xfrm>
            <a:custGeom>
              <a:avLst/>
              <a:gdLst/>
              <a:ahLst/>
              <a:cxnLst/>
              <a:rect l="l" t="t" r="r" b="b"/>
              <a:pathLst>
                <a:path w="515" h="412" extrusionOk="0">
                  <a:moveTo>
                    <a:pt x="159" y="412"/>
                  </a:moveTo>
                  <a:cubicBezTo>
                    <a:pt x="147" y="402"/>
                    <a:pt x="139" y="388"/>
                    <a:pt x="139" y="373"/>
                  </a:cubicBezTo>
                  <a:cubicBezTo>
                    <a:pt x="139" y="358"/>
                    <a:pt x="146" y="344"/>
                    <a:pt x="158" y="334"/>
                  </a:cubicBezTo>
                  <a:cubicBezTo>
                    <a:pt x="175" y="319"/>
                    <a:pt x="200" y="312"/>
                    <a:pt x="227" y="312"/>
                  </a:cubicBezTo>
                  <a:cubicBezTo>
                    <a:pt x="254" y="312"/>
                    <a:pt x="278" y="319"/>
                    <a:pt x="296" y="334"/>
                  </a:cubicBezTo>
                  <a:cubicBezTo>
                    <a:pt x="307" y="344"/>
                    <a:pt x="314" y="358"/>
                    <a:pt x="314" y="373"/>
                  </a:cubicBezTo>
                  <a:cubicBezTo>
                    <a:pt x="314" y="388"/>
                    <a:pt x="307" y="402"/>
                    <a:pt x="295" y="412"/>
                  </a:cubicBezTo>
                  <a:cubicBezTo>
                    <a:pt x="402" y="412"/>
                    <a:pt x="402" y="412"/>
                    <a:pt x="402" y="412"/>
                  </a:cubicBezTo>
                  <a:cubicBezTo>
                    <a:pt x="408" y="412"/>
                    <a:pt x="413" y="407"/>
                    <a:pt x="413" y="401"/>
                  </a:cubicBezTo>
                  <a:cubicBezTo>
                    <a:pt x="413" y="262"/>
                    <a:pt x="413" y="262"/>
                    <a:pt x="413" y="262"/>
                  </a:cubicBezTo>
                  <a:cubicBezTo>
                    <a:pt x="414" y="258"/>
                    <a:pt x="418" y="253"/>
                    <a:pt x="423" y="253"/>
                  </a:cubicBezTo>
                  <a:cubicBezTo>
                    <a:pt x="433" y="253"/>
                    <a:pt x="442" y="253"/>
                    <a:pt x="448" y="262"/>
                  </a:cubicBezTo>
                  <a:cubicBezTo>
                    <a:pt x="452" y="267"/>
                    <a:pt x="454" y="272"/>
                    <a:pt x="457" y="277"/>
                  </a:cubicBezTo>
                  <a:cubicBezTo>
                    <a:pt x="467" y="293"/>
                    <a:pt x="487" y="294"/>
                    <a:pt x="499" y="280"/>
                  </a:cubicBezTo>
                  <a:cubicBezTo>
                    <a:pt x="510" y="266"/>
                    <a:pt x="515" y="246"/>
                    <a:pt x="514" y="228"/>
                  </a:cubicBezTo>
                  <a:cubicBezTo>
                    <a:pt x="515" y="210"/>
                    <a:pt x="510" y="190"/>
                    <a:pt x="499" y="176"/>
                  </a:cubicBezTo>
                  <a:cubicBezTo>
                    <a:pt x="487" y="161"/>
                    <a:pt x="467" y="162"/>
                    <a:pt x="457" y="178"/>
                  </a:cubicBezTo>
                  <a:cubicBezTo>
                    <a:pt x="454" y="183"/>
                    <a:pt x="452" y="189"/>
                    <a:pt x="448" y="194"/>
                  </a:cubicBezTo>
                  <a:cubicBezTo>
                    <a:pt x="442" y="203"/>
                    <a:pt x="433" y="203"/>
                    <a:pt x="423" y="203"/>
                  </a:cubicBezTo>
                  <a:cubicBezTo>
                    <a:pt x="418" y="202"/>
                    <a:pt x="414" y="198"/>
                    <a:pt x="413" y="194"/>
                  </a:cubicBezTo>
                  <a:cubicBezTo>
                    <a:pt x="413" y="12"/>
                    <a:pt x="413" y="12"/>
                    <a:pt x="413" y="12"/>
                  </a:cubicBezTo>
                  <a:cubicBezTo>
                    <a:pt x="413" y="5"/>
                    <a:pt x="408" y="0"/>
                    <a:pt x="402" y="0"/>
                  </a:cubicBezTo>
                  <a:cubicBezTo>
                    <a:pt x="11" y="0"/>
                    <a:pt x="11" y="0"/>
                    <a:pt x="11" y="0"/>
                  </a:cubicBezTo>
                  <a:cubicBezTo>
                    <a:pt x="5" y="0"/>
                    <a:pt x="0" y="5"/>
                    <a:pt x="0" y="12"/>
                  </a:cubicBezTo>
                  <a:cubicBezTo>
                    <a:pt x="0" y="401"/>
                    <a:pt x="0" y="401"/>
                    <a:pt x="0" y="401"/>
                  </a:cubicBezTo>
                  <a:cubicBezTo>
                    <a:pt x="0" y="407"/>
                    <a:pt x="5" y="412"/>
                    <a:pt x="11" y="412"/>
                  </a:cubicBezTo>
                  <a:lnTo>
                    <a:pt x="159" y="412"/>
                  </a:ln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82" name="Google Shape;182;p23"/>
            <p:cNvSpPr/>
            <p:nvPr/>
          </p:nvSpPr>
          <p:spPr>
            <a:xfrm>
              <a:off x="929646" y="3214925"/>
              <a:ext cx="347700" cy="434664"/>
            </a:xfrm>
            <a:custGeom>
              <a:avLst/>
              <a:gdLst/>
              <a:ahLst/>
              <a:cxnLst/>
              <a:rect l="l" t="t" r="r" b="b"/>
              <a:pathLst>
                <a:path w="412" h="515" extrusionOk="0">
                  <a:moveTo>
                    <a:pt x="0" y="160"/>
                  </a:moveTo>
                  <a:cubicBezTo>
                    <a:pt x="10" y="148"/>
                    <a:pt x="24" y="140"/>
                    <a:pt x="39" y="140"/>
                  </a:cubicBezTo>
                  <a:cubicBezTo>
                    <a:pt x="54" y="140"/>
                    <a:pt x="68" y="147"/>
                    <a:pt x="78" y="159"/>
                  </a:cubicBezTo>
                  <a:cubicBezTo>
                    <a:pt x="93" y="176"/>
                    <a:pt x="100" y="201"/>
                    <a:pt x="100" y="228"/>
                  </a:cubicBezTo>
                  <a:cubicBezTo>
                    <a:pt x="100" y="255"/>
                    <a:pt x="93" y="279"/>
                    <a:pt x="78" y="296"/>
                  </a:cubicBezTo>
                  <a:cubicBezTo>
                    <a:pt x="68" y="308"/>
                    <a:pt x="54" y="315"/>
                    <a:pt x="39" y="315"/>
                  </a:cubicBezTo>
                  <a:cubicBezTo>
                    <a:pt x="24" y="315"/>
                    <a:pt x="10" y="308"/>
                    <a:pt x="0" y="296"/>
                  </a:cubicBezTo>
                  <a:cubicBezTo>
                    <a:pt x="0" y="402"/>
                    <a:pt x="0" y="402"/>
                    <a:pt x="0" y="402"/>
                  </a:cubicBezTo>
                  <a:cubicBezTo>
                    <a:pt x="0" y="409"/>
                    <a:pt x="5" y="414"/>
                    <a:pt x="11" y="414"/>
                  </a:cubicBezTo>
                  <a:cubicBezTo>
                    <a:pt x="150" y="414"/>
                    <a:pt x="150" y="414"/>
                    <a:pt x="150" y="414"/>
                  </a:cubicBezTo>
                  <a:cubicBezTo>
                    <a:pt x="154" y="415"/>
                    <a:pt x="159" y="419"/>
                    <a:pt x="159" y="424"/>
                  </a:cubicBezTo>
                  <a:cubicBezTo>
                    <a:pt x="159" y="434"/>
                    <a:pt x="159" y="443"/>
                    <a:pt x="150" y="449"/>
                  </a:cubicBezTo>
                  <a:cubicBezTo>
                    <a:pt x="145" y="452"/>
                    <a:pt x="140" y="455"/>
                    <a:pt x="135" y="458"/>
                  </a:cubicBezTo>
                  <a:cubicBezTo>
                    <a:pt x="119" y="468"/>
                    <a:pt x="118" y="488"/>
                    <a:pt x="132" y="500"/>
                  </a:cubicBezTo>
                  <a:cubicBezTo>
                    <a:pt x="146" y="511"/>
                    <a:pt x="166" y="515"/>
                    <a:pt x="184" y="515"/>
                  </a:cubicBezTo>
                  <a:cubicBezTo>
                    <a:pt x="202" y="515"/>
                    <a:pt x="222" y="511"/>
                    <a:pt x="236" y="500"/>
                  </a:cubicBezTo>
                  <a:cubicBezTo>
                    <a:pt x="251" y="488"/>
                    <a:pt x="250" y="468"/>
                    <a:pt x="234" y="458"/>
                  </a:cubicBezTo>
                  <a:cubicBezTo>
                    <a:pt x="229" y="455"/>
                    <a:pt x="223" y="452"/>
                    <a:pt x="218" y="449"/>
                  </a:cubicBezTo>
                  <a:cubicBezTo>
                    <a:pt x="209" y="443"/>
                    <a:pt x="209" y="434"/>
                    <a:pt x="209" y="424"/>
                  </a:cubicBezTo>
                  <a:cubicBezTo>
                    <a:pt x="210" y="419"/>
                    <a:pt x="214" y="415"/>
                    <a:pt x="218" y="414"/>
                  </a:cubicBezTo>
                  <a:cubicBezTo>
                    <a:pt x="400" y="414"/>
                    <a:pt x="400" y="414"/>
                    <a:pt x="400" y="414"/>
                  </a:cubicBezTo>
                  <a:cubicBezTo>
                    <a:pt x="407" y="414"/>
                    <a:pt x="412" y="409"/>
                    <a:pt x="412" y="402"/>
                  </a:cubicBezTo>
                  <a:cubicBezTo>
                    <a:pt x="412" y="12"/>
                    <a:pt x="412" y="12"/>
                    <a:pt x="412" y="12"/>
                  </a:cubicBezTo>
                  <a:cubicBezTo>
                    <a:pt x="412" y="5"/>
                    <a:pt x="407" y="0"/>
                    <a:pt x="400" y="0"/>
                  </a:cubicBezTo>
                  <a:cubicBezTo>
                    <a:pt x="11" y="0"/>
                    <a:pt x="11" y="0"/>
                    <a:pt x="11" y="0"/>
                  </a:cubicBezTo>
                  <a:cubicBezTo>
                    <a:pt x="5" y="0"/>
                    <a:pt x="0" y="5"/>
                    <a:pt x="0" y="12"/>
                  </a:cubicBezTo>
                  <a:lnTo>
                    <a:pt x="0" y="160"/>
                  </a:ln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83" name="Google Shape;183;p23"/>
            <p:cNvSpPr/>
            <p:nvPr/>
          </p:nvSpPr>
          <p:spPr>
            <a:xfrm>
              <a:off x="557511" y="3500411"/>
              <a:ext cx="347040" cy="434664"/>
            </a:xfrm>
            <a:custGeom>
              <a:avLst/>
              <a:gdLst/>
              <a:ahLst/>
              <a:cxnLst/>
              <a:rect l="l" t="t" r="r" b="b"/>
              <a:pathLst>
                <a:path w="411" h="515" extrusionOk="0">
                  <a:moveTo>
                    <a:pt x="411" y="356"/>
                  </a:moveTo>
                  <a:cubicBezTo>
                    <a:pt x="401" y="368"/>
                    <a:pt x="387" y="376"/>
                    <a:pt x="372" y="376"/>
                  </a:cubicBezTo>
                  <a:cubicBezTo>
                    <a:pt x="357" y="376"/>
                    <a:pt x="343" y="369"/>
                    <a:pt x="333" y="357"/>
                  </a:cubicBezTo>
                  <a:cubicBezTo>
                    <a:pt x="318" y="340"/>
                    <a:pt x="311" y="315"/>
                    <a:pt x="311" y="288"/>
                  </a:cubicBezTo>
                  <a:cubicBezTo>
                    <a:pt x="311" y="261"/>
                    <a:pt x="318" y="237"/>
                    <a:pt x="333" y="219"/>
                  </a:cubicBezTo>
                  <a:cubicBezTo>
                    <a:pt x="343" y="207"/>
                    <a:pt x="357" y="201"/>
                    <a:pt x="372" y="201"/>
                  </a:cubicBezTo>
                  <a:cubicBezTo>
                    <a:pt x="387" y="201"/>
                    <a:pt x="401" y="208"/>
                    <a:pt x="411" y="220"/>
                  </a:cubicBezTo>
                  <a:cubicBezTo>
                    <a:pt x="411" y="113"/>
                    <a:pt x="411" y="113"/>
                    <a:pt x="411" y="113"/>
                  </a:cubicBezTo>
                  <a:cubicBezTo>
                    <a:pt x="411" y="107"/>
                    <a:pt x="406" y="102"/>
                    <a:pt x="400" y="102"/>
                  </a:cubicBezTo>
                  <a:cubicBezTo>
                    <a:pt x="261" y="102"/>
                    <a:pt x="261" y="102"/>
                    <a:pt x="261" y="102"/>
                  </a:cubicBezTo>
                  <a:cubicBezTo>
                    <a:pt x="257" y="100"/>
                    <a:pt x="252" y="97"/>
                    <a:pt x="252" y="92"/>
                  </a:cubicBezTo>
                  <a:cubicBezTo>
                    <a:pt x="252" y="82"/>
                    <a:pt x="252" y="73"/>
                    <a:pt x="261" y="67"/>
                  </a:cubicBezTo>
                  <a:cubicBezTo>
                    <a:pt x="266" y="63"/>
                    <a:pt x="271" y="61"/>
                    <a:pt x="276" y="58"/>
                  </a:cubicBezTo>
                  <a:cubicBezTo>
                    <a:pt x="293" y="48"/>
                    <a:pt x="294" y="28"/>
                    <a:pt x="279" y="16"/>
                  </a:cubicBezTo>
                  <a:cubicBezTo>
                    <a:pt x="265" y="5"/>
                    <a:pt x="245" y="0"/>
                    <a:pt x="227" y="1"/>
                  </a:cubicBezTo>
                  <a:cubicBezTo>
                    <a:pt x="209" y="0"/>
                    <a:pt x="189" y="5"/>
                    <a:pt x="175" y="16"/>
                  </a:cubicBezTo>
                  <a:cubicBezTo>
                    <a:pt x="160" y="28"/>
                    <a:pt x="161" y="48"/>
                    <a:pt x="177" y="58"/>
                  </a:cubicBezTo>
                  <a:cubicBezTo>
                    <a:pt x="182" y="61"/>
                    <a:pt x="188" y="63"/>
                    <a:pt x="193" y="67"/>
                  </a:cubicBezTo>
                  <a:cubicBezTo>
                    <a:pt x="202" y="73"/>
                    <a:pt x="202" y="82"/>
                    <a:pt x="202" y="92"/>
                  </a:cubicBezTo>
                  <a:cubicBezTo>
                    <a:pt x="201" y="97"/>
                    <a:pt x="197" y="100"/>
                    <a:pt x="193" y="102"/>
                  </a:cubicBezTo>
                  <a:cubicBezTo>
                    <a:pt x="11" y="102"/>
                    <a:pt x="11" y="102"/>
                    <a:pt x="11" y="102"/>
                  </a:cubicBezTo>
                  <a:cubicBezTo>
                    <a:pt x="5" y="102"/>
                    <a:pt x="0" y="107"/>
                    <a:pt x="0" y="113"/>
                  </a:cubicBezTo>
                  <a:cubicBezTo>
                    <a:pt x="0" y="504"/>
                    <a:pt x="0" y="504"/>
                    <a:pt x="0" y="504"/>
                  </a:cubicBezTo>
                  <a:cubicBezTo>
                    <a:pt x="0" y="510"/>
                    <a:pt x="5" y="515"/>
                    <a:pt x="11" y="515"/>
                  </a:cubicBezTo>
                  <a:cubicBezTo>
                    <a:pt x="400" y="515"/>
                    <a:pt x="400" y="515"/>
                    <a:pt x="400" y="515"/>
                  </a:cubicBezTo>
                  <a:cubicBezTo>
                    <a:pt x="406" y="515"/>
                    <a:pt x="411" y="510"/>
                    <a:pt x="411" y="504"/>
                  </a:cubicBezTo>
                  <a:lnTo>
                    <a:pt x="411" y="356"/>
                  </a:ln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84" name="Google Shape;184;p23"/>
            <p:cNvSpPr/>
            <p:nvPr/>
          </p:nvSpPr>
          <p:spPr>
            <a:xfrm>
              <a:off x="842804" y="3588202"/>
              <a:ext cx="434543" cy="346873"/>
            </a:xfrm>
            <a:custGeom>
              <a:avLst/>
              <a:gdLst/>
              <a:ahLst/>
              <a:cxnLst/>
              <a:rect l="l" t="t" r="r" b="b"/>
              <a:pathLst>
                <a:path w="515" h="411" extrusionOk="0">
                  <a:moveTo>
                    <a:pt x="355" y="0"/>
                  </a:moveTo>
                  <a:cubicBezTo>
                    <a:pt x="367" y="10"/>
                    <a:pt x="375" y="24"/>
                    <a:pt x="375" y="39"/>
                  </a:cubicBezTo>
                  <a:cubicBezTo>
                    <a:pt x="375" y="54"/>
                    <a:pt x="368" y="68"/>
                    <a:pt x="356" y="78"/>
                  </a:cubicBezTo>
                  <a:cubicBezTo>
                    <a:pt x="339" y="93"/>
                    <a:pt x="314" y="100"/>
                    <a:pt x="287" y="100"/>
                  </a:cubicBezTo>
                  <a:cubicBezTo>
                    <a:pt x="260" y="100"/>
                    <a:pt x="236" y="93"/>
                    <a:pt x="219" y="78"/>
                  </a:cubicBezTo>
                  <a:cubicBezTo>
                    <a:pt x="207" y="68"/>
                    <a:pt x="200" y="54"/>
                    <a:pt x="200" y="39"/>
                  </a:cubicBezTo>
                  <a:cubicBezTo>
                    <a:pt x="200" y="24"/>
                    <a:pt x="207" y="10"/>
                    <a:pt x="219" y="0"/>
                  </a:cubicBezTo>
                  <a:cubicBezTo>
                    <a:pt x="113" y="0"/>
                    <a:pt x="113" y="0"/>
                    <a:pt x="113" y="0"/>
                  </a:cubicBezTo>
                  <a:cubicBezTo>
                    <a:pt x="106" y="0"/>
                    <a:pt x="101" y="5"/>
                    <a:pt x="101" y="11"/>
                  </a:cubicBezTo>
                  <a:cubicBezTo>
                    <a:pt x="101" y="150"/>
                    <a:pt x="101" y="150"/>
                    <a:pt x="101" y="150"/>
                  </a:cubicBezTo>
                  <a:cubicBezTo>
                    <a:pt x="100" y="154"/>
                    <a:pt x="96" y="159"/>
                    <a:pt x="91" y="159"/>
                  </a:cubicBezTo>
                  <a:cubicBezTo>
                    <a:pt x="81" y="159"/>
                    <a:pt x="72" y="159"/>
                    <a:pt x="66" y="150"/>
                  </a:cubicBezTo>
                  <a:cubicBezTo>
                    <a:pt x="63" y="145"/>
                    <a:pt x="60" y="140"/>
                    <a:pt x="57" y="135"/>
                  </a:cubicBezTo>
                  <a:cubicBezTo>
                    <a:pt x="47" y="118"/>
                    <a:pt x="27" y="117"/>
                    <a:pt x="15" y="132"/>
                  </a:cubicBezTo>
                  <a:cubicBezTo>
                    <a:pt x="4" y="146"/>
                    <a:pt x="0" y="166"/>
                    <a:pt x="0" y="184"/>
                  </a:cubicBezTo>
                  <a:cubicBezTo>
                    <a:pt x="0" y="202"/>
                    <a:pt x="4" y="222"/>
                    <a:pt x="15" y="236"/>
                  </a:cubicBezTo>
                  <a:cubicBezTo>
                    <a:pt x="27" y="251"/>
                    <a:pt x="47" y="250"/>
                    <a:pt x="57" y="234"/>
                  </a:cubicBezTo>
                  <a:cubicBezTo>
                    <a:pt x="60" y="229"/>
                    <a:pt x="63" y="223"/>
                    <a:pt x="66" y="218"/>
                  </a:cubicBezTo>
                  <a:cubicBezTo>
                    <a:pt x="72" y="209"/>
                    <a:pt x="81" y="209"/>
                    <a:pt x="91" y="209"/>
                  </a:cubicBezTo>
                  <a:cubicBezTo>
                    <a:pt x="96" y="210"/>
                    <a:pt x="100" y="214"/>
                    <a:pt x="101" y="218"/>
                  </a:cubicBezTo>
                  <a:cubicBezTo>
                    <a:pt x="101" y="400"/>
                    <a:pt x="101" y="400"/>
                    <a:pt x="101" y="400"/>
                  </a:cubicBezTo>
                  <a:cubicBezTo>
                    <a:pt x="101" y="406"/>
                    <a:pt x="106" y="411"/>
                    <a:pt x="113" y="411"/>
                  </a:cubicBezTo>
                  <a:cubicBezTo>
                    <a:pt x="503" y="411"/>
                    <a:pt x="503" y="411"/>
                    <a:pt x="503" y="411"/>
                  </a:cubicBezTo>
                  <a:cubicBezTo>
                    <a:pt x="510" y="411"/>
                    <a:pt x="515" y="406"/>
                    <a:pt x="515" y="400"/>
                  </a:cubicBezTo>
                  <a:cubicBezTo>
                    <a:pt x="515" y="11"/>
                    <a:pt x="515" y="11"/>
                    <a:pt x="515" y="11"/>
                  </a:cubicBezTo>
                  <a:cubicBezTo>
                    <a:pt x="515" y="5"/>
                    <a:pt x="510" y="0"/>
                    <a:pt x="503" y="0"/>
                  </a:cubicBezTo>
                  <a:lnTo>
                    <a:pt x="355" y="0"/>
                  </a:ln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673AB7"/>
        </a:solidFill>
        <a:effectLst/>
      </p:bgPr>
    </p:bg>
    <p:spTree>
      <p:nvGrpSpPr>
        <p:cNvPr id="1" name="Shape 188"/>
        <p:cNvGrpSpPr/>
        <p:nvPr/>
      </p:nvGrpSpPr>
      <p:grpSpPr>
        <a:xfrm>
          <a:off x="0" y="0"/>
          <a:ext cx="0" cy="0"/>
          <a:chOff x="0" y="0"/>
          <a:chExt cx="0" cy="0"/>
        </a:xfrm>
      </p:grpSpPr>
      <p:sp>
        <p:nvSpPr>
          <p:cNvPr id="189" name="Google Shape;189;p24"/>
          <p:cNvSpPr txBox="1">
            <a:spLocks noGrp="1"/>
          </p:cNvSpPr>
          <p:nvPr>
            <p:ph type="title"/>
          </p:nvPr>
        </p:nvSpPr>
        <p:spPr>
          <a:xfrm>
            <a:off x="788850" y="666525"/>
            <a:ext cx="4801500" cy="409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solidFill>
                  <a:srgbClr val="3F51B5"/>
                </a:solidFill>
              </a:rPr>
              <a:t>Electric</a:t>
            </a:r>
            <a:r>
              <a:rPr lang="en">
                <a:solidFill>
                  <a:srgbClr val="673AB7"/>
                </a:solidFill>
              </a:rPr>
              <a:t> Part</a:t>
            </a:r>
            <a:r>
              <a:rPr lang="en"/>
              <a:t> </a:t>
            </a:r>
            <a:endParaRPr/>
          </a:p>
        </p:txBody>
      </p:sp>
      <p:sp>
        <p:nvSpPr>
          <p:cNvPr id="190" name="Google Shape;190;p24"/>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11</a:t>
            </a:fld>
            <a:endParaRPr/>
          </a:p>
        </p:txBody>
      </p:sp>
      <p:pic>
        <p:nvPicPr>
          <p:cNvPr id="191" name="Google Shape;191;p24"/>
          <p:cNvPicPr preferRelativeResize="0"/>
          <p:nvPr/>
        </p:nvPicPr>
        <p:blipFill>
          <a:blip r:embed="rId3">
            <a:alphaModFix/>
          </a:blip>
          <a:stretch>
            <a:fillRect/>
          </a:stretch>
        </p:blipFill>
        <p:spPr>
          <a:xfrm>
            <a:off x="355500" y="1173475"/>
            <a:ext cx="2789100" cy="3812525"/>
          </a:xfrm>
          <a:prstGeom prst="rect">
            <a:avLst/>
          </a:prstGeom>
          <a:noFill/>
          <a:ln>
            <a:noFill/>
          </a:ln>
        </p:spPr>
      </p:pic>
      <p:pic>
        <p:nvPicPr>
          <p:cNvPr id="192" name="Google Shape;192;p24"/>
          <p:cNvPicPr preferRelativeResize="0"/>
          <p:nvPr/>
        </p:nvPicPr>
        <p:blipFill>
          <a:blip r:embed="rId4">
            <a:alphaModFix/>
          </a:blip>
          <a:stretch>
            <a:fillRect/>
          </a:stretch>
        </p:blipFill>
        <p:spPr>
          <a:xfrm>
            <a:off x="3637150" y="1173475"/>
            <a:ext cx="2789099" cy="3817217"/>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673AB7"/>
        </a:solidFill>
        <a:effectLst/>
      </p:bgPr>
    </p:bg>
    <p:spTree>
      <p:nvGrpSpPr>
        <p:cNvPr id="1" name="Shape 196"/>
        <p:cNvGrpSpPr/>
        <p:nvPr/>
      </p:nvGrpSpPr>
      <p:grpSpPr>
        <a:xfrm>
          <a:off x="0" y="0"/>
          <a:ext cx="0" cy="0"/>
          <a:chOff x="0" y="0"/>
          <a:chExt cx="0" cy="0"/>
        </a:xfrm>
      </p:grpSpPr>
      <p:sp>
        <p:nvSpPr>
          <p:cNvPr id="197" name="Google Shape;197;p25"/>
          <p:cNvSpPr txBox="1">
            <a:spLocks noGrp="1"/>
          </p:cNvSpPr>
          <p:nvPr>
            <p:ph type="title"/>
          </p:nvPr>
        </p:nvSpPr>
        <p:spPr>
          <a:xfrm>
            <a:off x="601250" y="666525"/>
            <a:ext cx="4801500" cy="409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solidFill>
                  <a:srgbClr val="3F51B5"/>
                </a:solidFill>
              </a:rPr>
              <a:t>Electric</a:t>
            </a:r>
            <a:r>
              <a:rPr lang="en">
                <a:solidFill>
                  <a:srgbClr val="673AB7"/>
                </a:solidFill>
              </a:rPr>
              <a:t> Part</a:t>
            </a:r>
            <a:r>
              <a:rPr lang="en"/>
              <a:t> </a:t>
            </a:r>
            <a:endParaRPr/>
          </a:p>
        </p:txBody>
      </p:sp>
      <p:sp>
        <p:nvSpPr>
          <p:cNvPr id="198" name="Google Shape;198;p25"/>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12</a:t>
            </a:fld>
            <a:endParaRPr/>
          </a:p>
        </p:txBody>
      </p:sp>
      <p:pic>
        <p:nvPicPr>
          <p:cNvPr id="199" name="Google Shape;199;p25"/>
          <p:cNvPicPr preferRelativeResize="0"/>
          <p:nvPr/>
        </p:nvPicPr>
        <p:blipFill>
          <a:blip r:embed="rId3">
            <a:alphaModFix/>
          </a:blip>
          <a:stretch>
            <a:fillRect/>
          </a:stretch>
        </p:blipFill>
        <p:spPr>
          <a:xfrm>
            <a:off x="184375" y="1133525"/>
            <a:ext cx="2784625" cy="2614375"/>
          </a:xfrm>
          <a:prstGeom prst="rect">
            <a:avLst/>
          </a:prstGeom>
          <a:noFill/>
          <a:ln>
            <a:noFill/>
          </a:ln>
        </p:spPr>
      </p:pic>
      <p:pic>
        <p:nvPicPr>
          <p:cNvPr id="200" name="Google Shape;200;p25"/>
          <p:cNvPicPr preferRelativeResize="0"/>
          <p:nvPr/>
        </p:nvPicPr>
        <p:blipFill>
          <a:blip r:embed="rId4">
            <a:alphaModFix/>
          </a:blip>
          <a:stretch>
            <a:fillRect/>
          </a:stretch>
        </p:blipFill>
        <p:spPr>
          <a:xfrm>
            <a:off x="2969000" y="1148587"/>
            <a:ext cx="2689227" cy="2614375"/>
          </a:xfrm>
          <a:prstGeom prst="rect">
            <a:avLst/>
          </a:prstGeom>
          <a:noFill/>
          <a:ln>
            <a:noFill/>
          </a:ln>
        </p:spPr>
      </p:pic>
      <p:pic>
        <p:nvPicPr>
          <p:cNvPr id="201" name="Google Shape;201;p25"/>
          <p:cNvPicPr preferRelativeResize="0"/>
          <p:nvPr/>
        </p:nvPicPr>
        <p:blipFill>
          <a:blip r:embed="rId5">
            <a:alphaModFix/>
          </a:blip>
          <a:stretch>
            <a:fillRect/>
          </a:stretch>
        </p:blipFill>
        <p:spPr>
          <a:xfrm>
            <a:off x="279769" y="3805400"/>
            <a:ext cx="2689224" cy="1285024"/>
          </a:xfrm>
          <a:prstGeom prst="rect">
            <a:avLst/>
          </a:prstGeom>
          <a:noFill/>
          <a:ln>
            <a:noFill/>
          </a:ln>
        </p:spPr>
      </p:pic>
      <p:pic>
        <p:nvPicPr>
          <p:cNvPr id="202" name="Google Shape;202;p25"/>
          <p:cNvPicPr preferRelativeResize="0"/>
          <p:nvPr/>
        </p:nvPicPr>
        <p:blipFill>
          <a:blip r:embed="rId6">
            <a:alphaModFix/>
          </a:blip>
          <a:stretch>
            <a:fillRect/>
          </a:stretch>
        </p:blipFill>
        <p:spPr>
          <a:xfrm>
            <a:off x="2969000" y="3775250"/>
            <a:ext cx="2689225" cy="1285025"/>
          </a:xfrm>
          <a:prstGeom prst="rect">
            <a:avLst/>
          </a:prstGeom>
          <a:noFill/>
          <a:ln>
            <a:noFill/>
          </a:ln>
        </p:spPr>
      </p:pic>
      <p:pic>
        <p:nvPicPr>
          <p:cNvPr id="203" name="Google Shape;203;p25"/>
          <p:cNvPicPr preferRelativeResize="0"/>
          <p:nvPr/>
        </p:nvPicPr>
        <p:blipFill>
          <a:blip r:embed="rId7">
            <a:alphaModFix/>
          </a:blip>
          <a:stretch>
            <a:fillRect/>
          </a:stretch>
        </p:blipFill>
        <p:spPr>
          <a:xfrm>
            <a:off x="5658225" y="4020350"/>
            <a:ext cx="2268099" cy="103992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3F51B5"/>
        </a:solidFill>
        <a:effectLst/>
      </p:bgPr>
    </p:bg>
    <p:spTree>
      <p:nvGrpSpPr>
        <p:cNvPr id="1" name="Shape 207"/>
        <p:cNvGrpSpPr/>
        <p:nvPr/>
      </p:nvGrpSpPr>
      <p:grpSpPr>
        <a:xfrm>
          <a:off x="0" y="0"/>
          <a:ext cx="0" cy="0"/>
          <a:chOff x="0" y="0"/>
          <a:chExt cx="0" cy="0"/>
        </a:xfrm>
      </p:grpSpPr>
      <p:sp>
        <p:nvSpPr>
          <p:cNvPr id="208" name="Google Shape;208;p26"/>
          <p:cNvSpPr txBox="1">
            <a:spLocks noGrp="1"/>
          </p:cNvSpPr>
          <p:nvPr>
            <p:ph type="title"/>
          </p:nvPr>
        </p:nvSpPr>
        <p:spPr>
          <a:xfrm>
            <a:off x="841000" y="969700"/>
            <a:ext cx="4801500" cy="409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Project Timeline</a:t>
            </a:r>
            <a:endParaRPr/>
          </a:p>
        </p:txBody>
      </p:sp>
      <p:sp>
        <p:nvSpPr>
          <p:cNvPr id="209" name="Google Shape;209;p26"/>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13</a:t>
            </a:fld>
            <a:endParaRPr/>
          </a:p>
        </p:txBody>
      </p:sp>
      <p:sp>
        <p:nvSpPr>
          <p:cNvPr id="210" name="Google Shape;210;p26"/>
          <p:cNvSpPr/>
          <p:nvPr/>
        </p:nvSpPr>
        <p:spPr>
          <a:xfrm>
            <a:off x="0" y="2675828"/>
            <a:ext cx="9144000" cy="1011043"/>
          </a:xfrm>
          <a:custGeom>
            <a:avLst/>
            <a:gdLst/>
            <a:ahLst/>
            <a:cxnLst/>
            <a:rect l="l" t="t" r="r" b="b"/>
            <a:pathLst>
              <a:path w="12192000" h="1348058" extrusionOk="0">
                <a:moveTo>
                  <a:pt x="12192000" y="0"/>
                </a:moveTo>
                <a:lnTo>
                  <a:pt x="10837333" y="0"/>
                </a:lnTo>
                <a:cubicBezTo>
                  <a:pt x="10463295" y="0"/>
                  <a:pt x="10160000" y="301773"/>
                  <a:pt x="10160000" y="674029"/>
                </a:cubicBezTo>
                <a:lnTo>
                  <a:pt x="10160000" y="674029"/>
                </a:lnTo>
                <a:cubicBezTo>
                  <a:pt x="10160000" y="1046281"/>
                  <a:pt x="9856705" y="1348059"/>
                  <a:pt x="9482667" y="1348059"/>
                </a:cubicBezTo>
                <a:lnTo>
                  <a:pt x="9482667" y="1348059"/>
                </a:lnTo>
                <a:cubicBezTo>
                  <a:pt x="9108581" y="1348059"/>
                  <a:pt x="8805333" y="1046281"/>
                  <a:pt x="8805333" y="674029"/>
                </a:cubicBezTo>
                <a:lnTo>
                  <a:pt x="8805333" y="674029"/>
                </a:lnTo>
                <a:cubicBezTo>
                  <a:pt x="8805333" y="301773"/>
                  <a:pt x="8502086" y="0"/>
                  <a:pt x="8128000" y="0"/>
                </a:cubicBezTo>
                <a:lnTo>
                  <a:pt x="8128000" y="0"/>
                </a:lnTo>
                <a:cubicBezTo>
                  <a:pt x="7753915" y="0"/>
                  <a:pt x="7450667" y="301773"/>
                  <a:pt x="7450667" y="674029"/>
                </a:cubicBezTo>
                <a:lnTo>
                  <a:pt x="7450667" y="674029"/>
                </a:lnTo>
                <a:cubicBezTo>
                  <a:pt x="7450667" y="1046281"/>
                  <a:pt x="7147419" y="1348059"/>
                  <a:pt x="6773334" y="1348059"/>
                </a:cubicBezTo>
                <a:lnTo>
                  <a:pt x="6773334" y="1348059"/>
                </a:lnTo>
                <a:cubicBezTo>
                  <a:pt x="6399248" y="1348059"/>
                  <a:pt x="6096000" y="1046281"/>
                  <a:pt x="6096000" y="674029"/>
                </a:cubicBezTo>
                <a:lnTo>
                  <a:pt x="6096000" y="674029"/>
                </a:lnTo>
                <a:cubicBezTo>
                  <a:pt x="6096000" y="301773"/>
                  <a:pt x="5792753" y="0"/>
                  <a:pt x="5418667" y="0"/>
                </a:cubicBezTo>
                <a:lnTo>
                  <a:pt x="5418667" y="0"/>
                </a:lnTo>
                <a:cubicBezTo>
                  <a:pt x="5044581" y="0"/>
                  <a:pt x="4741334" y="301773"/>
                  <a:pt x="4741334" y="674029"/>
                </a:cubicBezTo>
                <a:lnTo>
                  <a:pt x="4741334" y="674029"/>
                </a:lnTo>
                <a:cubicBezTo>
                  <a:pt x="4741334" y="1046281"/>
                  <a:pt x="4438076" y="1348059"/>
                  <a:pt x="4064000" y="1348059"/>
                </a:cubicBezTo>
                <a:lnTo>
                  <a:pt x="4064000" y="1348059"/>
                </a:lnTo>
                <a:cubicBezTo>
                  <a:pt x="3689924" y="1348059"/>
                  <a:pt x="3386667" y="1046281"/>
                  <a:pt x="3386667" y="674029"/>
                </a:cubicBezTo>
                <a:lnTo>
                  <a:pt x="3386667" y="674029"/>
                </a:lnTo>
                <a:cubicBezTo>
                  <a:pt x="3386667" y="301773"/>
                  <a:pt x="3083410" y="0"/>
                  <a:pt x="2709333" y="0"/>
                </a:cubicBezTo>
                <a:lnTo>
                  <a:pt x="2709333" y="0"/>
                </a:lnTo>
                <a:cubicBezTo>
                  <a:pt x="2335257" y="0"/>
                  <a:pt x="2032000" y="301773"/>
                  <a:pt x="2032000" y="674029"/>
                </a:cubicBezTo>
                <a:lnTo>
                  <a:pt x="2032000" y="674029"/>
                </a:lnTo>
                <a:cubicBezTo>
                  <a:pt x="2032000" y="1046281"/>
                  <a:pt x="1728743" y="1348059"/>
                  <a:pt x="1354667" y="1348059"/>
                </a:cubicBezTo>
                <a:lnTo>
                  <a:pt x="0" y="1348059"/>
                </a:lnTo>
              </a:path>
            </a:pathLst>
          </a:custGeom>
          <a:noFill/>
          <a:ln w="228600" cap="flat" cmpd="sng">
            <a:solidFill>
              <a:schemeClr val="dk2"/>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11" name="Google Shape;211;p26"/>
          <p:cNvSpPr/>
          <p:nvPr/>
        </p:nvSpPr>
        <p:spPr>
          <a:xfrm>
            <a:off x="0" y="2675828"/>
            <a:ext cx="9144000" cy="1011043"/>
          </a:xfrm>
          <a:custGeom>
            <a:avLst/>
            <a:gdLst/>
            <a:ahLst/>
            <a:cxnLst/>
            <a:rect l="l" t="t" r="r" b="b"/>
            <a:pathLst>
              <a:path w="12192000" h="1348058" extrusionOk="0">
                <a:moveTo>
                  <a:pt x="12192000" y="0"/>
                </a:moveTo>
                <a:lnTo>
                  <a:pt x="10837333" y="0"/>
                </a:lnTo>
                <a:cubicBezTo>
                  <a:pt x="10463295" y="0"/>
                  <a:pt x="10160000" y="301773"/>
                  <a:pt x="10160000" y="674029"/>
                </a:cubicBezTo>
                <a:lnTo>
                  <a:pt x="10160000" y="674029"/>
                </a:lnTo>
                <a:cubicBezTo>
                  <a:pt x="10160000" y="1046281"/>
                  <a:pt x="9856705" y="1348059"/>
                  <a:pt x="9482667" y="1348059"/>
                </a:cubicBezTo>
                <a:lnTo>
                  <a:pt x="9482667" y="1348059"/>
                </a:lnTo>
                <a:cubicBezTo>
                  <a:pt x="9108581" y="1348059"/>
                  <a:pt x="8805333" y="1046281"/>
                  <a:pt x="8805333" y="674029"/>
                </a:cubicBezTo>
                <a:lnTo>
                  <a:pt x="8805333" y="674029"/>
                </a:lnTo>
                <a:cubicBezTo>
                  <a:pt x="8805333" y="301773"/>
                  <a:pt x="8502086" y="0"/>
                  <a:pt x="8128000" y="0"/>
                </a:cubicBezTo>
                <a:lnTo>
                  <a:pt x="8128000" y="0"/>
                </a:lnTo>
                <a:cubicBezTo>
                  <a:pt x="7753915" y="0"/>
                  <a:pt x="7450667" y="301773"/>
                  <a:pt x="7450667" y="674029"/>
                </a:cubicBezTo>
                <a:lnTo>
                  <a:pt x="7450667" y="674029"/>
                </a:lnTo>
                <a:cubicBezTo>
                  <a:pt x="7450667" y="1046281"/>
                  <a:pt x="7147419" y="1348059"/>
                  <a:pt x="6773334" y="1348059"/>
                </a:cubicBezTo>
                <a:lnTo>
                  <a:pt x="6773334" y="1348059"/>
                </a:lnTo>
                <a:cubicBezTo>
                  <a:pt x="6399248" y="1348059"/>
                  <a:pt x="6096000" y="1046281"/>
                  <a:pt x="6096000" y="674029"/>
                </a:cubicBezTo>
                <a:lnTo>
                  <a:pt x="6096000" y="674029"/>
                </a:lnTo>
                <a:cubicBezTo>
                  <a:pt x="6096000" y="301773"/>
                  <a:pt x="5792753" y="0"/>
                  <a:pt x="5418667" y="0"/>
                </a:cubicBezTo>
                <a:lnTo>
                  <a:pt x="5418667" y="0"/>
                </a:lnTo>
                <a:cubicBezTo>
                  <a:pt x="5044581" y="0"/>
                  <a:pt x="4741334" y="301773"/>
                  <a:pt x="4741334" y="674029"/>
                </a:cubicBezTo>
                <a:lnTo>
                  <a:pt x="4741334" y="674029"/>
                </a:lnTo>
                <a:cubicBezTo>
                  <a:pt x="4741334" y="1046281"/>
                  <a:pt x="4438076" y="1348059"/>
                  <a:pt x="4064000" y="1348059"/>
                </a:cubicBezTo>
                <a:lnTo>
                  <a:pt x="4064000" y="1348059"/>
                </a:lnTo>
                <a:cubicBezTo>
                  <a:pt x="3689924" y="1348059"/>
                  <a:pt x="3386667" y="1046281"/>
                  <a:pt x="3386667" y="674029"/>
                </a:cubicBezTo>
                <a:lnTo>
                  <a:pt x="3386667" y="674029"/>
                </a:lnTo>
                <a:cubicBezTo>
                  <a:pt x="3386667" y="301773"/>
                  <a:pt x="3083410" y="0"/>
                  <a:pt x="2709333" y="0"/>
                </a:cubicBezTo>
                <a:lnTo>
                  <a:pt x="2709333" y="0"/>
                </a:lnTo>
                <a:cubicBezTo>
                  <a:pt x="2335257" y="0"/>
                  <a:pt x="2032000" y="301773"/>
                  <a:pt x="2032000" y="674029"/>
                </a:cubicBezTo>
                <a:lnTo>
                  <a:pt x="2032000" y="674029"/>
                </a:lnTo>
                <a:cubicBezTo>
                  <a:pt x="2032000" y="1046281"/>
                  <a:pt x="1728743" y="1348059"/>
                  <a:pt x="1354667" y="1348059"/>
                </a:cubicBezTo>
                <a:lnTo>
                  <a:pt x="0" y="1348059"/>
                </a:lnTo>
              </a:path>
            </a:pathLst>
          </a:custGeom>
          <a:noFill/>
          <a:ln w="19050" cap="flat" cmpd="sng">
            <a:solidFill>
              <a:schemeClr val="lt1"/>
            </a:solidFill>
            <a:prstDash val="dash"/>
            <a:miter lim="8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lt1"/>
              </a:solidFill>
              <a:latin typeface="Calibri"/>
              <a:ea typeface="Calibri"/>
              <a:cs typeface="Calibri"/>
              <a:sym typeface="Calibri"/>
            </a:endParaRPr>
          </a:p>
        </p:txBody>
      </p:sp>
      <p:grpSp>
        <p:nvGrpSpPr>
          <p:cNvPr id="212" name="Google Shape;212;p26"/>
          <p:cNvGrpSpPr/>
          <p:nvPr/>
        </p:nvGrpSpPr>
        <p:grpSpPr>
          <a:xfrm>
            <a:off x="1786339" y="2008201"/>
            <a:ext cx="473400" cy="473400"/>
            <a:chOff x="1786339" y="2008201"/>
            <a:chExt cx="473400" cy="473400"/>
          </a:xfrm>
        </p:grpSpPr>
        <p:sp>
          <p:nvSpPr>
            <p:cNvPr id="213" name="Google Shape;213;p26"/>
            <p:cNvSpPr/>
            <p:nvPr/>
          </p:nvSpPr>
          <p:spPr>
            <a:xfrm rot="8100000">
              <a:off x="1855667" y="2077529"/>
              <a:ext cx="334744" cy="334744"/>
            </a:xfrm>
            <a:prstGeom prst="teardrop">
              <a:avLst>
                <a:gd name="adj" fmla="val 10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26"/>
            <p:cNvSpPr/>
            <p:nvPr/>
          </p:nvSpPr>
          <p:spPr>
            <a:xfrm>
              <a:off x="1955989" y="2171299"/>
              <a:ext cx="134100" cy="134100"/>
            </a:xfrm>
            <a:prstGeom prst="ellipse">
              <a:avLst/>
            </a:prstGeom>
            <a:solidFill>
              <a:schemeClr val="lt1"/>
            </a:solidFill>
            <a:ln>
              <a:noFill/>
            </a:ln>
          </p:spPr>
          <p:txBody>
            <a:bodyPr spcFirstLastPara="1" wrap="square" lIns="0" tIns="0" rIns="0" bIns="0" anchor="ctr" anchorCtr="0">
              <a:noAutofit/>
            </a:bodyPr>
            <a:lstStyle/>
            <a:p>
              <a:pPr marL="0" lvl="0" indent="0" algn="ctr" rtl="0">
                <a:spcBef>
                  <a:spcPts val="0"/>
                </a:spcBef>
                <a:spcAft>
                  <a:spcPts val="0"/>
                </a:spcAft>
                <a:buNone/>
              </a:pPr>
              <a:r>
                <a:rPr lang="en" sz="600">
                  <a:solidFill>
                    <a:schemeClr val="dk2"/>
                  </a:solidFill>
                  <a:latin typeface="Karla"/>
                  <a:ea typeface="Karla"/>
                  <a:cs typeface="Karla"/>
                  <a:sym typeface="Karla"/>
                </a:rPr>
                <a:t>1</a:t>
              </a:r>
              <a:endParaRPr sz="600">
                <a:solidFill>
                  <a:schemeClr val="dk2"/>
                </a:solidFill>
                <a:latin typeface="Karla"/>
                <a:ea typeface="Karla"/>
                <a:cs typeface="Karla"/>
                <a:sym typeface="Karla"/>
              </a:endParaRPr>
            </a:p>
          </p:txBody>
        </p:sp>
      </p:grpSp>
      <p:grpSp>
        <p:nvGrpSpPr>
          <p:cNvPr id="215" name="Google Shape;215;p26"/>
          <p:cNvGrpSpPr/>
          <p:nvPr/>
        </p:nvGrpSpPr>
        <p:grpSpPr>
          <a:xfrm>
            <a:off x="3814414" y="2008201"/>
            <a:ext cx="473400" cy="473400"/>
            <a:chOff x="3814414" y="2008201"/>
            <a:chExt cx="473400" cy="473400"/>
          </a:xfrm>
        </p:grpSpPr>
        <p:sp>
          <p:nvSpPr>
            <p:cNvPr id="216" name="Google Shape;216;p26"/>
            <p:cNvSpPr/>
            <p:nvPr/>
          </p:nvSpPr>
          <p:spPr>
            <a:xfrm rot="8100000">
              <a:off x="3883742" y="2077529"/>
              <a:ext cx="334744" cy="334744"/>
            </a:xfrm>
            <a:prstGeom prst="teardrop">
              <a:avLst>
                <a:gd name="adj" fmla="val 100000"/>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26"/>
            <p:cNvSpPr/>
            <p:nvPr/>
          </p:nvSpPr>
          <p:spPr>
            <a:xfrm>
              <a:off x="3984064" y="2171299"/>
              <a:ext cx="134100" cy="134100"/>
            </a:xfrm>
            <a:prstGeom prst="ellipse">
              <a:avLst/>
            </a:prstGeom>
            <a:solidFill>
              <a:schemeClr val="lt1"/>
            </a:solidFill>
            <a:ln>
              <a:noFill/>
            </a:ln>
          </p:spPr>
          <p:txBody>
            <a:bodyPr spcFirstLastPara="1" wrap="square" lIns="0" tIns="0" rIns="0" bIns="0" anchor="ctr" anchorCtr="0">
              <a:noAutofit/>
            </a:bodyPr>
            <a:lstStyle/>
            <a:p>
              <a:pPr marL="0" lvl="0" indent="0" algn="ctr" rtl="0">
                <a:spcBef>
                  <a:spcPts val="0"/>
                </a:spcBef>
                <a:spcAft>
                  <a:spcPts val="0"/>
                </a:spcAft>
                <a:buNone/>
              </a:pPr>
              <a:r>
                <a:rPr lang="en" sz="600">
                  <a:solidFill>
                    <a:schemeClr val="dk2"/>
                  </a:solidFill>
                  <a:latin typeface="Karla"/>
                  <a:ea typeface="Karla"/>
                  <a:cs typeface="Karla"/>
                  <a:sym typeface="Karla"/>
                </a:rPr>
                <a:t>3</a:t>
              </a:r>
              <a:endParaRPr sz="600">
                <a:solidFill>
                  <a:schemeClr val="dk2"/>
                </a:solidFill>
                <a:latin typeface="Karla"/>
                <a:ea typeface="Karla"/>
                <a:cs typeface="Karla"/>
                <a:sym typeface="Karla"/>
              </a:endParaRPr>
            </a:p>
          </p:txBody>
        </p:sp>
      </p:grpSp>
      <p:grpSp>
        <p:nvGrpSpPr>
          <p:cNvPr id="218" name="Google Shape;218;p26"/>
          <p:cNvGrpSpPr/>
          <p:nvPr/>
        </p:nvGrpSpPr>
        <p:grpSpPr>
          <a:xfrm>
            <a:off x="5842489" y="2008201"/>
            <a:ext cx="473400" cy="473400"/>
            <a:chOff x="5842489" y="2008201"/>
            <a:chExt cx="473400" cy="473400"/>
          </a:xfrm>
        </p:grpSpPr>
        <p:sp>
          <p:nvSpPr>
            <p:cNvPr id="219" name="Google Shape;219;p26"/>
            <p:cNvSpPr/>
            <p:nvPr/>
          </p:nvSpPr>
          <p:spPr>
            <a:xfrm rot="8100000">
              <a:off x="5911817" y="2077529"/>
              <a:ext cx="334744" cy="334744"/>
            </a:xfrm>
            <a:prstGeom prst="teardrop">
              <a:avLst>
                <a:gd name="adj" fmla="val 100000"/>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26"/>
            <p:cNvSpPr/>
            <p:nvPr/>
          </p:nvSpPr>
          <p:spPr>
            <a:xfrm>
              <a:off x="6012139" y="2171299"/>
              <a:ext cx="134100" cy="134100"/>
            </a:xfrm>
            <a:prstGeom prst="ellipse">
              <a:avLst/>
            </a:prstGeom>
            <a:solidFill>
              <a:schemeClr val="lt1"/>
            </a:solidFill>
            <a:ln>
              <a:noFill/>
            </a:ln>
          </p:spPr>
          <p:txBody>
            <a:bodyPr spcFirstLastPara="1" wrap="square" lIns="0" tIns="0" rIns="0" bIns="0" anchor="ctr" anchorCtr="0">
              <a:noAutofit/>
            </a:bodyPr>
            <a:lstStyle/>
            <a:p>
              <a:pPr marL="0" lvl="0" indent="0" algn="ctr" rtl="0">
                <a:spcBef>
                  <a:spcPts val="0"/>
                </a:spcBef>
                <a:spcAft>
                  <a:spcPts val="0"/>
                </a:spcAft>
                <a:buNone/>
              </a:pPr>
              <a:r>
                <a:rPr lang="en" sz="600">
                  <a:solidFill>
                    <a:schemeClr val="dk2"/>
                  </a:solidFill>
                  <a:latin typeface="Karla"/>
                  <a:ea typeface="Karla"/>
                  <a:cs typeface="Karla"/>
                  <a:sym typeface="Karla"/>
                </a:rPr>
                <a:t>5</a:t>
              </a:r>
              <a:endParaRPr sz="600">
                <a:solidFill>
                  <a:schemeClr val="dk2"/>
                </a:solidFill>
                <a:latin typeface="Karla"/>
                <a:ea typeface="Karla"/>
                <a:cs typeface="Karla"/>
                <a:sym typeface="Karla"/>
              </a:endParaRPr>
            </a:p>
          </p:txBody>
        </p:sp>
      </p:grpSp>
      <p:grpSp>
        <p:nvGrpSpPr>
          <p:cNvPr id="221" name="Google Shape;221;p26"/>
          <p:cNvGrpSpPr/>
          <p:nvPr/>
        </p:nvGrpSpPr>
        <p:grpSpPr>
          <a:xfrm>
            <a:off x="6880814" y="3881100"/>
            <a:ext cx="473400" cy="473400"/>
            <a:chOff x="6880814" y="3881100"/>
            <a:chExt cx="473400" cy="473400"/>
          </a:xfrm>
        </p:grpSpPr>
        <p:sp>
          <p:nvSpPr>
            <p:cNvPr id="222" name="Google Shape;222;p26"/>
            <p:cNvSpPr/>
            <p:nvPr/>
          </p:nvSpPr>
          <p:spPr>
            <a:xfrm rot="-2700000">
              <a:off x="6950142" y="3950428"/>
              <a:ext cx="334744" cy="334744"/>
            </a:xfrm>
            <a:prstGeom prst="teardrop">
              <a:avLst>
                <a:gd name="adj" fmla="val 10000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26"/>
            <p:cNvSpPr/>
            <p:nvPr/>
          </p:nvSpPr>
          <p:spPr>
            <a:xfrm flipH="1">
              <a:off x="7050464" y="4057302"/>
              <a:ext cx="134100" cy="134100"/>
            </a:xfrm>
            <a:prstGeom prst="ellipse">
              <a:avLst/>
            </a:prstGeom>
            <a:solidFill>
              <a:schemeClr val="lt1"/>
            </a:solidFill>
            <a:ln>
              <a:noFill/>
            </a:ln>
          </p:spPr>
          <p:txBody>
            <a:bodyPr spcFirstLastPara="1" wrap="square" lIns="0" tIns="0" rIns="0" bIns="0" anchor="ctr" anchorCtr="0">
              <a:noAutofit/>
            </a:bodyPr>
            <a:lstStyle/>
            <a:p>
              <a:pPr marL="0" lvl="0" indent="0" algn="ctr" rtl="0">
                <a:spcBef>
                  <a:spcPts val="0"/>
                </a:spcBef>
                <a:spcAft>
                  <a:spcPts val="0"/>
                </a:spcAft>
                <a:buNone/>
              </a:pPr>
              <a:r>
                <a:rPr lang="en" sz="600">
                  <a:solidFill>
                    <a:schemeClr val="dk2"/>
                  </a:solidFill>
                  <a:latin typeface="Karla"/>
                  <a:ea typeface="Karla"/>
                  <a:cs typeface="Karla"/>
                  <a:sym typeface="Karla"/>
                </a:rPr>
                <a:t>6</a:t>
              </a:r>
              <a:endParaRPr sz="600">
                <a:solidFill>
                  <a:schemeClr val="dk2"/>
                </a:solidFill>
                <a:latin typeface="Karla"/>
                <a:ea typeface="Karla"/>
                <a:cs typeface="Karla"/>
                <a:sym typeface="Karla"/>
              </a:endParaRPr>
            </a:p>
          </p:txBody>
        </p:sp>
      </p:grpSp>
      <p:grpSp>
        <p:nvGrpSpPr>
          <p:cNvPr id="224" name="Google Shape;224;p26"/>
          <p:cNvGrpSpPr/>
          <p:nvPr/>
        </p:nvGrpSpPr>
        <p:grpSpPr>
          <a:xfrm>
            <a:off x="4852739" y="3881100"/>
            <a:ext cx="473400" cy="473400"/>
            <a:chOff x="4852739" y="3881100"/>
            <a:chExt cx="473400" cy="473400"/>
          </a:xfrm>
        </p:grpSpPr>
        <p:sp>
          <p:nvSpPr>
            <p:cNvPr id="225" name="Google Shape;225;p26"/>
            <p:cNvSpPr/>
            <p:nvPr/>
          </p:nvSpPr>
          <p:spPr>
            <a:xfrm rot="-2700000">
              <a:off x="4922067" y="3950428"/>
              <a:ext cx="334744" cy="334744"/>
            </a:xfrm>
            <a:prstGeom prst="teardrop">
              <a:avLst>
                <a:gd name="adj" fmla="val 10000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26"/>
            <p:cNvSpPr/>
            <p:nvPr/>
          </p:nvSpPr>
          <p:spPr>
            <a:xfrm flipH="1">
              <a:off x="5022389" y="4057302"/>
              <a:ext cx="134100" cy="134100"/>
            </a:xfrm>
            <a:prstGeom prst="ellipse">
              <a:avLst/>
            </a:prstGeom>
            <a:solidFill>
              <a:schemeClr val="lt1"/>
            </a:solidFill>
            <a:ln>
              <a:noFill/>
            </a:ln>
          </p:spPr>
          <p:txBody>
            <a:bodyPr spcFirstLastPara="1" wrap="square" lIns="0" tIns="0" rIns="0" bIns="0" anchor="ctr" anchorCtr="0">
              <a:noAutofit/>
            </a:bodyPr>
            <a:lstStyle/>
            <a:p>
              <a:pPr marL="0" lvl="0" indent="0" algn="ctr" rtl="0">
                <a:spcBef>
                  <a:spcPts val="0"/>
                </a:spcBef>
                <a:spcAft>
                  <a:spcPts val="0"/>
                </a:spcAft>
                <a:buNone/>
              </a:pPr>
              <a:r>
                <a:rPr lang="en" sz="600">
                  <a:solidFill>
                    <a:schemeClr val="dk2"/>
                  </a:solidFill>
                  <a:latin typeface="Karla"/>
                  <a:ea typeface="Karla"/>
                  <a:cs typeface="Karla"/>
                  <a:sym typeface="Karla"/>
                </a:rPr>
                <a:t>4</a:t>
              </a:r>
              <a:endParaRPr sz="600">
                <a:solidFill>
                  <a:schemeClr val="dk2"/>
                </a:solidFill>
                <a:latin typeface="Karla"/>
                <a:ea typeface="Karla"/>
                <a:cs typeface="Karla"/>
                <a:sym typeface="Karla"/>
              </a:endParaRPr>
            </a:p>
          </p:txBody>
        </p:sp>
      </p:grpSp>
      <p:grpSp>
        <p:nvGrpSpPr>
          <p:cNvPr id="227" name="Google Shape;227;p26"/>
          <p:cNvGrpSpPr/>
          <p:nvPr/>
        </p:nvGrpSpPr>
        <p:grpSpPr>
          <a:xfrm>
            <a:off x="2824664" y="3881100"/>
            <a:ext cx="473400" cy="473400"/>
            <a:chOff x="2824664" y="3881100"/>
            <a:chExt cx="473400" cy="473400"/>
          </a:xfrm>
        </p:grpSpPr>
        <p:sp>
          <p:nvSpPr>
            <p:cNvPr id="228" name="Google Shape;228;p26"/>
            <p:cNvSpPr/>
            <p:nvPr/>
          </p:nvSpPr>
          <p:spPr>
            <a:xfrm rot="-2700000">
              <a:off x="2893992" y="3950428"/>
              <a:ext cx="334744" cy="334744"/>
            </a:xfrm>
            <a:prstGeom prst="teardrop">
              <a:avLst>
                <a:gd name="adj" fmla="val 10000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26"/>
            <p:cNvSpPr/>
            <p:nvPr/>
          </p:nvSpPr>
          <p:spPr>
            <a:xfrm flipH="1">
              <a:off x="2994314" y="4057302"/>
              <a:ext cx="134100" cy="134100"/>
            </a:xfrm>
            <a:prstGeom prst="ellipse">
              <a:avLst/>
            </a:prstGeom>
            <a:solidFill>
              <a:schemeClr val="lt1"/>
            </a:solidFill>
            <a:ln>
              <a:noFill/>
            </a:ln>
          </p:spPr>
          <p:txBody>
            <a:bodyPr spcFirstLastPara="1" wrap="square" lIns="0" tIns="0" rIns="0" bIns="0" anchor="ctr" anchorCtr="0">
              <a:noAutofit/>
            </a:bodyPr>
            <a:lstStyle/>
            <a:p>
              <a:pPr marL="0" lvl="0" indent="0" algn="ctr" rtl="0">
                <a:spcBef>
                  <a:spcPts val="0"/>
                </a:spcBef>
                <a:spcAft>
                  <a:spcPts val="0"/>
                </a:spcAft>
                <a:buNone/>
              </a:pPr>
              <a:r>
                <a:rPr lang="en" sz="600">
                  <a:solidFill>
                    <a:schemeClr val="dk2"/>
                  </a:solidFill>
                  <a:latin typeface="Karla"/>
                  <a:ea typeface="Karla"/>
                  <a:cs typeface="Karla"/>
                  <a:sym typeface="Karla"/>
                </a:rPr>
                <a:t>2</a:t>
              </a:r>
              <a:endParaRPr sz="600">
                <a:solidFill>
                  <a:schemeClr val="dk2"/>
                </a:solidFill>
                <a:latin typeface="Karla"/>
                <a:ea typeface="Karla"/>
                <a:cs typeface="Karla"/>
                <a:sym typeface="Karla"/>
              </a:endParaRPr>
            </a:p>
          </p:txBody>
        </p:sp>
      </p:grpSp>
      <p:sp>
        <p:nvSpPr>
          <p:cNvPr id="230" name="Google Shape;230;p26"/>
          <p:cNvSpPr txBox="1"/>
          <p:nvPr/>
        </p:nvSpPr>
        <p:spPr>
          <a:xfrm>
            <a:off x="1247100" y="1474800"/>
            <a:ext cx="1551900" cy="533400"/>
          </a:xfrm>
          <a:prstGeom prst="rect">
            <a:avLst/>
          </a:prstGeom>
          <a:noFill/>
          <a:ln>
            <a:noFill/>
          </a:ln>
        </p:spPr>
        <p:txBody>
          <a:bodyPr spcFirstLastPara="1" wrap="square" lIns="0" tIns="0" rIns="0" bIns="0" anchor="b" anchorCtr="0">
            <a:noAutofit/>
          </a:bodyPr>
          <a:lstStyle/>
          <a:p>
            <a:pPr marL="0" marR="0" lvl="0" indent="0" algn="ctr" rtl="0">
              <a:lnSpc>
                <a:spcPct val="100000"/>
              </a:lnSpc>
              <a:spcBef>
                <a:spcPts val="0"/>
              </a:spcBef>
              <a:spcAft>
                <a:spcPts val="0"/>
              </a:spcAft>
              <a:buNone/>
            </a:pPr>
            <a:r>
              <a:rPr lang="en" sz="1100">
                <a:solidFill>
                  <a:schemeClr val="dk2"/>
                </a:solidFill>
                <a:latin typeface="Karla"/>
                <a:ea typeface="Karla"/>
                <a:cs typeface="Karla"/>
                <a:sym typeface="Karla"/>
              </a:rPr>
              <a:t>Confirm the idea</a:t>
            </a:r>
            <a:endParaRPr sz="1100">
              <a:solidFill>
                <a:schemeClr val="dk2"/>
              </a:solidFill>
              <a:latin typeface="Karla"/>
              <a:ea typeface="Karla"/>
              <a:cs typeface="Karla"/>
              <a:sym typeface="Karla"/>
            </a:endParaRPr>
          </a:p>
          <a:p>
            <a:pPr marL="0" marR="0" lvl="0" indent="0" algn="ctr" rtl="0">
              <a:lnSpc>
                <a:spcPct val="100000"/>
              </a:lnSpc>
              <a:spcBef>
                <a:spcPts val="0"/>
              </a:spcBef>
              <a:spcAft>
                <a:spcPts val="0"/>
              </a:spcAft>
              <a:buNone/>
            </a:pPr>
            <a:endParaRPr>
              <a:solidFill>
                <a:schemeClr val="dk2"/>
              </a:solidFill>
              <a:latin typeface="Karla"/>
              <a:ea typeface="Karla"/>
              <a:cs typeface="Karla"/>
              <a:sym typeface="Karla"/>
            </a:endParaRPr>
          </a:p>
        </p:txBody>
      </p:sp>
      <p:sp>
        <p:nvSpPr>
          <p:cNvPr id="231" name="Google Shape;231;p26"/>
          <p:cNvSpPr txBox="1"/>
          <p:nvPr/>
        </p:nvSpPr>
        <p:spPr>
          <a:xfrm>
            <a:off x="3377205" y="1460900"/>
            <a:ext cx="1286400" cy="533400"/>
          </a:xfrm>
          <a:prstGeom prst="rect">
            <a:avLst/>
          </a:prstGeom>
          <a:noFill/>
          <a:ln>
            <a:noFill/>
          </a:ln>
        </p:spPr>
        <p:txBody>
          <a:bodyPr spcFirstLastPara="1" wrap="square" lIns="0" tIns="0" rIns="0" bIns="0" anchor="b" anchorCtr="0">
            <a:noAutofit/>
          </a:bodyPr>
          <a:lstStyle/>
          <a:p>
            <a:pPr marL="0" marR="0" lvl="0" indent="0" algn="ctr" rtl="0">
              <a:lnSpc>
                <a:spcPct val="100000"/>
              </a:lnSpc>
              <a:spcBef>
                <a:spcPts val="0"/>
              </a:spcBef>
              <a:spcAft>
                <a:spcPts val="0"/>
              </a:spcAft>
              <a:buNone/>
            </a:pPr>
            <a:r>
              <a:rPr lang="en" sz="1200">
                <a:solidFill>
                  <a:schemeClr val="dk2"/>
                </a:solidFill>
                <a:latin typeface="Karla"/>
                <a:ea typeface="Karla"/>
                <a:cs typeface="Karla"/>
                <a:sym typeface="Karla"/>
              </a:rPr>
              <a:t>buy parts</a:t>
            </a:r>
            <a:endParaRPr sz="1200">
              <a:solidFill>
                <a:schemeClr val="dk2"/>
              </a:solidFill>
              <a:latin typeface="Karla"/>
              <a:ea typeface="Karla"/>
              <a:cs typeface="Karla"/>
              <a:sym typeface="Karla"/>
            </a:endParaRPr>
          </a:p>
        </p:txBody>
      </p:sp>
      <p:sp>
        <p:nvSpPr>
          <p:cNvPr id="232" name="Google Shape;232;p26"/>
          <p:cNvSpPr txBox="1"/>
          <p:nvPr/>
        </p:nvSpPr>
        <p:spPr>
          <a:xfrm>
            <a:off x="5436000" y="1365500"/>
            <a:ext cx="1286400" cy="628800"/>
          </a:xfrm>
          <a:prstGeom prst="rect">
            <a:avLst/>
          </a:prstGeom>
          <a:noFill/>
          <a:ln>
            <a:noFill/>
          </a:ln>
        </p:spPr>
        <p:txBody>
          <a:bodyPr spcFirstLastPara="1" wrap="square" lIns="0" tIns="0" rIns="0" bIns="0" anchor="b" anchorCtr="0">
            <a:noAutofit/>
          </a:bodyPr>
          <a:lstStyle/>
          <a:p>
            <a:pPr marL="0" marR="0" lvl="0" indent="0" algn="ctr" rtl="0">
              <a:lnSpc>
                <a:spcPct val="100000"/>
              </a:lnSpc>
              <a:spcBef>
                <a:spcPts val="0"/>
              </a:spcBef>
              <a:spcAft>
                <a:spcPts val="0"/>
              </a:spcAft>
              <a:buNone/>
            </a:pPr>
            <a:r>
              <a:rPr lang="en" sz="900">
                <a:solidFill>
                  <a:schemeClr val="dk2"/>
                </a:solidFill>
                <a:latin typeface="Karla"/>
                <a:ea typeface="Karla"/>
                <a:cs typeface="Karla"/>
                <a:sym typeface="Karla"/>
              </a:rPr>
              <a:t>Connecting electrical parts to the project</a:t>
            </a:r>
            <a:endParaRPr sz="900">
              <a:solidFill>
                <a:schemeClr val="dk2"/>
              </a:solidFill>
              <a:latin typeface="Karla"/>
              <a:ea typeface="Karla"/>
              <a:cs typeface="Karla"/>
              <a:sym typeface="Karla"/>
            </a:endParaRPr>
          </a:p>
        </p:txBody>
      </p:sp>
      <p:sp>
        <p:nvSpPr>
          <p:cNvPr id="233" name="Google Shape;233;p26"/>
          <p:cNvSpPr txBox="1"/>
          <p:nvPr/>
        </p:nvSpPr>
        <p:spPr>
          <a:xfrm>
            <a:off x="2418175" y="4368400"/>
            <a:ext cx="1286400" cy="533400"/>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None/>
            </a:pPr>
            <a:r>
              <a:rPr lang="en" sz="1100">
                <a:solidFill>
                  <a:schemeClr val="dk2"/>
                </a:solidFill>
                <a:latin typeface="Karla"/>
                <a:ea typeface="Karla"/>
                <a:cs typeface="Karla"/>
                <a:sym typeface="Karla"/>
              </a:rPr>
              <a:t>Planning how to implement the idea</a:t>
            </a:r>
            <a:endParaRPr sz="1100">
              <a:solidFill>
                <a:schemeClr val="dk2"/>
              </a:solidFill>
              <a:latin typeface="Karla"/>
              <a:ea typeface="Karla"/>
              <a:cs typeface="Karla"/>
              <a:sym typeface="Karla"/>
            </a:endParaRPr>
          </a:p>
        </p:txBody>
      </p:sp>
      <p:sp>
        <p:nvSpPr>
          <p:cNvPr id="234" name="Google Shape;234;p26"/>
          <p:cNvSpPr txBox="1"/>
          <p:nvPr/>
        </p:nvSpPr>
        <p:spPr>
          <a:xfrm>
            <a:off x="4446255" y="4368400"/>
            <a:ext cx="1286400" cy="5334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r>
              <a:rPr lang="en" sz="1100">
                <a:solidFill>
                  <a:schemeClr val="dk2"/>
                </a:solidFill>
                <a:latin typeface="Karla"/>
                <a:ea typeface="Karla"/>
                <a:cs typeface="Karla"/>
                <a:sym typeface="Karla"/>
              </a:rPr>
              <a:t>Building the project structure</a:t>
            </a:r>
            <a:endParaRPr sz="1100">
              <a:solidFill>
                <a:schemeClr val="dk2"/>
              </a:solidFill>
              <a:latin typeface="Karla"/>
              <a:ea typeface="Karla"/>
              <a:cs typeface="Karla"/>
              <a:sym typeface="Karla"/>
            </a:endParaRPr>
          </a:p>
        </p:txBody>
      </p:sp>
      <p:sp>
        <p:nvSpPr>
          <p:cNvPr id="235" name="Google Shape;235;p26"/>
          <p:cNvSpPr txBox="1"/>
          <p:nvPr/>
        </p:nvSpPr>
        <p:spPr>
          <a:xfrm>
            <a:off x="6474335" y="4368400"/>
            <a:ext cx="1286400" cy="533400"/>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None/>
            </a:pPr>
            <a:r>
              <a:rPr lang="en" sz="1100">
                <a:solidFill>
                  <a:schemeClr val="dk2"/>
                </a:solidFill>
                <a:latin typeface="Karla"/>
                <a:ea typeface="Karla"/>
                <a:cs typeface="Karla"/>
                <a:sym typeface="Karla"/>
              </a:rPr>
              <a:t>Testing</a:t>
            </a:r>
            <a:endParaRPr sz="1100">
              <a:solidFill>
                <a:schemeClr val="dk2"/>
              </a:solidFill>
              <a:latin typeface="Karla"/>
              <a:ea typeface="Karla"/>
              <a:cs typeface="Karla"/>
              <a:sym typeface="Karla"/>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009688"/>
        </a:solidFill>
        <a:effectLst/>
      </p:bgPr>
    </p:bg>
    <p:spTree>
      <p:nvGrpSpPr>
        <p:cNvPr id="1" name="Shape 239"/>
        <p:cNvGrpSpPr/>
        <p:nvPr/>
      </p:nvGrpSpPr>
      <p:grpSpPr>
        <a:xfrm>
          <a:off x="0" y="0"/>
          <a:ext cx="0" cy="0"/>
          <a:chOff x="0" y="0"/>
          <a:chExt cx="0" cy="0"/>
        </a:xfrm>
      </p:grpSpPr>
      <p:sp>
        <p:nvSpPr>
          <p:cNvPr id="240" name="Google Shape;240;p27"/>
          <p:cNvSpPr txBox="1">
            <a:spLocks noGrp="1"/>
          </p:cNvSpPr>
          <p:nvPr>
            <p:ph type="title"/>
          </p:nvPr>
        </p:nvSpPr>
        <p:spPr>
          <a:xfrm>
            <a:off x="0" y="4104700"/>
            <a:ext cx="2839800" cy="485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2200"/>
              <a:t> </a:t>
            </a:r>
            <a:r>
              <a:rPr lang="en" sz="1800">
                <a:solidFill>
                  <a:srgbClr val="999999"/>
                </a:solidFill>
              </a:rPr>
              <a:t>How does </a:t>
            </a:r>
            <a:r>
              <a:rPr lang="en" sz="1800">
                <a:solidFill>
                  <a:srgbClr val="009688"/>
                </a:solidFill>
              </a:rPr>
              <a:t>PAS</a:t>
            </a:r>
            <a:r>
              <a:rPr lang="en" sz="1800">
                <a:solidFill>
                  <a:srgbClr val="999999"/>
                </a:solidFill>
              </a:rPr>
              <a:t> Work</a:t>
            </a:r>
            <a:r>
              <a:rPr lang="en" sz="1800">
                <a:solidFill>
                  <a:srgbClr val="00BCD4"/>
                </a:solidFill>
              </a:rPr>
              <a:t>.</a:t>
            </a:r>
            <a:endParaRPr sz="2200">
              <a:solidFill>
                <a:srgbClr val="00BCD4"/>
              </a:solidFill>
            </a:endParaRPr>
          </a:p>
          <a:p>
            <a:pPr marL="0" lvl="0" indent="0" algn="l" rtl="0">
              <a:spcBef>
                <a:spcPts val="0"/>
              </a:spcBef>
              <a:spcAft>
                <a:spcPts val="0"/>
              </a:spcAft>
              <a:buNone/>
            </a:pPr>
            <a:endParaRPr sz="2100"/>
          </a:p>
        </p:txBody>
      </p:sp>
      <p:grpSp>
        <p:nvGrpSpPr>
          <p:cNvPr id="241" name="Google Shape;241;p27"/>
          <p:cNvGrpSpPr/>
          <p:nvPr/>
        </p:nvGrpSpPr>
        <p:grpSpPr>
          <a:xfrm>
            <a:off x="697729" y="2736178"/>
            <a:ext cx="408208" cy="465260"/>
            <a:chOff x="4630125" y="278900"/>
            <a:chExt cx="400675" cy="456675"/>
          </a:xfrm>
        </p:grpSpPr>
        <p:sp>
          <p:nvSpPr>
            <p:cNvPr id="242" name="Google Shape;242;p27"/>
            <p:cNvSpPr/>
            <p:nvPr/>
          </p:nvSpPr>
          <p:spPr>
            <a:xfrm>
              <a:off x="4659350" y="328825"/>
              <a:ext cx="371450" cy="96850"/>
            </a:xfrm>
            <a:custGeom>
              <a:avLst/>
              <a:gdLst/>
              <a:ahLst/>
              <a:cxnLst/>
              <a:rect l="l" t="t" r="r" b="b"/>
              <a:pathLst>
                <a:path w="14858" h="3874" fill="none" extrusionOk="0">
                  <a:moveTo>
                    <a:pt x="12763" y="1"/>
                  </a:moveTo>
                  <a:lnTo>
                    <a:pt x="926" y="1"/>
                  </a:lnTo>
                  <a:lnTo>
                    <a:pt x="926" y="1"/>
                  </a:lnTo>
                  <a:lnTo>
                    <a:pt x="731" y="25"/>
                  </a:lnTo>
                  <a:lnTo>
                    <a:pt x="561" y="74"/>
                  </a:lnTo>
                  <a:lnTo>
                    <a:pt x="390" y="171"/>
                  </a:lnTo>
                  <a:lnTo>
                    <a:pt x="269" y="269"/>
                  </a:lnTo>
                  <a:lnTo>
                    <a:pt x="147" y="415"/>
                  </a:lnTo>
                  <a:lnTo>
                    <a:pt x="74" y="561"/>
                  </a:lnTo>
                  <a:lnTo>
                    <a:pt x="1" y="732"/>
                  </a:lnTo>
                  <a:lnTo>
                    <a:pt x="1" y="926"/>
                  </a:lnTo>
                  <a:lnTo>
                    <a:pt x="1" y="2948"/>
                  </a:lnTo>
                  <a:lnTo>
                    <a:pt x="1" y="2948"/>
                  </a:lnTo>
                  <a:lnTo>
                    <a:pt x="1" y="3143"/>
                  </a:lnTo>
                  <a:lnTo>
                    <a:pt x="74" y="3313"/>
                  </a:lnTo>
                  <a:lnTo>
                    <a:pt x="147" y="3459"/>
                  </a:lnTo>
                  <a:lnTo>
                    <a:pt x="269" y="3605"/>
                  </a:lnTo>
                  <a:lnTo>
                    <a:pt x="390" y="3727"/>
                  </a:lnTo>
                  <a:lnTo>
                    <a:pt x="561" y="3800"/>
                  </a:lnTo>
                  <a:lnTo>
                    <a:pt x="731" y="3849"/>
                  </a:lnTo>
                  <a:lnTo>
                    <a:pt x="926" y="3873"/>
                  </a:lnTo>
                  <a:lnTo>
                    <a:pt x="12763" y="3873"/>
                  </a:lnTo>
                  <a:lnTo>
                    <a:pt x="14857" y="1949"/>
                  </a:lnTo>
                  <a:lnTo>
                    <a:pt x="12763" y="1"/>
                  </a:lnTo>
                  <a:close/>
                </a:path>
              </a:pathLst>
            </a:custGeom>
            <a:noFill/>
            <a:ln w="12175" cap="rnd"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27"/>
            <p:cNvSpPr/>
            <p:nvPr/>
          </p:nvSpPr>
          <p:spPr>
            <a:xfrm>
              <a:off x="4630125" y="452425"/>
              <a:ext cx="371450" cy="96850"/>
            </a:xfrm>
            <a:custGeom>
              <a:avLst/>
              <a:gdLst/>
              <a:ahLst/>
              <a:cxnLst/>
              <a:rect l="l" t="t" r="r" b="b"/>
              <a:pathLst>
                <a:path w="14858" h="3874" fill="none" extrusionOk="0">
                  <a:moveTo>
                    <a:pt x="2095" y="1"/>
                  </a:moveTo>
                  <a:lnTo>
                    <a:pt x="13932" y="1"/>
                  </a:lnTo>
                  <a:lnTo>
                    <a:pt x="13932" y="1"/>
                  </a:lnTo>
                  <a:lnTo>
                    <a:pt x="14126" y="25"/>
                  </a:lnTo>
                  <a:lnTo>
                    <a:pt x="14297" y="74"/>
                  </a:lnTo>
                  <a:lnTo>
                    <a:pt x="14467" y="147"/>
                  </a:lnTo>
                  <a:lnTo>
                    <a:pt x="14589" y="269"/>
                  </a:lnTo>
                  <a:lnTo>
                    <a:pt x="14711" y="415"/>
                  </a:lnTo>
                  <a:lnTo>
                    <a:pt x="14784" y="561"/>
                  </a:lnTo>
                  <a:lnTo>
                    <a:pt x="14857" y="732"/>
                  </a:lnTo>
                  <a:lnTo>
                    <a:pt x="14857" y="926"/>
                  </a:lnTo>
                  <a:lnTo>
                    <a:pt x="14857" y="2948"/>
                  </a:lnTo>
                  <a:lnTo>
                    <a:pt x="14857" y="2948"/>
                  </a:lnTo>
                  <a:lnTo>
                    <a:pt x="14857" y="3143"/>
                  </a:lnTo>
                  <a:lnTo>
                    <a:pt x="14784" y="3313"/>
                  </a:lnTo>
                  <a:lnTo>
                    <a:pt x="14711" y="3459"/>
                  </a:lnTo>
                  <a:lnTo>
                    <a:pt x="14589" y="3605"/>
                  </a:lnTo>
                  <a:lnTo>
                    <a:pt x="14467" y="3703"/>
                  </a:lnTo>
                  <a:lnTo>
                    <a:pt x="14297" y="3800"/>
                  </a:lnTo>
                  <a:lnTo>
                    <a:pt x="14126" y="3849"/>
                  </a:lnTo>
                  <a:lnTo>
                    <a:pt x="13932" y="3873"/>
                  </a:lnTo>
                  <a:lnTo>
                    <a:pt x="2095" y="3873"/>
                  </a:lnTo>
                  <a:lnTo>
                    <a:pt x="1" y="1925"/>
                  </a:lnTo>
                  <a:lnTo>
                    <a:pt x="2095" y="1"/>
                  </a:lnTo>
                  <a:close/>
                </a:path>
              </a:pathLst>
            </a:custGeom>
            <a:noFill/>
            <a:ln w="12175" cap="rnd"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27"/>
            <p:cNvSpPr/>
            <p:nvPr/>
          </p:nvSpPr>
          <p:spPr>
            <a:xfrm>
              <a:off x="4808525" y="278900"/>
              <a:ext cx="43875" cy="49950"/>
            </a:xfrm>
            <a:custGeom>
              <a:avLst/>
              <a:gdLst/>
              <a:ahLst/>
              <a:cxnLst/>
              <a:rect l="l" t="t" r="r" b="b"/>
              <a:pathLst>
                <a:path w="1755" h="1998" fill="none" extrusionOk="0">
                  <a:moveTo>
                    <a:pt x="1754" y="1998"/>
                  </a:moveTo>
                  <a:lnTo>
                    <a:pt x="1754" y="585"/>
                  </a:lnTo>
                  <a:lnTo>
                    <a:pt x="1754" y="585"/>
                  </a:lnTo>
                  <a:lnTo>
                    <a:pt x="1754" y="464"/>
                  </a:lnTo>
                  <a:lnTo>
                    <a:pt x="1730" y="366"/>
                  </a:lnTo>
                  <a:lnTo>
                    <a:pt x="1657" y="269"/>
                  </a:lnTo>
                  <a:lnTo>
                    <a:pt x="1584" y="171"/>
                  </a:lnTo>
                  <a:lnTo>
                    <a:pt x="1511" y="98"/>
                  </a:lnTo>
                  <a:lnTo>
                    <a:pt x="1413" y="49"/>
                  </a:lnTo>
                  <a:lnTo>
                    <a:pt x="1291" y="25"/>
                  </a:lnTo>
                  <a:lnTo>
                    <a:pt x="1194" y="1"/>
                  </a:lnTo>
                  <a:lnTo>
                    <a:pt x="561" y="1"/>
                  </a:lnTo>
                  <a:lnTo>
                    <a:pt x="561" y="1"/>
                  </a:lnTo>
                  <a:lnTo>
                    <a:pt x="463" y="25"/>
                  </a:lnTo>
                  <a:lnTo>
                    <a:pt x="342" y="49"/>
                  </a:lnTo>
                  <a:lnTo>
                    <a:pt x="244" y="98"/>
                  </a:lnTo>
                  <a:lnTo>
                    <a:pt x="171" y="171"/>
                  </a:lnTo>
                  <a:lnTo>
                    <a:pt x="98" y="269"/>
                  </a:lnTo>
                  <a:lnTo>
                    <a:pt x="25" y="366"/>
                  </a:lnTo>
                  <a:lnTo>
                    <a:pt x="1" y="464"/>
                  </a:lnTo>
                  <a:lnTo>
                    <a:pt x="1" y="585"/>
                  </a:lnTo>
                  <a:lnTo>
                    <a:pt x="1" y="1998"/>
                  </a:lnTo>
                  <a:lnTo>
                    <a:pt x="1754" y="1998"/>
                  </a:lnTo>
                  <a:close/>
                </a:path>
              </a:pathLst>
            </a:custGeom>
            <a:noFill/>
            <a:ln w="12175" cap="rnd"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27"/>
            <p:cNvSpPr/>
            <p:nvPr/>
          </p:nvSpPr>
          <p:spPr>
            <a:xfrm>
              <a:off x="4808525" y="549250"/>
              <a:ext cx="43875" cy="186325"/>
            </a:xfrm>
            <a:custGeom>
              <a:avLst/>
              <a:gdLst/>
              <a:ahLst/>
              <a:cxnLst/>
              <a:rect l="l" t="t" r="r" b="b"/>
              <a:pathLst>
                <a:path w="1755" h="7453" fill="none" extrusionOk="0">
                  <a:moveTo>
                    <a:pt x="1" y="0"/>
                  </a:moveTo>
                  <a:lnTo>
                    <a:pt x="1" y="7453"/>
                  </a:lnTo>
                  <a:lnTo>
                    <a:pt x="1754" y="7453"/>
                  </a:lnTo>
                  <a:lnTo>
                    <a:pt x="1754" y="0"/>
                  </a:lnTo>
                  <a:lnTo>
                    <a:pt x="1" y="0"/>
                  </a:lnTo>
                  <a:close/>
                </a:path>
              </a:pathLst>
            </a:custGeom>
            <a:noFill/>
            <a:ln w="12175" cap="rnd"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46" name="Google Shape;246;p27"/>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14</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00BCD4"/>
        </a:solidFill>
        <a:effectLst/>
      </p:bgPr>
    </p:bg>
    <p:spTree>
      <p:nvGrpSpPr>
        <p:cNvPr id="1" name="Shape 250"/>
        <p:cNvGrpSpPr/>
        <p:nvPr/>
      </p:nvGrpSpPr>
      <p:grpSpPr>
        <a:xfrm>
          <a:off x="0" y="0"/>
          <a:ext cx="0" cy="0"/>
          <a:chOff x="0" y="0"/>
          <a:chExt cx="0" cy="0"/>
        </a:xfrm>
      </p:grpSpPr>
      <p:sp>
        <p:nvSpPr>
          <p:cNvPr id="251" name="Google Shape;251;p28"/>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15</a:t>
            </a:fld>
            <a:endParaRPr/>
          </a:p>
        </p:txBody>
      </p:sp>
      <p:sp>
        <p:nvSpPr>
          <p:cNvPr id="252" name="Google Shape;252;p28"/>
          <p:cNvSpPr txBox="1"/>
          <p:nvPr/>
        </p:nvSpPr>
        <p:spPr>
          <a:xfrm>
            <a:off x="377825" y="950675"/>
            <a:ext cx="7020600" cy="1723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latin typeface="Montserrat"/>
                <a:ea typeface="Montserrat"/>
                <a:cs typeface="Montserrat"/>
                <a:sym typeface="Montserrat"/>
              </a:rPr>
              <a:t>-</a:t>
            </a:r>
            <a:r>
              <a:rPr lang="en" sz="2000">
                <a:solidFill>
                  <a:schemeClr val="dk1"/>
                </a:solidFill>
                <a:latin typeface="Montserrat"/>
                <a:ea typeface="Montserrat"/>
                <a:cs typeface="Montserrat"/>
                <a:sym typeface="Montserrat"/>
              </a:rPr>
              <a:t>Initially run the system.</a:t>
            </a:r>
            <a:endParaRPr sz="2000">
              <a:solidFill>
                <a:schemeClr val="dk1"/>
              </a:solidFill>
              <a:latin typeface="Montserrat"/>
              <a:ea typeface="Montserrat"/>
              <a:cs typeface="Montserrat"/>
              <a:sym typeface="Montserrat"/>
            </a:endParaRPr>
          </a:p>
          <a:p>
            <a:pPr marL="0" lvl="0" indent="0" algn="l" rtl="0">
              <a:spcBef>
                <a:spcPts val="0"/>
              </a:spcBef>
              <a:spcAft>
                <a:spcPts val="0"/>
              </a:spcAft>
              <a:buNone/>
            </a:pPr>
            <a:endParaRPr sz="2000">
              <a:solidFill>
                <a:schemeClr val="dk1"/>
              </a:solidFill>
              <a:latin typeface="Montserrat"/>
              <a:ea typeface="Montserrat"/>
              <a:cs typeface="Montserrat"/>
              <a:sym typeface="Montserrat"/>
            </a:endParaRPr>
          </a:p>
          <a:p>
            <a:pPr marL="0" lvl="0" indent="0" algn="l" rtl="0">
              <a:spcBef>
                <a:spcPts val="0"/>
              </a:spcBef>
              <a:spcAft>
                <a:spcPts val="0"/>
              </a:spcAft>
              <a:buNone/>
            </a:pPr>
            <a:r>
              <a:rPr lang="en" sz="2000">
                <a:solidFill>
                  <a:schemeClr val="dk1"/>
                </a:solidFill>
                <a:latin typeface="Montserrat"/>
                <a:ea typeface="Montserrat"/>
                <a:cs typeface="Montserrat"/>
                <a:sym typeface="Montserrat"/>
              </a:rPr>
              <a:t>-Here you are given two options to use the system, either from your laptop or your phone</a:t>
            </a:r>
            <a:endParaRPr sz="2000">
              <a:solidFill>
                <a:schemeClr val="dk1"/>
              </a:solidFill>
              <a:latin typeface="Montserrat"/>
              <a:ea typeface="Montserrat"/>
              <a:cs typeface="Montserrat"/>
              <a:sym typeface="Montserrat"/>
            </a:endParaRPr>
          </a:p>
          <a:p>
            <a:pPr marL="0" lvl="0" indent="0" algn="l" rtl="0">
              <a:spcBef>
                <a:spcPts val="0"/>
              </a:spcBef>
              <a:spcAft>
                <a:spcPts val="0"/>
              </a:spcAft>
              <a:buNone/>
            </a:pPr>
            <a:endParaRPr sz="2000">
              <a:solidFill>
                <a:schemeClr val="dk1"/>
              </a:solidFill>
              <a:latin typeface="Montserrat"/>
              <a:ea typeface="Montserrat"/>
              <a:cs typeface="Montserrat"/>
              <a:sym typeface="Montserrat"/>
            </a:endParaRPr>
          </a:p>
        </p:txBody>
      </p:sp>
      <p:sp>
        <p:nvSpPr>
          <p:cNvPr id="253" name="Google Shape;253;p28"/>
          <p:cNvSpPr txBox="1">
            <a:spLocks noGrp="1"/>
          </p:cNvSpPr>
          <p:nvPr>
            <p:ph type="title" idx="4294967295"/>
          </p:nvPr>
        </p:nvSpPr>
        <p:spPr>
          <a:xfrm>
            <a:off x="255950" y="438625"/>
            <a:ext cx="4801500" cy="409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 </a:t>
            </a:r>
            <a:r>
              <a:rPr lang="en" sz="2000">
                <a:solidFill>
                  <a:srgbClr val="00BCD4"/>
                </a:solidFill>
              </a:rPr>
              <a:t>How does PAS Work.</a:t>
            </a:r>
            <a:endParaRPr>
              <a:solidFill>
                <a:srgbClr val="00BCD4"/>
              </a:solidFill>
            </a:endParaRPr>
          </a:p>
        </p:txBody>
      </p:sp>
      <p:grpSp>
        <p:nvGrpSpPr>
          <p:cNvPr id="254" name="Google Shape;254;p28"/>
          <p:cNvGrpSpPr/>
          <p:nvPr/>
        </p:nvGrpSpPr>
        <p:grpSpPr>
          <a:xfrm rot="9644462">
            <a:off x="2002320" y="2667605"/>
            <a:ext cx="1747556" cy="231056"/>
            <a:chOff x="3042485" y="5594633"/>
            <a:chExt cx="2159652" cy="510557"/>
          </a:xfrm>
        </p:grpSpPr>
        <p:sp>
          <p:nvSpPr>
            <p:cNvPr id="255" name="Google Shape;255;p28"/>
            <p:cNvSpPr/>
            <p:nvPr/>
          </p:nvSpPr>
          <p:spPr>
            <a:xfrm>
              <a:off x="3042485" y="5869690"/>
              <a:ext cx="235200" cy="235500"/>
            </a:xfrm>
            <a:prstGeom prst="ellipse">
              <a:avLst/>
            </a:prstGeom>
            <a:solidFill>
              <a:srgbClr val="F1C23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256" name="Google Shape;256;p28"/>
            <p:cNvSpPr/>
            <p:nvPr/>
          </p:nvSpPr>
          <p:spPr>
            <a:xfrm>
              <a:off x="3317231" y="5594633"/>
              <a:ext cx="235200" cy="235500"/>
            </a:xfrm>
            <a:prstGeom prst="ellipse">
              <a:avLst/>
            </a:prstGeom>
            <a:solidFill>
              <a:srgbClr val="E69138"/>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257" name="Google Shape;257;p28"/>
            <p:cNvSpPr/>
            <p:nvPr/>
          </p:nvSpPr>
          <p:spPr>
            <a:xfrm>
              <a:off x="3591976" y="5869690"/>
              <a:ext cx="236100" cy="235500"/>
            </a:xfrm>
            <a:prstGeom prst="ellipse">
              <a:avLst/>
            </a:prstGeom>
            <a:solidFill>
              <a:srgbClr val="CC000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258" name="Google Shape;258;p28"/>
            <p:cNvSpPr/>
            <p:nvPr/>
          </p:nvSpPr>
          <p:spPr>
            <a:xfrm>
              <a:off x="3866722" y="5594633"/>
              <a:ext cx="236100" cy="235500"/>
            </a:xfrm>
            <a:prstGeom prst="ellipse">
              <a:avLst/>
            </a:prstGeom>
            <a:solidFill>
              <a:srgbClr val="A64D79"/>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259" name="Google Shape;259;p28"/>
            <p:cNvSpPr/>
            <p:nvPr/>
          </p:nvSpPr>
          <p:spPr>
            <a:xfrm>
              <a:off x="4141467" y="5869690"/>
              <a:ext cx="236100" cy="235500"/>
            </a:xfrm>
            <a:prstGeom prst="ellipse">
              <a:avLst/>
            </a:prstGeom>
            <a:solidFill>
              <a:srgbClr val="674EA7"/>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260" name="Google Shape;260;p28"/>
            <p:cNvSpPr/>
            <p:nvPr/>
          </p:nvSpPr>
          <p:spPr>
            <a:xfrm>
              <a:off x="4417146" y="5594633"/>
              <a:ext cx="235200" cy="235500"/>
            </a:xfrm>
            <a:prstGeom prst="ellipse">
              <a:avLst/>
            </a:prstGeom>
            <a:solidFill>
              <a:srgbClr val="3C78D8"/>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261" name="Google Shape;261;p28"/>
            <p:cNvSpPr/>
            <p:nvPr/>
          </p:nvSpPr>
          <p:spPr>
            <a:xfrm>
              <a:off x="4691892" y="5869690"/>
              <a:ext cx="235500" cy="235500"/>
            </a:xfrm>
            <a:prstGeom prst="ellipse">
              <a:avLst/>
            </a:prstGeom>
            <a:solidFill>
              <a:srgbClr val="45818E"/>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262" name="Google Shape;262;p28"/>
            <p:cNvSpPr/>
            <p:nvPr/>
          </p:nvSpPr>
          <p:spPr>
            <a:xfrm>
              <a:off x="4966637" y="5594633"/>
              <a:ext cx="235500" cy="235500"/>
            </a:xfrm>
            <a:prstGeom prst="ellipse">
              <a:avLst/>
            </a:prstGeom>
            <a:solidFill>
              <a:srgbClr val="6AA84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263" name="Google Shape;263;p28"/>
            <p:cNvSpPr/>
            <p:nvPr/>
          </p:nvSpPr>
          <p:spPr>
            <a:xfrm>
              <a:off x="3210195" y="5762654"/>
              <a:ext cx="174555" cy="174555"/>
            </a:xfrm>
            <a:custGeom>
              <a:avLst/>
              <a:gdLst/>
              <a:ahLst/>
              <a:cxnLst/>
              <a:rect l="l" t="t" r="r" b="b"/>
              <a:pathLst>
                <a:path w="217" h="217" extrusionOk="0">
                  <a:moveTo>
                    <a:pt x="128" y="0"/>
                  </a:moveTo>
                  <a:cubicBezTo>
                    <a:pt x="115" y="74"/>
                    <a:pt x="74" y="114"/>
                    <a:pt x="0" y="128"/>
                  </a:cubicBezTo>
                  <a:cubicBezTo>
                    <a:pt x="41" y="144"/>
                    <a:pt x="73" y="176"/>
                    <a:pt x="89" y="217"/>
                  </a:cubicBezTo>
                  <a:cubicBezTo>
                    <a:pt x="103" y="143"/>
                    <a:pt x="143" y="102"/>
                    <a:pt x="217" y="89"/>
                  </a:cubicBezTo>
                  <a:cubicBezTo>
                    <a:pt x="177" y="73"/>
                    <a:pt x="144" y="40"/>
                    <a:pt x="128" y="0"/>
                  </a:cubicBezTo>
                  <a:close/>
                </a:path>
              </a:pathLst>
            </a:custGeom>
            <a:solidFill>
              <a:schemeClr val="l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264" name="Google Shape;264;p28"/>
            <p:cNvSpPr/>
            <p:nvPr/>
          </p:nvSpPr>
          <p:spPr>
            <a:xfrm>
              <a:off x="3485252" y="5762654"/>
              <a:ext cx="174244" cy="174555"/>
            </a:xfrm>
            <a:custGeom>
              <a:avLst/>
              <a:gdLst/>
              <a:ahLst/>
              <a:cxnLst/>
              <a:rect l="l" t="t" r="r" b="b"/>
              <a:pathLst>
                <a:path w="217" h="217" extrusionOk="0">
                  <a:moveTo>
                    <a:pt x="0" y="89"/>
                  </a:moveTo>
                  <a:cubicBezTo>
                    <a:pt x="74" y="102"/>
                    <a:pt x="115" y="143"/>
                    <a:pt x="128" y="217"/>
                  </a:cubicBezTo>
                  <a:cubicBezTo>
                    <a:pt x="145" y="176"/>
                    <a:pt x="177" y="144"/>
                    <a:pt x="217" y="128"/>
                  </a:cubicBezTo>
                  <a:cubicBezTo>
                    <a:pt x="143" y="114"/>
                    <a:pt x="103" y="74"/>
                    <a:pt x="90" y="0"/>
                  </a:cubicBezTo>
                  <a:cubicBezTo>
                    <a:pt x="73" y="40"/>
                    <a:pt x="41" y="73"/>
                    <a:pt x="0" y="89"/>
                  </a:cubicBezTo>
                  <a:close/>
                </a:path>
              </a:pathLst>
            </a:custGeom>
            <a:solidFill>
              <a:schemeClr val="l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265" name="Google Shape;265;p28"/>
            <p:cNvSpPr/>
            <p:nvPr/>
          </p:nvSpPr>
          <p:spPr>
            <a:xfrm>
              <a:off x="3760620" y="5762654"/>
              <a:ext cx="173622" cy="174555"/>
            </a:xfrm>
            <a:custGeom>
              <a:avLst/>
              <a:gdLst/>
              <a:ahLst/>
              <a:cxnLst/>
              <a:rect l="l" t="t" r="r" b="b"/>
              <a:pathLst>
                <a:path w="216" h="217" extrusionOk="0">
                  <a:moveTo>
                    <a:pt x="127" y="0"/>
                  </a:moveTo>
                  <a:cubicBezTo>
                    <a:pt x="114" y="74"/>
                    <a:pt x="74" y="114"/>
                    <a:pt x="0" y="128"/>
                  </a:cubicBezTo>
                  <a:cubicBezTo>
                    <a:pt x="40" y="144"/>
                    <a:pt x="72" y="176"/>
                    <a:pt x="89" y="217"/>
                  </a:cubicBezTo>
                  <a:cubicBezTo>
                    <a:pt x="102" y="143"/>
                    <a:pt x="142" y="102"/>
                    <a:pt x="216" y="89"/>
                  </a:cubicBezTo>
                  <a:cubicBezTo>
                    <a:pt x="176" y="73"/>
                    <a:pt x="144" y="40"/>
                    <a:pt x="127" y="0"/>
                  </a:cubicBezTo>
                  <a:close/>
                </a:path>
              </a:pathLst>
            </a:custGeom>
            <a:solidFill>
              <a:schemeClr val="l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266" name="Google Shape;266;p28"/>
            <p:cNvSpPr/>
            <p:nvPr/>
          </p:nvSpPr>
          <p:spPr>
            <a:xfrm>
              <a:off x="4035365" y="5762654"/>
              <a:ext cx="173622" cy="174555"/>
            </a:xfrm>
            <a:custGeom>
              <a:avLst/>
              <a:gdLst/>
              <a:ahLst/>
              <a:cxnLst/>
              <a:rect l="l" t="t" r="r" b="b"/>
              <a:pathLst>
                <a:path w="216" h="217" extrusionOk="0">
                  <a:moveTo>
                    <a:pt x="0" y="89"/>
                  </a:moveTo>
                  <a:cubicBezTo>
                    <a:pt x="74" y="102"/>
                    <a:pt x="114" y="143"/>
                    <a:pt x="127" y="217"/>
                  </a:cubicBezTo>
                  <a:cubicBezTo>
                    <a:pt x="144" y="176"/>
                    <a:pt x="176" y="144"/>
                    <a:pt x="216" y="128"/>
                  </a:cubicBezTo>
                  <a:cubicBezTo>
                    <a:pt x="142" y="114"/>
                    <a:pt x="102" y="74"/>
                    <a:pt x="89" y="0"/>
                  </a:cubicBezTo>
                  <a:cubicBezTo>
                    <a:pt x="72" y="40"/>
                    <a:pt x="40" y="73"/>
                    <a:pt x="0" y="89"/>
                  </a:cubicBezTo>
                  <a:close/>
                </a:path>
              </a:pathLst>
            </a:custGeom>
            <a:solidFill>
              <a:schemeClr val="l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267" name="Google Shape;267;p28"/>
            <p:cNvSpPr/>
            <p:nvPr/>
          </p:nvSpPr>
          <p:spPr>
            <a:xfrm>
              <a:off x="4310111" y="5762654"/>
              <a:ext cx="173622" cy="174555"/>
            </a:xfrm>
            <a:custGeom>
              <a:avLst/>
              <a:gdLst/>
              <a:ahLst/>
              <a:cxnLst/>
              <a:rect l="l" t="t" r="r" b="b"/>
              <a:pathLst>
                <a:path w="216" h="217" extrusionOk="0">
                  <a:moveTo>
                    <a:pt x="127" y="0"/>
                  </a:moveTo>
                  <a:cubicBezTo>
                    <a:pt x="114" y="74"/>
                    <a:pt x="74" y="114"/>
                    <a:pt x="0" y="128"/>
                  </a:cubicBezTo>
                  <a:cubicBezTo>
                    <a:pt x="40" y="144"/>
                    <a:pt x="72" y="176"/>
                    <a:pt x="89" y="217"/>
                  </a:cubicBezTo>
                  <a:cubicBezTo>
                    <a:pt x="102" y="143"/>
                    <a:pt x="142" y="102"/>
                    <a:pt x="216" y="89"/>
                  </a:cubicBezTo>
                  <a:cubicBezTo>
                    <a:pt x="176" y="73"/>
                    <a:pt x="144" y="40"/>
                    <a:pt x="127" y="0"/>
                  </a:cubicBezTo>
                  <a:close/>
                </a:path>
              </a:pathLst>
            </a:custGeom>
            <a:solidFill>
              <a:schemeClr val="l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268" name="Google Shape;268;p28"/>
            <p:cNvSpPr/>
            <p:nvPr/>
          </p:nvSpPr>
          <p:spPr>
            <a:xfrm>
              <a:off x="4585167" y="5762654"/>
              <a:ext cx="174244" cy="174555"/>
            </a:xfrm>
            <a:custGeom>
              <a:avLst/>
              <a:gdLst/>
              <a:ahLst/>
              <a:cxnLst/>
              <a:rect l="l" t="t" r="r" b="b"/>
              <a:pathLst>
                <a:path w="217" h="217" extrusionOk="0">
                  <a:moveTo>
                    <a:pt x="0" y="89"/>
                  </a:moveTo>
                  <a:cubicBezTo>
                    <a:pt x="74" y="102"/>
                    <a:pt x="114" y="143"/>
                    <a:pt x="128" y="217"/>
                  </a:cubicBezTo>
                  <a:cubicBezTo>
                    <a:pt x="144" y="176"/>
                    <a:pt x="176" y="144"/>
                    <a:pt x="217" y="128"/>
                  </a:cubicBezTo>
                  <a:cubicBezTo>
                    <a:pt x="143" y="114"/>
                    <a:pt x="102" y="74"/>
                    <a:pt x="89" y="0"/>
                  </a:cubicBezTo>
                  <a:cubicBezTo>
                    <a:pt x="73" y="40"/>
                    <a:pt x="40" y="73"/>
                    <a:pt x="0" y="89"/>
                  </a:cubicBezTo>
                  <a:close/>
                </a:path>
              </a:pathLst>
            </a:custGeom>
            <a:solidFill>
              <a:schemeClr val="l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269" name="Google Shape;269;p28"/>
            <p:cNvSpPr/>
            <p:nvPr/>
          </p:nvSpPr>
          <p:spPr>
            <a:xfrm>
              <a:off x="4859913" y="5762654"/>
              <a:ext cx="174244" cy="174555"/>
            </a:xfrm>
            <a:custGeom>
              <a:avLst/>
              <a:gdLst/>
              <a:ahLst/>
              <a:cxnLst/>
              <a:rect l="l" t="t" r="r" b="b"/>
              <a:pathLst>
                <a:path w="217" h="217" extrusionOk="0">
                  <a:moveTo>
                    <a:pt x="128" y="0"/>
                  </a:moveTo>
                  <a:cubicBezTo>
                    <a:pt x="114" y="74"/>
                    <a:pt x="74" y="114"/>
                    <a:pt x="0" y="128"/>
                  </a:cubicBezTo>
                  <a:cubicBezTo>
                    <a:pt x="41" y="144"/>
                    <a:pt x="73" y="176"/>
                    <a:pt x="89" y="217"/>
                  </a:cubicBezTo>
                  <a:cubicBezTo>
                    <a:pt x="103" y="143"/>
                    <a:pt x="143" y="102"/>
                    <a:pt x="217" y="89"/>
                  </a:cubicBezTo>
                  <a:cubicBezTo>
                    <a:pt x="177" y="73"/>
                    <a:pt x="144" y="40"/>
                    <a:pt x="128" y="0"/>
                  </a:cubicBezTo>
                  <a:close/>
                </a:path>
              </a:pathLst>
            </a:custGeom>
            <a:solidFill>
              <a:schemeClr val="l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grpSp>
        <p:nvGrpSpPr>
          <p:cNvPr id="270" name="Google Shape;270;p28"/>
          <p:cNvGrpSpPr/>
          <p:nvPr/>
        </p:nvGrpSpPr>
        <p:grpSpPr>
          <a:xfrm rot="-9328443">
            <a:off x="3521127" y="2620126"/>
            <a:ext cx="1661209" cy="226714"/>
            <a:chOff x="3042485" y="5594633"/>
            <a:chExt cx="2159652" cy="510557"/>
          </a:xfrm>
        </p:grpSpPr>
        <p:sp>
          <p:nvSpPr>
            <p:cNvPr id="271" name="Google Shape;271;p28"/>
            <p:cNvSpPr/>
            <p:nvPr/>
          </p:nvSpPr>
          <p:spPr>
            <a:xfrm>
              <a:off x="3042485" y="5869690"/>
              <a:ext cx="235200" cy="235500"/>
            </a:xfrm>
            <a:prstGeom prst="ellipse">
              <a:avLst/>
            </a:prstGeom>
            <a:solidFill>
              <a:srgbClr val="F1C23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272" name="Google Shape;272;p28"/>
            <p:cNvSpPr/>
            <p:nvPr/>
          </p:nvSpPr>
          <p:spPr>
            <a:xfrm>
              <a:off x="3317231" y="5594633"/>
              <a:ext cx="235200" cy="235500"/>
            </a:xfrm>
            <a:prstGeom prst="ellipse">
              <a:avLst/>
            </a:prstGeom>
            <a:solidFill>
              <a:srgbClr val="E69138"/>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273" name="Google Shape;273;p28"/>
            <p:cNvSpPr/>
            <p:nvPr/>
          </p:nvSpPr>
          <p:spPr>
            <a:xfrm>
              <a:off x="3591976" y="5869690"/>
              <a:ext cx="236100" cy="235500"/>
            </a:xfrm>
            <a:prstGeom prst="ellipse">
              <a:avLst/>
            </a:prstGeom>
            <a:solidFill>
              <a:srgbClr val="CC000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274" name="Google Shape;274;p28"/>
            <p:cNvSpPr/>
            <p:nvPr/>
          </p:nvSpPr>
          <p:spPr>
            <a:xfrm>
              <a:off x="3866722" y="5594633"/>
              <a:ext cx="236100" cy="235500"/>
            </a:xfrm>
            <a:prstGeom prst="ellipse">
              <a:avLst/>
            </a:prstGeom>
            <a:solidFill>
              <a:srgbClr val="A64D79"/>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275" name="Google Shape;275;p28"/>
            <p:cNvSpPr/>
            <p:nvPr/>
          </p:nvSpPr>
          <p:spPr>
            <a:xfrm>
              <a:off x="4141467" y="5869690"/>
              <a:ext cx="236100" cy="235500"/>
            </a:xfrm>
            <a:prstGeom prst="ellipse">
              <a:avLst/>
            </a:prstGeom>
            <a:solidFill>
              <a:srgbClr val="674EA7"/>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276" name="Google Shape;276;p28"/>
            <p:cNvSpPr/>
            <p:nvPr/>
          </p:nvSpPr>
          <p:spPr>
            <a:xfrm>
              <a:off x="4417146" y="5594633"/>
              <a:ext cx="235200" cy="235500"/>
            </a:xfrm>
            <a:prstGeom prst="ellipse">
              <a:avLst/>
            </a:prstGeom>
            <a:solidFill>
              <a:srgbClr val="3C78D8"/>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277" name="Google Shape;277;p28"/>
            <p:cNvSpPr/>
            <p:nvPr/>
          </p:nvSpPr>
          <p:spPr>
            <a:xfrm>
              <a:off x="4691892" y="5869690"/>
              <a:ext cx="235500" cy="235500"/>
            </a:xfrm>
            <a:prstGeom prst="ellipse">
              <a:avLst/>
            </a:prstGeom>
            <a:solidFill>
              <a:srgbClr val="45818E"/>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278" name="Google Shape;278;p28"/>
            <p:cNvSpPr/>
            <p:nvPr/>
          </p:nvSpPr>
          <p:spPr>
            <a:xfrm>
              <a:off x="4966637" y="5594633"/>
              <a:ext cx="235500" cy="235500"/>
            </a:xfrm>
            <a:prstGeom prst="ellipse">
              <a:avLst/>
            </a:prstGeom>
            <a:solidFill>
              <a:srgbClr val="6AA84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279" name="Google Shape;279;p28"/>
            <p:cNvSpPr/>
            <p:nvPr/>
          </p:nvSpPr>
          <p:spPr>
            <a:xfrm>
              <a:off x="3210195" y="5762654"/>
              <a:ext cx="174555" cy="174555"/>
            </a:xfrm>
            <a:custGeom>
              <a:avLst/>
              <a:gdLst/>
              <a:ahLst/>
              <a:cxnLst/>
              <a:rect l="l" t="t" r="r" b="b"/>
              <a:pathLst>
                <a:path w="217" h="217" extrusionOk="0">
                  <a:moveTo>
                    <a:pt x="128" y="0"/>
                  </a:moveTo>
                  <a:cubicBezTo>
                    <a:pt x="115" y="74"/>
                    <a:pt x="74" y="114"/>
                    <a:pt x="0" y="128"/>
                  </a:cubicBezTo>
                  <a:cubicBezTo>
                    <a:pt x="41" y="144"/>
                    <a:pt x="73" y="176"/>
                    <a:pt x="89" y="217"/>
                  </a:cubicBezTo>
                  <a:cubicBezTo>
                    <a:pt x="103" y="143"/>
                    <a:pt x="143" y="102"/>
                    <a:pt x="217" y="89"/>
                  </a:cubicBezTo>
                  <a:cubicBezTo>
                    <a:pt x="177" y="73"/>
                    <a:pt x="144" y="40"/>
                    <a:pt x="128" y="0"/>
                  </a:cubicBezTo>
                  <a:close/>
                </a:path>
              </a:pathLst>
            </a:custGeom>
            <a:solidFill>
              <a:schemeClr val="l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280" name="Google Shape;280;p28"/>
            <p:cNvSpPr/>
            <p:nvPr/>
          </p:nvSpPr>
          <p:spPr>
            <a:xfrm>
              <a:off x="3485252" y="5762654"/>
              <a:ext cx="174244" cy="174555"/>
            </a:xfrm>
            <a:custGeom>
              <a:avLst/>
              <a:gdLst/>
              <a:ahLst/>
              <a:cxnLst/>
              <a:rect l="l" t="t" r="r" b="b"/>
              <a:pathLst>
                <a:path w="217" h="217" extrusionOk="0">
                  <a:moveTo>
                    <a:pt x="0" y="89"/>
                  </a:moveTo>
                  <a:cubicBezTo>
                    <a:pt x="74" y="102"/>
                    <a:pt x="115" y="143"/>
                    <a:pt x="128" y="217"/>
                  </a:cubicBezTo>
                  <a:cubicBezTo>
                    <a:pt x="145" y="176"/>
                    <a:pt x="177" y="144"/>
                    <a:pt x="217" y="128"/>
                  </a:cubicBezTo>
                  <a:cubicBezTo>
                    <a:pt x="143" y="114"/>
                    <a:pt x="103" y="74"/>
                    <a:pt x="90" y="0"/>
                  </a:cubicBezTo>
                  <a:cubicBezTo>
                    <a:pt x="73" y="40"/>
                    <a:pt x="41" y="73"/>
                    <a:pt x="0" y="89"/>
                  </a:cubicBezTo>
                  <a:close/>
                </a:path>
              </a:pathLst>
            </a:custGeom>
            <a:solidFill>
              <a:schemeClr val="l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281" name="Google Shape;281;p28"/>
            <p:cNvSpPr/>
            <p:nvPr/>
          </p:nvSpPr>
          <p:spPr>
            <a:xfrm>
              <a:off x="3760620" y="5762654"/>
              <a:ext cx="173622" cy="174555"/>
            </a:xfrm>
            <a:custGeom>
              <a:avLst/>
              <a:gdLst/>
              <a:ahLst/>
              <a:cxnLst/>
              <a:rect l="l" t="t" r="r" b="b"/>
              <a:pathLst>
                <a:path w="216" h="217" extrusionOk="0">
                  <a:moveTo>
                    <a:pt x="127" y="0"/>
                  </a:moveTo>
                  <a:cubicBezTo>
                    <a:pt x="114" y="74"/>
                    <a:pt x="74" y="114"/>
                    <a:pt x="0" y="128"/>
                  </a:cubicBezTo>
                  <a:cubicBezTo>
                    <a:pt x="40" y="144"/>
                    <a:pt x="72" y="176"/>
                    <a:pt x="89" y="217"/>
                  </a:cubicBezTo>
                  <a:cubicBezTo>
                    <a:pt x="102" y="143"/>
                    <a:pt x="142" y="102"/>
                    <a:pt x="216" y="89"/>
                  </a:cubicBezTo>
                  <a:cubicBezTo>
                    <a:pt x="176" y="73"/>
                    <a:pt x="144" y="40"/>
                    <a:pt x="127" y="0"/>
                  </a:cubicBezTo>
                  <a:close/>
                </a:path>
              </a:pathLst>
            </a:custGeom>
            <a:solidFill>
              <a:schemeClr val="l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282" name="Google Shape;282;p28"/>
            <p:cNvSpPr/>
            <p:nvPr/>
          </p:nvSpPr>
          <p:spPr>
            <a:xfrm>
              <a:off x="4035365" y="5762654"/>
              <a:ext cx="173622" cy="174555"/>
            </a:xfrm>
            <a:custGeom>
              <a:avLst/>
              <a:gdLst/>
              <a:ahLst/>
              <a:cxnLst/>
              <a:rect l="l" t="t" r="r" b="b"/>
              <a:pathLst>
                <a:path w="216" h="217" extrusionOk="0">
                  <a:moveTo>
                    <a:pt x="0" y="89"/>
                  </a:moveTo>
                  <a:cubicBezTo>
                    <a:pt x="74" y="102"/>
                    <a:pt x="114" y="143"/>
                    <a:pt x="127" y="217"/>
                  </a:cubicBezTo>
                  <a:cubicBezTo>
                    <a:pt x="144" y="176"/>
                    <a:pt x="176" y="144"/>
                    <a:pt x="216" y="128"/>
                  </a:cubicBezTo>
                  <a:cubicBezTo>
                    <a:pt x="142" y="114"/>
                    <a:pt x="102" y="74"/>
                    <a:pt x="89" y="0"/>
                  </a:cubicBezTo>
                  <a:cubicBezTo>
                    <a:pt x="72" y="40"/>
                    <a:pt x="40" y="73"/>
                    <a:pt x="0" y="89"/>
                  </a:cubicBezTo>
                  <a:close/>
                </a:path>
              </a:pathLst>
            </a:custGeom>
            <a:solidFill>
              <a:schemeClr val="l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283" name="Google Shape;283;p28"/>
            <p:cNvSpPr/>
            <p:nvPr/>
          </p:nvSpPr>
          <p:spPr>
            <a:xfrm>
              <a:off x="4310111" y="5762654"/>
              <a:ext cx="173622" cy="174555"/>
            </a:xfrm>
            <a:custGeom>
              <a:avLst/>
              <a:gdLst/>
              <a:ahLst/>
              <a:cxnLst/>
              <a:rect l="l" t="t" r="r" b="b"/>
              <a:pathLst>
                <a:path w="216" h="217" extrusionOk="0">
                  <a:moveTo>
                    <a:pt x="127" y="0"/>
                  </a:moveTo>
                  <a:cubicBezTo>
                    <a:pt x="114" y="74"/>
                    <a:pt x="74" y="114"/>
                    <a:pt x="0" y="128"/>
                  </a:cubicBezTo>
                  <a:cubicBezTo>
                    <a:pt x="40" y="144"/>
                    <a:pt x="72" y="176"/>
                    <a:pt x="89" y="217"/>
                  </a:cubicBezTo>
                  <a:cubicBezTo>
                    <a:pt x="102" y="143"/>
                    <a:pt x="142" y="102"/>
                    <a:pt x="216" y="89"/>
                  </a:cubicBezTo>
                  <a:cubicBezTo>
                    <a:pt x="176" y="73"/>
                    <a:pt x="144" y="40"/>
                    <a:pt x="127" y="0"/>
                  </a:cubicBezTo>
                  <a:close/>
                </a:path>
              </a:pathLst>
            </a:custGeom>
            <a:solidFill>
              <a:schemeClr val="l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284" name="Google Shape;284;p28"/>
            <p:cNvSpPr/>
            <p:nvPr/>
          </p:nvSpPr>
          <p:spPr>
            <a:xfrm>
              <a:off x="4585167" y="5762654"/>
              <a:ext cx="174244" cy="174555"/>
            </a:xfrm>
            <a:custGeom>
              <a:avLst/>
              <a:gdLst/>
              <a:ahLst/>
              <a:cxnLst/>
              <a:rect l="l" t="t" r="r" b="b"/>
              <a:pathLst>
                <a:path w="217" h="217" extrusionOk="0">
                  <a:moveTo>
                    <a:pt x="0" y="89"/>
                  </a:moveTo>
                  <a:cubicBezTo>
                    <a:pt x="74" y="102"/>
                    <a:pt x="114" y="143"/>
                    <a:pt x="128" y="217"/>
                  </a:cubicBezTo>
                  <a:cubicBezTo>
                    <a:pt x="144" y="176"/>
                    <a:pt x="176" y="144"/>
                    <a:pt x="217" y="128"/>
                  </a:cubicBezTo>
                  <a:cubicBezTo>
                    <a:pt x="143" y="114"/>
                    <a:pt x="102" y="74"/>
                    <a:pt x="89" y="0"/>
                  </a:cubicBezTo>
                  <a:cubicBezTo>
                    <a:pt x="73" y="40"/>
                    <a:pt x="40" y="73"/>
                    <a:pt x="0" y="89"/>
                  </a:cubicBezTo>
                  <a:close/>
                </a:path>
              </a:pathLst>
            </a:custGeom>
            <a:solidFill>
              <a:schemeClr val="l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285" name="Google Shape;285;p28"/>
            <p:cNvSpPr/>
            <p:nvPr/>
          </p:nvSpPr>
          <p:spPr>
            <a:xfrm>
              <a:off x="4859913" y="5762654"/>
              <a:ext cx="174244" cy="174555"/>
            </a:xfrm>
            <a:custGeom>
              <a:avLst/>
              <a:gdLst/>
              <a:ahLst/>
              <a:cxnLst/>
              <a:rect l="l" t="t" r="r" b="b"/>
              <a:pathLst>
                <a:path w="217" h="217" extrusionOk="0">
                  <a:moveTo>
                    <a:pt x="128" y="0"/>
                  </a:moveTo>
                  <a:cubicBezTo>
                    <a:pt x="114" y="74"/>
                    <a:pt x="74" y="114"/>
                    <a:pt x="0" y="128"/>
                  </a:cubicBezTo>
                  <a:cubicBezTo>
                    <a:pt x="41" y="144"/>
                    <a:pt x="73" y="176"/>
                    <a:pt x="89" y="217"/>
                  </a:cubicBezTo>
                  <a:cubicBezTo>
                    <a:pt x="103" y="143"/>
                    <a:pt x="143" y="102"/>
                    <a:pt x="217" y="89"/>
                  </a:cubicBezTo>
                  <a:cubicBezTo>
                    <a:pt x="177" y="73"/>
                    <a:pt x="144" y="40"/>
                    <a:pt x="128" y="0"/>
                  </a:cubicBezTo>
                  <a:close/>
                </a:path>
              </a:pathLst>
            </a:custGeom>
            <a:solidFill>
              <a:schemeClr val="l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pic>
        <p:nvPicPr>
          <p:cNvPr id="286" name="Google Shape;286;p28"/>
          <p:cNvPicPr preferRelativeResize="0"/>
          <p:nvPr/>
        </p:nvPicPr>
        <p:blipFill>
          <a:blip r:embed="rId3">
            <a:alphaModFix/>
          </a:blip>
          <a:stretch>
            <a:fillRect/>
          </a:stretch>
        </p:blipFill>
        <p:spPr>
          <a:xfrm>
            <a:off x="377822" y="3244825"/>
            <a:ext cx="2637711" cy="1723800"/>
          </a:xfrm>
          <a:prstGeom prst="rect">
            <a:avLst/>
          </a:prstGeom>
          <a:noFill/>
          <a:ln>
            <a:noFill/>
          </a:ln>
        </p:spPr>
      </p:pic>
      <p:pic>
        <p:nvPicPr>
          <p:cNvPr id="287" name="Google Shape;287;p28"/>
          <p:cNvPicPr preferRelativeResize="0"/>
          <p:nvPr/>
        </p:nvPicPr>
        <p:blipFill>
          <a:blip r:embed="rId4">
            <a:alphaModFix/>
          </a:blip>
          <a:stretch>
            <a:fillRect/>
          </a:stretch>
        </p:blipFill>
        <p:spPr>
          <a:xfrm>
            <a:off x="4962025" y="3125675"/>
            <a:ext cx="1962100" cy="19621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00BCD4"/>
        </a:solidFill>
        <a:effectLst/>
      </p:bgPr>
    </p:bg>
    <p:spTree>
      <p:nvGrpSpPr>
        <p:cNvPr id="1" name="Shape 291"/>
        <p:cNvGrpSpPr/>
        <p:nvPr/>
      </p:nvGrpSpPr>
      <p:grpSpPr>
        <a:xfrm>
          <a:off x="0" y="0"/>
          <a:ext cx="0" cy="0"/>
          <a:chOff x="0" y="0"/>
          <a:chExt cx="0" cy="0"/>
        </a:xfrm>
      </p:grpSpPr>
      <p:sp>
        <p:nvSpPr>
          <p:cNvPr id="292" name="Google Shape;292;p29"/>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16</a:t>
            </a:fld>
            <a:endParaRPr/>
          </a:p>
        </p:txBody>
      </p:sp>
      <p:sp>
        <p:nvSpPr>
          <p:cNvPr id="293" name="Google Shape;293;p29"/>
          <p:cNvSpPr txBox="1"/>
          <p:nvPr/>
        </p:nvSpPr>
        <p:spPr>
          <a:xfrm>
            <a:off x="377825" y="950675"/>
            <a:ext cx="6801000" cy="2439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latin typeface="Montserrat"/>
                <a:ea typeface="Montserrat"/>
                <a:cs typeface="Montserrat"/>
                <a:sym typeface="Montserrat"/>
              </a:rPr>
              <a:t>-</a:t>
            </a:r>
            <a:r>
              <a:rPr lang="en" sz="2000">
                <a:solidFill>
                  <a:schemeClr val="dk1"/>
                </a:solidFill>
                <a:latin typeface="Montserrat"/>
                <a:ea typeface="Montserrat"/>
                <a:cs typeface="Montserrat"/>
                <a:sym typeface="Montserrat"/>
              </a:rPr>
              <a:t>The serial screen will appear in front of you.</a:t>
            </a:r>
            <a:endParaRPr sz="2000">
              <a:solidFill>
                <a:schemeClr val="dk1"/>
              </a:solidFill>
              <a:latin typeface="Montserrat"/>
              <a:ea typeface="Montserrat"/>
              <a:cs typeface="Montserrat"/>
              <a:sym typeface="Montserrat"/>
            </a:endParaRPr>
          </a:p>
          <a:p>
            <a:pPr marL="152400" marR="76200" lvl="0" indent="0" algn="l" rtl="0">
              <a:lnSpc>
                <a:spcPct val="133333"/>
              </a:lnSpc>
              <a:spcBef>
                <a:spcPts val="300"/>
              </a:spcBef>
              <a:spcAft>
                <a:spcPts val="0"/>
              </a:spcAft>
              <a:buNone/>
            </a:pPr>
            <a:r>
              <a:rPr lang="en" sz="900">
                <a:solidFill>
                  <a:srgbClr val="FFFFFF"/>
                </a:solidFill>
              </a:rPr>
              <a:t>حفظ الترجمة</a:t>
            </a:r>
            <a:endParaRPr sz="900">
              <a:solidFill>
                <a:srgbClr val="FFFFFF"/>
              </a:solidFill>
            </a:endParaRPr>
          </a:p>
          <a:p>
            <a:pPr marL="0" marR="228600" lvl="0" indent="0" algn="l" rtl="0">
              <a:lnSpc>
                <a:spcPct val="133333"/>
              </a:lnSpc>
              <a:spcBef>
                <a:spcPts val="0"/>
              </a:spcBef>
              <a:spcAft>
                <a:spcPts val="0"/>
              </a:spcAft>
              <a:buNone/>
            </a:pPr>
            <a:r>
              <a:rPr lang="en" sz="1800">
                <a:latin typeface="Montserrat"/>
                <a:ea typeface="Montserrat"/>
                <a:cs typeface="Montserrat"/>
                <a:sym typeface="Montserrat"/>
              </a:rPr>
              <a:t>-</a:t>
            </a:r>
            <a:r>
              <a:rPr lang="en" sz="1800">
                <a:solidFill>
                  <a:schemeClr val="dk1"/>
                </a:solidFill>
                <a:latin typeface="Montserrat"/>
                <a:ea typeface="Montserrat"/>
                <a:cs typeface="Montserrat"/>
                <a:sym typeface="Montserrat"/>
              </a:rPr>
              <a:t>As shown. It requires you to choose the process either output ,Input.</a:t>
            </a:r>
            <a:endParaRPr sz="1800">
              <a:solidFill>
                <a:schemeClr val="dk1"/>
              </a:solidFill>
              <a:latin typeface="Montserrat"/>
              <a:ea typeface="Montserrat"/>
              <a:cs typeface="Montserrat"/>
              <a:sym typeface="Montserrat"/>
            </a:endParaRPr>
          </a:p>
          <a:p>
            <a:pPr marL="0" marR="228600" lvl="0" indent="0" algn="l" rtl="0">
              <a:lnSpc>
                <a:spcPct val="133333"/>
              </a:lnSpc>
              <a:spcBef>
                <a:spcPts val="0"/>
              </a:spcBef>
              <a:spcAft>
                <a:spcPts val="0"/>
              </a:spcAft>
              <a:buNone/>
            </a:pPr>
            <a:endParaRPr sz="1800">
              <a:solidFill>
                <a:schemeClr val="dk1"/>
              </a:solidFill>
              <a:latin typeface="Montserrat"/>
              <a:ea typeface="Montserrat"/>
              <a:cs typeface="Montserrat"/>
              <a:sym typeface="Montserrat"/>
            </a:endParaRPr>
          </a:p>
          <a:p>
            <a:pPr marL="0" lvl="0" indent="0" algn="l" rtl="0">
              <a:spcBef>
                <a:spcPts val="0"/>
              </a:spcBef>
              <a:spcAft>
                <a:spcPts val="0"/>
              </a:spcAft>
              <a:buNone/>
            </a:pPr>
            <a:endParaRPr sz="2000">
              <a:solidFill>
                <a:schemeClr val="dk1"/>
              </a:solidFill>
              <a:latin typeface="Montserrat"/>
              <a:ea typeface="Montserrat"/>
              <a:cs typeface="Montserrat"/>
              <a:sym typeface="Montserrat"/>
            </a:endParaRPr>
          </a:p>
          <a:p>
            <a:pPr marL="0" lvl="0" indent="0" algn="l" rtl="0">
              <a:spcBef>
                <a:spcPts val="0"/>
              </a:spcBef>
              <a:spcAft>
                <a:spcPts val="0"/>
              </a:spcAft>
              <a:buNone/>
            </a:pPr>
            <a:endParaRPr sz="2000">
              <a:solidFill>
                <a:schemeClr val="dk1"/>
              </a:solidFill>
              <a:latin typeface="Montserrat"/>
              <a:ea typeface="Montserrat"/>
              <a:cs typeface="Montserrat"/>
              <a:sym typeface="Montserrat"/>
            </a:endParaRPr>
          </a:p>
        </p:txBody>
      </p:sp>
      <p:sp>
        <p:nvSpPr>
          <p:cNvPr id="294" name="Google Shape;294;p29"/>
          <p:cNvSpPr txBox="1">
            <a:spLocks noGrp="1"/>
          </p:cNvSpPr>
          <p:nvPr>
            <p:ph type="title" idx="4294967295"/>
          </p:nvPr>
        </p:nvSpPr>
        <p:spPr>
          <a:xfrm>
            <a:off x="475350" y="438625"/>
            <a:ext cx="4801500" cy="409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 </a:t>
            </a:r>
            <a:r>
              <a:rPr lang="en" sz="2000">
                <a:solidFill>
                  <a:srgbClr val="00BCD4"/>
                </a:solidFill>
              </a:rPr>
              <a:t>How does PAS Work.</a:t>
            </a:r>
            <a:endParaRPr>
              <a:solidFill>
                <a:srgbClr val="00BCD4"/>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00BCD4"/>
        </a:solidFill>
        <a:effectLst/>
      </p:bgPr>
    </p:bg>
    <p:spTree>
      <p:nvGrpSpPr>
        <p:cNvPr id="1" name="Shape 298"/>
        <p:cNvGrpSpPr/>
        <p:nvPr/>
      </p:nvGrpSpPr>
      <p:grpSpPr>
        <a:xfrm>
          <a:off x="0" y="0"/>
          <a:ext cx="0" cy="0"/>
          <a:chOff x="0" y="0"/>
          <a:chExt cx="0" cy="0"/>
        </a:xfrm>
      </p:grpSpPr>
      <p:sp>
        <p:nvSpPr>
          <p:cNvPr id="299" name="Google Shape;299;p30"/>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17</a:t>
            </a:fld>
            <a:endParaRPr/>
          </a:p>
        </p:txBody>
      </p:sp>
      <p:sp>
        <p:nvSpPr>
          <p:cNvPr id="300" name="Google Shape;300;p30"/>
          <p:cNvSpPr txBox="1"/>
          <p:nvPr/>
        </p:nvSpPr>
        <p:spPr>
          <a:xfrm>
            <a:off x="377825" y="950675"/>
            <a:ext cx="6801000" cy="2709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latin typeface="Montserrat"/>
                <a:ea typeface="Montserrat"/>
                <a:cs typeface="Montserrat"/>
                <a:sym typeface="Montserrat"/>
              </a:rPr>
              <a:t>-</a:t>
            </a:r>
            <a:r>
              <a:rPr lang="en" sz="2000">
                <a:solidFill>
                  <a:schemeClr val="dk1"/>
                </a:solidFill>
                <a:latin typeface="Montserrat"/>
                <a:ea typeface="Montserrat"/>
                <a:cs typeface="Montserrat"/>
                <a:sym typeface="Montserrat"/>
              </a:rPr>
              <a:t>If operation is Output </a:t>
            </a:r>
            <a:endParaRPr sz="2000">
              <a:solidFill>
                <a:schemeClr val="dk1"/>
              </a:solidFill>
              <a:latin typeface="Montserrat"/>
              <a:ea typeface="Montserrat"/>
              <a:cs typeface="Montserrat"/>
              <a:sym typeface="Montserrat"/>
            </a:endParaRPr>
          </a:p>
          <a:p>
            <a:pPr marL="0" lvl="0" indent="0" algn="l" rtl="0">
              <a:spcBef>
                <a:spcPts val="0"/>
              </a:spcBef>
              <a:spcAft>
                <a:spcPts val="0"/>
              </a:spcAft>
              <a:buNone/>
            </a:pPr>
            <a:r>
              <a:rPr lang="en" sz="2000">
                <a:solidFill>
                  <a:schemeClr val="dk1"/>
                </a:solidFill>
                <a:latin typeface="Montserrat"/>
                <a:ea typeface="Montserrat"/>
                <a:cs typeface="Montserrat"/>
                <a:sym typeface="Montserrat"/>
              </a:rPr>
              <a:t>-It shows you a list of the existing drugs along     with their count.</a:t>
            </a:r>
            <a:endParaRPr sz="2000">
              <a:solidFill>
                <a:schemeClr val="dk1"/>
              </a:solidFill>
              <a:latin typeface="Montserrat"/>
              <a:ea typeface="Montserrat"/>
              <a:cs typeface="Montserrat"/>
              <a:sym typeface="Montserrat"/>
            </a:endParaRPr>
          </a:p>
          <a:p>
            <a:pPr marL="0" lvl="0" indent="0" algn="l" rtl="0">
              <a:spcBef>
                <a:spcPts val="0"/>
              </a:spcBef>
              <a:spcAft>
                <a:spcPts val="0"/>
              </a:spcAft>
              <a:buNone/>
            </a:pPr>
            <a:r>
              <a:rPr lang="en" sz="2000">
                <a:solidFill>
                  <a:schemeClr val="dk1"/>
                </a:solidFill>
                <a:latin typeface="Montserrat"/>
                <a:ea typeface="Montserrat"/>
                <a:cs typeface="Montserrat"/>
                <a:sym typeface="Montserrat"/>
              </a:rPr>
              <a:t>-It requires you to search of drug you want.</a:t>
            </a:r>
            <a:endParaRPr sz="2000">
              <a:solidFill>
                <a:schemeClr val="dk1"/>
              </a:solidFill>
              <a:latin typeface="Montserrat"/>
              <a:ea typeface="Montserrat"/>
              <a:cs typeface="Montserrat"/>
              <a:sym typeface="Montserrat"/>
            </a:endParaRPr>
          </a:p>
          <a:p>
            <a:pPr marL="0" lvl="0" indent="0" algn="l" rtl="0">
              <a:spcBef>
                <a:spcPts val="0"/>
              </a:spcBef>
              <a:spcAft>
                <a:spcPts val="0"/>
              </a:spcAft>
              <a:buNone/>
            </a:pPr>
            <a:endParaRPr sz="2000">
              <a:solidFill>
                <a:schemeClr val="dk1"/>
              </a:solidFill>
              <a:latin typeface="Montserrat"/>
              <a:ea typeface="Montserrat"/>
              <a:cs typeface="Montserrat"/>
              <a:sym typeface="Montserrat"/>
            </a:endParaRPr>
          </a:p>
          <a:p>
            <a:pPr marL="0" marR="228600" lvl="0" indent="0" algn="l" rtl="0">
              <a:lnSpc>
                <a:spcPct val="133333"/>
              </a:lnSpc>
              <a:spcBef>
                <a:spcPts val="0"/>
              </a:spcBef>
              <a:spcAft>
                <a:spcPts val="0"/>
              </a:spcAft>
              <a:buNone/>
            </a:pPr>
            <a:endParaRPr sz="1800">
              <a:solidFill>
                <a:schemeClr val="dk1"/>
              </a:solidFill>
              <a:latin typeface="Montserrat"/>
              <a:ea typeface="Montserrat"/>
              <a:cs typeface="Montserrat"/>
              <a:sym typeface="Montserrat"/>
            </a:endParaRPr>
          </a:p>
          <a:p>
            <a:pPr marL="0" lvl="0" indent="0" algn="l" rtl="0">
              <a:spcBef>
                <a:spcPts val="0"/>
              </a:spcBef>
              <a:spcAft>
                <a:spcPts val="0"/>
              </a:spcAft>
              <a:buNone/>
            </a:pPr>
            <a:endParaRPr sz="2000">
              <a:solidFill>
                <a:schemeClr val="dk1"/>
              </a:solidFill>
              <a:latin typeface="Montserrat"/>
              <a:ea typeface="Montserrat"/>
              <a:cs typeface="Montserrat"/>
              <a:sym typeface="Montserrat"/>
            </a:endParaRPr>
          </a:p>
          <a:p>
            <a:pPr marL="0" lvl="0" indent="0" algn="l" rtl="0">
              <a:spcBef>
                <a:spcPts val="0"/>
              </a:spcBef>
              <a:spcAft>
                <a:spcPts val="0"/>
              </a:spcAft>
              <a:buNone/>
            </a:pPr>
            <a:endParaRPr sz="2000">
              <a:solidFill>
                <a:schemeClr val="dk1"/>
              </a:solidFill>
              <a:latin typeface="Montserrat"/>
              <a:ea typeface="Montserrat"/>
              <a:cs typeface="Montserrat"/>
              <a:sym typeface="Montserrat"/>
            </a:endParaRPr>
          </a:p>
        </p:txBody>
      </p:sp>
      <p:sp>
        <p:nvSpPr>
          <p:cNvPr id="301" name="Google Shape;301;p30"/>
          <p:cNvSpPr txBox="1">
            <a:spLocks noGrp="1"/>
          </p:cNvSpPr>
          <p:nvPr>
            <p:ph type="title" idx="4294967295"/>
          </p:nvPr>
        </p:nvSpPr>
        <p:spPr>
          <a:xfrm>
            <a:off x="475350" y="438625"/>
            <a:ext cx="4801500" cy="409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 </a:t>
            </a:r>
            <a:r>
              <a:rPr lang="en" sz="2000">
                <a:solidFill>
                  <a:srgbClr val="00BCD4"/>
                </a:solidFill>
              </a:rPr>
              <a:t>How does PAS Work.</a:t>
            </a:r>
            <a:endParaRPr>
              <a:solidFill>
                <a:srgbClr val="00BCD4"/>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00BCD4"/>
        </a:solidFill>
        <a:effectLst/>
      </p:bgPr>
    </p:bg>
    <p:spTree>
      <p:nvGrpSpPr>
        <p:cNvPr id="1" name="Shape 305"/>
        <p:cNvGrpSpPr/>
        <p:nvPr/>
      </p:nvGrpSpPr>
      <p:grpSpPr>
        <a:xfrm>
          <a:off x="0" y="0"/>
          <a:ext cx="0" cy="0"/>
          <a:chOff x="0" y="0"/>
          <a:chExt cx="0" cy="0"/>
        </a:xfrm>
      </p:grpSpPr>
      <p:sp>
        <p:nvSpPr>
          <p:cNvPr id="306" name="Google Shape;306;p31"/>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18</a:t>
            </a:fld>
            <a:endParaRPr/>
          </a:p>
        </p:txBody>
      </p:sp>
      <p:sp>
        <p:nvSpPr>
          <p:cNvPr id="307" name="Google Shape;307;p31"/>
          <p:cNvSpPr txBox="1"/>
          <p:nvPr/>
        </p:nvSpPr>
        <p:spPr>
          <a:xfrm>
            <a:off x="377825" y="950675"/>
            <a:ext cx="6801000" cy="1816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latin typeface="Montserrat"/>
                <a:ea typeface="Montserrat"/>
                <a:cs typeface="Montserrat"/>
                <a:sym typeface="Montserrat"/>
              </a:rPr>
              <a:t>-The arm goes with the cart to the shelf for the medicine you ordered and catch it, if it is found, and returns it to the point of origin at which the drug is taken.</a:t>
            </a:r>
            <a:endParaRPr sz="2000">
              <a:solidFill>
                <a:schemeClr val="dk1"/>
              </a:solidFill>
              <a:latin typeface="Montserrat"/>
              <a:ea typeface="Montserrat"/>
              <a:cs typeface="Montserrat"/>
              <a:sym typeface="Montserrat"/>
            </a:endParaRPr>
          </a:p>
          <a:p>
            <a:pPr marL="0" marR="228600" lvl="0" indent="0" algn="l" rtl="0">
              <a:lnSpc>
                <a:spcPct val="133333"/>
              </a:lnSpc>
              <a:spcBef>
                <a:spcPts val="0"/>
              </a:spcBef>
              <a:spcAft>
                <a:spcPts val="0"/>
              </a:spcAft>
              <a:buNone/>
            </a:pPr>
            <a:endParaRPr sz="1800">
              <a:solidFill>
                <a:schemeClr val="dk1"/>
              </a:solidFill>
              <a:latin typeface="Montserrat"/>
              <a:ea typeface="Montserrat"/>
              <a:cs typeface="Montserrat"/>
              <a:sym typeface="Montserrat"/>
            </a:endParaRPr>
          </a:p>
          <a:p>
            <a:pPr marL="0" lvl="0" indent="0" algn="l" rtl="0">
              <a:spcBef>
                <a:spcPts val="0"/>
              </a:spcBef>
              <a:spcAft>
                <a:spcPts val="0"/>
              </a:spcAft>
              <a:buNone/>
            </a:pPr>
            <a:endParaRPr sz="2000">
              <a:solidFill>
                <a:schemeClr val="dk1"/>
              </a:solidFill>
              <a:latin typeface="Montserrat"/>
              <a:ea typeface="Montserrat"/>
              <a:cs typeface="Montserrat"/>
              <a:sym typeface="Montserrat"/>
            </a:endParaRPr>
          </a:p>
          <a:p>
            <a:pPr marL="0" lvl="0" indent="0" algn="l" rtl="0">
              <a:spcBef>
                <a:spcPts val="0"/>
              </a:spcBef>
              <a:spcAft>
                <a:spcPts val="0"/>
              </a:spcAft>
              <a:buNone/>
            </a:pPr>
            <a:endParaRPr sz="2000">
              <a:solidFill>
                <a:schemeClr val="dk1"/>
              </a:solidFill>
              <a:latin typeface="Montserrat"/>
              <a:ea typeface="Montserrat"/>
              <a:cs typeface="Montserrat"/>
              <a:sym typeface="Montserrat"/>
            </a:endParaRPr>
          </a:p>
        </p:txBody>
      </p:sp>
      <p:sp>
        <p:nvSpPr>
          <p:cNvPr id="308" name="Google Shape;308;p31"/>
          <p:cNvSpPr txBox="1">
            <a:spLocks noGrp="1"/>
          </p:cNvSpPr>
          <p:nvPr>
            <p:ph type="title" idx="4294967295"/>
          </p:nvPr>
        </p:nvSpPr>
        <p:spPr>
          <a:xfrm>
            <a:off x="475350" y="438625"/>
            <a:ext cx="4801500" cy="409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 </a:t>
            </a:r>
            <a:r>
              <a:rPr lang="en" sz="2000">
                <a:solidFill>
                  <a:srgbClr val="00BCD4"/>
                </a:solidFill>
              </a:rPr>
              <a:t>How does PAS Work.</a:t>
            </a:r>
            <a:endParaRPr>
              <a:solidFill>
                <a:srgbClr val="00BCD4"/>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00BCD4"/>
        </a:solidFill>
        <a:effectLst/>
      </p:bgPr>
    </p:bg>
    <p:spTree>
      <p:nvGrpSpPr>
        <p:cNvPr id="1" name="Shape 312"/>
        <p:cNvGrpSpPr/>
        <p:nvPr/>
      </p:nvGrpSpPr>
      <p:grpSpPr>
        <a:xfrm>
          <a:off x="0" y="0"/>
          <a:ext cx="0" cy="0"/>
          <a:chOff x="0" y="0"/>
          <a:chExt cx="0" cy="0"/>
        </a:xfrm>
      </p:grpSpPr>
      <p:sp>
        <p:nvSpPr>
          <p:cNvPr id="313" name="Google Shape;313;p32"/>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19</a:t>
            </a:fld>
            <a:endParaRPr/>
          </a:p>
        </p:txBody>
      </p:sp>
      <p:sp>
        <p:nvSpPr>
          <p:cNvPr id="314" name="Google Shape;314;p32"/>
          <p:cNvSpPr txBox="1"/>
          <p:nvPr/>
        </p:nvSpPr>
        <p:spPr>
          <a:xfrm>
            <a:off x="377825" y="950675"/>
            <a:ext cx="6801000" cy="3940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latin typeface="Montserrat"/>
                <a:ea typeface="Montserrat"/>
                <a:cs typeface="Montserrat"/>
                <a:sym typeface="Montserrat"/>
              </a:rPr>
              <a:t>-</a:t>
            </a:r>
            <a:r>
              <a:rPr lang="en" sz="2000">
                <a:solidFill>
                  <a:schemeClr val="dk1"/>
                </a:solidFill>
                <a:latin typeface="Montserrat"/>
                <a:ea typeface="Montserrat"/>
                <a:cs typeface="Montserrat"/>
                <a:sym typeface="Montserrat"/>
              </a:rPr>
              <a:t>If operation is Input.</a:t>
            </a:r>
            <a:endParaRPr sz="2000">
              <a:solidFill>
                <a:schemeClr val="dk1"/>
              </a:solidFill>
              <a:latin typeface="Montserrat"/>
              <a:ea typeface="Montserrat"/>
              <a:cs typeface="Montserrat"/>
              <a:sym typeface="Montserrat"/>
            </a:endParaRPr>
          </a:p>
          <a:p>
            <a:pPr marL="0" lvl="0" indent="0" algn="l" rtl="0">
              <a:spcBef>
                <a:spcPts val="0"/>
              </a:spcBef>
              <a:spcAft>
                <a:spcPts val="0"/>
              </a:spcAft>
              <a:buNone/>
            </a:pPr>
            <a:r>
              <a:rPr lang="en" sz="2000">
                <a:solidFill>
                  <a:schemeClr val="dk1"/>
                </a:solidFill>
                <a:latin typeface="Montserrat"/>
                <a:ea typeface="Montserrat"/>
                <a:cs typeface="Montserrat"/>
                <a:sym typeface="Montserrat"/>
              </a:rPr>
              <a:t>-It shows you a list of the existing drugs  with their  count.</a:t>
            </a:r>
            <a:endParaRPr sz="2000">
              <a:solidFill>
                <a:schemeClr val="dk1"/>
              </a:solidFill>
              <a:latin typeface="Montserrat"/>
              <a:ea typeface="Montserrat"/>
              <a:cs typeface="Montserrat"/>
              <a:sym typeface="Montserrat"/>
            </a:endParaRPr>
          </a:p>
          <a:p>
            <a:pPr marL="0" lvl="0" indent="0" algn="l" rtl="0">
              <a:spcBef>
                <a:spcPts val="0"/>
              </a:spcBef>
              <a:spcAft>
                <a:spcPts val="0"/>
              </a:spcAft>
              <a:buNone/>
            </a:pPr>
            <a:r>
              <a:rPr lang="en" sz="2000">
                <a:solidFill>
                  <a:schemeClr val="dk1"/>
                </a:solidFill>
                <a:latin typeface="Montserrat"/>
                <a:ea typeface="Montserrat"/>
                <a:cs typeface="Montserrat"/>
                <a:sym typeface="Montserrat"/>
              </a:rPr>
              <a:t>-It requires you to write the name of drug you want to put it in right shelf.</a:t>
            </a:r>
            <a:endParaRPr sz="2000">
              <a:solidFill>
                <a:schemeClr val="dk1"/>
              </a:solidFill>
              <a:latin typeface="Montserrat"/>
              <a:ea typeface="Montserrat"/>
              <a:cs typeface="Montserrat"/>
              <a:sym typeface="Montserrat"/>
            </a:endParaRPr>
          </a:p>
          <a:p>
            <a:pPr marL="0" lvl="0" indent="0" algn="l" rtl="0">
              <a:spcBef>
                <a:spcPts val="0"/>
              </a:spcBef>
              <a:spcAft>
                <a:spcPts val="0"/>
              </a:spcAft>
              <a:buNone/>
            </a:pPr>
            <a:r>
              <a:rPr lang="en" sz="2000">
                <a:solidFill>
                  <a:schemeClr val="dk1"/>
                </a:solidFill>
                <a:latin typeface="Montserrat"/>
                <a:ea typeface="Montserrat"/>
                <a:cs typeface="Montserrat"/>
                <a:sym typeface="Montserrat"/>
              </a:rPr>
              <a:t>-If the shelf is not full,the arm open then require from you  to put the drug in the designated place in the arm. Then he goes to his shelf and inserts it, and return the  point of origin.</a:t>
            </a:r>
            <a:endParaRPr sz="2000">
              <a:solidFill>
                <a:schemeClr val="dk1"/>
              </a:solidFill>
              <a:latin typeface="Montserrat"/>
              <a:ea typeface="Montserrat"/>
              <a:cs typeface="Montserrat"/>
              <a:sym typeface="Montserrat"/>
            </a:endParaRPr>
          </a:p>
          <a:p>
            <a:pPr marL="0" marR="228600" lvl="0" indent="0" algn="l" rtl="0">
              <a:lnSpc>
                <a:spcPct val="133333"/>
              </a:lnSpc>
              <a:spcBef>
                <a:spcPts val="0"/>
              </a:spcBef>
              <a:spcAft>
                <a:spcPts val="0"/>
              </a:spcAft>
              <a:buNone/>
            </a:pPr>
            <a:endParaRPr sz="1800">
              <a:solidFill>
                <a:schemeClr val="dk1"/>
              </a:solidFill>
              <a:latin typeface="Montserrat"/>
              <a:ea typeface="Montserrat"/>
              <a:cs typeface="Montserrat"/>
              <a:sym typeface="Montserrat"/>
            </a:endParaRPr>
          </a:p>
          <a:p>
            <a:pPr marL="0" lvl="0" indent="0" algn="l" rtl="0">
              <a:spcBef>
                <a:spcPts val="0"/>
              </a:spcBef>
              <a:spcAft>
                <a:spcPts val="0"/>
              </a:spcAft>
              <a:buNone/>
            </a:pPr>
            <a:endParaRPr sz="2000">
              <a:solidFill>
                <a:schemeClr val="dk1"/>
              </a:solidFill>
              <a:latin typeface="Montserrat"/>
              <a:ea typeface="Montserrat"/>
              <a:cs typeface="Montserrat"/>
              <a:sym typeface="Montserrat"/>
            </a:endParaRPr>
          </a:p>
          <a:p>
            <a:pPr marL="0" lvl="0" indent="0" algn="l" rtl="0">
              <a:spcBef>
                <a:spcPts val="0"/>
              </a:spcBef>
              <a:spcAft>
                <a:spcPts val="0"/>
              </a:spcAft>
              <a:buNone/>
            </a:pPr>
            <a:endParaRPr sz="2000">
              <a:solidFill>
                <a:schemeClr val="dk1"/>
              </a:solidFill>
              <a:latin typeface="Montserrat"/>
              <a:ea typeface="Montserrat"/>
              <a:cs typeface="Montserrat"/>
              <a:sym typeface="Montserrat"/>
            </a:endParaRPr>
          </a:p>
        </p:txBody>
      </p:sp>
      <p:sp>
        <p:nvSpPr>
          <p:cNvPr id="315" name="Google Shape;315;p32"/>
          <p:cNvSpPr txBox="1">
            <a:spLocks noGrp="1"/>
          </p:cNvSpPr>
          <p:nvPr>
            <p:ph type="title" idx="4294967295"/>
          </p:nvPr>
        </p:nvSpPr>
        <p:spPr>
          <a:xfrm>
            <a:off x="475350" y="438625"/>
            <a:ext cx="4801500" cy="409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 </a:t>
            </a:r>
            <a:r>
              <a:rPr lang="en" sz="2000">
                <a:solidFill>
                  <a:srgbClr val="00BCD4"/>
                </a:solidFill>
              </a:rPr>
              <a:t>How does PAS Work.</a:t>
            </a:r>
            <a:endParaRPr>
              <a:solidFill>
                <a:srgbClr val="00BCD4"/>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CDDC39"/>
        </a:solidFill>
        <a:effectLst/>
      </p:bgPr>
    </p:bg>
    <p:spTree>
      <p:nvGrpSpPr>
        <p:cNvPr id="1" name="Shape 88"/>
        <p:cNvGrpSpPr/>
        <p:nvPr/>
      </p:nvGrpSpPr>
      <p:grpSpPr>
        <a:xfrm>
          <a:off x="0" y="0"/>
          <a:ext cx="0" cy="0"/>
          <a:chOff x="0" y="0"/>
          <a:chExt cx="0" cy="0"/>
        </a:xfrm>
      </p:grpSpPr>
      <p:sp>
        <p:nvSpPr>
          <p:cNvPr id="89" name="Google Shape;89;p15"/>
          <p:cNvSpPr txBox="1">
            <a:spLocks noGrp="1"/>
          </p:cNvSpPr>
          <p:nvPr>
            <p:ph type="title"/>
          </p:nvPr>
        </p:nvSpPr>
        <p:spPr>
          <a:xfrm>
            <a:off x="841000" y="665300"/>
            <a:ext cx="4801500" cy="409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solidFill>
                  <a:srgbClr val="CDDC39"/>
                </a:solidFill>
              </a:rPr>
              <a:t>Outline</a:t>
            </a:r>
            <a:endParaRPr sz="2400">
              <a:solidFill>
                <a:srgbClr val="CDDC39"/>
              </a:solidFill>
            </a:endParaRPr>
          </a:p>
        </p:txBody>
      </p:sp>
      <p:sp>
        <p:nvSpPr>
          <p:cNvPr id="90" name="Google Shape;90;p15"/>
          <p:cNvSpPr txBox="1"/>
          <p:nvPr/>
        </p:nvSpPr>
        <p:spPr>
          <a:xfrm>
            <a:off x="841000" y="1302250"/>
            <a:ext cx="4581000" cy="2787900"/>
          </a:xfrm>
          <a:prstGeom prst="rect">
            <a:avLst/>
          </a:prstGeom>
          <a:noFill/>
          <a:ln>
            <a:noFill/>
          </a:ln>
        </p:spPr>
        <p:txBody>
          <a:bodyPr spcFirstLastPara="1" wrap="square" lIns="91425" tIns="91425" rIns="91425" bIns="91425" anchor="t" anchorCtr="0">
            <a:noAutofit/>
          </a:bodyPr>
          <a:lstStyle/>
          <a:p>
            <a:pPr marL="457200" lvl="0" indent="-355600" algn="l" rtl="0">
              <a:spcBef>
                <a:spcPts val="600"/>
              </a:spcBef>
              <a:spcAft>
                <a:spcPts val="0"/>
              </a:spcAft>
              <a:buClr>
                <a:srgbClr val="666666"/>
              </a:buClr>
              <a:buSzPts val="2000"/>
              <a:buFont typeface="Montserrat"/>
              <a:buAutoNum type="arabicPeriod"/>
            </a:pPr>
            <a:r>
              <a:rPr lang="en" sz="2000">
                <a:solidFill>
                  <a:srgbClr val="666666"/>
                </a:solidFill>
                <a:latin typeface="Montserrat"/>
                <a:ea typeface="Montserrat"/>
                <a:cs typeface="Montserrat"/>
                <a:sym typeface="Montserrat"/>
              </a:rPr>
              <a:t>Introduction .</a:t>
            </a:r>
            <a:endParaRPr sz="2000">
              <a:solidFill>
                <a:srgbClr val="666666"/>
              </a:solidFill>
              <a:latin typeface="Montserrat"/>
              <a:ea typeface="Montserrat"/>
              <a:cs typeface="Montserrat"/>
              <a:sym typeface="Montserrat"/>
            </a:endParaRPr>
          </a:p>
          <a:p>
            <a:pPr marL="457200" lvl="0" indent="-355600" algn="l" rtl="0">
              <a:spcBef>
                <a:spcPts val="0"/>
              </a:spcBef>
              <a:spcAft>
                <a:spcPts val="0"/>
              </a:spcAft>
              <a:buClr>
                <a:srgbClr val="666666"/>
              </a:buClr>
              <a:buSzPts val="2000"/>
              <a:buFont typeface="Montserrat"/>
              <a:buAutoNum type="arabicPeriod"/>
            </a:pPr>
            <a:r>
              <a:rPr lang="en" sz="2000">
                <a:solidFill>
                  <a:srgbClr val="666666"/>
                </a:solidFill>
                <a:latin typeface="Montserrat"/>
                <a:ea typeface="Montserrat"/>
                <a:cs typeface="Montserrat"/>
                <a:sym typeface="Montserrat"/>
              </a:rPr>
              <a:t>What problem does PAS solve.</a:t>
            </a:r>
            <a:endParaRPr sz="2000">
              <a:solidFill>
                <a:srgbClr val="666666"/>
              </a:solidFill>
              <a:latin typeface="Montserrat"/>
              <a:ea typeface="Montserrat"/>
              <a:cs typeface="Montserrat"/>
              <a:sym typeface="Montserrat"/>
            </a:endParaRPr>
          </a:p>
          <a:p>
            <a:pPr marL="457200" lvl="0" indent="-355600" algn="l" rtl="0">
              <a:spcBef>
                <a:spcPts val="0"/>
              </a:spcBef>
              <a:spcAft>
                <a:spcPts val="0"/>
              </a:spcAft>
              <a:buClr>
                <a:srgbClr val="666666"/>
              </a:buClr>
              <a:buSzPts val="2000"/>
              <a:buFont typeface="Montserrat"/>
              <a:buAutoNum type="arabicPeriod"/>
            </a:pPr>
            <a:r>
              <a:rPr lang="en" sz="2000">
                <a:solidFill>
                  <a:srgbClr val="666666"/>
                </a:solidFill>
                <a:latin typeface="Montserrat"/>
                <a:ea typeface="Montserrat"/>
                <a:cs typeface="Montserrat"/>
                <a:sym typeface="Montserrat"/>
              </a:rPr>
              <a:t>Parts.</a:t>
            </a:r>
            <a:endParaRPr sz="2000">
              <a:solidFill>
                <a:srgbClr val="666666"/>
              </a:solidFill>
              <a:latin typeface="Montserrat"/>
              <a:ea typeface="Montserrat"/>
              <a:cs typeface="Montserrat"/>
              <a:sym typeface="Montserrat"/>
            </a:endParaRPr>
          </a:p>
          <a:p>
            <a:pPr marL="457200" lvl="0" indent="-355600" algn="l" rtl="0">
              <a:spcBef>
                <a:spcPts val="0"/>
              </a:spcBef>
              <a:spcAft>
                <a:spcPts val="0"/>
              </a:spcAft>
              <a:buClr>
                <a:srgbClr val="666666"/>
              </a:buClr>
              <a:buSzPts val="2000"/>
              <a:buFont typeface="Montserrat"/>
              <a:buAutoNum type="arabicPeriod"/>
            </a:pPr>
            <a:r>
              <a:rPr lang="en" sz="2000">
                <a:solidFill>
                  <a:srgbClr val="666666"/>
                </a:solidFill>
                <a:latin typeface="Montserrat"/>
                <a:ea typeface="Montserrat"/>
                <a:cs typeface="Montserrat"/>
                <a:sym typeface="Montserrat"/>
              </a:rPr>
              <a:t>Project Timeline.</a:t>
            </a:r>
            <a:endParaRPr sz="2000">
              <a:solidFill>
                <a:srgbClr val="666666"/>
              </a:solidFill>
              <a:latin typeface="Montserrat"/>
              <a:ea typeface="Montserrat"/>
              <a:cs typeface="Montserrat"/>
              <a:sym typeface="Montserrat"/>
            </a:endParaRPr>
          </a:p>
          <a:p>
            <a:pPr marL="457200" lvl="0" indent="-355600" algn="l" rtl="0">
              <a:spcBef>
                <a:spcPts val="0"/>
              </a:spcBef>
              <a:spcAft>
                <a:spcPts val="0"/>
              </a:spcAft>
              <a:buClr>
                <a:srgbClr val="666666"/>
              </a:buClr>
              <a:buSzPts val="2000"/>
              <a:buFont typeface="Montserrat"/>
              <a:buAutoNum type="arabicPeriod"/>
            </a:pPr>
            <a:r>
              <a:rPr lang="en" sz="2000">
                <a:solidFill>
                  <a:srgbClr val="666666"/>
                </a:solidFill>
                <a:latin typeface="Montserrat"/>
                <a:ea typeface="Montserrat"/>
                <a:cs typeface="Montserrat"/>
                <a:sym typeface="Montserrat"/>
              </a:rPr>
              <a:t>How does PAS Work.</a:t>
            </a:r>
            <a:endParaRPr sz="2000">
              <a:solidFill>
                <a:srgbClr val="666666"/>
              </a:solidFill>
              <a:latin typeface="Montserrat"/>
              <a:ea typeface="Montserrat"/>
              <a:cs typeface="Montserrat"/>
              <a:sym typeface="Montserrat"/>
            </a:endParaRPr>
          </a:p>
          <a:p>
            <a:pPr marL="457200" lvl="0" indent="-355600" algn="l" rtl="0">
              <a:spcBef>
                <a:spcPts val="0"/>
              </a:spcBef>
              <a:spcAft>
                <a:spcPts val="0"/>
              </a:spcAft>
              <a:buClr>
                <a:srgbClr val="666666"/>
              </a:buClr>
              <a:buSzPts val="2000"/>
              <a:buFont typeface="Montserrat"/>
              <a:buAutoNum type="arabicPeriod"/>
            </a:pPr>
            <a:r>
              <a:rPr lang="en" sz="2000">
                <a:solidFill>
                  <a:srgbClr val="666666"/>
                </a:solidFill>
                <a:latin typeface="Montserrat"/>
                <a:ea typeface="Montserrat"/>
                <a:cs typeface="Montserrat"/>
                <a:sym typeface="Montserrat"/>
              </a:rPr>
              <a:t>Final Product.</a:t>
            </a:r>
            <a:endParaRPr sz="2000">
              <a:solidFill>
                <a:srgbClr val="666666"/>
              </a:solidFill>
              <a:latin typeface="Montserrat"/>
              <a:ea typeface="Montserrat"/>
              <a:cs typeface="Montserrat"/>
              <a:sym typeface="Montserrat"/>
            </a:endParaRPr>
          </a:p>
          <a:p>
            <a:pPr marL="457200" lvl="0" indent="-355600" algn="l" rtl="0">
              <a:spcBef>
                <a:spcPts val="0"/>
              </a:spcBef>
              <a:spcAft>
                <a:spcPts val="0"/>
              </a:spcAft>
              <a:buClr>
                <a:srgbClr val="666666"/>
              </a:buClr>
              <a:buSzPts val="2000"/>
              <a:buFont typeface="Montserrat"/>
              <a:buAutoNum type="arabicPeriod"/>
            </a:pPr>
            <a:r>
              <a:rPr lang="en" sz="2000">
                <a:solidFill>
                  <a:srgbClr val="666666"/>
                </a:solidFill>
                <a:latin typeface="Montserrat"/>
                <a:ea typeface="Montserrat"/>
                <a:cs typeface="Montserrat"/>
                <a:sym typeface="Montserrat"/>
              </a:rPr>
              <a:t>Future Work.</a:t>
            </a:r>
            <a:endParaRPr sz="2000">
              <a:solidFill>
                <a:srgbClr val="666666"/>
              </a:solidFill>
              <a:latin typeface="Montserrat"/>
              <a:ea typeface="Montserrat"/>
              <a:cs typeface="Montserrat"/>
              <a:sym typeface="Montserrat"/>
            </a:endParaRPr>
          </a:p>
          <a:p>
            <a:pPr marL="0" lvl="0" indent="0" algn="l" rtl="0">
              <a:spcBef>
                <a:spcPts val="600"/>
              </a:spcBef>
              <a:spcAft>
                <a:spcPts val="0"/>
              </a:spcAft>
              <a:buClr>
                <a:schemeClr val="dk1"/>
              </a:buClr>
              <a:buSzPts val="1100"/>
              <a:buFont typeface="Arial"/>
              <a:buNone/>
            </a:pPr>
            <a:endParaRPr sz="1100">
              <a:solidFill>
                <a:srgbClr val="666666"/>
              </a:solidFill>
              <a:latin typeface="Montserrat"/>
              <a:ea typeface="Montserrat"/>
              <a:cs typeface="Montserrat"/>
              <a:sym typeface="Montserrat"/>
            </a:endParaRPr>
          </a:p>
          <a:p>
            <a:pPr marL="0" lvl="0" indent="0" algn="l" rtl="0">
              <a:spcBef>
                <a:spcPts val="600"/>
              </a:spcBef>
              <a:spcAft>
                <a:spcPts val="0"/>
              </a:spcAft>
              <a:buNone/>
            </a:pPr>
            <a:endParaRPr sz="1100">
              <a:solidFill>
                <a:srgbClr val="666666"/>
              </a:solidFill>
              <a:latin typeface="Karla"/>
              <a:ea typeface="Karla"/>
              <a:cs typeface="Karla"/>
              <a:sym typeface="Karla"/>
            </a:endParaRPr>
          </a:p>
        </p:txBody>
      </p:sp>
      <p:sp>
        <p:nvSpPr>
          <p:cNvPr id="91" name="Google Shape;91;p15"/>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3F51B5"/>
        </a:solidFill>
        <a:effectLst/>
      </p:bgPr>
    </p:bg>
    <p:spTree>
      <p:nvGrpSpPr>
        <p:cNvPr id="1" name="Shape 319"/>
        <p:cNvGrpSpPr/>
        <p:nvPr/>
      </p:nvGrpSpPr>
      <p:grpSpPr>
        <a:xfrm>
          <a:off x="0" y="0"/>
          <a:ext cx="0" cy="0"/>
          <a:chOff x="0" y="0"/>
          <a:chExt cx="0" cy="0"/>
        </a:xfrm>
      </p:grpSpPr>
      <p:sp>
        <p:nvSpPr>
          <p:cNvPr id="320" name="Google Shape;320;p33"/>
          <p:cNvSpPr txBox="1">
            <a:spLocks noGrp="1"/>
          </p:cNvSpPr>
          <p:nvPr>
            <p:ph type="title"/>
          </p:nvPr>
        </p:nvSpPr>
        <p:spPr>
          <a:xfrm>
            <a:off x="841000" y="755525"/>
            <a:ext cx="4801500" cy="409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Final </a:t>
            </a:r>
            <a:r>
              <a:rPr lang="en">
                <a:solidFill>
                  <a:srgbClr val="3F51B5"/>
                </a:solidFill>
              </a:rPr>
              <a:t>Product</a:t>
            </a:r>
            <a:r>
              <a:rPr lang="en"/>
              <a:t> </a:t>
            </a:r>
            <a:endParaRPr/>
          </a:p>
        </p:txBody>
      </p:sp>
      <p:grpSp>
        <p:nvGrpSpPr>
          <p:cNvPr id="321" name="Google Shape;321;p33"/>
          <p:cNvGrpSpPr/>
          <p:nvPr/>
        </p:nvGrpSpPr>
        <p:grpSpPr>
          <a:xfrm>
            <a:off x="318294" y="694222"/>
            <a:ext cx="449036" cy="470808"/>
            <a:chOff x="5961125" y="1623900"/>
            <a:chExt cx="427450" cy="448175"/>
          </a:xfrm>
        </p:grpSpPr>
        <p:sp>
          <p:nvSpPr>
            <p:cNvPr id="322" name="Google Shape;322;p33"/>
            <p:cNvSpPr/>
            <p:nvPr/>
          </p:nvSpPr>
          <p:spPr>
            <a:xfrm>
              <a:off x="5961125" y="1678700"/>
              <a:ext cx="376925" cy="376925"/>
            </a:xfrm>
            <a:custGeom>
              <a:avLst/>
              <a:gdLst/>
              <a:ahLst/>
              <a:cxnLst/>
              <a:rect l="l" t="t" r="r" b="b"/>
              <a:pathLst>
                <a:path w="15077" h="15077" fill="none" extrusionOk="0">
                  <a:moveTo>
                    <a:pt x="11813" y="1340"/>
                  </a:moveTo>
                  <a:lnTo>
                    <a:pt x="11813" y="1340"/>
                  </a:lnTo>
                  <a:lnTo>
                    <a:pt x="11350" y="1024"/>
                  </a:lnTo>
                  <a:lnTo>
                    <a:pt x="10863" y="780"/>
                  </a:lnTo>
                  <a:lnTo>
                    <a:pt x="10351" y="537"/>
                  </a:lnTo>
                  <a:lnTo>
                    <a:pt x="9816" y="342"/>
                  </a:lnTo>
                  <a:lnTo>
                    <a:pt x="9280" y="196"/>
                  </a:lnTo>
                  <a:lnTo>
                    <a:pt x="8720" y="98"/>
                  </a:lnTo>
                  <a:lnTo>
                    <a:pt x="8135" y="25"/>
                  </a:lnTo>
                  <a:lnTo>
                    <a:pt x="7551" y="1"/>
                  </a:lnTo>
                  <a:lnTo>
                    <a:pt x="7551" y="1"/>
                  </a:lnTo>
                  <a:lnTo>
                    <a:pt x="7161" y="1"/>
                  </a:lnTo>
                  <a:lnTo>
                    <a:pt x="6771" y="50"/>
                  </a:lnTo>
                  <a:lnTo>
                    <a:pt x="6406" y="98"/>
                  </a:lnTo>
                  <a:lnTo>
                    <a:pt x="6041" y="147"/>
                  </a:lnTo>
                  <a:lnTo>
                    <a:pt x="5675" y="244"/>
                  </a:lnTo>
                  <a:lnTo>
                    <a:pt x="5310" y="342"/>
                  </a:lnTo>
                  <a:lnTo>
                    <a:pt x="4969" y="464"/>
                  </a:lnTo>
                  <a:lnTo>
                    <a:pt x="4628" y="585"/>
                  </a:lnTo>
                  <a:lnTo>
                    <a:pt x="4287" y="731"/>
                  </a:lnTo>
                  <a:lnTo>
                    <a:pt x="3970" y="902"/>
                  </a:lnTo>
                  <a:lnTo>
                    <a:pt x="3654" y="1097"/>
                  </a:lnTo>
                  <a:lnTo>
                    <a:pt x="3337" y="1292"/>
                  </a:lnTo>
                  <a:lnTo>
                    <a:pt x="3045" y="1486"/>
                  </a:lnTo>
                  <a:lnTo>
                    <a:pt x="2753" y="1730"/>
                  </a:lnTo>
                  <a:lnTo>
                    <a:pt x="2485" y="1949"/>
                  </a:lnTo>
                  <a:lnTo>
                    <a:pt x="2217" y="2217"/>
                  </a:lnTo>
                  <a:lnTo>
                    <a:pt x="1973" y="2461"/>
                  </a:lnTo>
                  <a:lnTo>
                    <a:pt x="1730" y="2753"/>
                  </a:lnTo>
                  <a:lnTo>
                    <a:pt x="1510" y="3021"/>
                  </a:lnTo>
                  <a:lnTo>
                    <a:pt x="1291" y="3313"/>
                  </a:lnTo>
                  <a:lnTo>
                    <a:pt x="1096" y="3630"/>
                  </a:lnTo>
                  <a:lnTo>
                    <a:pt x="926" y="3946"/>
                  </a:lnTo>
                  <a:lnTo>
                    <a:pt x="755" y="4263"/>
                  </a:lnTo>
                  <a:lnTo>
                    <a:pt x="609" y="4604"/>
                  </a:lnTo>
                  <a:lnTo>
                    <a:pt x="463" y="4945"/>
                  </a:lnTo>
                  <a:lnTo>
                    <a:pt x="341" y="5286"/>
                  </a:lnTo>
                  <a:lnTo>
                    <a:pt x="244" y="5651"/>
                  </a:lnTo>
                  <a:lnTo>
                    <a:pt x="171" y="6016"/>
                  </a:lnTo>
                  <a:lnTo>
                    <a:pt x="98" y="6382"/>
                  </a:lnTo>
                  <a:lnTo>
                    <a:pt x="49" y="6771"/>
                  </a:lnTo>
                  <a:lnTo>
                    <a:pt x="25" y="7137"/>
                  </a:lnTo>
                  <a:lnTo>
                    <a:pt x="0" y="7526"/>
                  </a:lnTo>
                  <a:lnTo>
                    <a:pt x="0" y="7526"/>
                  </a:lnTo>
                  <a:lnTo>
                    <a:pt x="25" y="7916"/>
                  </a:lnTo>
                  <a:lnTo>
                    <a:pt x="49" y="8306"/>
                  </a:lnTo>
                  <a:lnTo>
                    <a:pt x="98" y="8671"/>
                  </a:lnTo>
                  <a:lnTo>
                    <a:pt x="171" y="9061"/>
                  </a:lnTo>
                  <a:lnTo>
                    <a:pt x="244" y="9426"/>
                  </a:lnTo>
                  <a:lnTo>
                    <a:pt x="341" y="9767"/>
                  </a:lnTo>
                  <a:lnTo>
                    <a:pt x="463" y="10132"/>
                  </a:lnTo>
                  <a:lnTo>
                    <a:pt x="609" y="10473"/>
                  </a:lnTo>
                  <a:lnTo>
                    <a:pt x="755" y="10790"/>
                  </a:lnTo>
                  <a:lnTo>
                    <a:pt x="926" y="11131"/>
                  </a:lnTo>
                  <a:lnTo>
                    <a:pt x="1096" y="11448"/>
                  </a:lnTo>
                  <a:lnTo>
                    <a:pt x="1291" y="11740"/>
                  </a:lnTo>
                  <a:lnTo>
                    <a:pt x="1510" y="12032"/>
                  </a:lnTo>
                  <a:lnTo>
                    <a:pt x="1730" y="12324"/>
                  </a:lnTo>
                  <a:lnTo>
                    <a:pt x="1973" y="12592"/>
                  </a:lnTo>
                  <a:lnTo>
                    <a:pt x="2217" y="12860"/>
                  </a:lnTo>
                  <a:lnTo>
                    <a:pt x="2485" y="13104"/>
                  </a:lnTo>
                  <a:lnTo>
                    <a:pt x="2753" y="13347"/>
                  </a:lnTo>
                  <a:lnTo>
                    <a:pt x="3045" y="13567"/>
                  </a:lnTo>
                  <a:lnTo>
                    <a:pt x="3337" y="13786"/>
                  </a:lnTo>
                  <a:lnTo>
                    <a:pt x="3654" y="13981"/>
                  </a:lnTo>
                  <a:lnTo>
                    <a:pt x="3970" y="14151"/>
                  </a:lnTo>
                  <a:lnTo>
                    <a:pt x="4287" y="14322"/>
                  </a:lnTo>
                  <a:lnTo>
                    <a:pt x="4628" y="14468"/>
                  </a:lnTo>
                  <a:lnTo>
                    <a:pt x="4969" y="14614"/>
                  </a:lnTo>
                  <a:lnTo>
                    <a:pt x="5310" y="14736"/>
                  </a:lnTo>
                  <a:lnTo>
                    <a:pt x="5675" y="14833"/>
                  </a:lnTo>
                  <a:lnTo>
                    <a:pt x="6041" y="14906"/>
                  </a:lnTo>
                  <a:lnTo>
                    <a:pt x="6406" y="14979"/>
                  </a:lnTo>
                  <a:lnTo>
                    <a:pt x="6771" y="15028"/>
                  </a:lnTo>
                  <a:lnTo>
                    <a:pt x="7161" y="15052"/>
                  </a:lnTo>
                  <a:lnTo>
                    <a:pt x="7551" y="15077"/>
                  </a:lnTo>
                  <a:lnTo>
                    <a:pt x="7551" y="15077"/>
                  </a:lnTo>
                  <a:lnTo>
                    <a:pt x="7940" y="15052"/>
                  </a:lnTo>
                  <a:lnTo>
                    <a:pt x="8306" y="15028"/>
                  </a:lnTo>
                  <a:lnTo>
                    <a:pt x="8695" y="14979"/>
                  </a:lnTo>
                  <a:lnTo>
                    <a:pt x="9061" y="14906"/>
                  </a:lnTo>
                  <a:lnTo>
                    <a:pt x="9426" y="14833"/>
                  </a:lnTo>
                  <a:lnTo>
                    <a:pt x="9791" y="14736"/>
                  </a:lnTo>
                  <a:lnTo>
                    <a:pt x="10132" y="14614"/>
                  </a:lnTo>
                  <a:lnTo>
                    <a:pt x="10473" y="14468"/>
                  </a:lnTo>
                  <a:lnTo>
                    <a:pt x="10814" y="14322"/>
                  </a:lnTo>
                  <a:lnTo>
                    <a:pt x="11131" y="14151"/>
                  </a:lnTo>
                  <a:lnTo>
                    <a:pt x="11447" y="13981"/>
                  </a:lnTo>
                  <a:lnTo>
                    <a:pt x="11764" y="13786"/>
                  </a:lnTo>
                  <a:lnTo>
                    <a:pt x="12056" y="13567"/>
                  </a:lnTo>
                  <a:lnTo>
                    <a:pt x="12348" y="13347"/>
                  </a:lnTo>
                  <a:lnTo>
                    <a:pt x="12616" y="13104"/>
                  </a:lnTo>
                  <a:lnTo>
                    <a:pt x="12884" y="12860"/>
                  </a:lnTo>
                  <a:lnTo>
                    <a:pt x="13128" y="12592"/>
                  </a:lnTo>
                  <a:lnTo>
                    <a:pt x="13371" y="12324"/>
                  </a:lnTo>
                  <a:lnTo>
                    <a:pt x="13591" y="12032"/>
                  </a:lnTo>
                  <a:lnTo>
                    <a:pt x="13785" y="11740"/>
                  </a:lnTo>
                  <a:lnTo>
                    <a:pt x="13980" y="11448"/>
                  </a:lnTo>
                  <a:lnTo>
                    <a:pt x="14175" y="11131"/>
                  </a:lnTo>
                  <a:lnTo>
                    <a:pt x="14346" y="10790"/>
                  </a:lnTo>
                  <a:lnTo>
                    <a:pt x="14492" y="10473"/>
                  </a:lnTo>
                  <a:lnTo>
                    <a:pt x="14613" y="10132"/>
                  </a:lnTo>
                  <a:lnTo>
                    <a:pt x="14735" y="9767"/>
                  </a:lnTo>
                  <a:lnTo>
                    <a:pt x="14857" y="9426"/>
                  </a:lnTo>
                  <a:lnTo>
                    <a:pt x="14930" y="9061"/>
                  </a:lnTo>
                  <a:lnTo>
                    <a:pt x="15003" y="8671"/>
                  </a:lnTo>
                  <a:lnTo>
                    <a:pt x="15052" y="8306"/>
                  </a:lnTo>
                  <a:lnTo>
                    <a:pt x="15076" y="7916"/>
                  </a:lnTo>
                  <a:lnTo>
                    <a:pt x="15076" y="7526"/>
                  </a:lnTo>
                  <a:lnTo>
                    <a:pt x="15076" y="7526"/>
                  </a:lnTo>
                  <a:lnTo>
                    <a:pt x="15052" y="6918"/>
                  </a:lnTo>
                  <a:lnTo>
                    <a:pt x="14979" y="6309"/>
                  </a:lnTo>
                  <a:lnTo>
                    <a:pt x="14857" y="5724"/>
                  </a:lnTo>
                  <a:lnTo>
                    <a:pt x="14687" y="5164"/>
                  </a:lnTo>
                  <a:lnTo>
                    <a:pt x="14492" y="4604"/>
                  </a:lnTo>
                  <a:lnTo>
                    <a:pt x="14248" y="4068"/>
                  </a:lnTo>
                  <a:lnTo>
                    <a:pt x="13956" y="3581"/>
                  </a:lnTo>
                  <a:lnTo>
                    <a:pt x="13615" y="3094"/>
                  </a:lnTo>
                </a:path>
              </a:pathLst>
            </a:custGeom>
            <a:noFill/>
            <a:ln w="12175" cap="rnd"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33"/>
            <p:cNvSpPr/>
            <p:nvPr/>
          </p:nvSpPr>
          <p:spPr>
            <a:xfrm>
              <a:off x="6009825" y="1727425"/>
              <a:ext cx="279500" cy="279500"/>
            </a:xfrm>
            <a:custGeom>
              <a:avLst/>
              <a:gdLst/>
              <a:ahLst/>
              <a:cxnLst/>
              <a:rect l="l" t="t" r="r" b="b"/>
              <a:pathLst>
                <a:path w="11180" h="11180" fill="none" extrusionOk="0">
                  <a:moveTo>
                    <a:pt x="10181" y="2387"/>
                  </a:moveTo>
                  <a:lnTo>
                    <a:pt x="10181" y="2387"/>
                  </a:lnTo>
                  <a:lnTo>
                    <a:pt x="10400" y="2728"/>
                  </a:lnTo>
                  <a:lnTo>
                    <a:pt x="10595" y="3093"/>
                  </a:lnTo>
                  <a:lnTo>
                    <a:pt x="10766" y="3483"/>
                  </a:lnTo>
                  <a:lnTo>
                    <a:pt x="10912" y="3873"/>
                  </a:lnTo>
                  <a:lnTo>
                    <a:pt x="11034" y="4287"/>
                  </a:lnTo>
                  <a:lnTo>
                    <a:pt x="11107" y="4701"/>
                  </a:lnTo>
                  <a:lnTo>
                    <a:pt x="11180" y="5139"/>
                  </a:lnTo>
                  <a:lnTo>
                    <a:pt x="11180" y="5577"/>
                  </a:lnTo>
                  <a:lnTo>
                    <a:pt x="11180" y="5577"/>
                  </a:lnTo>
                  <a:lnTo>
                    <a:pt x="11155" y="6162"/>
                  </a:lnTo>
                  <a:lnTo>
                    <a:pt x="11082" y="6722"/>
                  </a:lnTo>
                  <a:lnTo>
                    <a:pt x="10936" y="7234"/>
                  </a:lnTo>
                  <a:lnTo>
                    <a:pt x="10741" y="7769"/>
                  </a:lnTo>
                  <a:lnTo>
                    <a:pt x="10522" y="8257"/>
                  </a:lnTo>
                  <a:lnTo>
                    <a:pt x="10230" y="8695"/>
                  </a:lnTo>
                  <a:lnTo>
                    <a:pt x="9913" y="9133"/>
                  </a:lnTo>
                  <a:lnTo>
                    <a:pt x="9548" y="9523"/>
                  </a:lnTo>
                  <a:lnTo>
                    <a:pt x="9158" y="9888"/>
                  </a:lnTo>
                  <a:lnTo>
                    <a:pt x="8720" y="10205"/>
                  </a:lnTo>
                  <a:lnTo>
                    <a:pt x="8257" y="10497"/>
                  </a:lnTo>
                  <a:lnTo>
                    <a:pt x="7770" y="10741"/>
                  </a:lnTo>
                  <a:lnTo>
                    <a:pt x="7259" y="10911"/>
                  </a:lnTo>
                  <a:lnTo>
                    <a:pt x="6723" y="11057"/>
                  </a:lnTo>
                  <a:lnTo>
                    <a:pt x="6163" y="11155"/>
                  </a:lnTo>
                  <a:lnTo>
                    <a:pt x="5603" y="11179"/>
                  </a:lnTo>
                  <a:lnTo>
                    <a:pt x="5603" y="11179"/>
                  </a:lnTo>
                  <a:lnTo>
                    <a:pt x="5018" y="11155"/>
                  </a:lnTo>
                  <a:lnTo>
                    <a:pt x="4482" y="11057"/>
                  </a:lnTo>
                  <a:lnTo>
                    <a:pt x="3946" y="10911"/>
                  </a:lnTo>
                  <a:lnTo>
                    <a:pt x="3435" y="10741"/>
                  </a:lnTo>
                  <a:lnTo>
                    <a:pt x="2948" y="10497"/>
                  </a:lnTo>
                  <a:lnTo>
                    <a:pt x="2485" y="10205"/>
                  </a:lnTo>
                  <a:lnTo>
                    <a:pt x="2047" y="9888"/>
                  </a:lnTo>
                  <a:lnTo>
                    <a:pt x="1657" y="9523"/>
                  </a:lnTo>
                  <a:lnTo>
                    <a:pt x="1292" y="9133"/>
                  </a:lnTo>
                  <a:lnTo>
                    <a:pt x="975" y="8695"/>
                  </a:lnTo>
                  <a:lnTo>
                    <a:pt x="683" y="8257"/>
                  </a:lnTo>
                  <a:lnTo>
                    <a:pt x="464" y="7769"/>
                  </a:lnTo>
                  <a:lnTo>
                    <a:pt x="269" y="7234"/>
                  </a:lnTo>
                  <a:lnTo>
                    <a:pt x="123" y="6722"/>
                  </a:lnTo>
                  <a:lnTo>
                    <a:pt x="50" y="6162"/>
                  </a:lnTo>
                  <a:lnTo>
                    <a:pt x="1" y="5577"/>
                  </a:lnTo>
                  <a:lnTo>
                    <a:pt x="1" y="5577"/>
                  </a:lnTo>
                  <a:lnTo>
                    <a:pt x="50" y="5017"/>
                  </a:lnTo>
                  <a:lnTo>
                    <a:pt x="123" y="4457"/>
                  </a:lnTo>
                  <a:lnTo>
                    <a:pt x="269" y="3921"/>
                  </a:lnTo>
                  <a:lnTo>
                    <a:pt x="464" y="3410"/>
                  </a:lnTo>
                  <a:lnTo>
                    <a:pt x="683" y="2923"/>
                  </a:lnTo>
                  <a:lnTo>
                    <a:pt x="975" y="2460"/>
                  </a:lnTo>
                  <a:lnTo>
                    <a:pt x="1292" y="2046"/>
                  </a:lnTo>
                  <a:lnTo>
                    <a:pt x="1657" y="1632"/>
                  </a:lnTo>
                  <a:lnTo>
                    <a:pt x="2047" y="1267"/>
                  </a:lnTo>
                  <a:lnTo>
                    <a:pt x="2485" y="950"/>
                  </a:lnTo>
                  <a:lnTo>
                    <a:pt x="2948" y="682"/>
                  </a:lnTo>
                  <a:lnTo>
                    <a:pt x="3435" y="439"/>
                  </a:lnTo>
                  <a:lnTo>
                    <a:pt x="3946" y="244"/>
                  </a:lnTo>
                  <a:lnTo>
                    <a:pt x="4482" y="122"/>
                  </a:lnTo>
                  <a:lnTo>
                    <a:pt x="5018" y="25"/>
                  </a:lnTo>
                  <a:lnTo>
                    <a:pt x="5603" y="0"/>
                  </a:lnTo>
                  <a:lnTo>
                    <a:pt x="5603" y="0"/>
                  </a:lnTo>
                  <a:lnTo>
                    <a:pt x="6041" y="25"/>
                  </a:lnTo>
                  <a:lnTo>
                    <a:pt x="6479" y="73"/>
                  </a:lnTo>
                  <a:lnTo>
                    <a:pt x="6893" y="146"/>
                  </a:lnTo>
                  <a:lnTo>
                    <a:pt x="7307" y="268"/>
                  </a:lnTo>
                  <a:lnTo>
                    <a:pt x="7697" y="414"/>
                  </a:lnTo>
                  <a:lnTo>
                    <a:pt x="8087" y="585"/>
                  </a:lnTo>
                  <a:lnTo>
                    <a:pt x="8452" y="780"/>
                  </a:lnTo>
                  <a:lnTo>
                    <a:pt x="8793" y="999"/>
                  </a:lnTo>
                </a:path>
              </a:pathLst>
            </a:custGeom>
            <a:noFill/>
            <a:ln w="12175" cap="rnd"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33"/>
            <p:cNvSpPr/>
            <p:nvPr/>
          </p:nvSpPr>
          <p:spPr>
            <a:xfrm>
              <a:off x="6107250" y="1824850"/>
              <a:ext cx="84650" cy="84650"/>
            </a:xfrm>
            <a:custGeom>
              <a:avLst/>
              <a:gdLst/>
              <a:ahLst/>
              <a:cxnLst/>
              <a:rect l="l" t="t" r="r" b="b"/>
              <a:pathLst>
                <a:path w="3386" h="3386" fill="none" extrusionOk="0">
                  <a:moveTo>
                    <a:pt x="3362" y="1388"/>
                  </a:moveTo>
                  <a:lnTo>
                    <a:pt x="3362" y="1388"/>
                  </a:lnTo>
                  <a:lnTo>
                    <a:pt x="3386" y="1680"/>
                  </a:lnTo>
                  <a:lnTo>
                    <a:pt x="3386" y="1680"/>
                  </a:lnTo>
                  <a:lnTo>
                    <a:pt x="3386" y="1851"/>
                  </a:lnTo>
                  <a:lnTo>
                    <a:pt x="3362" y="2021"/>
                  </a:lnTo>
                  <a:lnTo>
                    <a:pt x="3313" y="2192"/>
                  </a:lnTo>
                  <a:lnTo>
                    <a:pt x="3264" y="2338"/>
                  </a:lnTo>
                  <a:lnTo>
                    <a:pt x="3191" y="2484"/>
                  </a:lnTo>
                  <a:lnTo>
                    <a:pt x="3118" y="2630"/>
                  </a:lnTo>
                  <a:lnTo>
                    <a:pt x="3021" y="2776"/>
                  </a:lnTo>
                  <a:lnTo>
                    <a:pt x="2899" y="2898"/>
                  </a:lnTo>
                  <a:lnTo>
                    <a:pt x="2777" y="2996"/>
                  </a:lnTo>
                  <a:lnTo>
                    <a:pt x="2655" y="3093"/>
                  </a:lnTo>
                  <a:lnTo>
                    <a:pt x="2509" y="3191"/>
                  </a:lnTo>
                  <a:lnTo>
                    <a:pt x="2363" y="3239"/>
                  </a:lnTo>
                  <a:lnTo>
                    <a:pt x="2217" y="3312"/>
                  </a:lnTo>
                  <a:lnTo>
                    <a:pt x="2046" y="3337"/>
                  </a:lnTo>
                  <a:lnTo>
                    <a:pt x="1876" y="3385"/>
                  </a:lnTo>
                  <a:lnTo>
                    <a:pt x="1706" y="3385"/>
                  </a:lnTo>
                  <a:lnTo>
                    <a:pt x="1706" y="3385"/>
                  </a:lnTo>
                  <a:lnTo>
                    <a:pt x="1535" y="3385"/>
                  </a:lnTo>
                  <a:lnTo>
                    <a:pt x="1365" y="3337"/>
                  </a:lnTo>
                  <a:lnTo>
                    <a:pt x="1194" y="3312"/>
                  </a:lnTo>
                  <a:lnTo>
                    <a:pt x="1048" y="3239"/>
                  </a:lnTo>
                  <a:lnTo>
                    <a:pt x="902" y="3191"/>
                  </a:lnTo>
                  <a:lnTo>
                    <a:pt x="756" y="3093"/>
                  </a:lnTo>
                  <a:lnTo>
                    <a:pt x="634" y="2996"/>
                  </a:lnTo>
                  <a:lnTo>
                    <a:pt x="512" y="2898"/>
                  </a:lnTo>
                  <a:lnTo>
                    <a:pt x="390" y="2776"/>
                  </a:lnTo>
                  <a:lnTo>
                    <a:pt x="293" y="2630"/>
                  </a:lnTo>
                  <a:lnTo>
                    <a:pt x="220" y="2484"/>
                  </a:lnTo>
                  <a:lnTo>
                    <a:pt x="147" y="2338"/>
                  </a:lnTo>
                  <a:lnTo>
                    <a:pt x="74" y="2192"/>
                  </a:lnTo>
                  <a:lnTo>
                    <a:pt x="49" y="2021"/>
                  </a:lnTo>
                  <a:lnTo>
                    <a:pt x="25" y="1851"/>
                  </a:lnTo>
                  <a:lnTo>
                    <a:pt x="1" y="1680"/>
                  </a:lnTo>
                  <a:lnTo>
                    <a:pt x="1" y="1680"/>
                  </a:lnTo>
                  <a:lnTo>
                    <a:pt x="25" y="1510"/>
                  </a:lnTo>
                  <a:lnTo>
                    <a:pt x="49" y="1340"/>
                  </a:lnTo>
                  <a:lnTo>
                    <a:pt x="74" y="1193"/>
                  </a:lnTo>
                  <a:lnTo>
                    <a:pt x="147" y="1023"/>
                  </a:lnTo>
                  <a:lnTo>
                    <a:pt x="220" y="877"/>
                  </a:lnTo>
                  <a:lnTo>
                    <a:pt x="293" y="731"/>
                  </a:lnTo>
                  <a:lnTo>
                    <a:pt x="390" y="609"/>
                  </a:lnTo>
                  <a:lnTo>
                    <a:pt x="512" y="487"/>
                  </a:lnTo>
                  <a:lnTo>
                    <a:pt x="634" y="390"/>
                  </a:lnTo>
                  <a:lnTo>
                    <a:pt x="756" y="292"/>
                  </a:lnTo>
                  <a:lnTo>
                    <a:pt x="902" y="195"/>
                  </a:lnTo>
                  <a:lnTo>
                    <a:pt x="1048" y="122"/>
                  </a:lnTo>
                  <a:lnTo>
                    <a:pt x="1194" y="73"/>
                  </a:lnTo>
                  <a:lnTo>
                    <a:pt x="1365" y="24"/>
                  </a:lnTo>
                  <a:lnTo>
                    <a:pt x="1535" y="0"/>
                  </a:lnTo>
                  <a:lnTo>
                    <a:pt x="1706" y="0"/>
                  </a:lnTo>
                  <a:lnTo>
                    <a:pt x="1706" y="0"/>
                  </a:lnTo>
                  <a:lnTo>
                    <a:pt x="1998" y="24"/>
                  </a:lnTo>
                </a:path>
              </a:pathLst>
            </a:custGeom>
            <a:noFill/>
            <a:ln w="12175" cap="rnd"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33"/>
            <p:cNvSpPr/>
            <p:nvPr/>
          </p:nvSpPr>
          <p:spPr>
            <a:xfrm>
              <a:off x="6058550" y="1776125"/>
              <a:ext cx="182075" cy="182075"/>
            </a:xfrm>
            <a:custGeom>
              <a:avLst/>
              <a:gdLst/>
              <a:ahLst/>
              <a:cxnLst/>
              <a:rect l="l" t="t" r="r" b="b"/>
              <a:pathLst>
                <a:path w="7283" h="7283" fill="none" extrusionOk="0">
                  <a:moveTo>
                    <a:pt x="5431" y="463"/>
                  </a:moveTo>
                  <a:lnTo>
                    <a:pt x="5431" y="463"/>
                  </a:lnTo>
                  <a:lnTo>
                    <a:pt x="5042" y="269"/>
                  </a:lnTo>
                  <a:lnTo>
                    <a:pt x="4823" y="195"/>
                  </a:lnTo>
                  <a:lnTo>
                    <a:pt x="4603" y="122"/>
                  </a:lnTo>
                  <a:lnTo>
                    <a:pt x="4360" y="74"/>
                  </a:lnTo>
                  <a:lnTo>
                    <a:pt x="4141" y="25"/>
                  </a:lnTo>
                  <a:lnTo>
                    <a:pt x="3897" y="1"/>
                  </a:lnTo>
                  <a:lnTo>
                    <a:pt x="3654" y="1"/>
                  </a:lnTo>
                  <a:lnTo>
                    <a:pt x="3654" y="1"/>
                  </a:lnTo>
                  <a:lnTo>
                    <a:pt x="3288" y="25"/>
                  </a:lnTo>
                  <a:lnTo>
                    <a:pt x="2923" y="74"/>
                  </a:lnTo>
                  <a:lnTo>
                    <a:pt x="2558" y="147"/>
                  </a:lnTo>
                  <a:lnTo>
                    <a:pt x="2241" y="293"/>
                  </a:lnTo>
                  <a:lnTo>
                    <a:pt x="1924" y="439"/>
                  </a:lnTo>
                  <a:lnTo>
                    <a:pt x="1608" y="609"/>
                  </a:lnTo>
                  <a:lnTo>
                    <a:pt x="1340" y="829"/>
                  </a:lnTo>
                  <a:lnTo>
                    <a:pt x="1072" y="1072"/>
                  </a:lnTo>
                  <a:lnTo>
                    <a:pt x="828" y="1316"/>
                  </a:lnTo>
                  <a:lnTo>
                    <a:pt x="633" y="1608"/>
                  </a:lnTo>
                  <a:lnTo>
                    <a:pt x="439" y="1900"/>
                  </a:lnTo>
                  <a:lnTo>
                    <a:pt x="293" y="2217"/>
                  </a:lnTo>
                  <a:lnTo>
                    <a:pt x="171" y="2558"/>
                  </a:lnTo>
                  <a:lnTo>
                    <a:pt x="73" y="2899"/>
                  </a:lnTo>
                  <a:lnTo>
                    <a:pt x="25" y="3264"/>
                  </a:lnTo>
                  <a:lnTo>
                    <a:pt x="0" y="3629"/>
                  </a:lnTo>
                  <a:lnTo>
                    <a:pt x="0" y="3629"/>
                  </a:lnTo>
                  <a:lnTo>
                    <a:pt x="25" y="4019"/>
                  </a:lnTo>
                  <a:lnTo>
                    <a:pt x="73" y="4360"/>
                  </a:lnTo>
                  <a:lnTo>
                    <a:pt x="171" y="4725"/>
                  </a:lnTo>
                  <a:lnTo>
                    <a:pt x="293" y="5066"/>
                  </a:lnTo>
                  <a:lnTo>
                    <a:pt x="439" y="5383"/>
                  </a:lnTo>
                  <a:lnTo>
                    <a:pt x="633" y="5675"/>
                  </a:lnTo>
                  <a:lnTo>
                    <a:pt x="828" y="5943"/>
                  </a:lnTo>
                  <a:lnTo>
                    <a:pt x="1072" y="6211"/>
                  </a:lnTo>
                  <a:lnTo>
                    <a:pt x="1340" y="6455"/>
                  </a:lnTo>
                  <a:lnTo>
                    <a:pt x="1608" y="6650"/>
                  </a:lnTo>
                  <a:lnTo>
                    <a:pt x="1924" y="6844"/>
                  </a:lnTo>
                  <a:lnTo>
                    <a:pt x="2241" y="6990"/>
                  </a:lnTo>
                  <a:lnTo>
                    <a:pt x="2558" y="7112"/>
                  </a:lnTo>
                  <a:lnTo>
                    <a:pt x="2923" y="7210"/>
                  </a:lnTo>
                  <a:lnTo>
                    <a:pt x="3288" y="7258"/>
                  </a:lnTo>
                  <a:lnTo>
                    <a:pt x="3654" y="7283"/>
                  </a:lnTo>
                  <a:lnTo>
                    <a:pt x="3654" y="7283"/>
                  </a:lnTo>
                  <a:lnTo>
                    <a:pt x="4019" y="7258"/>
                  </a:lnTo>
                  <a:lnTo>
                    <a:pt x="4384" y="7210"/>
                  </a:lnTo>
                  <a:lnTo>
                    <a:pt x="4725" y="7112"/>
                  </a:lnTo>
                  <a:lnTo>
                    <a:pt x="5066" y="6990"/>
                  </a:lnTo>
                  <a:lnTo>
                    <a:pt x="5383" y="6844"/>
                  </a:lnTo>
                  <a:lnTo>
                    <a:pt x="5675" y="6650"/>
                  </a:lnTo>
                  <a:lnTo>
                    <a:pt x="5967" y="6455"/>
                  </a:lnTo>
                  <a:lnTo>
                    <a:pt x="6235" y="6211"/>
                  </a:lnTo>
                  <a:lnTo>
                    <a:pt x="6454" y="5943"/>
                  </a:lnTo>
                  <a:lnTo>
                    <a:pt x="6674" y="5675"/>
                  </a:lnTo>
                  <a:lnTo>
                    <a:pt x="6844" y="5383"/>
                  </a:lnTo>
                  <a:lnTo>
                    <a:pt x="7014" y="5066"/>
                  </a:lnTo>
                  <a:lnTo>
                    <a:pt x="7136" y="4725"/>
                  </a:lnTo>
                  <a:lnTo>
                    <a:pt x="7209" y="4360"/>
                  </a:lnTo>
                  <a:lnTo>
                    <a:pt x="7282" y="4019"/>
                  </a:lnTo>
                  <a:lnTo>
                    <a:pt x="7282" y="3629"/>
                  </a:lnTo>
                  <a:lnTo>
                    <a:pt x="7282" y="3629"/>
                  </a:lnTo>
                  <a:lnTo>
                    <a:pt x="7282" y="3386"/>
                  </a:lnTo>
                  <a:lnTo>
                    <a:pt x="7258" y="3167"/>
                  </a:lnTo>
                  <a:lnTo>
                    <a:pt x="7234" y="2923"/>
                  </a:lnTo>
                  <a:lnTo>
                    <a:pt x="7161" y="2704"/>
                  </a:lnTo>
                  <a:lnTo>
                    <a:pt x="7112" y="2485"/>
                  </a:lnTo>
                  <a:lnTo>
                    <a:pt x="7014" y="2266"/>
                  </a:lnTo>
                  <a:lnTo>
                    <a:pt x="6820" y="1852"/>
                  </a:lnTo>
                </a:path>
              </a:pathLst>
            </a:custGeom>
            <a:noFill/>
            <a:ln w="12175" cap="rnd"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33"/>
            <p:cNvSpPr/>
            <p:nvPr/>
          </p:nvSpPr>
          <p:spPr>
            <a:xfrm>
              <a:off x="5971475" y="2001400"/>
              <a:ext cx="74925" cy="70675"/>
            </a:xfrm>
            <a:custGeom>
              <a:avLst/>
              <a:gdLst/>
              <a:ahLst/>
              <a:cxnLst/>
              <a:rect l="l" t="t" r="r" b="b"/>
              <a:pathLst>
                <a:path w="2997" h="2827" fill="none" extrusionOk="0">
                  <a:moveTo>
                    <a:pt x="1462" y="1"/>
                  </a:moveTo>
                  <a:lnTo>
                    <a:pt x="293" y="1170"/>
                  </a:lnTo>
                  <a:lnTo>
                    <a:pt x="293" y="1170"/>
                  </a:lnTo>
                  <a:lnTo>
                    <a:pt x="171" y="1316"/>
                  </a:lnTo>
                  <a:lnTo>
                    <a:pt x="74" y="1487"/>
                  </a:lnTo>
                  <a:lnTo>
                    <a:pt x="25" y="1657"/>
                  </a:lnTo>
                  <a:lnTo>
                    <a:pt x="1" y="1852"/>
                  </a:lnTo>
                  <a:lnTo>
                    <a:pt x="25" y="2047"/>
                  </a:lnTo>
                  <a:lnTo>
                    <a:pt x="74" y="2217"/>
                  </a:lnTo>
                  <a:lnTo>
                    <a:pt x="171" y="2388"/>
                  </a:lnTo>
                  <a:lnTo>
                    <a:pt x="293" y="2534"/>
                  </a:lnTo>
                  <a:lnTo>
                    <a:pt x="293" y="2534"/>
                  </a:lnTo>
                  <a:lnTo>
                    <a:pt x="439" y="2656"/>
                  </a:lnTo>
                  <a:lnTo>
                    <a:pt x="609" y="2753"/>
                  </a:lnTo>
                  <a:lnTo>
                    <a:pt x="804" y="2802"/>
                  </a:lnTo>
                  <a:lnTo>
                    <a:pt x="975" y="2826"/>
                  </a:lnTo>
                  <a:lnTo>
                    <a:pt x="975" y="2826"/>
                  </a:lnTo>
                  <a:lnTo>
                    <a:pt x="1170" y="2802"/>
                  </a:lnTo>
                  <a:lnTo>
                    <a:pt x="1340" y="2753"/>
                  </a:lnTo>
                  <a:lnTo>
                    <a:pt x="1511" y="2656"/>
                  </a:lnTo>
                  <a:lnTo>
                    <a:pt x="1681" y="2534"/>
                  </a:lnTo>
                  <a:lnTo>
                    <a:pt x="2850" y="1365"/>
                  </a:lnTo>
                  <a:lnTo>
                    <a:pt x="2850" y="1365"/>
                  </a:lnTo>
                  <a:lnTo>
                    <a:pt x="2996" y="1194"/>
                  </a:lnTo>
                </a:path>
              </a:pathLst>
            </a:custGeom>
            <a:noFill/>
            <a:ln w="12175" cap="rnd"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33"/>
            <p:cNvSpPr/>
            <p:nvPr/>
          </p:nvSpPr>
          <p:spPr>
            <a:xfrm>
              <a:off x="6253375" y="2001400"/>
              <a:ext cx="74325" cy="70675"/>
            </a:xfrm>
            <a:custGeom>
              <a:avLst/>
              <a:gdLst/>
              <a:ahLst/>
              <a:cxnLst/>
              <a:rect l="l" t="t" r="r" b="b"/>
              <a:pathLst>
                <a:path w="2973" h="2827" fill="none" extrusionOk="0">
                  <a:moveTo>
                    <a:pt x="1" y="1194"/>
                  </a:moveTo>
                  <a:lnTo>
                    <a:pt x="1" y="1194"/>
                  </a:lnTo>
                  <a:lnTo>
                    <a:pt x="123" y="1365"/>
                  </a:lnTo>
                  <a:lnTo>
                    <a:pt x="1316" y="2534"/>
                  </a:lnTo>
                  <a:lnTo>
                    <a:pt x="1316" y="2534"/>
                  </a:lnTo>
                  <a:lnTo>
                    <a:pt x="1462" y="2656"/>
                  </a:lnTo>
                  <a:lnTo>
                    <a:pt x="1633" y="2753"/>
                  </a:lnTo>
                  <a:lnTo>
                    <a:pt x="1827" y="2802"/>
                  </a:lnTo>
                  <a:lnTo>
                    <a:pt x="1998" y="2826"/>
                  </a:lnTo>
                  <a:lnTo>
                    <a:pt x="1998" y="2826"/>
                  </a:lnTo>
                  <a:lnTo>
                    <a:pt x="2193" y="2802"/>
                  </a:lnTo>
                  <a:lnTo>
                    <a:pt x="2363" y="2753"/>
                  </a:lnTo>
                  <a:lnTo>
                    <a:pt x="2534" y="2656"/>
                  </a:lnTo>
                  <a:lnTo>
                    <a:pt x="2704" y="2534"/>
                  </a:lnTo>
                  <a:lnTo>
                    <a:pt x="2704" y="2534"/>
                  </a:lnTo>
                  <a:lnTo>
                    <a:pt x="2826" y="2388"/>
                  </a:lnTo>
                  <a:lnTo>
                    <a:pt x="2923" y="2217"/>
                  </a:lnTo>
                  <a:lnTo>
                    <a:pt x="2972" y="2047"/>
                  </a:lnTo>
                  <a:lnTo>
                    <a:pt x="2972" y="1852"/>
                  </a:lnTo>
                  <a:lnTo>
                    <a:pt x="2972" y="1657"/>
                  </a:lnTo>
                  <a:lnTo>
                    <a:pt x="2923" y="1487"/>
                  </a:lnTo>
                  <a:lnTo>
                    <a:pt x="2826" y="1316"/>
                  </a:lnTo>
                  <a:lnTo>
                    <a:pt x="2704" y="1170"/>
                  </a:lnTo>
                  <a:lnTo>
                    <a:pt x="1535" y="1"/>
                  </a:lnTo>
                </a:path>
              </a:pathLst>
            </a:custGeom>
            <a:noFill/>
            <a:ln w="12175" cap="rnd"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33"/>
            <p:cNvSpPr/>
            <p:nvPr/>
          </p:nvSpPr>
          <p:spPr>
            <a:xfrm>
              <a:off x="6137700" y="1623900"/>
              <a:ext cx="250875" cy="255150"/>
            </a:xfrm>
            <a:custGeom>
              <a:avLst/>
              <a:gdLst/>
              <a:ahLst/>
              <a:cxnLst/>
              <a:rect l="l" t="t" r="r" b="b"/>
              <a:pathLst>
                <a:path w="10035" h="10206" fill="none" extrusionOk="0">
                  <a:moveTo>
                    <a:pt x="9718" y="2412"/>
                  </a:moveTo>
                  <a:lnTo>
                    <a:pt x="8671" y="2217"/>
                  </a:lnTo>
                  <a:lnTo>
                    <a:pt x="9694" y="1194"/>
                  </a:lnTo>
                  <a:lnTo>
                    <a:pt x="9694" y="1194"/>
                  </a:lnTo>
                  <a:lnTo>
                    <a:pt x="9767" y="1121"/>
                  </a:lnTo>
                  <a:lnTo>
                    <a:pt x="9815" y="1024"/>
                  </a:lnTo>
                  <a:lnTo>
                    <a:pt x="9840" y="951"/>
                  </a:lnTo>
                  <a:lnTo>
                    <a:pt x="9840" y="853"/>
                  </a:lnTo>
                  <a:lnTo>
                    <a:pt x="9840" y="756"/>
                  </a:lnTo>
                  <a:lnTo>
                    <a:pt x="9815" y="658"/>
                  </a:lnTo>
                  <a:lnTo>
                    <a:pt x="9767" y="585"/>
                  </a:lnTo>
                  <a:lnTo>
                    <a:pt x="9694" y="512"/>
                  </a:lnTo>
                  <a:lnTo>
                    <a:pt x="9694" y="512"/>
                  </a:lnTo>
                  <a:lnTo>
                    <a:pt x="9621" y="439"/>
                  </a:lnTo>
                  <a:lnTo>
                    <a:pt x="9548" y="391"/>
                  </a:lnTo>
                  <a:lnTo>
                    <a:pt x="9450" y="366"/>
                  </a:lnTo>
                  <a:lnTo>
                    <a:pt x="9353" y="366"/>
                  </a:lnTo>
                  <a:lnTo>
                    <a:pt x="9255" y="366"/>
                  </a:lnTo>
                  <a:lnTo>
                    <a:pt x="9182" y="391"/>
                  </a:lnTo>
                  <a:lnTo>
                    <a:pt x="9085" y="439"/>
                  </a:lnTo>
                  <a:lnTo>
                    <a:pt x="9012" y="512"/>
                  </a:lnTo>
                  <a:lnTo>
                    <a:pt x="7867" y="1657"/>
                  </a:lnTo>
                  <a:lnTo>
                    <a:pt x="7867" y="1657"/>
                  </a:lnTo>
                  <a:lnTo>
                    <a:pt x="7818" y="1487"/>
                  </a:lnTo>
                  <a:lnTo>
                    <a:pt x="7599" y="317"/>
                  </a:lnTo>
                  <a:lnTo>
                    <a:pt x="7599" y="317"/>
                  </a:lnTo>
                  <a:lnTo>
                    <a:pt x="7575" y="196"/>
                  </a:lnTo>
                  <a:lnTo>
                    <a:pt x="7526" y="98"/>
                  </a:lnTo>
                  <a:lnTo>
                    <a:pt x="7477" y="50"/>
                  </a:lnTo>
                  <a:lnTo>
                    <a:pt x="7404" y="1"/>
                  </a:lnTo>
                  <a:lnTo>
                    <a:pt x="7331" y="1"/>
                  </a:lnTo>
                  <a:lnTo>
                    <a:pt x="7234" y="25"/>
                  </a:lnTo>
                  <a:lnTo>
                    <a:pt x="7161" y="74"/>
                  </a:lnTo>
                  <a:lnTo>
                    <a:pt x="7063" y="147"/>
                  </a:lnTo>
                  <a:lnTo>
                    <a:pt x="5432" y="1754"/>
                  </a:lnTo>
                  <a:lnTo>
                    <a:pt x="5432" y="1754"/>
                  </a:lnTo>
                  <a:lnTo>
                    <a:pt x="5358" y="1852"/>
                  </a:lnTo>
                  <a:lnTo>
                    <a:pt x="5285" y="1974"/>
                  </a:lnTo>
                  <a:lnTo>
                    <a:pt x="5212" y="2120"/>
                  </a:lnTo>
                  <a:lnTo>
                    <a:pt x="5164" y="2242"/>
                  </a:lnTo>
                  <a:lnTo>
                    <a:pt x="5139" y="2388"/>
                  </a:lnTo>
                  <a:lnTo>
                    <a:pt x="5115" y="2534"/>
                  </a:lnTo>
                  <a:lnTo>
                    <a:pt x="5115" y="2680"/>
                  </a:lnTo>
                  <a:lnTo>
                    <a:pt x="5115" y="2802"/>
                  </a:lnTo>
                  <a:lnTo>
                    <a:pt x="5334" y="3971"/>
                  </a:lnTo>
                  <a:lnTo>
                    <a:pt x="5334" y="3971"/>
                  </a:lnTo>
                  <a:lnTo>
                    <a:pt x="5383" y="4141"/>
                  </a:lnTo>
                  <a:lnTo>
                    <a:pt x="147" y="9378"/>
                  </a:lnTo>
                  <a:lnTo>
                    <a:pt x="147" y="9378"/>
                  </a:lnTo>
                  <a:lnTo>
                    <a:pt x="73" y="9451"/>
                  </a:lnTo>
                  <a:lnTo>
                    <a:pt x="25" y="9548"/>
                  </a:lnTo>
                  <a:lnTo>
                    <a:pt x="0" y="9645"/>
                  </a:lnTo>
                  <a:lnTo>
                    <a:pt x="0" y="9718"/>
                  </a:lnTo>
                  <a:lnTo>
                    <a:pt x="0" y="9816"/>
                  </a:lnTo>
                  <a:lnTo>
                    <a:pt x="25" y="9913"/>
                  </a:lnTo>
                  <a:lnTo>
                    <a:pt x="73" y="9986"/>
                  </a:lnTo>
                  <a:lnTo>
                    <a:pt x="147" y="10059"/>
                  </a:lnTo>
                  <a:lnTo>
                    <a:pt x="147" y="10059"/>
                  </a:lnTo>
                  <a:lnTo>
                    <a:pt x="220" y="10133"/>
                  </a:lnTo>
                  <a:lnTo>
                    <a:pt x="293" y="10181"/>
                  </a:lnTo>
                  <a:lnTo>
                    <a:pt x="390" y="10206"/>
                  </a:lnTo>
                  <a:lnTo>
                    <a:pt x="488" y="10206"/>
                  </a:lnTo>
                  <a:lnTo>
                    <a:pt x="488" y="10206"/>
                  </a:lnTo>
                  <a:lnTo>
                    <a:pt x="585" y="10206"/>
                  </a:lnTo>
                  <a:lnTo>
                    <a:pt x="658" y="10181"/>
                  </a:lnTo>
                  <a:lnTo>
                    <a:pt x="755" y="10133"/>
                  </a:lnTo>
                  <a:lnTo>
                    <a:pt x="828" y="10059"/>
                  </a:lnTo>
                  <a:lnTo>
                    <a:pt x="6187" y="4726"/>
                  </a:lnTo>
                  <a:lnTo>
                    <a:pt x="7234" y="4896"/>
                  </a:lnTo>
                  <a:lnTo>
                    <a:pt x="7234" y="4896"/>
                  </a:lnTo>
                  <a:lnTo>
                    <a:pt x="7356" y="4921"/>
                  </a:lnTo>
                  <a:lnTo>
                    <a:pt x="7502" y="4921"/>
                  </a:lnTo>
                  <a:lnTo>
                    <a:pt x="7624" y="4896"/>
                  </a:lnTo>
                  <a:lnTo>
                    <a:pt x="7770" y="4848"/>
                  </a:lnTo>
                  <a:lnTo>
                    <a:pt x="7916" y="4799"/>
                  </a:lnTo>
                  <a:lnTo>
                    <a:pt x="8038" y="4750"/>
                  </a:lnTo>
                  <a:lnTo>
                    <a:pt x="8159" y="4677"/>
                  </a:lnTo>
                  <a:lnTo>
                    <a:pt x="8257" y="4580"/>
                  </a:lnTo>
                  <a:lnTo>
                    <a:pt x="9889" y="2948"/>
                  </a:lnTo>
                  <a:lnTo>
                    <a:pt x="9889" y="2948"/>
                  </a:lnTo>
                  <a:lnTo>
                    <a:pt x="9962" y="2875"/>
                  </a:lnTo>
                  <a:lnTo>
                    <a:pt x="10010" y="2777"/>
                  </a:lnTo>
                  <a:lnTo>
                    <a:pt x="10035" y="2704"/>
                  </a:lnTo>
                  <a:lnTo>
                    <a:pt x="10010" y="2607"/>
                  </a:lnTo>
                  <a:lnTo>
                    <a:pt x="9986" y="2558"/>
                  </a:lnTo>
                  <a:lnTo>
                    <a:pt x="9913" y="2485"/>
                  </a:lnTo>
                  <a:lnTo>
                    <a:pt x="9815" y="2436"/>
                  </a:lnTo>
                  <a:lnTo>
                    <a:pt x="9718" y="2412"/>
                  </a:lnTo>
                  <a:lnTo>
                    <a:pt x="9718" y="2412"/>
                  </a:lnTo>
                  <a:close/>
                </a:path>
              </a:pathLst>
            </a:custGeom>
            <a:noFill/>
            <a:ln w="12175" cap="rnd"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29" name="Google Shape;329;p33"/>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20</a:t>
            </a:fld>
            <a:endParaRPr/>
          </a:p>
        </p:txBody>
      </p:sp>
      <p:pic>
        <p:nvPicPr>
          <p:cNvPr id="330" name="Google Shape;330;p33"/>
          <p:cNvPicPr preferRelativeResize="0"/>
          <p:nvPr/>
        </p:nvPicPr>
        <p:blipFill>
          <a:blip r:embed="rId3">
            <a:alphaModFix/>
          </a:blip>
          <a:stretch>
            <a:fillRect/>
          </a:stretch>
        </p:blipFill>
        <p:spPr>
          <a:xfrm>
            <a:off x="525500" y="1317425"/>
            <a:ext cx="2755258" cy="3673677"/>
          </a:xfrm>
          <a:prstGeom prst="rect">
            <a:avLst/>
          </a:prstGeom>
          <a:noFill/>
          <a:ln>
            <a:noFill/>
          </a:ln>
        </p:spPr>
      </p:pic>
      <p:pic>
        <p:nvPicPr>
          <p:cNvPr id="331" name="Google Shape;331;p33"/>
          <p:cNvPicPr preferRelativeResize="0"/>
          <p:nvPr/>
        </p:nvPicPr>
        <p:blipFill>
          <a:blip r:embed="rId4">
            <a:alphaModFix/>
          </a:blip>
          <a:stretch>
            <a:fillRect/>
          </a:stretch>
        </p:blipFill>
        <p:spPr>
          <a:xfrm>
            <a:off x="3901050" y="1321825"/>
            <a:ext cx="2863500" cy="3664901"/>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E91E63"/>
        </a:solidFill>
        <a:effectLst/>
      </p:bgPr>
    </p:bg>
    <p:spTree>
      <p:nvGrpSpPr>
        <p:cNvPr id="1" name="Shape 335"/>
        <p:cNvGrpSpPr/>
        <p:nvPr/>
      </p:nvGrpSpPr>
      <p:grpSpPr>
        <a:xfrm>
          <a:off x="0" y="0"/>
          <a:ext cx="0" cy="0"/>
          <a:chOff x="0" y="0"/>
          <a:chExt cx="0" cy="0"/>
        </a:xfrm>
      </p:grpSpPr>
      <p:sp>
        <p:nvSpPr>
          <p:cNvPr id="336" name="Google Shape;336;p34"/>
          <p:cNvSpPr txBox="1">
            <a:spLocks noGrp="1"/>
          </p:cNvSpPr>
          <p:nvPr>
            <p:ph type="body" idx="1"/>
          </p:nvPr>
        </p:nvSpPr>
        <p:spPr>
          <a:xfrm>
            <a:off x="841001" y="1578025"/>
            <a:ext cx="2671800" cy="24333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sz="1800">
                <a:solidFill>
                  <a:srgbClr val="000000"/>
                </a:solidFill>
                <a:latin typeface="Montserrat"/>
                <a:ea typeface="Montserrat"/>
                <a:cs typeface="Montserrat"/>
                <a:sym typeface="Montserrat"/>
              </a:rPr>
              <a:t>-You can also provide pharmacies in public places in the form of a closed room without the need for employees</a:t>
            </a:r>
            <a:endParaRPr sz="1800">
              <a:solidFill>
                <a:srgbClr val="000000"/>
              </a:solidFill>
              <a:latin typeface="Montserrat"/>
              <a:ea typeface="Montserrat"/>
              <a:cs typeface="Montserrat"/>
              <a:sym typeface="Montserrat"/>
            </a:endParaRPr>
          </a:p>
          <a:p>
            <a:pPr marL="0" lvl="0" indent="0" algn="l" rtl="0">
              <a:spcBef>
                <a:spcPts val="600"/>
              </a:spcBef>
              <a:spcAft>
                <a:spcPts val="0"/>
              </a:spcAft>
              <a:buNone/>
            </a:pPr>
            <a:endParaRPr>
              <a:latin typeface="Montserrat"/>
              <a:ea typeface="Montserrat"/>
              <a:cs typeface="Montserrat"/>
              <a:sym typeface="Montserrat"/>
            </a:endParaRPr>
          </a:p>
        </p:txBody>
      </p:sp>
      <p:sp>
        <p:nvSpPr>
          <p:cNvPr id="337" name="Google Shape;337;p34"/>
          <p:cNvSpPr txBox="1">
            <a:spLocks noGrp="1"/>
          </p:cNvSpPr>
          <p:nvPr>
            <p:ph type="title"/>
          </p:nvPr>
        </p:nvSpPr>
        <p:spPr>
          <a:xfrm>
            <a:off x="841000" y="969700"/>
            <a:ext cx="4801500" cy="409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2300"/>
              <a:t>Future work </a:t>
            </a:r>
            <a:endParaRPr sz="2300"/>
          </a:p>
        </p:txBody>
      </p:sp>
      <p:sp>
        <p:nvSpPr>
          <p:cNvPr id="338" name="Google Shape;338;p34"/>
          <p:cNvSpPr/>
          <p:nvPr/>
        </p:nvSpPr>
        <p:spPr>
          <a:xfrm>
            <a:off x="270377" y="723226"/>
            <a:ext cx="485675" cy="441808"/>
          </a:xfrm>
          <a:custGeom>
            <a:avLst/>
            <a:gdLst/>
            <a:ahLst/>
            <a:cxnLst/>
            <a:rect l="l" t="t" r="r" b="b"/>
            <a:pathLst>
              <a:path w="16173" h="14711" fill="none" extrusionOk="0">
                <a:moveTo>
                  <a:pt x="8087" y="1"/>
                </a:moveTo>
                <a:lnTo>
                  <a:pt x="8087" y="1"/>
                </a:lnTo>
                <a:lnTo>
                  <a:pt x="7672" y="1"/>
                </a:lnTo>
                <a:lnTo>
                  <a:pt x="7258" y="25"/>
                </a:lnTo>
                <a:lnTo>
                  <a:pt x="6844" y="74"/>
                </a:lnTo>
                <a:lnTo>
                  <a:pt x="6455" y="122"/>
                </a:lnTo>
                <a:lnTo>
                  <a:pt x="6065" y="195"/>
                </a:lnTo>
                <a:lnTo>
                  <a:pt x="5675" y="293"/>
                </a:lnTo>
                <a:lnTo>
                  <a:pt x="5310" y="415"/>
                </a:lnTo>
                <a:lnTo>
                  <a:pt x="4945" y="536"/>
                </a:lnTo>
                <a:lnTo>
                  <a:pt x="4579" y="658"/>
                </a:lnTo>
                <a:lnTo>
                  <a:pt x="4238" y="829"/>
                </a:lnTo>
                <a:lnTo>
                  <a:pt x="3897" y="975"/>
                </a:lnTo>
                <a:lnTo>
                  <a:pt x="3557" y="1170"/>
                </a:lnTo>
                <a:lnTo>
                  <a:pt x="3240" y="1364"/>
                </a:lnTo>
                <a:lnTo>
                  <a:pt x="2948" y="1559"/>
                </a:lnTo>
                <a:lnTo>
                  <a:pt x="2655" y="1778"/>
                </a:lnTo>
                <a:lnTo>
                  <a:pt x="2363" y="1998"/>
                </a:lnTo>
                <a:lnTo>
                  <a:pt x="2095" y="2241"/>
                </a:lnTo>
                <a:lnTo>
                  <a:pt x="1852" y="2485"/>
                </a:lnTo>
                <a:lnTo>
                  <a:pt x="1608" y="2753"/>
                </a:lnTo>
                <a:lnTo>
                  <a:pt x="1389" y="3021"/>
                </a:lnTo>
                <a:lnTo>
                  <a:pt x="1170" y="3288"/>
                </a:lnTo>
                <a:lnTo>
                  <a:pt x="975" y="3581"/>
                </a:lnTo>
                <a:lnTo>
                  <a:pt x="804" y="3873"/>
                </a:lnTo>
                <a:lnTo>
                  <a:pt x="634" y="4190"/>
                </a:lnTo>
                <a:lnTo>
                  <a:pt x="488" y="4506"/>
                </a:lnTo>
                <a:lnTo>
                  <a:pt x="366" y="4823"/>
                </a:lnTo>
                <a:lnTo>
                  <a:pt x="244" y="5139"/>
                </a:lnTo>
                <a:lnTo>
                  <a:pt x="171" y="5480"/>
                </a:lnTo>
                <a:lnTo>
                  <a:pt x="98" y="5821"/>
                </a:lnTo>
                <a:lnTo>
                  <a:pt x="49" y="6162"/>
                </a:lnTo>
                <a:lnTo>
                  <a:pt x="1" y="6503"/>
                </a:lnTo>
                <a:lnTo>
                  <a:pt x="1" y="6869"/>
                </a:lnTo>
                <a:lnTo>
                  <a:pt x="1" y="6869"/>
                </a:lnTo>
                <a:lnTo>
                  <a:pt x="1" y="7234"/>
                </a:lnTo>
                <a:lnTo>
                  <a:pt x="49" y="7624"/>
                </a:lnTo>
                <a:lnTo>
                  <a:pt x="98" y="7989"/>
                </a:lnTo>
                <a:lnTo>
                  <a:pt x="196" y="8330"/>
                </a:lnTo>
                <a:lnTo>
                  <a:pt x="293" y="8695"/>
                </a:lnTo>
                <a:lnTo>
                  <a:pt x="415" y="9036"/>
                </a:lnTo>
                <a:lnTo>
                  <a:pt x="561" y="9377"/>
                </a:lnTo>
                <a:lnTo>
                  <a:pt x="731" y="9718"/>
                </a:lnTo>
                <a:lnTo>
                  <a:pt x="902" y="10035"/>
                </a:lnTo>
                <a:lnTo>
                  <a:pt x="1097" y="10327"/>
                </a:lnTo>
                <a:lnTo>
                  <a:pt x="1340" y="10644"/>
                </a:lnTo>
                <a:lnTo>
                  <a:pt x="1559" y="10936"/>
                </a:lnTo>
                <a:lnTo>
                  <a:pt x="1827" y="11204"/>
                </a:lnTo>
                <a:lnTo>
                  <a:pt x="2095" y="11472"/>
                </a:lnTo>
                <a:lnTo>
                  <a:pt x="2387" y="11740"/>
                </a:lnTo>
                <a:lnTo>
                  <a:pt x="2680" y="11983"/>
                </a:lnTo>
                <a:lnTo>
                  <a:pt x="2680" y="11983"/>
                </a:lnTo>
                <a:lnTo>
                  <a:pt x="2485" y="12349"/>
                </a:lnTo>
                <a:lnTo>
                  <a:pt x="2266" y="12714"/>
                </a:lnTo>
                <a:lnTo>
                  <a:pt x="2022" y="13104"/>
                </a:lnTo>
                <a:lnTo>
                  <a:pt x="1706" y="13469"/>
                </a:lnTo>
                <a:lnTo>
                  <a:pt x="1365" y="13834"/>
                </a:lnTo>
                <a:lnTo>
                  <a:pt x="1170" y="14005"/>
                </a:lnTo>
                <a:lnTo>
                  <a:pt x="951" y="14151"/>
                </a:lnTo>
                <a:lnTo>
                  <a:pt x="731" y="14297"/>
                </a:lnTo>
                <a:lnTo>
                  <a:pt x="512" y="14443"/>
                </a:lnTo>
                <a:lnTo>
                  <a:pt x="269" y="14540"/>
                </a:lnTo>
                <a:lnTo>
                  <a:pt x="1" y="14662"/>
                </a:lnTo>
                <a:lnTo>
                  <a:pt x="1" y="14662"/>
                </a:lnTo>
                <a:lnTo>
                  <a:pt x="122" y="14662"/>
                </a:lnTo>
                <a:lnTo>
                  <a:pt x="488" y="14711"/>
                </a:lnTo>
                <a:lnTo>
                  <a:pt x="1024" y="14711"/>
                </a:lnTo>
                <a:lnTo>
                  <a:pt x="1365" y="14711"/>
                </a:lnTo>
                <a:lnTo>
                  <a:pt x="1706" y="14687"/>
                </a:lnTo>
                <a:lnTo>
                  <a:pt x="2095" y="14614"/>
                </a:lnTo>
                <a:lnTo>
                  <a:pt x="2485" y="14540"/>
                </a:lnTo>
                <a:lnTo>
                  <a:pt x="2899" y="14419"/>
                </a:lnTo>
                <a:lnTo>
                  <a:pt x="3313" y="14273"/>
                </a:lnTo>
                <a:lnTo>
                  <a:pt x="3751" y="14078"/>
                </a:lnTo>
                <a:lnTo>
                  <a:pt x="4165" y="13834"/>
                </a:lnTo>
                <a:lnTo>
                  <a:pt x="4579" y="13566"/>
                </a:lnTo>
                <a:lnTo>
                  <a:pt x="4969" y="13201"/>
                </a:lnTo>
                <a:lnTo>
                  <a:pt x="4969" y="13201"/>
                </a:lnTo>
                <a:lnTo>
                  <a:pt x="5334" y="13323"/>
                </a:lnTo>
                <a:lnTo>
                  <a:pt x="5700" y="13444"/>
                </a:lnTo>
                <a:lnTo>
                  <a:pt x="6089" y="13518"/>
                </a:lnTo>
                <a:lnTo>
                  <a:pt x="6479" y="13591"/>
                </a:lnTo>
                <a:lnTo>
                  <a:pt x="6869" y="13664"/>
                </a:lnTo>
                <a:lnTo>
                  <a:pt x="7258" y="13712"/>
                </a:lnTo>
                <a:lnTo>
                  <a:pt x="7672" y="13737"/>
                </a:lnTo>
                <a:lnTo>
                  <a:pt x="8087" y="13737"/>
                </a:lnTo>
                <a:lnTo>
                  <a:pt x="8087" y="13737"/>
                </a:lnTo>
                <a:lnTo>
                  <a:pt x="8501" y="13737"/>
                </a:lnTo>
                <a:lnTo>
                  <a:pt x="8915" y="13712"/>
                </a:lnTo>
                <a:lnTo>
                  <a:pt x="9329" y="13664"/>
                </a:lnTo>
                <a:lnTo>
                  <a:pt x="9718" y="13591"/>
                </a:lnTo>
                <a:lnTo>
                  <a:pt x="10108" y="13518"/>
                </a:lnTo>
                <a:lnTo>
                  <a:pt x="10498" y="13420"/>
                </a:lnTo>
                <a:lnTo>
                  <a:pt x="10863" y="13323"/>
                </a:lnTo>
                <a:lnTo>
                  <a:pt x="11228" y="13201"/>
                </a:lnTo>
                <a:lnTo>
                  <a:pt x="11594" y="13055"/>
                </a:lnTo>
                <a:lnTo>
                  <a:pt x="11935" y="12909"/>
                </a:lnTo>
                <a:lnTo>
                  <a:pt x="12276" y="12738"/>
                </a:lnTo>
                <a:lnTo>
                  <a:pt x="12617" y="12568"/>
                </a:lnTo>
                <a:lnTo>
                  <a:pt x="12933" y="12373"/>
                </a:lnTo>
                <a:lnTo>
                  <a:pt x="13225" y="12178"/>
                </a:lnTo>
                <a:lnTo>
                  <a:pt x="13518" y="11959"/>
                </a:lnTo>
                <a:lnTo>
                  <a:pt x="13810" y="11715"/>
                </a:lnTo>
                <a:lnTo>
                  <a:pt x="14078" y="11496"/>
                </a:lnTo>
                <a:lnTo>
                  <a:pt x="14321" y="11228"/>
                </a:lnTo>
                <a:lnTo>
                  <a:pt x="14565" y="10985"/>
                </a:lnTo>
                <a:lnTo>
                  <a:pt x="14784" y="10717"/>
                </a:lnTo>
                <a:lnTo>
                  <a:pt x="15003" y="10424"/>
                </a:lnTo>
                <a:lnTo>
                  <a:pt x="15198" y="10132"/>
                </a:lnTo>
                <a:lnTo>
                  <a:pt x="15369" y="9840"/>
                </a:lnTo>
                <a:lnTo>
                  <a:pt x="15539" y="9548"/>
                </a:lnTo>
                <a:lnTo>
                  <a:pt x="15685" y="9231"/>
                </a:lnTo>
                <a:lnTo>
                  <a:pt x="15807" y="8914"/>
                </a:lnTo>
                <a:lnTo>
                  <a:pt x="15929" y="8574"/>
                </a:lnTo>
                <a:lnTo>
                  <a:pt x="16002" y="8257"/>
                </a:lnTo>
                <a:lnTo>
                  <a:pt x="16075" y="7916"/>
                </a:lnTo>
                <a:lnTo>
                  <a:pt x="16124" y="7575"/>
                </a:lnTo>
                <a:lnTo>
                  <a:pt x="16172" y="7210"/>
                </a:lnTo>
                <a:lnTo>
                  <a:pt x="16172" y="6869"/>
                </a:lnTo>
                <a:lnTo>
                  <a:pt x="16172" y="6869"/>
                </a:lnTo>
                <a:lnTo>
                  <a:pt x="16172" y="6503"/>
                </a:lnTo>
                <a:lnTo>
                  <a:pt x="16124" y="6162"/>
                </a:lnTo>
                <a:lnTo>
                  <a:pt x="16075" y="5821"/>
                </a:lnTo>
                <a:lnTo>
                  <a:pt x="16002" y="5480"/>
                </a:lnTo>
                <a:lnTo>
                  <a:pt x="15929" y="5139"/>
                </a:lnTo>
                <a:lnTo>
                  <a:pt x="15807" y="4823"/>
                </a:lnTo>
                <a:lnTo>
                  <a:pt x="15685" y="4506"/>
                </a:lnTo>
                <a:lnTo>
                  <a:pt x="15539" y="4190"/>
                </a:lnTo>
                <a:lnTo>
                  <a:pt x="15369" y="3873"/>
                </a:lnTo>
                <a:lnTo>
                  <a:pt x="15198" y="3581"/>
                </a:lnTo>
                <a:lnTo>
                  <a:pt x="15003" y="3288"/>
                </a:lnTo>
                <a:lnTo>
                  <a:pt x="14784" y="3021"/>
                </a:lnTo>
                <a:lnTo>
                  <a:pt x="14565" y="2753"/>
                </a:lnTo>
                <a:lnTo>
                  <a:pt x="14321" y="2485"/>
                </a:lnTo>
                <a:lnTo>
                  <a:pt x="14078" y="2241"/>
                </a:lnTo>
                <a:lnTo>
                  <a:pt x="13810" y="1998"/>
                </a:lnTo>
                <a:lnTo>
                  <a:pt x="13518" y="1778"/>
                </a:lnTo>
                <a:lnTo>
                  <a:pt x="13225" y="1559"/>
                </a:lnTo>
                <a:lnTo>
                  <a:pt x="12933" y="1364"/>
                </a:lnTo>
                <a:lnTo>
                  <a:pt x="12617" y="1170"/>
                </a:lnTo>
                <a:lnTo>
                  <a:pt x="12276" y="975"/>
                </a:lnTo>
                <a:lnTo>
                  <a:pt x="11935" y="829"/>
                </a:lnTo>
                <a:lnTo>
                  <a:pt x="11594" y="658"/>
                </a:lnTo>
                <a:lnTo>
                  <a:pt x="11228" y="536"/>
                </a:lnTo>
                <a:lnTo>
                  <a:pt x="10863" y="415"/>
                </a:lnTo>
                <a:lnTo>
                  <a:pt x="10498" y="293"/>
                </a:lnTo>
                <a:lnTo>
                  <a:pt x="10108" y="195"/>
                </a:lnTo>
                <a:lnTo>
                  <a:pt x="9718" y="122"/>
                </a:lnTo>
                <a:lnTo>
                  <a:pt x="9329" y="74"/>
                </a:lnTo>
                <a:lnTo>
                  <a:pt x="8915" y="25"/>
                </a:lnTo>
                <a:lnTo>
                  <a:pt x="8501" y="1"/>
                </a:lnTo>
                <a:lnTo>
                  <a:pt x="8087" y="1"/>
                </a:lnTo>
                <a:lnTo>
                  <a:pt x="8087" y="1"/>
                </a:lnTo>
                <a:close/>
              </a:path>
            </a:pathLst>
          </a:custGeom>
          <a:noFill/>
          <a:ln w="12175" cap="rnd"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34"/>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21</a:t>
            </a:fld>
            <a:endParaRPr/>
          </a:p>
        </p:txBody>
      </p:sp>
      <p:pic>
        <p:nvPicPr>
          <p:cNvPr id="340" name="Google Shape;340;p34"/>
          <p:cNvPicPr preferRelativeResize="0"/>
          <p:nvPr/>
        </p:nvPicPr>
        <p:blipFill>
          <a:blip r:embed="rId3">
            <a:alphaModFix/>
          </a:blip>
          <a:stretch>
            <a:fillRect/>
          </a:stretch>
        </p:blipFill>
        <p:spPr>
          <a:xfrm>
            <a:off x="4070900" y="1379200"/>
            <a:ext cx="2988701" cy="2988701"/>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CDDC39"/>
        </a:solidFill>
        <a:effectLst/>
      </p:bgPr>
    </p:bg>
    <p:spTree>
      <p:nvGrpSpPr>
        <p:cNvPr id="1" name="Shape 344"/>
        <p:cNvGrpSpPr/>
        <p:nvPr/>
      </p:nvGrpSpPr>
      <p:grpSpPr>
        <a:xfrm>
          <a:off x="0" y="0"/>
          <a:ext cx="0" cy="0"/>
          <a:chOff x="0" y="0"/>
          <a:chExt cx="0" cy="0"/>
        </a:xfrm>
      </p:grpSpPr>
      <p:sp>
        <p:nvSpPr>
          <p:cNvPr id="345" name="Google Shape;345;p35"/>
          <p:cNvSpPr txBox="1">
            <a:spLocks noGrp="1"/>
          </p:cNvSpPr>
          <p:nvPr>
            <p:ph type="title"/>
          </p:nvPr>
        </p:nvSpPr>
        <p:spPr>
          <a:xfrm>
            <a:off x="841000" y="969700"/>
            <a:ext cx="4801500" cy="409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Team Presentation</a:t>
            </a:r>
            <a:endParaRPr/>
          </a:p>
        </p:txBody>
      </p:sp>
      <p:sp>
        <p:nvSpPr>
          <p:cNvPr id="346" name="Google Shape;346;p35"/>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22</a:t>
            </a:fld>
            <a:endParaRPr/>
          </a:p>
        </p:txBody>
      </p:sp>
      <p:sp>
        <p:nvSpPr>
          <p:cNvPr id="347" name="Google Shape;347;p35"/>
          <p:cNvSpPr txBox="1"/>
          <p:nvPr/>
        </p:nvSpPr>
        <p:spPr>
          <a:xfrm>
            <a:off x="841000" y="3878725"/>
            <a:ext cx="1489200" cy="326400"/>
          </a:xfrm>
          <a:prstGeom prst="rect">
            <a:avLst/>
          </a:prstGeom>
          <a:noFill/>
          <a:ln>
            <a:noFill/>
          </a:ln>
        </p:spPr>
        <p:txBody>
          <a:bodyPr spcFirstLastPara="1" wrap="square" lIns="0" tIns="0" rIns="0" bIns="0" anchor="t" anchorCtr="0">
            <a:noAutofit/>
          </a:bodyPr>
          <a:lstStyle/>
          <a:p>
            <a:pPr marL="0" lvl="0" indent="0" algn="ctr" rtl="0">
              <a:spcBef>
                <a:spcPts val="0"/>
              </a:spcBef>
              <a:spcAft>
                <a:spcPts val="0"/>
              </a:spcAft>
              <a:buNone/>
            </a:pPr>
            <a:r>
              <a:rPr lang="en" sz="1200" b="1">
                <a:solidFill>
                  <a:schemeClr val="dk1"/>
                </a:solidFill>
                <a:latin typeface="Karla"/>
                <a:ea typeface="Karla"/>
                <a:cs typeface="Karla"/>
                <a:sym typeface="Karla"/>
              </a:rPr>
              <a:t>Hosny Ishtaya</a:t>
            </a:r>
            <a:br>
              <a:rPr lang="en">
                <a:latin typeface="Karla"/>
                <a:ea typeface="Karla"/>
                <a:cs typeface="Karla"/>
                <a:sym typeface="Karla"/>
              </a:rPr>
            </a:br>
            <a:endParaRPr>
              <a:latin typeface="Karla"/>
              <a:ea typeface="Karla"/>
              <a:cs typeface="Karla"/>
              <a:sym typeface="Karla"/>
            </a:endParaRPr>
          </a:p>
          <a:p>
            <a:pPr marL="0" lvl="0" indent="0" algn="ctr" rtl="0">
              <a:spcBef>
                <a:spcPts val="400"/>
              </a:spcBef>
              <a:spcAft>
                <a:spcPts val="400"/>
              </a:spcAft>
              <a:buNone/>
            </a:pPr>
            <a:endParaRPr>
              <a:latin typeface="Karla"/>
              <a:ea typeface="Karla"/>
              <a:cs typeface="Karla"/>
              <a:sym typeface="Karla"/>
            </a:endParaRPr>
          </a:p>
        </p:txBody>
      </p:sp>
      <p:sp>
        <p:nvSpPr>
          <p:cNvPr id="348" name="Google Shape;348;p35"/>
          <p:cNvSpPr txBox="1"/>
          <p:nvPr/>
        </p:nvSpPr>
        <p:spPr>
          <a:xfrm>
            <a:off x="3827400" y="3845125"/>
            <a:ext cx="1489200" cy="393600"/>
          </a:xfrm>
          <a:prstGeom prst="rect">
            <a:avLst/>
          </a:prstGeom>
          <a:noFill/>
          <a:ln>
            <a:noFill/>
          </a:ln>
        </p:spPr>
        <p:txBody>
          <a:bodyPr spcFirstLastPara="1" wrap="square" lIns="0" tIns="0" rIns="0" bIns="0" anchor="t" anchorCtr="0">
            <a:noAutofit/>
          </a:bodyPr>
          <a:lstStyle/>
          <a:p>
            <a:pPr marL="0" lvl="0" indent="0" algn="ctr" rtl="0">
              <a:spcBef>
                <a:spcPts val="0"/>
              </a:spcBef>
              <a:spcAft>
                <a:spcPts val="0"/>
              </a:spcAft>
              <a:buNone/>
            </a:pPr>
            <a:r>
              <a:rPr lang="en" sz="1200" b="1">
                <a:solidFill>
                  <a:schemeClr val="dk1"/>
                </a:solidFill>
                <a:latin typeface="Karla"/>
                <a:ea typeface="Karla"/>
                <a:cs typeface="Karla"/>
                <a:sym typeface="Karla"/>
              </a:rPr>
              <a:t>Hamza Khaleel</a:t>
            </a:r>
            <a:endParaRPr>
              <a:latin typeface="Karla"/>
              <a:ea typeface="Karla"/>
              <a:cs typeface="Karla"/>
              <a:sym typeface="Karla"/>
            </a:endParaRPr>
          </a:p>
          <a:p>
            <a:pPr marL="0" lvl="0" indent="0" algn="ctr" rtl="0">
              <a:spcBef>
                <a:spcPts val="400"/>
              </a:spcBef>
              <a:spcAft>
                <a:spcPts val="400"/>
              </a:spcAft>
              <a:buNone/>
            </a:pPr>
            <a:endParaRPr>
              <a:latin typeface="Karla"/>
              <a:ea typeface="Karla"/>
              <a:cs typeface="Karla"/>
              <a:sym typeface="Karla"/>
            </a:endParaRPr>
          </a:p>
        </p:txBody>
      </p:sp>
      <p:pic>
        <p:nvPicPr>
          <p:cNvPr id="349" name="Google Shape;349;p35"/>
          <p:cNvPicPr preferRelativeResize="0"/>
          <p:nvPr/>
        </p:nvPicPr>
        <p:blipFill>
          <a:blip r:embed="rId3">
            <a:alphaModFix/>
          </a:blip>
          <a:stretch>
            <a:fillRect/>
          </a:stretch>
        </p:blipFill>
        <p:spPr>
          <a:xfrm>
            <a:off x="690975" y="1703525"/>
            <a:ext cx="1941000" cy="1941000"/>
          </a:xfrm>
          <a:prstGeom prst="rect">
            <a:avLst/>
          </a:prstGeom>
          <a:noFill/>
          <a:ln>
            <a:noFill/>
          </a:ln>
        </p:spPr>
      </p:pic>
      <p:pic>
        <p:nvPicPr>
          <p:cNvPr id="350" name="Google Shape;350;p35"/>
          <p:cNvPicPr preferRelativeResize="0"/>
          <p:nvPr/>
        </p:nvPicPr>
        <p:blipFill>
          <a:blip r:embed="rId4">
            <a:alphaModFix/>
          </a:blip>
          <a:stretch>
            <a:fillRect/>
          </a:stretch>
        </p:blipFill>
        <p:spPr>
          <a:xfrm>
            <a:off x="3420075" y="1579812"/>
            <a:ext cx="2064725" cy="2064725"/>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5722"/>
        </a:solidFill>
        <a:effectLst/>
      </p:bgPr>
    </p:bg>
    <p:spTree>
      <p:nvGrpSpPr>
        <p:cNvPr id="1" name="Shape 354"/>
        <p:cNvGrpSpPr/>
        <p:nvPr/>
      </p:nvGrpSpPr>
      <p:grpSpPr>
        <a:xfrm>
          <a:off x="0" y="0"/>
          <a:ext cx="0" cy="0"/>
          <a:chOff x="0" y="0"/>
          <a:chExt cx="0" cy="0"/>
        </a:xfrm>
      </p:grpSpPr>
      <p:sp>
        <p:nvSpPr>
          <p:cNvPr id="355" name="Google Shape;355;p36"/>
          <p:cNvSpPr txBox="1">
            <a:spLocks noGrp="1"/>
          </p:cNvSpPr>
          <p:nvPr>
            <p:ph type="ctrTitle" idx="4294967295"/>
          </p:nvPr>
        </p:nvSpPr>
        <p:spPr>
          <a:xfrm>
            <a:off x="685800" y="1964350"/>
            <a:ext cx="4531500" cy="1159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3600">
                <a:solidFill>
                  <a:srgbClr val="FF5722"/>
                </a:solidFill>
              </a:rPr>
              <a:t>THANKS!</a:t>
            </a:r>
            <a:endParaRPr sz="3600">
              <a:solidFill>
                <a:srgbClr val="FF5722"/>
              </a:solidFill>
            </a:endParaRPr>
          </a:p>
        </p:txBody>
      </p:sp>
      <p:sp>
        <p:nvSpPr>
          <p:cNvPr id="356" name="Google Shape;356;p36"/>
          <p:cNvSpPr txBox="1">
            <a:spLocks noGrp="1"/>
          </p:cNvSpPr>
          <p:nvPr>
            <p:ph type="subTitle" idx="4294967295"/>
          </p:nvPr>
        </p:nvSpPr>
        <p:spPr>
          <a:xfrm>
            <a:off x="685800" y="3163925"/>
            <a:ext cx="4531500" cy="7848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sz="3600"/>
              <a:t>Any questions?</a:t>
            </a:r>
            <a:endParaRPr sz="3600"/>
          </a:p>
        </p:txBody>
      </p:sp>
      <p:grpSp>
        <p:nvGrpSpPr>
          <p:cNvPr id="357" name="Google Shape;357;p36"/>
          <p:cNvGrpSpPr/>
          <p:nvPr/>
        </p:nvGrpSpPr>
        <p:grpSpPr>
          <a:xfrm>
            <a:off x="785305" y="1555467"/>
            <a:ext cx="462632" cy="462632"/>
            <a:chOff x="1278900" y="2333250"/>
            <a:chExt cx="381175" cy="381175"/>
          </a:xfrm>
        </p:grpSpPr>
        <p:sp>
          <p:nvSpPr>
            <p:cNvPr id="358" name="Google Shape;358;p36"/>
            <p:cNvSpPr/>
            <p:nvPr/>
          </p:nvSpPr>
          <p:spPr>
            <a:xfrm>
              <a:off x="1278900" y="2333250"/>
              <a:ext cx="381175" cy="381175"/>
            </a:xfrm>
            <a:custGeom>
              <a:avLst/>
              <a:gdLst/>
              <a:ahLst/>
              <a:cxnLst/>
              <a:rect l="l" t="t" r="r" b="b"/>
              <a:pathLst>
                <a:path w="15247" h="15247" fill="none" extrusionOk="0">
                  <a:moveTo>
                    <a:pt x="7623" y="0"/>
                  </a:moveTo>
                  <a:lnTo>
                    <a:pt x="7623" y="0"/>
                  </a:lnTo>
                  <a:lnTo>
                    <a:pt x="7233" y="0"/>
                  </a:lnTo>
                  <a:lnTo>
                    <a:pt x="6844" y="49"/>
                  </a:lnTo>
                  <a:lnTo>
                    <a:pt x="6454" y="98"/>
                  </a:lnTo>
                  <a:lnTo>
                    <a:pt x="6089" y="147"/>
                  </a:lnTo>
                  <a:lnTo>
                    <a:pt x="5723" y="244"/>
                  </a:lnTo>
                  <a:lnTo>
                    <a:pt x="5358" y="341"/>
                  </a:lnTo>
                  <a:lnTo>
                    <a:pt x="4993" y="463"/>
                  </a:lnTo>
                  <a:lnTo>
                    <a:pt x="4652" y="609"/>
                  </a:lnTo>
                  <a:lnTo>
                    <a:pt x="4311" y="755"/>
                  </a:lnTo>
                  <a:lnTo>
                    <a:pt x="3994" y="926"/>
                  </a:lnTo>
                  <a:lnTo>
                    <a:pt x="3678" y="1096"/>
                  </a:lnTo>
                  <a:lnTo>
                    <a:pt x="3361" y="1291"/>
                  </a:lnTo>
                  <a:lnTo>
                    <a:pt x="3069" y="1510"/>
                  </a:lnTo>
                  <a:lnTo>
                    <a:pt x="2777" y="1730"/>
                  </a:lnTo>
                  <a:lnTo>
                    <a:pt x="2509" y="1973"/>
                  </a:lnTo>
                  <a:lnTo>
                    <a:pt x="2241" y="2241"/>
                  </a:lnTo>
                  <a:lnTo>
                    <a:pt x="1973" y="2509"/>
                  </a:lnTo>
                  <a:lnTo>
                    <a:pt x="1729" y="2777"/>
                  </a:lnTo>
                  <a:lnTo>
                    <a:pt x="1510" y="3069"/>
                  </a:lnTo>
                  <a:lnTo>
                    <a:pt x="1291" y="3361"/>
                  </a:lnTo>
                  <a:lnTo>
                    <a:pt x="1096" y="3678"/>
                  </a:lnTo>
                  <a:lnTo>
                    <a:pt x="926" y="3995"/>
                  </a:lnTo>
                  <a:lnTo>
                    <a:pt x="755" y="4311"/>
                  </a:lnTo>
                  <a:lnTo>
                    <a:pt x="609" y="4652"/>
                  </a:lnTo>
                  <a:lnTo>
                    <a:pt x="463" y="4993"/>
                  </a:lnTo>
                  <a:lnTo>
                    <a:pt x="341" y="5358"/>
                  </a:lnTo>
                  <a:lnTo>
                    <a:pt x="244" y="5724"/>
                  </a:lnTo>
                  <a:lnTo>
                    <a:pt x="146" y="6089"/>
                  </a:lnTo>
                  <a:lnTo>
                    <a:pt x="97" y="6454"/>
                  </a:lnTo>
                  <a:lnTo>
                    <a:pt x="49" y="6844"/>
                  </a:lnTo>
                  <a:lnTo>
                    <a:pt x="0" y="7234"/>
                  </a:lnTo>
                  <a:lnTo>
                    <a:pt x="0" y="7623"/>
                  </a:lnTo>
                  <a:lnTo>
                    <a:pt x="0" y="7623"/>
                  </a:lnTo>
                  <a:lnTo>
                    <a:pt x="0" y="8013"/>
                  </a:lnTo>
                  <a:lnTo>
                    <a:pt x="49" y="8403"/>
                  </a:lnTo>
                  <a:lnTo>
                    <a:pt x="97" y="8793"/>
                  </a:lnTo>
                  <a:lnTo>
                    <a:pt x="146" y="9158"/>
                  </a:lnTo>
                  <a:lnTo>
                    <a:pt x="244" y="9523"/>
                  </a:lnTo>
                  <a:lnTo>
                    <a:pt x="341" y="9889"/>
                  </a:lnTo>
                  <a:lnTo>
                    <a:pt x="463" y="10254"/>
                  </a:lnTo>
                  <a:lnTo>
                    <a:pt x="609" y="10595"/>
                  </a:lnTo>
                  <a:lnTo>
                    <a:pt x="755" y="10936"/>
                  </a:lnTo>
                  <a:lnTo>
                    <a:pt x="926" y="11252"/>
                  </a:lnTo>
                  <a:lnTo>
                    <a:pt x="1096" y="11569"/>
                  </a:lnTo>
                  <a:lnTo>
                    <a:pt x="1291" y="11886"/>
                  </a:lnTo>
                  <a:lnTo>
                    <a:pt x="1510" y="12178"/>
                  </a:lnTo>
                  <a:lnTo>
                    <a:pt x="1729" y="12470"/>
                  </a:lnTo>
                  <a:lnTo>
                    <a:pt x="1973" y="12738"/>
                  </a:lnTo>
                  <a:lnTo>
                    <a:pt x="2241" y="13006"/>
                  </a:lnTo>
                  <a:lnTo>
                    <a:pt x="2509" y="13274"/>
                  </a:lnTo>
                  <a:lnTo>
                    <a:pt x="2777" y="13517"/>
                  </a:lnTo>
                  <a:lnTo>
                    <a:pt x="3069" y="13737"/>
                  </a:lnTo>
                  <a:lnTo>
                    <a:pt x="3361" y="13956"/>
                  </a:lnTo>
                  <a:lnTo>
                    <a:pt x="3678" y="14151"/>
                  </a:lnTo>
                  <a:lnTo>
                    <a:pt x="3994" y="14321"/>
                  </a:lnTo>
                  <a:lnTo>
                    <a:pt x="4311" y="14492"/>
                  </a:lnTo>
                  <a:lnTo>
                    <a:pt x="4652" y="14638"/>
                  </a:lnTo>
                  <a:lnTo>
                    <a:pt x="4993" y="14784"/>
                  </a:lnTo>
                  <a:lnTo>
                    <a:pt x="5358" y="14906"/>
                  </a:lnTo>
                  <a:lnTo>
                    <a:pt x="5723" y="15003"/>
                  </a:lnTo>
                  <a:lnTo>
                    <a:pt x="6089" y="15100"/>
                  </a:lnTo>
                  <a:lnTo>
                    <a:pt x="6454" y="15149"/>
                  </a:lnTo>
                  <a:lnTo>
                    <a:pt x="6844" y="15198"/>
                  </a:lnTo>
                  <a:lnTo>
                    <a:pt x="7233" y="15247"/>
                  </a:lnTo>
                  <a:lnTo>
                    <a:pt x="7623" y="15247"/>
                  </a:lnTo>
                  <a:lnTo>
                    <a:pt x="7623" y="15247"/>
                  </a:lnTo>
                  <a:lnTo>
                    <a:pt x="8013" y="15247"/>
                  </a:lnTo>
                  <a:lnTo>
                    <a:pt x="8403" y="15198"/>
                  </a:lnTo>
                  <a:lnTo>
                    <a:pt x="8792" y="15149"/>
                  </a:lnTo>
                  <a:lnTo>
                    <a:pt x="9158" y="15100"/>
                  </a:lnTo>
                  <a:lnTo>
                    <a:pt x="9523" y="15003"/>
                  </a:lnTo>
                  <a:lnTo>
                    <a:pt x="9888" y="14906"/>
                  </a:lnTo>
                  <a:lnTo>
                    <a:pt x="10253" y="14784"/>
                  </a:lnTo>
                  <a:lnTo>
                    <a:pt x="10594" y="14638"/>
                  </a:lnTo>
                  <a:lnTo>
                    <a:pt x="10935" y="14492"/>
                  </a:lnTo>
                  <a:lnTo>
                    <a:pt x="11252" y="14321"/>
                  </a:lnTo>
                  <a:lnTo>
                    <a:pt x="11569" y="14151"/>
                  </a:lnTo>
                  <a:lnTo>
                    <a:pt x="11885" y="13956"/>
                  </a:lnTo>
                  <a:lnTo>
                    <a:pt x="12178" y="13737"/>
                  </a:lnTo>
                  <a:lnTo>
                    <a:pt x="12470" y="13517"/>
                  </a:lnTo>
                  <a:lnTo>
                    <a:pt x="12738" y="13274"/>
                  </a:lnTo>
                  <a:lnTo>
                    <a:pt x="13006" y="13006"/>
                  </a:lnTo>
                  <a:lnTo>
                    <a:pt x="13273" y="12738"/>
                  </a:lnTo>
                  <a:lnTo>
                    <a:pt x="13517" y="12470"/>
                  </a:lnTo>
                  <a:lnTo>
                    <a:pt x="13736" y="12178"/>
                  </a:lnTo>
                  <a:lnTo>
                    <a:pt x="13955" y="11886"/>
                  </a:lnTo>
                  <a:lnTo>
                    <a:pt x="14150" y="11569"/>
                  </a:lnTo>
                  <a:lnTo>
                    <a:pt x="14321" y="11252"/>
                  </a:lnTo>
                  <a:lnTo>
                    <a:pt x="14491" y="10936"/>
                  </a:lnTo>
                  <a:lnTo>
                    <a:pt x="14637" y="10595"/>
                  </a:lnTo>
                  <a:lnTo>
                    <a:pt x="14783" y="10254"/>
                  </a:lnTo>
                  <a:lnTo>
                    <a:pt x="14905" y="9889"/>
                  </a:lnTo>
                  <a:lnTo>
                    <a:pt x="15003" y="9523"/>
                  </a:lnTo>
                  <a:lnTo>
                    <a:pt x="15100" y="9158"/>
                  </a:lnTo>
                  <a:lnTo>
                    <a:pt x="15149" y="8793"/>
                  </a:lnTo>
                  <a:lnTo>
                    <a:pt x="15198" y="8403"/>
                  </a:lnTo>
                  <a:lnTo>
                    <a:pt x="15246" y="8013"/>
                  </a:lnTo>
                  <a:lnTo>
                    <a:pt x="15246" y="7623"/>
                  </a:lnTo>
                  <a:lnTo>
                    <a:pt x="15246" y="7623"/>
                  </a:lnTo>
                  <a:lnTo>
                    <a:pt x="15246" y="7234"/>
                  </a:lnTo>
                  <a:lnTo>
                    <a:pt x="15198" y="6844"/>
                  </a:lnTo>
                  <a:lnTo>
                    <a:pt x="15149" y="6454"/>
                  </a:lnTo>
                  <a:lnTo>
                    <a:pt x="15100" y="6089"/>
                  </a:lnTo>
                  <a:lnTo>
                    <a:pt x="15003" y="5724"/>
                  </a:lnTo>
                  <a:lnTo>
                    <a:pt x="14905" y="5358"/>
                  </a:lnTo>
                  <a:lnTo>
                    <a:pt x="14783" y="4993"/>
                  </a:lnTo>
                  <a:lnTo>
                    <a:pt x="14637" y="4652"/>
                  </a:lnTo>
                  <a:lnTo>
                    <a:pt x="14491" y="4311"/>
                  </a:lnTo>
                  <a:lnTo>
                    <a:pt x="14321" y="3995"/>
                  </a:lnTo>
                  <a:lnTo>
                    <a:pt x="14150" y="3678"/>
                  </a:lnTo>
                  <a:lnTo>
                    <a:pt x="13955" y="3361"/>
                  </a:lnTo>
                  <a:lnTo>
                    <a:pt x="13736" y="3069"/>
                  </a:lnTo>
                  <a:lnTo>
                    <a:pt x="13517" y="2777"/>
                  </a:lnTo>
                  <a:lnTo>
                    <a:pt x="13273" y="2509"/>
                  </a:lnTo>
                  <a:lnTo>
                    <a:pt x="13006" y="2241"/>
                  </a:lnTo>
                  <a:lnTo>
                    <a:pt x="12738" y="1973"/>
                  </a:lnTo>
                  <a:lnTo>
                    <a:pt x="12470" y="1730"/>
                  </a:lnTo>
                  <a:lnTo>
                    <a:pt x="12178" y="1510"/>
                  </a:lnTo>
                  <a:lnTo>
                    <a:pt x="11885" y="1291"/>
                  </a:lnTo>
                  <a:lnTo>
                    <a:pt x="11569" y="1096"/>
                  </a:lnTo>
                  <a:lnTo>
                    <a:pt x="11252" y="926"/>
                  </a:lnTo>
                  <a:lnTo>
                    <a:pt x="10935" y="755"/>
                  </a:lnTo>
                  <a:lnTo>
                    <a:pt x="10594" y="609"/>
                  </a:lnTo>
                  <a:lnTo>
                    <a:pt x="10253" y="463"/>
                  </a:lnTo>
                  <a:lnTo>
                    <a:pt x="9888" y="341"/>
                  </a:lnTo>
                  <a:lnTo>
                    <a:pt x="9523" y="244"/>
                  </a:lnTo>
                  <a:lnTo>
                    <a:pt x="9158" y="147"/>
                  </a:lnTo>
                  <a:lnTo>
                    <a:pt x="8792" y="98"/>
                  </a:lnTo>
                  <a:lnTo>
                    <a:pt x="8403" y="49"/>
                  </a:lnTo>
                  <a:lnTo>
                    <a:pt x="8013" y="0"/>
                  </a:lnTo>
                  <a:lnTo>
                    <a:pt x="7623" y="0"/>
                  </a:lnTo>
                  <a:lnTo>
                    <a:pt x="7623" y="0"/>
                  </a:lnTo>
                </a:path>
              </a:pathLst>
            </a:custGeom>
            <a:noFill/>
            <a:ln w="12175" cap="rnd"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36"/>
            <p:cNvSpPr/>
            <p:nvPr/>
          </p:nvSpPr>
          <p:spPr>
            <a:xfrm>
              <a:off x="1525475" y="2503125"/>
              <a:ext cx="43875" cy="47525"/>
            </a:xfrm>
            <a:custGeom>
              <a:avLst/>
              <a:gdLst/>
              <a:ahLst/>
              <a:cxnLst/>
              <a:rect l="l" t="t" r="r" b="b"/>
              <a:pathLst>
                <a:path w="1755" h="1901" fill="none" extrusionOk="0">
                  <a:moveTo>
                    <a:pt x="878" y="0"/>
                  </a:moveTo>
                  <a:lnTo>
                    <a:pt x="878" y="0"/>
                  </a:lnTo>
                  <a:lnTo>
                    <a:pt x="1048" y="25"/>
                  </a:lnTo>
                  <a:lnTo>
                    <a:pt x="1219" y="73"/>
                  </a:lnTo>
                  <a:lnTo>
                    <a:pt x="1365" y="171"/>
                  </a:lnTo>
                  <a:lnTo>
                    <a:pt x="1511" y="268"/>
                  </a:lnTo>
                  <a:lnTo>
                    <a:pt x="1608" y="414"/>
                  </a:lnTo>
                  <a:lnTo>
                    <a:pt x="1681" y="585"/>
                  </a:lnTo>
                  <a:lnTo>
                    <a:pt x="1730" y="755"/>
                  </a:lnTo>
                  <a:lnTo>
                    <a:pt x="1754" y="950"/>
                  </a:lnTo>
                  <a:lnTo>
                    <a:pt x="1754" y="950"/>
                  </a:lnTo>
                  <a:lnTo>
                    <a:pt x="1730" y="1145"/>
                  </a:lnTo>
                  <a:lnTo>
                    <a:pt x="1681" y="1316"/>
                  </a:lnTo>
                  <a:lnTo>
                    <a:pt x="1608" y="1486"/>
                  </a:lnTo>
                  <a:lnTo>
                    <a:pt x="1511" y="1632"/>
                  </a:lnTo>
                  <a:lnTo>
                    <a:pt x="1365" y="1730"/>
                  </a:lnTo>
                  <a:lnTo>
                    <a:pt x="1219" y="1827"/>
                  </a:lnTo>
                  <a:lnTo>
                    <a:pt x="1048" y="1876"/>
                  </a:lnTo>
                  <a:lnTo>
                    <a:pt x="878" y="1900"/>
                  </a:lnTo>
                  <a:lnTo>
                    <a:pt x="878" y="1900"/>
                  </a:lnTo>
                  <a:lnTo>
                    <a:pt x="707" y="1876"/>
                  </a:lnTo>
                  <a:lnTo>
                    <a:pt x="537" y="1827"/>
                  </a:lnTo>
                  <a:lnTo>
                    <a:pt x="390" y="1730"/>
                  </a:lnTo>
                  <a:lnTo>
                    <a:pt x="244" y="1632"/>
                  </a:lnTo>
                  <a:lnTo>
                    <a:pt x="147" y="1486"/>
                  </a:lnTo>
                  <a:lnTo>
                    <a:pt x="74" y="1316"/>
                  </a:lnTo>
                  <a:lnTo>
                    <a:pt x="25" y="1145"/>
                  </a:lnTo>
                  <a:lnTo>
                    <a:pt x="1" y="950"/>
                  </a:lnTo>
                  <a:lnTo>
                    <a:pt x="1" y="950"/>
                  </a:lnTo>
                  <a:lnTo>
                    <a:pt x="25" y="755"/>
                  </a:lnTo>
                  <a:lnTo>
                    <a:pt x="74" y="585"/>
                  </a:lnTo>
                  <a:lnTo>
                    <a:pt x="147" y="414"/>
                  </a:lnTo>
                  <a:lnTo>
                    <a:pt x="244" y="268"/>
                  </a:lnTo>
                  <a:lnTo>
                    <a:pt x="390" y="171"/>
                  </a:lnTo>
                  <a:lnTo>
                    <a:pt x="537" y="73"/>
                  </a:lnTo>
                  <a:lnTo>
                    <a:pt x="707" y="25"/>
                  </a:lnTo>
                  <a:lnTo>
                    <a:pt x="878" y="0"/>
                  </a:lnTo>
                  <a:lnTo>
                    <a:pt x="878" y="0"/>
                  </a:lnTo>
                </a:path>
              </a:pathLst>
            </a:custGeom>
            <a:noFill/>
            <a:ln w="12175" cap="rnd"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36"/>
            <p:cNvSpPr/>
            <p:nvPr/>
          </p:nvSpPr>
          <p:spPr>
            <a:xfrm>
              <a:off x="1369600" y="2503125"/>
              <a:ext cx="43875" cy="47525"/>
            </a:xfrm>
            <a:custGeom>
              <a:avLst/>
              <a:gdLst/>
              <a:ahLst/>
              <a:cxnLst/>
              <a:rect l="l" t="t" r="r" b="b"/>
              <a:pathLst>
                <a:path w="1755" h="1901" fill="none" extrusionOk="0">
                  <a:moveTo>
                    <a:pt x="878" y="0"/>
                  </a:moveTo>
                  <a:lnTo>
                    <a:pt x="878" y="0"/>
                  </a:lnTo>
                  <a:lnTo>
                    <a:pt x="1048" y="25"/>
                  </a:lnTo>
                  <a:lnTo>
                    <a:pt x="1219" y="73"/>
                  </a:lnTo>
                  <a:lnTo>
                    <a:pt x="1365" y="171"/>
                  </a:lnTo>
                  <a:lnTo>
                    <a:pt x="1511" y="268"/>
                  </a:lnTo>
                  <a:lnTo>
                    <a:pt x="1608" y="414"/>
                  </a:lnTo>
                  <a:lnTo>
                    <a:pt x="1681" y="585"/>
                  </a:lnTo>
                  <a:lnTo>
                    <a:pt x="1730" y="755"/>
                  </a:lnTo>
                  <a:lnTo>
                    <a:pt x="1754" y="950"/>
                  </a:lnTo>
                  <a:lnTo>
                    <a:pt x="1754" y="950"/>
                  </a:lnTo>
                  <a:lnTo>
                    <a:pt x="1730" y="1145"/>
                  </a:lnTo>
                  <a:lnTo>
                    <a:pt x="1681" y="1316"/>
                  </a:lnTo>
                  <a:lnTo>
                    <a:pt x="1608" y="1486"/>
                  </a:lnTo>
                  <a:lnTo>
                    <a:pt x="1511" y="1632"/>
                  </a:lnTo>
                  <a:lnTo>
                    <a:pt x="1365" y="1730"/>
                  </a:lnTo>
                  <a:lnTo>
                    <a:pt x="1219" y="1827"/>
                  </a:lnTo>
                  <a:lnTo>
                    <a:pt x="1048" y="1876"/>
                  </a:lnTo>
                  <a:lnTo>
                    <a:pt x="878" y="1900"/>
                  </a:lnTo>
                  <a:lnTo>
                    <a:pt x="878" y="1900"/>
                  </a:lnTo>
                  <a:lnTo>
                    <a:pt x="707" y="1876"/>
                  </a:lnTo>
                  <a:lnTo>
                    <a:pt x="537" y="1827"/>
                  </a:lnTo>
                  <a:lnTo>
                    <a:pt x="391" y="1730"/>
                  </a:lnTo>
                  <a:lnTo>
                    <a:pt x="244" y="1632"/>
                  </a:lnTo>
                  <a:lnTo>
                    <a:pt x="147" y="1486"/>
                  </a:lnTo>
                  <a:lnTo>
                    <a:pt x="74" y="1316"/>
                  </a:lnTo>
                  <a:lnTo>
                    <a:pt x="25" y="1145"/>
                  </a:lnTo>
                  <a:lnTo>
                    <a:pt x="1" y="950"/>
                  </a:lnTo>
                  <a:lnTo>
                    <a:pt x="1" y="950"/>
                  </a:lnTo>
                  <a:lnTo>
                    <a:pt x="25" y="755"/>
                  </a:lnTo>
                  <a:lnTo>
                    <a:pt x="74" y="585"/>
                  </a:lnTo>
                  <a:lnTo>
                    <a:pt x="147" y="414"/>
                  </a:lnTo>
                  <a:lnTo>
                    <a:pt x="244" y="268"/>
                  </a:lnTo>
                  <a:lnTo>
                    <a:pt x="391" y="171"/>
                  </a:lnTo>
                  <a:lnTo>
                    <a:pt x="537" y="73"/>
                  </a:lnTo>
                  <a:lnTo>
                    <a:pt x="707" y="25"/>
                  </a:lnTo>
                  <a:lnTo>
                    <a:pt x="878" y="0"/>
                  </a:lnTo>
                  <a:lnTo>
                    <a:pt x="878" y="0"/>
                  </a:lnTo>
                </a:path>
              </a:pathLst>
            </a:custGeom>
            <a:noFill/>
            <a:ln w="12175" cap="rnd"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36"/>
            <p:cNvSpPr/>
            <p:nvPr/>
          </p:nvSpPr>
          <p:spPr>
            <a:xfrm>
              <a:off x="1369600" y="2604200"/>
              <a:ext cx="199750" cy="40825"/>
            </a:xfrm>
            <a:custGeom>
              <a:avLst/>
              <a:gdLst/>
              <a:ahLst/>
              <a:cxnLst/>
              <a:rect l="l" t="t" r="r" b="b"/>
              <a:pathLst>
                <a:path w="7990" h="1633" fill="none" extrusionOk="0">
                  <a:moveTo>
                    <a:pt x="7989" y="0"/>
                  </a:moveTo>
                  <a:lnTo>
                    <a:pt x="7989" y="0"/>
                  </a:lnTo>
                  <a:lnTo>
                    <a:pt x="7575" y="366"/>
                  </a:lnTo>
                  <a:lnTo>
                    <a:pt x="7137" y="707"/>
                  </a:lnTo>
                  <a:lnTo>
                    <a:pt x="6650" y="975"/>
                  </a:lnTo>
                  <a:lnTo>
                    <a:pt x="6163" y="1218"/>
                  </a:lnTo>
                  <a:lnTo>
                    <a:pt x="5627" y="1389"/>
                  </a:lnTo>
                  <a:lnTo>
                    <a:pt x="5115" y="1535"/>
                  </a:lnTo>
                  <a:lnTo>
                    <a:pt x="4555" y="1608"/>
                  </a:lnTo>
                  <a:lnTo>
                    <a:pt x="3995" y="1632"/>
                  </a:lnTo>
                  <a:lnTo>
                    <a:pt x="3995" y="1632"/>
                  </a:lnTo>
                  <a:lnTo>
                    <a:pt x="3435" y="1608"/>
                  </a:lnTo>
                  <a:lnTo>
                    <a:pt x="2875" y="1535"/>
                  </a:lnTo>
                  <a:lnTo>
                    <a:pt x="2363" y="1389"/>
                  </a:lnTo>
                  <a:lnTo>
                    <a:pt x="1828" y="1218"/>
                  </a:lnTo>
                  <a:lnTo>
                    <a:pt x="1340" y="975"/>
                  </a:lnTo>
                  <a:lnTo>
                    <a:pt x="853" y="707"/>
                  </a:lnTo>
                  <a:lnTo>
                    <a:pt x="415" y="366"/>
                  </a:lnTo>
                  <a:lnTo>
                    <a:pt x="1" y="0"/>
                  </a:lnTo>
                </a:path>
              </a:pathLst>
            </a:custGeom>
            <a:noFill/>
            <a:ln w="12175" cap="rnd"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62" name="Google Shape;362;p36"/>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23</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C107"/>
        </a:solidFill>
        <a:effectLst/>
      </p:bgPr>
    </p:bg>
    <p:spTree>
      <p:nvGrpSpPr>
        <p:cNvPr id="1" name="Shape 95"/>
        <p:cNvGrpSpPr/>
        <p:nvPr/>
      </p:nvGrpSpPr>
      <p:grpSpPr>
        <a:xfrm>
          <a:off x="0" y="0"/>
          <a:ext cx="0" cy="0"/>
          <a:chOff x="0" y="0"/>
          <a:chExt cx="0" cy="0"/>
        </a:xfrm>
      </p:grpSpPr>
      <p:sp>
        <p:nvSpPr>
          <p:cNvPr id="96" name="Google Shape;96;p16"/>
          <p:cNvSpPr txBox="1">
            <a:spLocks noGrp="1"/>
          </p:cNvSpPr>
          <p:nvPr>
            <p:ph type="ctrTitle"/>
          </p:nvPr>
        </p:nvSpPr>
        <p:spPr>
          <a:xfrm>
            <a:off x="648300" y="1354750"/>
            <a:ext cx="3522300" cy="2989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7200">
                <a:solidFill>
                  <a:srgbClr val="FFC107"/>
                </a:solidFill>
              </a:rPr>
              <a:t>1.</a:t>
            </a:r>
            <a:endParaRPr sz="7200">
              <a:solidFill>
                <a:srgbClr val="FFC107"/>
              </a:solidFill>
            </a:endParaRPr>
          </a:p>
          <a:p>
            <a:pPr marL="0" lvl="0" indent="0" algn="l" rtl="0">
              <a:spcBef>
                <a:spcPts val="0"/>
              </a:spcBef>
              <a:spcAft>
                <a:spcPts val="0"/>
              </a:spcAft>
              <a:buNone/>
            </a:pPr>
            <a:r>
              <a:rPr lang="en"/>
              <a:t>Introduction</a:t>
            </a:r>
            <a:endParaRPr/>
          </a:p>
        </p:txBody>
      </p:sp>
      <p:sp>
        <p:nvSpPr>
          <p:cNvPr id="97" name="Google Shape;97;p16"/>
          <p:cNvSpPr txBox="1">
            <a:spLocks noGrp="1"/>
          </p:cNvSpPr>
          <p:nvPr>
            <p:ph type="sldNum" idx="4294967295"/>
          </p:nvPr>
        </p:nvSpPr>
        <p:spPr>
          <a:xfrm>
            <a:off x="8543227"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9800"/>
        </a:solidFill>
        <a:effectLst/>
      </p:bgPr>
    </p:bg>
    <p:spTree>
      <p:nvGrpSpPr>
        <p:cNvPr id="1" name="Shape 101"/>
        <p:cNvGrpSpPr/>
        <p:nvPr/>
      </p:nvGrpSpPr>
      <p:grpSpPr>
        <a:xfrm>
          <a:off x="0" y="0"/>
          <a:ext cx="0" cy="0"/>
          <a:chOff x="0" y="0"/>
          <a:chExt cx="0" cy="0"/>
        </a:xfrm>
      </p:grpSpPr>
      <p:sp>
        <p:nvSpPr>
          <p:cNvPr id="102" name="Google Shape;102;p17"/>
          <p:cNvSpPr txBox="1">
            <a:spLocks noGrp="1"/>
          </p:cNvSpPr>
          <p:nvPr>
            <p:ph type="body" idx="1"/>
          </p:nvPr>
        </p:nvSpPr>
        <p:spPr>
          <a:xfrm>
            <a:off x="838250" y="1657350"/>
            <a:ext cx="5324100" cy="2255700"/>
          </a:xfrm>
          <a:prstGeom prst="rect">
            <a:avLst/>
          </a:prstGeom>
        </p:spPr>
        <p:txBody>
          <a:bodyPr spcFirstLastPara="1" wrap="square" lIns="91425" tIns="91425" rIns="91425" bIns="91425" anchor="t" anchorCtr="0">
            <a:noAutofit/>
          </a:bodyPr>
          <a:lstStyle/>
          <a:p>
            <a:pPr marL="457200" marR="228600" lvl="0" indent="-314325" algn="l" rtl="0">
              <a:lnSpc>
                <a:spcPct val="155555"/>
              </a:lnSpc>
              <a:spcBef>
                <a:spcPts val="0"/>
              </a:spcBef>
              <a:spcAft>
                <a:spcPts val="0"/>
              </a:spcAft>
              <a:buClr>
                <a:srgbClr val="000000"/>
              </a:buClr>
              <a:buSzPts val="1350"/>
              <a:buFont typeface="Montserrat"/>
              <a:buChar char="-"/>
            </a:pPr>
            <a:r>
              <a:rPr lang="en" sz="1350">
                <a:solidFill>
                  <a:srgbClr val="000000"/>
                </a:solidFill>
              </a:rPr>
              <a:t>PAS It is a system for a fully smart pharmacy that works to provide any type of medication-drug- available in that pharmacy by just searching for the name of the drug on the mobile or laptop. Then the arm with the basket, which moves in a movement x,y, in front of all the shelves, where this arm moves to take the drug and bring it to the origin point.</a:t>
            </a:r>
            <a:endParaRPr sz="1350">
              <a:solidFill>
                <a:srgbClr val="000000"/>
              </a:solidFill>
            </a:endParaRPr>
          </a:p>
          <a:p>
            <a:pPr marL="558800" marR="228600" lvl="0" indent="0" algn="l" rtl="0">
              <a:lnSpc>
                <a:spcPct val="155555"/>
              </a:lnSpc>
              <a:spcBef>
                <a:spcPts val="0"/>
              </a:spcBef>
              <a:spcAft>
                <a:spcPts val="0"/>
              </a:spcAft>
              <a:buNone/>
            </a:pPr>
            <a:endParaRPr sz="1350">
              <a:solidFill>
                <a:srgbClr val="000000"/>
              </a:solidFill>
            </a:endParaRPr>
          </a:p>
          <a:p>
            <a:pPr marL="457200" marR="228600" lvl="0" indent="-314325" algn="l" rtl="0">
              <a:lnSpc>
                <a:spcPct val="155555"/>
              </a:lnSpc>
              <a:spcBef>
                <a:spcPts val="0"/>
              </a:spcBef>
              <a:spcAft>
                <a:spcPts val="0"/>
              </a:spcAft>
              <a:buClr>
                <a:srgbClr val="000000"/>
              </a:buClr>
              <a:buSzPts val="1350"/>
              <a:buFont typeface="Montserrat"/>
              <a:buChar char="-"/>
            </a:pPr>
            <a:r>
              <a:rPr lang="en" sz="1350">
                <a:solidFill>
                  <a:srgbClr val="000000"/>
                </a:solidFill>
              </a:rPr>
              <a:t>As well as the pharmacist can  the insertion-input- of drug on the existing shelves.</a:t>
            </a:r>
            <a:endParaRPr/>
          </a:p>
        </p:txBody>
      </p:sp>
      <p:sp>
        <p:nvSpPr>
          <p:cNvPr id="103" name="Google Shape;103;p17"/>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4</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44336"/>
        </a:solidFill>
        <a:effectLst/>
      </p:bgPr>
    </p:bg>
    <p:spTree>
      <p:nvGrpSpPr>
        <p:cNvPr id="1" name="Shape 107"/>
        <p:cNvGrpSpPr/>
        <p:nvPr/>
      </p:nvGrpSpPr>
      <p:grpSpPr>
        <a:xfrm>
          <a:off x="0" y="0"/>
          <a:ext cx="0" cy="0"/>
          <a:chOff x="0" y="0"/>
          <a:chExt cx="0" cy="0"/>
        </a:xfrm>
      </p:grpSpPr>
      <p:sp>
        <p:nvSpPr>
          <p:cNvPr id="108" name="Google Shape;108;p18"/>
          <p:cNvSpPr txBox="1">
            <a:spLocks noGrp="1"/>
          </p:cNvSpPr>
          <p:nvPr>
            <p:ph type="ctrTitle" idx="4294967295"/>
          </p:nvPr>
        </p:nvSpPr>
        <p:spPr>
          <a:xfrm>
            <a:off x="669099" y="2650150"/>
            <a:ext cx="5251500" cy="1159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4900"/>
              <a:t>What problem </a:t>
            </a:r>
            <a:r>
              <a:rPr lang="en" sz="4700"/>
              <a:t>does</a:t>
            </a:r>
            <a:r>
              <a:rPr lang="en" sz="5800"/>
              <a:t> </a:t>
            </a:r>
            <a:r>
              <a:rPr lang="en" sz="5800">
                <a:solidFill>
                  <a:srgbClr val="F44336"/>
                </a:solidFill>
              </a:rPr>
              <a:t>PAS </a:t>
            </a:r>
            <a:r>
              <a:rPr lang="en" sz="4700"/>
              <a:t>solve</a:t>
            </a:r>
            <a:endParaRPr sz="5800">
              <a:solidFill>
                <a:srgbClr val="F44336"/>
              </a:solidFill>
            </a:endParaRPr>
          </a:p>
        </p:txBody>
      </p:sp>
      <p:grpSp>
        <p:nvGrpSpPr>
          <p:cNvPr id="109" name="Google Shape;109;p18"/>
          <p:cNvGrpSpPr/>
          <p:nvPr/>
        </p:nvGrpSpPr>
        <p:grpSpPr>
          <a:xfrm>
            <a:off x="712008" y="579863"/>
            <a:ext cx="551797" cy="796052"/>
            <a:chOff x="6718575" y="2318625"/>
            <a:chExt cx="256950" cy="407375"/>
          </a:xfrm>
        </p:grpSpPr>
        <p:sp>
          <p:nvSpPr>
            <p:cNvPr id="110" name="Google Shape;110;p18"/>
            <p:cNvSpPr/>
            <p:nvPr/>
          </p:nvSpPr>
          <p:spPr>
            <a:xfrm>
              <a:off x="6795900" y="2673600"/>
              <a:ext cx="102300" cy="22550"/>
            </a:xfrm>
            <a:custGeom>
              <a:avLst/>
              <a:gdLst/>
              <a:ahLst/>
              <a:cxnLst/>
              <a:rect l="l" t="t" r="r" b="b"/>
              <a:pathLst>
                <a:path w="4092" h="902" fill="none" extrusionOk="0">
                  <a:moveTo>
                    <a:pt x="4092" y="902"/>
                  </a:moveTo>
                  <a:lnTo>
                    <a:pt x="4092" y="1"/>
                  </a:lnTo>
                  <a:lnTo>
                    <a:pt x="0" y="1"/>
                  </a:lnTo>
                  <a:lnTo>
                    <a:pt x="0" y="902"/>
                  </a:lnTo>
                  <a:lnTo>
                    <a:pt x="4092" y="902"/>
                  </a:lnTo>
                  <a:close/>
                </a:path>
              </a:pathLst>
            </a:custGeom>
            <a:noFill/>
            <a:ln w="28575" cap="rnd" cmpd="sng">
              <a:solidFill>
                <a:srgbClr val="F4433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8"/>
            <p:cNvSpPr/>
            <p:nvPr/>
          </p:nvSpPr>
          <p:spPr>
            <a:xfrm>
              <a:off x="6795900" y="2650475"/>
              <a:ext cx="102300" cy="22550"/>
            </a:xfrm>
            <a:custGeom>
              <a:avLst/>
              <a:gdLst/>
              <a:ahLst/>
              <a:cxnLst/>
              <a:rect l="l" t="t" r="r" b="b"/>
              <a:pathLst>
                <a:path w="4092" h="902" fill="none" extrusionOk="0">
                  <a:moveTo>
                    <a:pt x="4092" y="901"/>
                  </a:moveTo>
                  <a:lnTo>
                    <a:pt x="4092" y="0"/>
                  </a:lnTo>
                  <a:lnTo>
                    <a:pt x="0" y="0"/>
                  </a:lnTo>
                  <a:lnTo>
                    <a:pt x="0" y="901"/>
                  </a:lnTo>
                  <a:lnTo>
                    <a:pt x="4092" y="901"/>
                  </a:lnTo>
                  <a:close/>
                </a:path>
              </a:pathLst>
            </a:custGeom>
            <a:noFill/>
            <a:ln w="28575" cap="rnd" cmpd="sng">
              <a:solidFill>
                <a:srgbClr val="F4433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8"/>
            <p:cNvSpPr/>
            <p:nvPr/>
          </p:nvSpPr>
          <p:spPr>
            <a:xfrm>
              <a:off x="6795900" y="2696125"/>
              <a:ext cx="102300" cy="29875"/>
            </a:xfrm>
            <a:custGeom>
              <a:avLst/>
              <a:gdLst/>
              <a:ahLst/>
              <a:cxnLst/>
              <a:rect l="l" t="t" r="r" b="b"/>
              <a:pathLst>
                <a:path w="4092" h="1195" fill="none" extrusionOk="0">
                  <a:moveTo>
                    <a:pt x="0" y="1"/>
                  </a:moveTo>
                  <a:lnTo>
                    <a:pt x="0" y="171"/>
                  </a:lnTo>
                  <a:lnTo>
                    <a:pt x="0" y="171"/>
                  </a:lnTo>
                  <a:lnTo>
                    <a:pt x="24" y="318"/>
                  </a:lnTo>
                  <a:lnTo>
                    <a:pt x="98" y="464"/>
                  </a:lnTo>
                  <a:lnTo>
                    <a:pt x="195" y="585"/>
                  </a:lnTo>
                  <a:lnTo>
                    <a:pt x="341" y="659"/>
                  </a:lnTo>
                  <a:lnTo>
                    <a:pt x="1875" y="1170"/>
                  </a:lnTo>
                  <a:lnTo>
                    <a:pt x="1875" y="1170"/>
                  </a:lnTo>
                  <a:lnTo>
                    <a:pt x="2046" y="1194"/>
                  </a:lnTo>
                  <a:lnTo>
                    <a:pt x="2046" y="1194"/>
                  </a:lnTo>
                  <a:lnTo>
                    <a:pt x="2216" y="1170"/>
                  </a:lnTo>
                  <a:lnTo>
                    <a:pt x="3751" y="659"/>
                  </a:lnTo>
                  <a:lnTo>
                    <a:pt x="3751" y="659"/>
                  </a:lnTo>
                  <a:lnTo>
                    <a:pt x="3897" y="585"/>
                  </a:lnTo>
                  <a:lnTo>
                    <a:pt x="3994" y="464"/>
                  </a:lnTo>
                  <a:lnTo>
                    <a:pt x="4067" y="318"/>
                  </a:lnTo>
                  <a:lnTo>
                    <a:pt x="4092" y="171"/>
                  </a:lnTo>
                  <a:lnTo>
                    <a:pt x="4092" y="1"/>
                  </a:lnTo>
                  <a:lnTo>
                    <a:pt x="0" y="1"/>
                  </a:lnTo>
                  <a:close/>
                </a:path>
              </a:pathLst>
            </a:custGeom>
            <a:noFill/>
            <a:ln w="28575" cap="rnd" cmpd="sng">
              <a:solidFill>
                <a:srgbClr val="F4433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8"/>
            <p:cNvSpPr/>
            <p:nvPr/>
          </p:nvSpPr>
          <p:spPr>
            <a:xfrm>
              <a:off x="6784925" y="2459275"/>
              <a:ext cx="35350" cy="166875"/>
            </a:xfrm>
            <a:custGeom>
              <a:avLst/>
              <a:gdLst/>
              <a:ahLst/>
              <a:cxnLst/>
              <a:rect l="l" t="t" r="r" b="b"/>
              <a:pathLst>
                <a:path w="1414" h="6675" fill="none" extrusionOk="0">
                  <a:moveTo>
                    <a:pt x="1413" y="6674"/>
                  </a:moveTo>
                  <a:lnTo>
                    <a:pt x="1413" y="6674"/>
                  </a:lnTo>
                  <a:lnTo>
                    <a:pt x="585" y="2850"/>
                  </a:lnTo>
                  <a:lnTo>
                    <a:pt x="1" y="1"/>
                  </a:lnTo>
                </a:path>
              </a:pathLst>
            </a:custGeom>
            <a:noFill/>
            <a:ln w="28575" cap="rnd" cmpd="sng">
              <a:solidFill>
                <a:srgbClr val="F4433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8"/>
            <p:cNvSpPr/>
            <p:nvPr/>
          </p:nvSpPr>
          <p:spPr>
            <a:xfrm>
              <a:off x="6718575" y="2318625"/>
              <a:ext cx="256950" cy="307525"/>
            </a:xfrm>
            <a:custGeom>
              <a:avLst/>
              <a:gdLst/>
              <a:ahLst/>
              <a:cxnLst/>
              <a:rect l="l" t="t" r="r" b="b"/>
              <a:pathLst>
                <a:path w="10278" h="12301" fill="none" extrusionOk="0">
                  <a:moveTo>
                    <a:pt x="7185" y="12300"/>
                  </a:moveTo>
                  <a:lnTo>
                    <a:pt x="7185" y="12300"/>
                  </a:lnTo>
                  <a:lnTo>
                    <a:pt x="7307" y="11764"/>
                  </a:lnTo>
                  <a:lnTo>
                    <a:pt x="7477" y="11253"/>
                  </a:lnTo>
                  <a:lnTo>
                    <a:pt x="7672" y="10766"/>
                  </a:lnTo>
                  <a:lnTo>
                    <a:pt x="7891" y="10327"/>
                  </a:lnTo>
                  <a:lnTo>
                    <a:pt x="8135" y="9913"/>
                  </a:lnTo>
                  <a:lnTo>
                    <a:pt x="8378" y="9499"/>
                  </a:lnTo>
                  <a:lnTo>
                    <a:pt x="8914" y="8720"/>
                  </a:lnTo>
                  <a:lnTo>
                    <a:pt x="9182" y="8330"/>
                  </a:lnTo>
                  <a:lnTo>
                    <a:pt x="9425" y="7941"/>
                  </a:lnTo>
                  <a:lnTo>
                    <a:pt x="9645" y="7551"/>
                  </a:lnTo>
                  <a:lnTo>
                    <a:pt x="9864" y="7113"/>
                  </a:lnTo>
                  <a:lnTo>
                    <a:pt x="10034" y="6674"/>
                  </a:lnTo>
                  <a:lnTo>
                    <a:pt x="10156" y="6187"/>
                  </a:lnTo>
                  <a:lnTo>
                    <a:pt x="10229" y="5676"/>
                  </a:lnTo>
                  <a:lnTo>
                    <a:pt x="10253" y="5408"/>
                  </a:lnTo>
                  <a:lnTo>
                    <a:pt x="10278" y="5140"/>
                  </a:lnTo>
                  <a:lnTo>
                    <a:pt x="10278" y="5140"/>
                  </a:lnTo>
                  <a:lnTo>
                    <a:pt x="10229" y="4604"/>
                  </a:lnTo>
                  <a:lnTo>
                    <a:pt x="10156" y="4093"/>
                  </a:lnTo>
                  <a:lnTo>
                    <a:pt x="10034" y="3605"/>
                  </a:lnTo>
                  <a:lnTo>
                    <a:pt x="9864" y="3143"/>
                  </a:lnTo>
                  <a:lnTo>
                    <a:pt x="9645" y="2680"/>
                  </a:lnTo>
                  <a:lnTo>
                    <a:pt x="9401" y="2266"/>
                  </a:lnTo>
                  <a:lnTo>
                    <a:pt x="9084" y="1876"/>
                  </a:lnTo>
                  <a:lnTo>
                    <a:pt x="8768" y="1511"/>
                  </a:lnTo>
                  <a:lnTo>
                    <a:pt x="8402" y="1170"/>
                  </a:lnTo>
                  <a:lnTo>
                    <a:pt x="8013" y="878"/>
                  </a:lnTo>
                  <a:lnTo>
                    <a:pt x="7574" y="634"/>
                  </a:lnTo>
                  <a:lnTo>
                    <a:pt x="7136" y="415"/>
                  </a:lnTo>
                  <a:lnTo>
                    <a:pt x="6673" y="244"/>
                  </a:lnTo>
                  <a:lnTo>
                    <a:pt x="6162" y="98"/>
                  </a:lnTo>
                  <a:lnTo>
                    <a:pt x="5675" y="25"/>
                  </a:lnTo>
                  <a:lnTo>
                    <a:pt x="5139" y="1"/>
                  </a:lnTo>
                  <a:lnTo>
                    <a:pt x="5139" y="1"/>
                  </a:lnTo>
                  <a:lnTo>
                    <a:pt x="4603" y="25"/>
                  </a:lnTo>
                  <a:lnTo>
                    <a:pt x="4116" y="98"/>
                  </a:lnTo>
                  <a:lnTo>
                    <a:pt x="3605" y="244"/>
                  </a:lnTo>
                  <a:lnTo>
                    <a:pt x="3142" y="415"/>
                  </a:lnTo>
                  <a:lnTo>
                    <a:pt x="2703" y="634"/>
                  </a:lnTo>
                  <a:lnTo>
                    <a:pt x="2265" y="878"/>
                  </a:lnTo>
                  <a:lnTo>
                    <a:pt x="1875" y="1170"/>
                  </a:lnTo>
                  <a:lnTo>
                    <a:pt x="1510" y="1511"/>
                  </a:lnTo>
                  <a:lnTo>
                    <a:pt x="1193" y="1876"/>
                  </a:lnTo>
                  <a:lnTo>
                    <a:pt x="877" y="2266"/>
                  </a:lnTo>
                  <a:lnTo>
                    <a:pt x="633" y="2680"/>
                  </a:lnTo>
                  <a:lnTo>
                    <a:pt x="414" y="3143"/>
                  </a:lnTo>
                  <a:lnTo>
                    <a:pt x="244" y="3605"/>
                  </a:lnTo>
                  <a:lnTo>
                    <a:pt x="122" y="4093"/>
                  </a:lnTo>
                  <a:lnTo>
                    <a:pt x="49" y="4604"/>
                  </a:lnTo>
                  <a:lnTo>
                    <a:pt x="0" y="5140"/>
                  </a:lnTo>
                  <a:lnTo>
                    <a:pt x="0" y="5140"/>
                  </a:lnTo>
                  <a:lnTo>
                    <a:pt x="24" y="5408"/>
                  </a:lnTo>
                  <a:lnTo>
                    <a:pt x="49" y="5676"/>
                  </a:lnTo>
                  <a:lnTo>
                    <a:pt x="122" y="6187"/>
                  </a:lnTo>
                  <a:lnTo>
                    <a:pt x="244" y="6674"/>
                  </a:lnTo>
                  <a:lnTo>
                    <a:pt x="414" y="7113"/>
                  </a:lnTo>
                  <a:lnTo>
                    <a:pt x="633" y="7551"/>
                  </a:lnTo>
                  <a:lnTo>
                    <a:pt x="852" y="7941"/>
                  </a:lnTo>
                  <a:lnTo>
                    <a:pt x="1096" y="8330"/>
                  </a:lnTo>
                  <a:lnTo>
                    <a:pt x="1364" y="8720"/>
                  </a:lnTo>
                  <a:lnTo>
                    <a:pt x="1900" y="9499"/>
                  </a:lnTo>
                  <a:lnTo>
                    <a:pt x="2143" y="9913"/>
                  </a:lnTo>
                  <a:lnTo>
                    <a:pt x="2387" y="10327"/>
                  </a:lnTo>
                  <a:lnTo>
                    <a:pt x="2606" y="10766"/>
                  </a:lnTo>
                  <a:lnTo>
                    <a:pt x="2801" y="11253"/>
                  </a:lnTo>
                  <a:lnTo>
                    <a:pt x="2971" y="11764"/>
                  </a:lnTo>
                  <a:lnTo>
                    <a:pt x="3093" y="12300"/>
                  </a:lnTo>
                </a:path>
              </a:pathLst>
            </a:custGeom>
            <a:noFill/>
            <a:ln w="28575" cap="rnd" cmpd="sng">
              <a:solidFill>
                <a:srgbClr val="F4433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8"/>
            <p:cNvSpPr/>
            <p:nvPr/>
          </p:nvSpPr>
          <p:spPr>
            <a:xfrm>
              <a:off x="6873825" y="2459275"/>
              <a:ext cx="35350" cy="166875"/>
            </a:xfrm>
            <a:custGeom>
              <a:avLst/>
              <a:gdLst/>
              <a:ahLst/>
              <a:cxnLst/>
              <a:rect l="l" t="t" r="r" b="b"/>
              <a:pathLst>
                <a:path w="1414" h="6675" fill="none" extrusionOk="0">
                  <a:moveTo>
                    <a:pt x="1413" y="1"/>
                  </a:moveTo>
                  <a:lnTo>
                    <a:pt x="1413" y="1"/>
                  </a:lnTo>
                  <a:lnTo>
                    <a:pt x="829" y="2850"/>
                  </a:lnTo>
                  <a:lnTo>
                    <a:pt x="1" y="6674"/>
                  </a:lnTo>
                </a:path>
              </a:pathLst>
            </a:custGeom>
            <a:noFill/>
            <a:ln w="28575" cap="rnd" cmpd="sng">
              <a:solidFill>
                <a:srgbClr val="F4433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8"/>
            <p:cNvSpPr/>
            <p:nvPr/>
          </p:nvSpPr>
          <p:spPr>
            <a:xfrm>
              <a:off x="6801975" y="2453200"/>
              <a:ext cx="90150" cy="19500"/>
            </a:xfrm>
            <a:custGeom>
              <a:avLst/>
              <a:gdLst/>
              <a:ahLst/>
              <a:cxnLst/>
              <a:rect l="l" t="t" r="r" b="b"/>
              <a:pathLst>
                <a:path w="3606" h="780" fill="none" extrusionOk="0">
                  <a:moveTo>
                    <a:pt x="1" y="73"/>
                  </a:moveTo>
                  <a:lnTo>
                    <a:pt x="829" y="780"/>
                  </a:lnTo>
                  <a:lnTo>
                    <a:pt x="1657" y="73"/>
                  </a:lnTo>
                  <a:lnTo>
                    <a:pt x="1657" y="73"/>
                  </a:lnTo>
                  <a:lnTo>
                    <a:pt x="1730" y="25"/>
                  </a:lnTo>
                  <a:lnTo>
                    <a:pt x="1803" y="0"/>
                  </a:lnTo>
                  <a:lnTo>
                    <a:pt x="1876" y="25"/>
                  </a:lnTo>
                  <a:lnTo>
                    <a:pt x="1949" y="73"/>
                  </a:lnTo>
                  <a:lnTo>
                    <a:pt x="2777" y="780"/>
                  </a:lnTo>
                  <a:lnTo>
                    <a:pt x="3605" y="73"/>
                  </a:lnTo>
                </a:path>
              </a:pathLst>
            </a:custGeom>
            <a:noFill/>
            <a:ln w="28575" cap="rnd" cmpd="sng">
              <a:solidFill>
                <a:srgbClr val="F4433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8"/>
            <p:cNvSpPr/>
            <p:nvPr/>
          </p:nvSpPr>
          <p:spPr>
            <a:xfrm>
              <a:off x="6795900" y="2628550"/>
              <a:ext cx="102300" cy="25"/>
            </a:xfrm>
            <a:custGeom>
              <a:avLst/>
              <a:gdLst/>
              <a:ahLst/>
              <a:cxnLst/>
              <a:rect l="l" t="t" r="r" b="b"/>
              <a:pathLst>
                <a:path w="4092" h="1" fill="none" extrusionOk="0">
                  <a:moveTo>
                    <a:pt x="0" y="1"/>
                  </a:moveTo>
                  <a:lnTo>
                    <a:pt x="4092" y="1"/>
                  </a:lnTo>
                </a:path>
              </a:pathLst>
            </a:custGeom>
            <a:noFill/>
            <a:ln w="28575" cap="rnd" cmpd="sng">
              <a:solidFill>
                <a:srgbClr val="F4433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8" name="Google Shape;118;p18"/>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5</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E91E63"/>
        </a:solidFill>
        <a:effectLst/>
      </p:bgPr>
    </p:bg>
    <p:spTree>
      <p:nvGrpSpPr>
        <p:cNvPr id="1" name="Shape 122"/>
        <p:cNvGrpSpPr/>
        <p:nvPr/>
      </p:nvGrpSpPr>
      <p:grpSpPr>
        <a:xfrm>
          <a:off x="0" y="0"/>
          <a:ext cx="0" cy="0"/>
          <a:chOff x="0" y="0"/>
          <a:chExt cx="0" cy="0"/>
        </a:xfrm>
      </p:grpSpPr>
      <p:sp>
        <p:nvSpPr>
          <p:cNvPr id="123" name="Google Shape;123;p19"/>
          <p:cNvSpPr txBox="1">
            <a:spLocks noGrp="1"/>
          </p:cNvSpPr>
          <p:nvPr>
            <p:ph type="body" idx="1"/>
          </p:nvPr>
        </p:nvSpPr>
        <p:spPr>
          <a:xfrm>
            <a:off x="841001" y="1578025"/>
            <a:ext cx="2671800" cy="24333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sz="1800">
                <a:solidFill>
                  <a:srgbClr val="000000"/>
                </a:solidFill>
                <a:latin typeface="Montserrat"/>
                <a:ea typeface="Montserrat"/>
                <a:cs typeface="Montserrat"/>
                <a:sym typeface="Montserrat"/>
              </a:rPr>
              <a:t>-Employees in general pharmacies, which makes it easier for them to work and produce quickly and accurately.</a:t>
            </a:r>
            <a:endParaRPr sz="1800">
              <a:solidFill>
                <a:srgbClr val="000000"/>
              </a:solidFill>
              <a:latin typeface="Montserrat"/>
              <a:ea typeface="Montserrat"/>
              <a:cs typeface="Montserrat"/>
              <a:sym typeface="Montserrat"/>
            </a:endParaRPr>
          </a:p>
          <a:p>
            <a:pPr marL="0" lvl="0" indent="0" algn="l" rtl="0">
              <a:spcBef>
                <a:spcPts val="600"/>
              </a:spcBef>
              <a:spcAft>
                <a:spcPts val="0"/>
              </a:spcAft>
              <a:buNone/>
            </a:pPr>
            <a:endParaRPr>
              <a:latin typeface="Montserrat"/>
              <a:ea typeface="Montserrat"/>
              <a:cs typeface="Montserrat"/>
              <a:sym typeface="Montserrat"/>
            </a:endParaRPr>
          </a:p>
        </p:txBody>
      </p:sp>
      <p:sp>
        <p:nvSpPr>
          <p:cNvPr id="124" name="Google Shape;124;p19"/>
          <p:cNvSpPr txBox="1">
            <a:spLocks noGrp="1"/>
          </p:cNvSpPr>
          <p:nvPr>
            <p:ph type="title"/>
          </p:nvPr>
        </p:nvSpPr>
        <p:spPr>
          <a:xfrm>
            <a:off x="841000" y="969700"/>
            <a:ext cx="4801500" cy="409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2300"/>
              <a:t>What problem does PAS solve </a:t>
            </a:r>
            <a:endParaRPr sz="2300"/>
          </a:p>
        </p:txBody>
      </p:sp>
      <p:sp>
        <p:nvSpPr>
          <p:cNvPr id="125" name="Google Shape;125;p19"/>
          <p:cNvSpPr txBox="1">
            <a:spLocks noGrp="1"/>
          </p:cNvSpPr>
          <p:nvPr>
            <p:ph type="body" idx="2"/>
          </p:nvPr>
        </p:nvSpPr>
        <p:spPr>
          <a:xfrm>
            <a:off x="3673842" y="1578025"/>
            <a:ext cx="2671800" cy="24333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sz="1700">
                <a:solidFill>
                  <a:srgbClr val="000000"/>
                </a:solidFill>
                <a:latin typeface="Montserrat"/>
                <a:ea typeface="Montserrat"/>
                <a:cs typeface="Montserrat"/>
                <a:sym typeface="Montserrat"/>
              </a:rPr>
              <a:t>-Huge pharmaceutical companies, which makes it easier for them to classify and arrange products in warehouses properly, correctly and without complication.</a:t>
            </a:r>
            <a:endParaRPr sz="2700">
              <a:latin typeface="Montserrat"/>
              <a:ea typeface="Montserrat"/>
              <a:cs typeface="Montserrat"/>
              <a:sym typeface="Montserrat"/>
            </a:endParaRPr>
          </a:p>
        </p:txBody>
      </p:sp>
      <p:sp>
        <p:nvSpPr>
          <p:cNvPr id="126" name="Google Shape;126;p19"/>
          <p:cNvSpPr/>
          <p:nvPr/>
        </p:nvSpPr>
        <p:spPr>
          <a:xfrm>
            <a:off x="270377" y="723226"/>
            <a:ext cx="485675" cy="441808"/>
          </a:xfrm>
          <a:custGeom>
            <a:avLst/>
            <a:gdLst/>
            <a:ahLst/>
            <a:cxnLst/>
            <a:rect l="l" t="t" r="r" b="b"/>
            <a:pathLst>
              <a:path w="16173" h="14711" fill="none" extrusionOk="0">
                <a:moveTo>
                  <a:pt x="8087" y="1"/>
                </a:moveTo>
                <a:lnTo>
                  <a:pt x="8087" y="1"/>
                </a:lnTo>
                <a:lnTo>
                  <a:pt x="7672" y="1"/>
                </a:lnTo>
                <a:lnTo>
                  <a:pt x="7258" y="25"/>
                </a:lnTo>
                <a:lnTo>
                  <a:pt x="6844" y="74"/>
                </a:lnTo>
                <a:lnTo>
                  <a:pt x="6455" y="122"/>
                </a:lnTo>
                <a:lnTo>
                  <a:pt x="6065" y="195"/>
                </a:lnTo>
                <a:lnTo>
                  <a:pt x="5675" y="293"/>
                </a:lnTo>
                <a:lnTo>
                  <a:pt x="5310" y="415"/>
                </a:lnTo>
                <a:lnTo>
                  <a:pt x="4945" y="536"/>
                </a:lnTo>
                <a:lnTo>
                  <a:pt x="4579" y="658"/>
                </a:lnTo>
                <a:lnTo>
                  <a:pt x="4238" y="829"/>
                </a:lnTo>
                <a:lnTo>
                  <a:pt x="3897" y="975"/>
                </a:lnTo>
                <a:lnTo>
                  <a:pt x="3557" y="1170"/>
                </a:lnTo>
                <a:lnTo>
                  <a:pt x="3240" y="1364"/>
                </a:lnTo>
                <a:lnTo>
                  <a:pt x="2948" y="1559"/>
                </a:lnTo>
                <a:lnTo>
                  <a:pt x="2655" y="1778"/>
                </a:lnTo>
                <a:lnTo>
                  <a:pt x="2363" y="1998"/>
                </a:lnTo>
                <a:lnTo>
                  <a:pt x="2095" y="2241"/>
                </a:lnTo>
                <a:lnTo>
                  <a:pt x="1852" y="2485"/>
                </a:lnTo>
                <a:lnTo>
                  <a:pt x="1608" y="2753"/>
                </a:lnTo>
                <a:lnTo>
                  <a:pt x="1389" y="3021"/>
                </a:lnTo>
                <a:lnTo>
                  <a:pt x="1170" y="3288"/>
                </a:lnTo>
                <a:lnTo>
                  <a:pt x="975" y="3581"/>
                </a:lnTo>
                <a:lnTo>
                  <a:pt x="804" y="3873"/>
                </a:lnTo>
                <a:lnTo>
                  <a:pt x="634" y="4190"/>
                </a:lnTo>
                <a:lnTo>
                  <a:pt x="488" y="4506"/>
                </a:lnTo>
                <a:lnTo>
                  <a:pt x="366" y="4823"/>
                </a:lnTo>
                <a:lnTo>
                  <a:pt x="244" y="5139"/>
                </a:lnTo>
                <a:lnTo>
                  <a:pt x="171" y="5480"/>
                </a:lnTo>
                <a:lnTo>
                  <a:pt x="98" y="5821"/>
                </a:lnTo>
                <a:lnTo>
                  <a:pt x="49" y="6162"/>
                </a:lnTo>
                <a:lnTo>
                  <a:pt x="1" y="6503"/>
                </a:lnTo>
                <a:lnTo>
                  <a:pt x="1" y="6869"/>
                </a:lnTo>
                <a:lnTo>
                  <a:pt x="1" y="6869"/>
                </a:lnTo>
                <a:lnTo>
                  <a:pt x="1" y="7234"/>
                </a:lnTo>
                <a:lnTo>
                  <a:pt x="49" y="7624"/>
                </a:lnTo>
                <a:lnTo>
                  <a:pt x="98" y="7989"/>
                </a:lnTo>
                <a:lnTo>
                  <a:pt x="196" y="8330"/>
                </a:lnTo>
                <a:lnTo>
                  <a:pt x="293" y="8695"/>
                </a:lnTo>
                <a:lnTo>
                  <a:pt x="415" y="9036"/>
                </a:lnTo>
                <a:lnTo>
                  <a:pt x="561" y="9377"/>
                </a:lnTo>
                <a:lnTo>
                  <a:pt x="731" y="9718"/>
                </a:lnTo>
                <a:lnTo>
                  <a:pt x="902" y="10035"/>
                </a:lnTo>
                <a:lnTo>
                  <a:pt x="1097" y="10327"/>
                </a:lnTo>
                <a:lnTo>
                  <a:pt x="1340" y="10644"/>
                </a:lnTo>
                <a:lnTo>
                  <a:pt x="1559" y="10936"/>
                </a:lnTo>
                <a:lnTo>
                  <a:pt x="1827" y="11204"/>
                </a:lnTo>
                <a:lnTo>
                  <a:pt x="2095" y="11472"/>
                </a:lnTo>
                <a:lnTo>
                  <a:pt x="2387" y="11740"/>
                </a:lnTo>
                <a:lnTo>
                  <a:pt x="2680" y="11983"/>
                </a:lnTo>
                <a:lnTo>
                  <a:pt x="2680" y="11983"/>
                </a:lnTo>
                <a:lnTo>
                  <a:pt x="2485" y="12349"/>
                </a:lnTo>
                <a:lnTo>
                  <a:pt x="2266" y="12714"/>
                </a:lnTo>
                <a:lnTo>
                  <a:pt x="2022" y="13104"/>
                </a:lnTo>
                <a:lnTo>
                  <a:pt x="1706" y="13469"/>
                </a:lnTo>
                <a:lnTo>
                  <a:pt x="1365" y="13834"/>
                </a:lnTo>
                <a:lnTo>
                  <a:pt x="1170" y="14005"/>
                </a:lnTo>
                <a:lnTo>
                  <a:pt x="951" y="14151"/>
                </a:lnTo>
                <a:lnTo>
                  <a:pt x="731" y="14297"/>
                </a:lnTo>
                <a:lnTo>
                  <a:pt x="512" y="14443"/>
                </a:lnTo>
                <a:lnTo>
                  <a:pt x="269" y="14540"/>
                </a:lnTo>
                <a:lnTo>
                  <a:pt x="1" y="14662"/>
                </a:lnTo>
                <a:lnTo>
                  <a:pt x="1" y="14662"/>
                </a:lnTo>
                <a:lnTo>
                  <a:pt x="122" y="14662"/>
                </a:lnTo>
                <a:lnTo>
                  <a:pt x="488" y="14711"/>
                </a:lnTo>
                <a:lnTo>
                  <a:pt x="1024" y="14711"/>
                </a:lnTo>
                <a:lnTo>
                  <a:pt x="1365" y="14711"/>
                </a:lnTo>
                <a:lnTo>
                  <a:pt x="1706" y="14687"/>
                </a:lnTo>
                <a:lnTo>
                  <a:pt x="2095" y="14614"/>
                </a:lnTo>
                <a:lnTo>
                  <a:pt x="2485" y="14540"/>
                </a:lnTo>
                <a:lnTo>
                  <a:pt x="2899" y="14419"/>
                </a:lnTo>
                <a:lnTo>
                  <a:pt x="3313" y="14273"/>
                </a:lnTo>
                <a:lnTo>
                  <a:pt x="3751" y="14078"/>
                </a:lnTo>
                <a:lnTo>
                  <a:pt x="4165" y="13834"/>
                </a:lnTo>
                <a:lnTo>
                  <a:pt x="4579" y="13566"/>
                </a:lnTo>
                <a:lnTo>
                  <a:pt x="4969" y="13201"/>
                </a:lnTo>
                <a:lnTo>
                  <a:pt x="4969" y="13201"/>
                </a:lnTo>
                <a:lnTo>
                  <a:pt x="5334" y="13323"/>
                </a:lnTo>
                <a:lnTo>
                  <a:pt x="5700" y="13444"/>
                </a:lnTo>
                <a:lnTo>
                  <a:pt x="6089" y="13518"/>
                </a:lnTo>
                <a:lnTo>
                  <a:pt x="6479" y="13591"/>
                </a:lnTo>
                <a:lnTo>
                  <a:pt x="6869" y="13664"/>
                </a:lnTo>
                <a:lnTo>
                  <a:pt x="7258" y="13712"/>
                </a:lnTo>
                <a:lnTo>
                  <a:pt x="7672" y="13737"/>
                </a:lnTo>
                <a:lnTo>
                  <a:pt x="8087" y="13737"/>
                </a:lnTo>
                <a:lnTo>
                  <a:pt x="8087" y="13737"/>
                </a:lnTo>
                <a:lnTo>
                  <a:pt x="8501" y="13737"/>
                </a:lnTo>
                <a:lnTo>
                  <a:pt x="8915" y="13712"/>
                </a:lnTo>
                <a:lnTo>
                  <a:pt x="9329" y="13664"/>
                </a:lnTo>
                <a:lnTo>
                  <a:pt x="9718" y="13591"/>
                </a:lnTo>
                <a:lnTo>
                  <a:pt x="10108" y="13518"/>
                </a:lnTo>
                <a:lnTo>
                  <a:pt x="10498" y="13420"/>
                </a:lnTo>
                <a:lnTo>
                  <a:pt x="10863" y="13323"/>
                </a:lnTo>
                <a:lnTo>
                  <a:pt x="11228" y="13201"/>
                </a:lnTo>
                <a:lnTo>
                  <a:pt x="11594" y="13055"/>
                </a:lnTo>
                <a:lnTo>
                  <a:pt x="11935" y="12909"/>
                </a:lnTo>
                <a:lnTo>
                  <a:pt x="12276" y="12738"/>
                </a:lnTo>
                <a:lnTo>
                  <a:pt x="12617" y="12568"/>
                </a:lnTo>
                <a:lnTo>
                  <a:pt x="12933" y="12373"/>
                </a:lnTo>
                <a:lnTo>
                  <a:pt x="13225" y="12178"/>
                </a:lnTo>
                <a:lnTo>
                  <a:pt x="13518" y="11959"/>
                </a:lnTo>
                <a:lnTo>
                  <a:pt x="13810" y="11715"/>
                </a:lnTo>
                <a:lnTo>
                  <a:pt x="14078" y="11496"/>
                </a:lnTo>
                <a:lnTo>
                  <a:pt x="14321" y="11228"/>
                </a:lnTo>
                <a:lnTo>
                  <a:pt x="14565" y="10985"/>
                </a:lnTo>
                <a:lnTo>
                  <a:pt x="14784" y="10717"/>
                </a:lnTo>
                <a:lnTo>
                  <a:pt x="15003" y="10424"/>
                </a:lnTo>
                <a:lnTo>
                  <a:pt x="15198" y="10132"/>
                </a:lnTo>
                <a:lnTo>
                  <a:pt x="15369" y="9840"/>
                </a:lnTo>
                <a:lnTo>
                  <a:pt x="15539" y="9548"/>
                </a:lnTo>
                <a:lnTo>
                  <a:pt x="15685" y="9231"/>
                </a:lnTo>
                <a:lnTo>
                  <a:pt x="15807" y="8914"/>
                </a:lnTo>
                <a:lnTo>
                  <a:pt x="15929" y="8574"/>
                </a:lnTo>
                <a:lnTo>
                  <a:pt x="16002" y="8257"/>
                </a:lnTo>
                <a:lnTo>
                  <a:pt x="16075" y="7916"/>
                </a:lnTo>
                <a:lnTo>
                  <a:pt x="16124" y="7575"/>
                </a:lnTo>
                <a:lnTo>
                  <a:pt x="16172" y="7210"/>
                </a:lnTo>
                <a:lnTo>
                  <a:pt x="16172" y="6869"/>
                </a:lnTo>
                <a:lnTo>
                  <a:pt x="16172" y="6869"/>
                </a:lnTo>
                <a:lnTo>
                  <a:pt x="16172" y="6503"/>
                </a:lnTo>
                <a:lnTo>
                  <a:pt x="16124" y="6162"/>
                </a:lnTo>
                <a:lnTo>
                  <a:pt x="16075" y="5821"/>
                </a:lnTo>
                <a:lnTo>
                  <a:pt x="16002" y="5480"/>
                </a:lnTo>
                <a:lnTo>
                  <a:pt x="15929" y="5139"/>
                </a:lnTo>
                <a:lnTo>
                  <a:pt x="15807" y="4823"/>
                </a:lnTo>
                <a:lnTo>
                  <a:pt x="15685" y="4506"/>
                </a:lnTo>
                <a:lnTo>
                  <a:pt x="15539" y="4190"/>
                </a:lnTo>
                <a:lnTo>
                  <a:pt x="15369" y="3873"/>
                </a:lnTo>
                <a:lnTo>
                  <a:pt x="15198" y="3581"/>
                </a:lnTo>
                <a:lnTo>
                  <a:pt x="15003" y="3288"/>
                </a:lnTo>
                <a:lnTo>
                  <a:pt x="14784" y="3021"/>
                </a:lnTo>
                <a:lnTo>
                  <a:pt x="14565" y="2753"/>
                </a:lnTo>
                <a:lnTo>
                  <a:pt x="14321" y="2485"/>
                </a:lnTo>
                <a:lnTo>
                  <a:pt x="14078" y="2241"/>
                </a:lnTo>
                <a:lnTo>
                  <a:pt x="13810" y="1998"/>
                </a:lnTo>
                <a:lnTo>
                  <a:pt x="13518" y="1778"/>
                </a:lnTo>
                <a:lnTo>
                  <a:pt x="13225" y="1559"/>
                </a:lnTo>
                <a:lnTo>
                  <a:pt x="12933" y="1364"/>
                </a:lnTo>
                <a:lnTo>
                  <a:pt x="12617" y="1170"/>
                </a:lnTo>
                <a:lnTo>
                  <a:pt x="12276" y="975"/>
                </a:lnTo>
                <a:lnTo>
                  <a:pt x="11935" y="829"/>
                </a:lnTo>
                <a:lnTo>
                  <a:pt x="11594" y="658"/>
                </a:lnTo>
                <a:lnTo>
                  <a:pt x="11228" y="536"/>
                </a:lnTo>
                <a:lnTo>
                  <a:pt x="10863" y="415"/>
                </a:lnTo>
                <a:lnTo>
                  <a:pt x="10498" y="293"/>
                </a:lnTo>
                <a:lnTo>
                  <a:pt x="10108" y="195"/>
                </a:lnTo>
                <a:lnTo>
                  <a:pt x="9718" y="122"/>
                </a:lnTo>
                <a:lnTo>
                  <a:pt x="9329" y="74"/>
                </a:lnTo>
                <a:lnTo>
                  <a:pt x="8915" y="25"/>
                </a:lnTo>
                <a:lnTo>
                  <a:pt x="8501" y="1"/>
                </a:lnTo>
                <a:lnTo>
                  <a:pt x="8087" y="1"/>
                </a:lnTo>
                <a:lnTo>
                  <a:pt x="8087" y="1"/>
                </a:lnTo>
                <a:close/>
              </a:path>
            </a:pathLst>
          </a:custGeom>
          <a:noFill/>
          <a:ln w="12175" cap="rnd"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9"/>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6</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9C27B0"/>
        </a:solidFill>
        <a:effectLst/>
      </p:bgPr>
    </p:bg>
    <p:spTree>
      <p:nvGrpSpPr>
        <p:cNvPr id="1" name="Shape 131"/>
        <p:cNvGrpSpPr/>
        <p:nvPr/>
      </p:nvGrpSpPr>
      <p:grpSpPr>
        <a:xfrm>
          <a:off x="0" y="0"/>
          <a:ext cx="0" cy="0"/>
          <a:chOff x="0" y="0"/>
          <a:chExt cx="0" cy="0"/>
        </a:xfrm>
      </p:grpSpPr>
      <p:sp>
        <p:nvSpPr>
          <p:cNvPr id="132" name="Google Shape;132;p20"/>
          <p:cNvSpPr txBox="1">
            <a:spLocks noGrp="1"/>
          </p:cNvSpPr>
          <p:nvPr>
            <p:ph type="title"/>
          </p:nvPr>
        </p:nvSpPr>
        <p:spPr>
          <a:xfrm>
            <a:off x="841000" y="750675"/>
            <a:ext cx="4801500" cy="573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sz="2300"/>
          </a:p>
          <a:p>
            <a:pPr marL="0" lvl="0" indent="0" algn="l" rtl="0">
              <a:spcBef>
                <a:spcPts val="0"/>
              </a:spcBef>
              <a:spcAft>
                <a:spcPts val="0"/>
              </a:spcAft>
              <a:buNone/>
            </a:pPr>
            <a:r>
              <a:rPr lang="en" sz="2300"/>
              <a:t>What problem does PAS solve </a:t>
            </a:r>
            <a:endParaRPr sz="2300"/>
          </a:p>
          <a:p>
            <a:pPr marL="0" lvl="0" indent="0" algn="l" rtl="0">
              <a:spcBef>
                <a:spcPts val="0"/>
              </a:spcBef>
              <a:spcAft>
                <a:spcPts val="0"/>
              </a:spcAft>
              <a:buNone/>
            </a:pPr>
            <a:endParaRPr/>
          </a:p>
        </p:txBody>
      </p:sp>
      <p:grpSp>
        <p:nvGrpSpPr>
          <p:cNvPr id="133" name="Google Shape;133;p20"/>
          <p:cNvGrpSpPr/>
          <p:nvPr/>
        </p:nvGrpSpPr>
        <p:grpSpPr>
          <a:xfrm>
            <a:off x="313084" y="490420"/>
            <a:ext cx="443239" cy="443239"/>
            <a:chOff x="5941025" y="3634400"/>
            <a:chExt cx="467650" cy="467650"/>
          </a:xfrm>
        </p:grpSpPr>
        <p:sp>
          <p:nvSpPr>
            <p:cNvPr id="134" name="Google Shape;134;p20"/>
            <p:cNvSpPr/>
            <p:nvPr/>
          </p:nvSpPr>
          <p:spPr>
            <a:xfrm>
              <a:off x="5941025" y="3634400"/>
              <a:ext cx="467650" cy="467650"/>
            </a:xfrm>
            <a:custGeom>
              <a:avLst/>
              <a:gdLst/>
              <a:ahLst/>
              <a:cxnLst/>
              <a:rect l="l" t="t" r="r" b="b"/>
              <a:pathLst>
                <a:path w="18706" h="18706" fill="none" extrusionOk="0">
                  <a:moveTo>
                    <a:pt x="9353" y="1"/>
                  </a:moveTo>
                  <a:lnTo>
                    <a:pt x="9353" y="1"/>
                  </a:lnTo>
                  <a:lnTo>
                    <a:pt x="8866" y="25"/>
                  </a:lnTo>
                  <a:lnTo>
                    <a:pt x="8403" y="50"/>
                  </a:lnTo>
                  <a:lnTo>
                    <a:pt x="7940" y="123"/>
                  </a:lnTo>
                  <a:lnTo>
                    <a:pt x="7478" y="196"/>
                  </a:lnTo>
                  <a:lnTo>
                    <a:pt x="7015" y="293"/>
                  </a:lnTo>
                  <a:lnTo>
                    <a:pt x="6577" y="439"/>
                  </a:lnTo>
                  <a:lnTo>
                    <a:pt x="6138" y="585"/>
                  </a:lnTo>
                  <a:lnTo>
                    <a:pt x="5724" y="732"/>
                  </a:lnTo>
                  <a:lnTo>
                    <a:pt x="5310" y="926"/>
                  </a:lnTo>
                  <a:lnTo>
                    <a:pt x="4896" y="1146"/>
                  </a:lnTo>
                  <a:lnTo>
                    <a:pt x="4506" y="1365"/>
                  </a:lnTo>
                  <a:lnTo>
                    <a:pt x="4117" y="1608"/>
                  </a:lnTo>
                  <a:lnTo>
                    <a:pt x="3751" y="1876"/>
                  </a:lnTo>
                  <a:lnTo>
                    <a:pt x="3410" y="2144"/>
                  </a:lnTo>
                  <a:lnTo>
                    <a:pt x="3069" y="2436"/>
                  </a:lnTo>
                  <a:lnTo>
                    <a:pt x="2753" y="2753"/>
                  </a:lnTo>
                  <a:lnTo>
                    <a:pt x="2436" y="3070"/>
                  </a:lnTo>
                  <a:lnTo>
                    <a:pt x="2144" y="3411"/>
                  </a:lnTo>
                  <a:lnTo>
                    <a:pt x="1876" y="3752"/>
                  </a:lnTo>
                  <a:lnTo>
                    <a:pt x="1608" y="4117"/>
                  </a:lnTo>
                  <a:lnTo>
                    <a:pt x="1365" y="4507"/>
                  </a:lnTo>
                  <a:lnTo>
                    <a:pt x="1145" y="4896"/>
                  </a:lnTo>
                  <a:lnTo>
                    <a:pt x="926" y="5310"/>
                  </a:lnTo>
                  <a:lnTo>
                    <a:pt x="731" y="5724"/>
                  </a:lnTo>
                  <a:lnTo>
                    <a:pt x="585" y="6138"/>
                  </a:lnTo>
                  <a:lnTo>
                    <a:pt x="439" y="6577"/>
                  </a:lnTo>
                  <a:lnTo>
                    <a:pt x="293" y="7015"/>
                  </a:lnTo>
                  <a:lnTo>
                    <a:pt x="196" y="7478"/>
                  </a:lnTo>
                  <a:lnTo>
                    <a:pt x="123" y="7941"/>
                  </a:lnTo>
                  <a:lnTo>
                    <a:pt x="49" y="8403"/>
                  </a:lnTo>
                  <a:lnTo>
                    <a:pt x="25" y="8866"/>
                  </a:lnTo>
                  <a:lnTo>
                    <a:pt x="1" y="9353"/>
                  </a:lnTo>
                  <a:lnTo>
                    <a:pt x="1" y="9353"/>
                  </a:lnTo>
                  <a:lnTo>
                    <a:pt x="25" y="9840"/>
                  </a:lnTo>
                  <a:lnTo>
                    <a:pt x="49" y="10303"/>
                  </a:lnTo>
                  <a:lnTo>
                    <a:pt x="123" y="10766"/>
                  </a:lnTo>
                  <a:lnTo>
                    <a:pt x="196" y="11229"/>
                  </a:lnTo>
                  <a:lnTo>
                    <a:pt x="293" y="11691"/>
                  </a:lnTo>
                  <a:lnTo>
                    <a:pt x="439" y="12130"/>
                  </a:lnTo>
                  <a:lnTo>
                    <a:pt x="585" y="12568"/>
                  </a:lnTo>
                  <a:lnTo>
                    <a:pt x="731" y="12982"/>
                  </a:lnTo>
                  <a:lnTo>
                    <a:pt x="926" y="13396"/>
                  </a:lnTo>
                  <a:lnTo>
                    <a:pt x="1145" y="13810"/>
                  </a:lnTo>
                  <a:lnTo>
                    <a:pt x="1365" y="14200"/>
                  </a:lnTo>
                  <a:lnTo>
                    <a:pt x="1608" y="14590"/>
                  </a:lnTo>
                  <a:lnTo>
                    <a:pt x="1876" y="14955"/>
                  </a:lnTo>
                  <a:lnTo>
                    <a:pt x="2144" y="15296"/>
                  </a:lnTo>
                  <a:lnTo>
                    <a:pt x="2436" y="15637"/>
                  </a:lnTo>
                  <a:lnTo>
                    <a:pt x="2753" y="15953"/>
                  </a:lnTo>
                  <a:lnTo>
                    <a:pt x="3069" y="16270"/>
                  </a:lnTo>
                  <a:lnTo>
                    <a:pt x="3410" y="16562"/>
                  </a:lnTo>
                  <a:lnTo>
                    <a:pt x="3751" y="16830"/>
                  </a:lnTo>
                  <a:lnTo>
                    <a:pt x="4117" y="17098"/>
                  </a:lnTo>
                  <a:lnTo>
                    <a:pt x="4506" y="17342"/>
                  </a:lnTo>
                  <a:lnTo>
                    <a:pt x="4896" y="17561"/>
                  </a:lnTo>
                  <a:lnTo>
                    <a:pt x="5310" y="17780"/>
                  </a:lnTo>
                  <a:lnTo>
                    <a:pt x="5724" y="17975"/>
                  </a:lnTo>
                  <a:lnTo>
                    <a:pt x="6138" y="18121"/>
                  </a:lnTo>
                  <a:lnTo>
                    <a:pt x="6577" y="18267"/>
                  </a:lnTo>
                  <a:lnTo>
                    <a:pt x="7015" y="18413"/>
                  </a:lnTo>
                  <a:lnTo>
                    <a:pt x="7478" y="18511"/>
                  </a:lnTo>
                  <a:lnTo>
                    <a:pt x="7940" y="18584"/>
                  </a:lnTo>
                  <a:lnTo>
                    <a:pt x="8403" y="18657"/>
                  </a:lnTo>
                  <a:lnTo>
                    <a:pt x="8866" y="18681"/>
                  </a:lnTo>
                  <a:lnTo>
                    <a:pt x="9353" y="18706"/>
                  </a:lnTo>
                  <a:lnTo>
                    <a:pt x="9353" y="18706"/>
                  </a:lnTo>
                  <a:lnTo>
                    <a:pt x="9840" y="18681"/>
                  </a:lnTo>
                  <a:lnTo>
                    <a:pt x="10303" y="18657"/>
                  </a:lnTo>
                  <a:lnTo>
                    <a:pt x="10766" y="18584"/>
                  </a:lnTo>
                  <a:lnTo>
                    <a:pt x="11228" y="18511"/>
                  </a:lnTo>
                  <a:lnTo>
                    <a:pt x="11691" y="18413"/>
                  </a:lnTo>
                  <a:lnTo>
                    <a:pt x="12130" y="18267"/>
                  </a:lnTo>
                  <a:lnTo>
                    <a:pt x="12568" y="18121"/>
                  </a:lnTo>
                  <a:lnTo>
                    <a:pt x="12982" y="17975"/>
                  </a:lnTo>
                  <a:lnTo>
                    <a:pt x="13396" y="17780"/>
                  </a:lnTo>
                  <a:lnTo>
                    <a:pt x="13810" y="17561"/>
                  </a:lnTo>
                  <a:lnTo>
                    <a:pt x="14200" y="17342"/>
                  </a:lnTo>
                  <a:lnTo>
                    <a:pt x="14589" y="17098"/>
                  </a:lnTo>
                  <a:lnTo>
                    <a:pt x="14955" y="16830"/>
                  </a:lnTo>
                  <a:lnTo>
                    <a:pt x="15296" y="16562"/>
                  </a:lnTo>
                  <a:lnTo>
                    <a:pt x="15637" y="16270"/>
                  </a:lnTo>
                  <a:lnTo>
                    <a:pt x="15953" y="15953"/>
                  </a:lnTo>
                  <a:lnTo>
                    <a:pt x="16270" y="15637"/>
                  </a:lnTo>
                  <a:lnTo>
                    <a:pt x="16562" y="15296"/>
                  </a:lnTo>
                  <a:lnTo>
                    <a:pt x="16830" y="14955"/>
                  </a:lnTo>
                  <a:lnTo>
                    <a:pt x="17098" y="14590"/>
                  </a:lnTo>
                  <a:lnTo>
                    <a:pt x="17341" y="14200"/>
                  </a:lnTo>
                  <a:lnTo>
                    <a:pt x="17561" y="13810"/>
                  </a:lnTo>
                  <a:lnTo>
                    <a:pt x="17780" y="13396"/>
                  </a:lnTo>
                  <a:lnTo>
                    <a:pt x="17975" y="12982"/>
                  </a:lnTo>
                  <a:lnTo>
                    <a:pt x="18121" y="12568"/>
                  </a:lnTo>
                  <a:lnTo>
                    <a:pt x="18267" y="12130"/>
                  </a:lnTo>
                  <a:lnTo>
                    <a:pt x="18413" y="11691"/>
                  </a:lnTo>
                  <a:lnTo>
                    <a:pt x="18511" y="11229"/>
                  </a:lnTo>
                  <a:lnTo>
                    <a:pt x="18584" y="10766"/>
                  </a:lnTo>
                  <a:lnTo>
                    <a:pt x="18657" y="10303"/>
                  </a:lnTo>
                  <a:lnTo>
                    <a:pt x="18681" y="9840"/>
                  </a:lnTo>
                  <a:lnTo>
                    <a:pt x="18705" y="9353"/>
                  </a:lnTo>
                  <a:lnTo>
                    <a:pt x="18705" y="9353"/>
                  </a:lnTo>
                  <a:lnTo>
                    <a:pt x="18681" y="8866"/>
                  </a:lnTo>
                  <a:lnTo>
                    <a:pt x="18657" y="8403"/>
                  </a:lnTo>
                  <a:lnTo>
                    <a:pt x="18584" y="7941"/>
                  </a:lnTo>
                  <a:lnTo>
                    <a:pt x="18511" y="7478"/>
                  </a:lnTo>
                  <a:lnTo>
                    <a:pt x="18413" y="7015"/>
                  </a:lnTo>
                  <a:lnTo>
                    <a:pt x="18267" y="6577"/>
                  </a:lnTo>
                  <a:lnTo>
                    <a:pt x="18121" y="6138"/>
                  </a:lnTo>
                  <a:lnTo>
                    <a:pt x="17975" y="5724"/>
                  </a:lnTo>
                  <a:lnTo>
                    <a:pt x="17780" y="5310"/>
                  </a:lnTo>
                  <a:lnTo>
                    <a:pt x="17561" y="4896"/>
                  </a:lnTo>
                  <a:lnTo>
                    <a:pt x="17341" y="4507"/>
                  </a:lnTo>
                  <a:lnTo>
                    <a:pt x="17098" y="4117"/>
                  </a:lnTo>
                  <a:lnTo>
                    <a:pt x="16830" y="3752"/>
                  </a:lnTo>
                  <a:lnTo>
                    <a:pt x="16562" y="3411"/>
                  </a:lnTo>
                  <a:lnTo>
                    <a:pt x="16270" y="3070"/>
                  </a:lnTo>
                  <a:lnTo>
                    <a:pt x="15953" y="2753"/>
                  </a:lnTo>
                  <a:lnTo>
                    <a:pt x="15637" y="2436"/>
                  </a:lnTo>
                  <a:lnTo>
                    <a:pt x="15296" y="2144"/>
                  </a:lnTo>
                  <a:lnTo>
                    <a:pt x="14955" y="1876"/>
                  </a:lnTo>
                  <a:lnTo>
                    <a:pt x="14589" y="1608"/>
                  </a:lnTo>
                  <a:lnTo>
                    <a:pt x="14200" y="1365"/>
                  </a:lnTo>
                  <a:lnTo>
                    <a:pt x="13810" y="1146"/>
                  </a:lnTo>
                  <a:lnTo>
                    <a:pt x="13396" y="926"/>
                  </a:lnTo>
                  <a:lnTo>
                    <a:pt x="12982" y="732"/>
                  </a:lnTo>
                  <a:lnTo>
                    <a:pt x="12568" y="585"/>
                  </a:lnTo>
                  <a:lnTo>
                    <a:pt x="12130" y="439"/>
                  </a:lnTo>
                  <a:lnTo>
                    <a:pt x="11691" y="293"/>
                  </a:lnTo>
                  <a:lnTo>
                    <a:pt x="11228" y="196"/>
                  </a:lnTo>
                  <a:lnTo>
                    <a:pt x="10766" y="123"/>
                  </a:lnTo>
                  <a:lnTo>
                    <a:pt x="10303" y="50"/>
                  </a:lnTo>
                  <a:lnTo>
                    <a:pt x="9840" y="25"/>
                  </a:lnTo>
                  <a:lnTo>
                    <a:pt x="9353" y="1"/>
                  </a:lnTo>
                  <a:lnTo>
                    <a:pt x="9353" y="1"/>
                  </a:lnTo>
                </a:path>
              </a:pathLst>
            </a:custGeom>
            <a:noFill/>
            <a:ln w="12175" cap="rnd"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20"/>
            <p:cNvSpPr/>
            <p:nvPr/>
          </p:nvSpPr>
          <p:spPr>
            <a:xfrm>
              <a:off x="6211975" y="3753150"/>
              <a:ext cx="19525" cy="18900"/>
            </a:xfrm>
            <a:custGeom>
              <a:avLst/>
              <a:gdLst/>
              <a:ahLst/>
              <a:cxnLst/>
              <a:rect l="l" t="t" r="r" b="b"/>
              <a:pathLst>
                <a:path w="781" h="756" fill="none" extrusionOk="0">
                  <a:moveTo>
                    <a:pt x="585" y="0"/>
                  </a:moveTo>
                  <a:lnTo>
                    <a:pt x="585" y="0"/>
                  </a:lnTo>
                  <a:lnTo>
                    <a:pt x="658" y="24"/>
                  </a:lnTo>
                  <a:lnTo>
                    <a:pt x="707" y="49"/>
                  </a:lnTo>
                  <a:lnTo>
                    <a:pt x="756" y="122"/>
                  </a:lnTo>
                  <a:lnTo>
                    <a:pt x="780" y="195"/>
                  </a:lnTo>
                  <a:lnTo>
                    <a:pt x="780" y="195"/>
                  </a:lnTo>
                  <a:lnTo>
                    <a:pt x="756" y="268"/>
                  </a:lnTo>
                  <a:lnTo>
                    <a:pt x="707" y="390"/>
                  </a:lnTo>
                  <a:lnTo>
                    <a:pt x="658" y="487"/>
                  </a:lnTo>
                  <a:lnTo>
                    <a:pt x="585" y="560"/>
                  </a:lnTo>
                  <a:lnTo>
                    <a:pt x="585" y="560"/>
                  </a:lnTo>
                  <a:lnTo>
                    <a:pt x="488" y="633"/>
                  </a:lnTo>
                  <a:lnTo>
                    <a:pt x="390" y="706"/>
                  </a:lnTo>
                  <a:lnTo>
                    <a:pt x="293" y="755"/>
                  </a:lnTo>
                  <a:lnTo>
                    <a:pt x="196" y="755"/>
                  </a:lnTo>
                  <a:lnTo>
                    <a:pt x="196" y="755"/>
                  </a:lnTo>
                  <a:lnTo>
                    <a:pt x="122" y="755"/>
                  </a:lnTo>
                  <a:lnTo>
                    <a:pt x="74" y="706"/>
                  </a:lnTo>
                  <a:lnTo>
                    <a:pt x="25" y="633"/>
                  </a:lnTo>
                  <a:lnTo>
                    <a:pt x="1" y="560"/>
                  </a:lnTo>
                  <a:lnTo>
                    <a:pt x="1" y="560"/>
                  </a:lnTo>
                  <a:lnTo>
                    <a:pt x="25" y="487"/>
                  </a:lnTo>
                  <a:lnTo>
                    <a:pt x="74" y="390"/>
                  </a:lnTo>
                  <a:lnTo>
                    <a:pt x="122" y="268"/>
                  </a:lnTo>
                  <a:lnTo>
                    <a:pt x="196" y="195"/>
                  </a:lnTo>
                  <a:lnTo>
                    <a:pt x="196" y="195"/>
                  </a:lnTo>
                  <a:lnTo>
                    <a:pt x="293" y="122"/>
                  </a:lnTo>
                  <a:lnTo>
                    <a:pt x="390" y="49"/>
                  </a:lnTo>
                  <a:lnTo>
                    <a:pt x="488" y="24"/>
                  </a:lnTo>
                  <a:lnTo>
                    <a:pt x="585" y="0"/>
                  </a:lnTo>
                  <a:lnTo>
                    <a:pt x="585" y="0"/>
                  </a:lnTo>
                </a:path>
              </a:pathLst>
            </a:custGeom>
            <a:noFill/>
            <a:ln w="12175" cap="rnd"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20"/>
            <p:cNvSpPr/>
            <p:nvPr/>
          </p:nvSpPr>
          <p:spPr>
            <a:xfrm>
              <a:off x="5943475" y="3695900"/>
              <a:ext cx="177800" cy="351350"/>
            </a:xfrm>
            <a:custGeom>
              <a:avLst/>
              <a:gdLst/>
              <a:ahLst/>
              <a:cxnLst/>
              <a:rect l="l" t="t" r="r" b="b"/>
              <a:pathLst>
                <a:path w="7112" h="14054" fill="none" extrusionOk="0">
                  <a:moveTo>
                    <a:pt x="2582" y="780"/>
                  </a:moveTo>
                  <a:lnTo>
                    <a:pt x="2582" y="780"/>
                  </a:lnTo>
                  <a:lnTo>
                    <a:pt x="2752" y="780"/>
                  </a:lnTo>
                  <a:lnTo>
                    <a:pt x="2752" y="780"/>
                  </a:lnTo>
                  <a:lnTo>
                    <a:pt x="2996" y="780"/>
                  </a:lnTo>
                  <a:lnTo>
                    <a:pt x="3215" y="829"/>
                  </a:lnTo>
                  <a:lnTo>
                    <a:pt x="3386" y="878"/>
                  </a:lnTo>
                  <a:lnTo>
                    <a:pt x="3507" y="951"/>
                  </a:lnTo>
                  <a:lnTo>
                    <a:pt x="3507" y="951"/>
                  </a:lnTo>
                  <a:lnTo>
                    <a:pt x="3605" y="1024"/>
                  </a:lnTo>
                  <a:lnTo>
                    <a:pt x="3702" y="1048"/>
                  </a:lnTo>
                  <a:lnTo>
                    <a:pt x="3800" y="1024"/>
                  </a:lnTo>
                  <a:lnTo>
                    <a:pt x="3897" y="951"/>
                  </a:lnTo>
                  <a:lnTo>
                    <a:pt x="3897" y="951"/>
                  </a:lnTo>
                  <a:lnTo>
                    <a:pt x="3970" y="878"/>
                  </a:lnTo>
                  <a:lnTo>
                    <a:pt x="4092" y="829"/>
                  </a:lnTo>
                  <a:lnTo>
                    <a:pt x="4189" y="780"/>
                  </a:lnTo>
                  <a:lnTo>
                    <a:pt x="4262" y="780"/>
                  </a:lnTo>
                  <a:lnTo>
                    <a:pt x="4262" y="780"/>
                  </a:lnTo>
                  <a:lnTo>
                    <a:pt x="4384" y="731"/>
                  </a:lnTo>
                  <a:lnTo>
                    <a:pt x="4506" y="658"/>
                  </a:lnTo>
                  <a:lnTo>
                    <a:pt x="4676" y="537"/>
                  </a:lnTo>
                  <a:lnTo>
                    <a:pt x="4847" y="390"/>
                  </a:lnTo>
                  <a:lnTo>
                    <a:pt x="4847" y="390"/>
                  </a:lnTo>
                  <a:lnTo>
                    <a:pt x="5042" y="244"/>
                  </a:lnTo>
                  <a:lnTo>
                    <a:pt x="5285" y="123"/>
                  </a:lnTo>
                  <a:lnTo>
                    <a:pt x="5529" y="49"/>
                  </a:lnTo>
                  <a:lnTo>
                    <a:pt x="5797" y="1"/>
                  </a:lnTo>
                  <a:lnTo>
                    <a:pt x="5797" y="1"/>
                  </a:lnTo>
                  <a:lnTo>
                    <a:pt x="5894" y="25"/>
                  </a:lnTo>
                  <a:lnTo>
                    <a:pt x="5992" y="49"/>
                  </a:lnTo>
                  <a:lnTo>
                    <a:pt x="6040" y="74"/>
                  </a:lnTo>
                  <a:lnTo>
                    <a:pt x="6089" y="123"/>
                  </a:lnTo>
                  <a:lnTo>
                    <a:pt x="6089" y="171"/>
                  </a:lnTo>
                  <a:lnTo>
                    <a:pt x="6089" y="244"/>
                  </a:lnTo>
                  <a:lnTo>
                    <a:pt x="6040" y="317"/>
                  </a:lnTo>
                  <a:lnTo>
                    <a:pt x="5992" y="390"/>
                  </a:lnTo>
                  <a:lnTo>
                    <a:pt x="5992" y="390"/>
                  </a:lnTo>
                  <a:lnTo>
                    <a:pt x="5845" y="561"/>
                  </a:lnTo>
                  <a:lnTo>
                    <a:pt x="5772" y="707"/>
                  </a:lnTo>
                  <a:lnTo>
                    <a:pt x="5748" y="853"/>
                  </a:lnTo>
                  <a:lnTo>
                    <a:pt x="5772" y="926"/>
                  </a:lnTo>
                  <a:lnTo>
                    <a:pt x="5797" y="951"/>
                  </a:lnTo>
                  <a:lnTo>
                    <a:pt x="5797" y="951"/>
                  </a:lnTo>
                  <a:lnTo>
                    <a:pt x="5870" y="1048"/>
                  </a:lnTo>
                  <a:lnTo>
                    <a:pt x="5918" y="1145"/>
                  </a:lnTo>
                  <a:lnTo>
                    <a:pt x="5967" y="1243"/>
                  </a:lnTo>
                  <a:lnTo>
                    <a:pt x="5992" y="1340"/>
                  </a:lnTo>
                  <a:lnTo>
                    <a:pt x="5992" y="1340"/>
                  </a:lnTo>
                  <a:lnTo>
                    <a:pt x="5967" y="1438"/>
                  </a:lnTo>
                  <a:lnTo>
                    <a:pt x="5918" y="1535"/>
                  </a:lnTo>
                  <a:lnTo>
                    <a:pt x="5870" y="1633"/>
                  </a:lnTo>
                  <a:lnTo>
                    <a:pt x="5797" y="1730"/>
                  </a:lnTo>
                  <a:lnTo>
                    <a:pt x="5797" y="1730"/>
                  </a:lnTo>
                  <a:lnTo>
                    <a:pt x="5748" y="1754"/>
                  </a:lnTo>
                  <a:lnTo>
                    <a:pt x="5699" y="1754"/>
                  </a:lnTo>
                  <a:lnTo>
                    <a:pt x="5553" y="1754"/>
                  </a:lnTo>
                  <a:lnTo>
                    <a:pt x="5383" y="1657"/>
                  </a:lnTo>
                  <a:lnTo>
                    <a:pt x="5212" y="1535"/>
                  </a:lnTo>
                  <a:lnTo>
                    <a:pt x="5212" y="1535"/>
                  </a:lnTo>
                  <a:lnTo>
                    <a:pt x="5066" y="1389"/>
                  </a:lnTo>
                  <a:lnTo>
                    <a:pt x="4896" y="1316"/>
                  </a:lnTo>
                  <a:lnTo>
                    <a:pt x="4749" y="1292"/>
                  </a:lnTo>
                  <a:lnTo>
                    <a:pt x="4701" y="1316"/>
                  </a:lnTo>
                  <a:lnTo>
                    <a:pt x="4652" y="1340"/>
                  </a:lnTo>
                  <a:lnTo>
                    <a:pt x="4652" y="1340"/>
                  </a:lnTo>
                  <a:lnTo>
                    <a:pt x="4555" y="1413"/>
                  </a:lnTo>
                  <a:lnTo>
                    <a:pt x="4457" y="1486"/>
                  </a:lnTo>
                  <a:lnTo>
                    <a:pt x="4360" y="1511"/>
                  </a:lnTo>
                  <a:lnTo>
                    <a:pt x="4262" y="1535"/>
                  </a:lnTo>
                  <a:lnTo>
                    <a:pt x="4262" y="1535"/>
                  </a:lnTo>
                  <a:lnTo>
                    <a:pt x="4116" y="1559"/>
                  </a:lnTo>
                  <a:lnTo>
                    <a:pt x="4043" y="1584"/>
                  </a:lnTo>
                  <a:lnTo>
                    <a:pt x="3994" y="1633"/>
                  </a:lnTo>
                  <a:lnTo>
                    <a:pt x="3994" y="1633"/>
                  </a:lnTo>
                  <a:lnTo>
                    <a:pt x="3946" y="1657"/>
                  </a:lnTo>
                  <a:lnTo>
                    <a:pt x="3873" y="1681"/>
                  </a:lnTo>
                  <a:lnTo>
                    <a:pt x="3702" y="1730"/>
                  </a:lnTo>
                  <a:lnTo>
                    <a:pt x="3702" y="1730"/>
                  </a:lnTo>
                  <a:lnTo>
                    <a:pt x="3605" y="1730"/>
                  </a:lnTo>
                  <a:lnTo>
                    <a:pt x="3507" y="1779"/>
                  </a:lnTo>
                  <a:lnTo>
                    <a:pt x="3410" y="1827"/>
                  </a:lnTo>
                  <a:lnTo>
                    <a:pt x="3312" y="1900"/>
                  </a:lnTo>
                  <a:lnTo>
                    <a:pt x="3312" y="1900"/>
                  </a:lnTo>
                  <a:lnTo>
                    <a:pt x="3288" y="1949"/>
                  </a:lnTo>
                  <a:lnTo>
                    <a:pt x="3288" y="2022"/>
                  </a:lnTo>
                  <a:lnTo>
                    <a:pt x="3288" y="2144"/>
                  </a:lnTo>
                  <a:lnTo>
                    <a:pt x="3386" y="2314"/>
                  </a:lnTo>
                  <a:lnTo>
                    <a:pt x="3507" y="2485"/>
                  </a:lnTo>
                  <a:lnTo>
                    <a:pt x="3507" y="2485"/>
                  </a:lnTo>
                  <a:lnTo>
                    <a:pt x="3605" y="2558"/>
                  </a:lnTo>
                  <a:lnTo>
                    <a:pt x="3702" y="2582"/>
                  </a:lnTo>
                  <a:lnTo>
                    <a:pt x="3800" y="2607"/>
                  </a:lnTo>
                  <a:lnTo>
                    <a:pt x="3921" y="2607"/>
                  </a:lnTo>
                  <a:lnTo>
                    <a:pt x="4043" y="2582"/>
                  </a:lnTo>
                  <a:lnTo>
                    <a:pt x="4141" y="2534"/>
                  </a:lnTo>
                  <a:lnTo>
                    <a:pt x="4262" y="2461"/>
                  </a:lnTo>
                  <a:lnTo>
                    <a:pt x="4360" y="2388"/>
                  </a:lnTo>
                  <a:lnTo>
                    <a:pt x="4360" y="2388"/>
                  </a:lnTo>
                  <a:lnTo>
                    <a:pt x="4555" y="2193"/>
                  </a:lnTo>
                  <a:lnTo>
                    <a:pt x="4749" y="2047"/>
                  </a:lnTo>
                  <a:lnTo>
                    <a:pt x="4920" y="1949"/>
                  </a:lnTo>
                  <a:lnTo>
                    <a:pt x="5042" y="1900"/>
                  </a:lnTo>
                  <a:lnTo>
                    <a:pt x="5042" y="1900"/>
                  </a:lnTo>
                  <a:lnTo>
                    <a:pt x="5115" y="1925"/>
                  </a:lnTo>
                  <a:lnTo>
                    <a:pt x="5163" y="1974"/>
                  </a:lnTo>
                  <a:lnTo>
                    <a:pt x="5212" y="2022"/>
                  </a:lnTo>
                  <a:lnTo>
                    <a:pt x="5212" y="2095"/>
                  </a:lnTo>
                  <a:lnTo>
                    <a:pt x="5212" y="2095"/>
                  </a:lnTo>
                  <a:lnTo>
                    <a:pt x="5236" y="2168"/>
                  </a:lnTo>
                  <a:lnTo>
                    <a:pt x="5285" y="2241"/>
                  </a:lnTo>
                  <a:lnTo>
                    <a:pt x="5334" y="2266"/>
                  </a:lnTo>
                  <a:lnTo>
                    <a:pt x="5407" y="2290"/>
                  </a:lnTo>
                  <a:lnTo>
                    <a:pt x="5407" y="2290"/>
                  </a:lnTo>
                  <a:lnTo>
                    <a:pt x="5504" y="2314"/>
                  </a:lnTo>
                  <a:lnTo>
                    <a:pt x="5602" y="2339"/>
                  </a:lnTo>
                  <a:lnTo>
                    <a:pt x="5699" y="2412"/>
                  </a:lnTo>
                  <a:lnTo>
                    <a:pt x="5797" y="2485"/>
                  </a:lnTo>
                  <a:lnTo>
                    <a:pt x="5797" y="2485"/>
                  </a:lnTo>
                  <a:lnTo>
                    <a:pt x="5845" y="2558"/>
                  </a:lnTo>
                  <a:lnTo>
                    <a:pt x="5870" y="2680"/>
                  </a:lnTo>
                  <a:lnTo>
                    <a:pt x="5845" y="2777"/>
                  </a:lnTo>
                  <a:lnTo>
                    <a:pt x="5797" y="2850"/>
                  </a:lnTo>
                  <a:lnTo>
                    <a:pt x="5797" y="2850"/>
                  </a:lnTo>
                  <a:lnTo>
                    <a:pt x="5699" y="2923"/>
                  </a:lnTo>
                  <a:lnTo>
                    <a:pt x="5602" y="2996"/>
                  </a:lnTo>
                  <a:lnTo>
                    <a:pt x="5504" y="3045"/>
                  </a:lnTo>
                  <a:lnTo>
                    <a:pt x="5407" y="3045"/>
                  </a:lnTo>
                  <a:lnTo>
                    <a:pt x="5407" y="3045"/>
                  </a:lnTo>
                  <a:lnTo>
                    <a:pt x="5310" y="3069"/>
                  </a:lnTo>
                  <a:lnTo>
                    <a:pt x="5163" y="3167"/>
                  </a:lnTo>
                  <a:lnTo>
                    <a:pt x="4993" y="3289"/>
                  </a:lnTo>
                  <a:lnTo>
                    <a:pt x="4847" y="3435"/>
                  </a:lnTo>
                  <a:lnTo>
                    <a:pt x="4847" y="3435"/>
                  </a:lnTo>
                  <a:lnTo>
                    <a:pt x="4676" y="3581"/>
                  </a:lnTo>
                  <a:lnTo>
                    <a:pt x="4506" y="3703"/>
                  </a:lnTo>
                  <a:lnTo>
                    <a:pt x="4384" y="3776"/>
                  </a:lnTo>
                  <a:lnTo>
                    <a:pt x="4262" y="3800"/>
                  </a:lnTo>
                  <a:lnTo>
                    <a:pt x="4262" y="3800"/>
                  </a:lnTo>
                  <a:lnTo>
                    <a:pt x="4141" y="3849"/>
                  </a:lnTo>
                  <a:lnTo>
                    <a:pt x="3970" y="3971"/>
                  </a:lnTo>
                  <a:lnTo>
                    <a:pt x="3726" y="4165"/>
                  </a:lnTo>
                  <a:lnTo>
                    <a:pt x="3483" y="4409"/>
                  </a:lnTo>
                  <a:lnTo>
                    <a:pt x="3142" y="4750"/>
                  </a:lnTo>
                  <a:lnTo>
                    <a:pt x="3142" y="4750"/>
                  </a:lnTo>
                  <a:lnTo>
                    <a:pt x="3020" y="4847"/>
                  </a:lnTo>
                  <a:lnTo>
                    <a:pt x="2874" y="4969"/>
                  </a:lnTo>
                  <a:lnTo>
                    <a:pt x="2557" y="5164"/>
                  </a:lnTo>
                  <a:lnTo>
                    <a:pt x="2265" y="5286"/>
                  </a:lnTo>
                  <a:lnTo>
                    <a:pt x="2119" y="5310"/>
                  </a:lnTo>
                  <a:lnTo>
                    <a:pt x="1997" y="5335"/>
                  </a:lnTo>
                  <a:lnTo>
                    <a:pt x="1997" y="5335"/>
                  </a:lnTo>
                  <a:lnTo>
                    <a:pt x="1754" y="5335"/>
                  </a:lnTo>
                  <a:lnTo>
                    <a:pt x="1535" y="5383"/>
                  </a:lnTo>
                  <a:lnTo>
                    <a:pt x="1364" y="5456"/>
                  </a:lnTo>
                  <a:lnTo>
                    <a:pt x="1242" y="5529"/>
                  </a:lnTo>
                  <a:lnTo>
                    <a:pt x="1242" y="5529"/>
                  </a:lnTo>
                  <a:lnTo>
                    <a:pt x="1169" y="5602"/>
                  </a:lnTo>
                  <a:lnTo>
                    <a:pt x="1096" y="5700"/>
                  </a:lnTo>
                  <a:lnTo>
                    <a:pt x="1047" y="5797"/>
                  </a:lnTo>
                  <a:lnTo>
                    <a:pt x="1047" y="5895"/>
                  </a:lnTo>
                  <a:lnTo>
                    <a:pt x="1047" y="5895"/>
                  </a:lnTo>
                  <a:lnTo>
                    <a:pt x="1047" y="5992"/>
                  </a:lnTo>
                  <a:lnTo>
                    <a:pt x="1096" y="6090"/>
                  </a:lnTo>
                  <a:lnTo>
                    <a:pt x="1169" y="6187"/>
                  </a:lnTo>
                  <a:lnTo>
                    <a:pt x="1242" y="6284"/>
                  </a:lnTo>
                  <a:lnTo>
                    <a:pt x="1242" y="6284"/>
                  </a:lnTo>
                  <a:lnTo>
                    <a:pt x="1315" y="6357"/>
                  </a:lnTo>
                  <a:lnTo>
                    <a:pt x="1413" y="6406"/>
                  </a:lnTo>
                  <a:lnTo>
                    <a:pt x="1535" y="6455"/>
                  </a:lnTo>
                  <a:lnTo>
                    <a:pt x="1608" y="6455"/>
                  </a:lnTo>
                  <a:lnTo>
                    <a:pt x="1608" y="6455"/>
                  </a:lnTo>
                  <a:lnTo>
                    <a:pt x="1729" y="6504"/>
                  </a:lnTo>
                  <a:lnTo>
                    <a:pt x="1876" y="6601"/>
                  </a:lnTo>
                  <a:lnTo>
                    <a:pt x="2070" y="6747"/>
                  </a:lnTo>
                  <a:lnTo>
                    <a:pt x="2290" y="6942"/>
                  </a:lnTo>
                  <a:lnTo>
                    <a:pt x="2290" y="6942"/>
                  </a:lnTo>
                  <a:lnTo>
                    <a:pt x="2484" y="7137"/>
                  </a:lnTo>
                  <a:lnTo>
                    <a:pt x="2679" y="7283"/>
                  </a:lnTo>
                  <a:lnTo>
                    <a:pt x="2825" y="7380"/>
                  </a:lnTo>
                  <a:lnTo>
                    <a:pt x="2947" y="7405"/>
                  </a:lnTo>
                  <a:lnTo>
                    <a:pt x="2947" y="7405"/>
                  </a:lnTo>
                  <a:lnTo>
                    <a:pt x="3093" y="7380"/>
                  </a:lnTo>
                  <a:lnTo>
                    <a:pt x="3166" y="7356"/>
                  </a:lnTo>
                  <a:lnTo>
                    <a:pt x="3239" y="7332"/>
                  </a:lnTo>
                  <a:lnTo>
                    <a:pt x="3239" y="7332"/>
                  </a:lnTo>
                  <a:lnTo>
                    <a:pt x="3288" y="7283"/>
                  </a:lnTo>
                  <a:lnTo>
                    <a:pt x="3410" y="7259"/>
                  </a:lnTo>
                  <a:lnTo>
                    <a:pt x="3556" y="7234"/>
                  </a:lnTo>
                  <a:lnTo>
                    <a:pt x="3702" y="7234"/>
                  </a:lnTo>
                  <a:lnTo>
                    <a:pt x="3702" y="7234"/>
                  </a:lnTo>
                  <a:lnTo>
                    <a:pt x="3873" y="7234"/>
                  </a:lnTo>
                  <a:lnTo>
                    <a:pt x="4019" y="7283"/>
                  </a:lnTo>
                  <a:lnTo>
                    <a:pt x="4165" y="7332"/>
                  </a:lnTo>
                  <a:lnTo>
                    <a:pt x="4262" y="7429"/>
                  </a:lnTo>
                  <a:lnTo>
                    <a:pt x="4262" y="7429"/>
                  </a:lnTo>
                  <a:lnTo>
                    <a:pt x="4360" y="7502"/>
                  </a:lnTo>
                  <a:lnTo>
                    <a:pt x="4457" y="7551"/>
                  </a:lnTo>
                  <a:lnTo>
                    <a:pt x="4555" y="7600"/>
                  </a:lnTo>
                  <a:lnTo>
                    <a:pt x="4652" y="7600"/>
                  </a:lnTo>
                  <a:lnTo>
                    <a:pt x="4652" y="7600"/>
                  </a:lnTo>
                  <a:lnTo>
                    <a:pt x="4749" y="7648"/>
                  </a:lnTo>
                  <a:lnTo>
                    <a:pt x="4896" y="7721"/>
                  </a:lnTo>
                  <a:lnTo>
                    <a:pt x="5066" y="7843"/>
                  </a:lnTo>
                  <a:lnTo>
                    <a:pt x="5212" y="7989"/>
                  </a:lnTo>
                  <a:lnTo>
                    <a:pt x="5212" y="7989"/>
                  </a:lnTo>
                  <a:lnTo>
                    <a:pt x="5383" y="8135"/>
                  </a:lnTo>
                  <a:lnTo>
                    <a:pt x="5553" y="8257"/>
                  </a:lnTo>
                  <a:lnTo>
                    <a:pt x="5699" y="8330"/>
                  </a:lnTo>
                  <a:lnTo>
                    <a:pt x="5797" y="8355"/>
                  </a:lnTo>
                  <a:lnTo>
                    <a:pt x="5797" y="8355"/>
                  </a:lnTo>
                  <a:lnTo>
                    <a:pt x="5870" y="8379"/>
                  </a:lnTo>
                  <a:lnTo>
                    <a:pt x="5992" y="8428"/>
                  </a:lnTo>
                  <a:lnTo>
                    <a:pt x="6089" y="8476"/>
                  </a:lnTo>
                  <a:lnTo>
                    <a:pt x="6162" y="8549"/>
                  </a:lnTo>
                  <a:lnTo>
                    <a:pt x="6162" y="8549"/>
                  </a:lnTo>
                  <a:lnTo>
                    <a:pt x="6259" y="8622"/>
                  </a:lnTo>
                  <a:lnTo>
                    <a:pt x="6357" y="8695"/>
                  </a:lnTo>
                  <a:lnTo>
                    <a:pt x="6454" y="8720"/>
                  </a:lnTo>
                  <a:lnTo>
                    <a:pt x="6552" y="8744"/>
                  </a:lnTo>
                  <a:lnTo>
                    <a:pt x="6552" y="8744"/>
                  </a:lnTo>
                  <a:lnTo>
                    <a:pt x="6649" y="8769"/>
                  </a:lnTo>
                  <a:lnTo>
                    <a:pt x="6747" y="8793"/>
                  </a:lnTo>
                  <a:lnTo>
                    <a:pt x="6844" y="8866"/>
                  </a:lnTo>
                  <a:lnTo>
                    <a:pt x="6941" y="8939"/>
                  </a:lnTo>
                  <a:lnTo>
                    <a:pt x="6941" y="8939"/>
                  </a:lnTo>
                  <a:lnTo>
                    <a:pt x="7014" y="9036"/>
                  </a:lnTo>
                  <a:lnTo>
                    <a:pt x="7063" y="9134"/>
                  </a:lnTo>
                  <a:lnTo>
                    <a:pt x="7112" y="9231"/>
                  </a:lnTo>
                  <a:lnTo>
                    <a:pt x="7112" y="9304"/>
                  </a:lnTo>
                  <a:lnTo>
                    <a:pt x="7112" y="9304"/>
                  </a:lnTo>
                  <a:lnTo>
                    <a:pt x="7112" y="9402"/>
                  </a:lnTo>
                  <a:lnTo>
                    <a:pt x="7063" y="9499"/>
                  </a:lnTo>
                  <a:lnTo>
                    <a:pt x="7014" y="9597"/>
                  </a:lnTo>
                  <a:lnTo>
                    <a:pt x="6941" y="9694"/>
                  </a:lnTo>
                  <a:lnTo>
                    <a:pt x="6941" y="9694"/>
                  </a:lnTo>
                  <a:lnTo>
                    <a:pt x="6868" y="9791"/>
                  </a:lnTo>
                  <a:lnTo>
                    <a:pt x="6795" y="9889"/>
                  </a:lnTo>
                  <a:lnTo>
                    <a:pt x="6747" y="9986"/>
                  </a:lnTo>
                  <a:lnTo>
                    <a:pt x="6747" y="10084"/>
                  </a:lnTo>
                  <a:lnTo>
                    <a:pt x="6747" y="10084"/>
                  </a:lnTo>
                  <a:lnTo>
                    <a:pt x="6722" y="10181"/>
                  </a:lnTo>
                  <a:lnTo>
                    <a:pt x="6625" y="10327"/>
                  </a:lnTo>
                  <a:lnTo>
                    <a:pt x="6503" y="10473"/>
                  </a:lnTo>
                  <a:lnTo>
                    <a:pt x="6357" y="10644"/>
                  </a:lnTo>
                  <a:lnTo>
                    <a:pt x="6357" y="10644"/>
                  </a:lnTo>
                  <a:lnTo>
                    <a:pt x="6211" y="10814"/>
                  </a:lnTo>
                  <a:lnTo>
                    <a:pt x="6089" y="10961"/>
                  </a:lnTo>
                  <a:lnTo>
                    <a:pt x="6016" y="11107"/>
                  </a:lnTo>
                  <a:lnTo>
                    <a:pt x="5992" y="11204"/>
                  </a:lnTo>
                  <a:lnTo>
                    <a:pt x="5992" y="11204"/>
                  </a:lnTo>
                  <a:lnTo>
                    <a:pt x="5943" y="11326"/>
                  </a:lnTo>
                  <a:lnTo>
                    <a:pt x="5870" y="11472"/>
                  </a:lnTo>
                  <a:lnTo>
                    <a:pt x="5748" y="11618"/>
                  </a:lnTo>
                  <a:lnTo>
                    <a:pt x="5602" y="11789"/>
                  </a:lnTo>
                  <a:lnTo>
                    <a:pt x="5602" y="11789"/>
                  </a:lnTo>
                  <a:lnTo>
                    <a:pt x="5456" y="11935"/>
                  </a:lnTo>
                  <a:lnTo>
                    <a:pt x="5334" y="12105"/>
                  </a:lnTo>
                  <a:lnTo>
                    <a:pt x="5261" y="12251"/>
                  </a:lnTo>
                  <a:lnTo>
                    <a:pt x="5212" y="12349"/>
                  </a:lnTo>
                  <a:lnTo>
                    <a:pt x="5212" y="12349"/>
                  </a:lnTo>
                  <a:lnTo>
                    <a:pt x="5188" y="12446"/>
                  </a:lnTo>
                  <a:lnTo>
                    <a:pt x="5139" y="12568"/>
                  </a:lnTo>
                  <a:lnTo>
                    <a:pt x="5042" y="12714"/>
                  </a:lnTo>
                  <a:lnTo>
                    <a:pt x="4944" y="12836"/>
                  </a:lnTo>
                  <a:lnTo>
                    <a:pt x="4944" y="12836"/>
                  </a:lnTo>
                  <a:lnTo>
                    <a:pt x="4822" y="12958"/>
                  </a:lnTo>
                  <a:lnTo>
                    <a:pt x="4725" y="13079"/>
                  </a:lnTo>
                  <a:lnTo>
                    <a:pt x="4676" y="13201"/>
                  </a:lnTo>
                  <a:lnTo>
                    <a:pt x="4652" y="13299"/>
                  </a:lnTo>
                  <a:lnTo>
                    <a:pt x="4652" y="13299"/>
                  </a:lnTo>
                  <a:lnTo>
                    <a:pt x="4676" y="13469"/>
                  </a:lnTo>
                  <a:lnTo>
                    <a:pt x="4701" y="13542"/>
                  </a:lnTo>
                  <a:lnTo>
                    <a:pt x="4749" y="13591"/>
                  </a:lnTo>
                  <a:lnTo>
                    <a:pt x="4749" y="13591"/>
                  </a:lnTo>
                  <a:lnTo>
                    <a:pt x="4774" y="13640"/>
                  </a:lnTo>
                  <a:lnTo>
                    <a:pt x="4822" y="13713"/>
                  </a:lnTo>
                  <a:lnTo>
                    <a:pt x="4847" y="13883"/>
                  </a:lnTo>
                  <a:lnTo>
                    <a:pt x="4847" y="13883"/>
                  </a:lnTo>
                  <a:lnTo>
                    <a:pt x="4822" y="13956"/>
                  </a:lnTo>
                  <a:lnTo>
                    <a:pt x="4774" y="14005"/>
                  </a:lnTo>
                  <a:lnTo>
                    <a:pt x="4725" y="14054"/>
                  </a:lnTo>
                  <a:lnTo>
                    <a:pt x="4652" y="14054"/>
                  </a:lnTo>
                  <a:lnTo>
                    <a:pt x="4652" y="14054"/>
                  </a:lnTo>
                  <a:lnTo>
                    <a:pt x="4555" y="14054"/>
                  </a:lnTo>
                  <a:lnTo>
                    <a:pt x="4457" y="14005"/>
                  </a:lnTo>
                  <a:lnTo>
                    <a:pt x="4360" y="13956"/>
                  </a:lnTo>
                  <a:lnTo>
                    <a:pt x="4262" y="13883"/>
                  </a:lnTo>
                  <a:lnTo>
                    <a:pt x="4262" y="13883"/>
                  </a:lnTo>
                  <a:lnTo>
                    <a:pt x="4189" y="13761"/>
                  </a:lnTo>
                  <a:lnTo>
                    <a:pt x="4141" y="13615"/>
                  </a:lnTo>
                  <a:lnTo>
                    <a:pt x="4092" y="13469"/>
                  </a:lnTo>
                  <a:lnTo>
                    <a:pt x="4092" y="13299"/>
                  </a:lnTo>
                  <a:lnTo>
                    <a:pt x="4092" y="13299"/>
                  </a:lnTo>
                  <a:lnTo>
                    <a:pt x="4067" y="13152"/>
                  </a:lnTo>
                  <a:lnTo>
                    <a:pt x="4019" y="12982"/>
                  </a:lnTo>
                  <a:lnTo>
                    <a:pt x="3970" y="12836"/>
                  </a:lnTo>
                  <a:lnTo>
                    <a:pt x="3897" y="12738"/>
                  </a:lnTo>
                  <a:lnTo>
                    <a:pt x="3897" y="12738"/>
                  </a:lnTo>
                  <a:lnTo>
                    <a:pt x="3848" y="12690"/>
                  </a:lnTo>
                  <a:lnTo>
                    <a:pt x="3824" y="12592"/>
                  </a:lnTo>
                  <a:lnTo>
                    <a:pt x="3751" y="12349"/>
                  </a:lnTo>
                  <a:lnTo>
                    <a:pt x="3726" y="12056"/>
                  </a:lnTo>
                  <a:lnTo>
                    <a:pt x="3702" y="11716"/>
                  </a:lnTo>
                  <a:lnTo>
                    <a:pt x="3702" y="11472"/>
                  </a:lnTo>
                  <a:lnTo>
                    <a:pt x="3702" y="11472"/>
                  </a:lnTo>
                  <a:lnTo>
                    <a:pt x="3702" y="11301"/>
                  </a:lnTo>
                  <a:lnTo>
                    <a:pt x="3653" y="11107"/>
                  </a:lnTo>
                  <a:lnTo>
                    <a:pt x="3629" y="10936"/>
                  </a:lnTo>
                  <a:lnTo>
                    <a:pt x="3556" y="10741"/>
                  </a:lnTo>
                  <a:lnTo>
                    <a:pt x="3483" y="10571"/>
                  </a:lnTo>
                  <a:lnTo>
                    <a:pt x="3410" y="10425"/>
                  </a:lnTo>
                  <a:lnTo>
                    <a:pt x="3312" y="10279"/>
                  </a:lnTo>
                  <a:lnTo>
                    <a:pt x="3239" y="10181"/>
                  </a:lnTo>
                  <a:lnTo>
                    <a:pt x="3239" y="10181"/>
                  </a:lnTo>
                  <a:lnTo>
                    <a:pt x="3045" y="9962"/>
                  </a:lnTo>
                  <a:lnTo>
                    <a:pt x="2898" y="9767"/>
                  </a:lnTo>
                  <a:lnTo>
                    <a:pt x="2801" y="9621"/>
                  </a:lnTo>
                  <a:lnTo>
                    <a:pt x="2752" y="9499"/>
                  </a:lnTo>
                  <a:lnTo>
                    <a:pt x="2752" y="9499"/>
                  </a:lnTo>
                  <a:lnTo>
                    <a:pt x="2728" y="9353"/>
                  </a:lnTo>
                  <a:lnTo>
                    <a:pt x="2704" y="9280"/>
                  </a:lnTo>
                  <a:lnTo>
                    <a:pt x="2655" y="9231"/>
                  </a:lnTo>
                  <a:lnTo>
                    <a:pt x="2655" y="9231"/>
                  </a:lnTo>
                  <a:lnTo>
                    <a:pt x="2631" y="9158"/>
                  </a:lnTo>
                  <a:lnTo>
                    <a:pt x="2582" y="9036"/>
                  </a:lnTo>
                  <a:lnTo>
                    <a:pt x="2582" y="8890"/>
                  </a:lnTo>
                  <a:lnTo>
                    <a:pt x="2557" y="8744"/>
                  </a:lnTo>
                  <a:lnTo>
                    <a:pt x="2557" y="8744"/>
                  </a:lnTo>
                  <a:lnTo>
                    <a:pt x="2582" y="8598"/>
                  </a:lnTo>
                  <a:lnTo>
                    <a:pt x="2582" y="8452"/>
                  </a:lnTo>
                  <a:lnTo>
                    <a:pt x="2631" y="8330"/>
                  </a:lnTo>
                  <a:lnTo>
                    <a:pt x="2655" y="8281"/>
                  </a:lnTo>
                  <a:lnTo>
                    <a:pt x="2655" y="8281"/>
                  </a:lnTo>
                  <a:lnTo>
                    <a:pt x="2704" y="8208"/>
                  </a:lnTo>
                  <a:lnTo>
                    <a:pt x="2728" y="8160"/>
                  </a:lnTo>
                  <a:lnTo>
                    <a:pt x="2752" y="7989"/>
                  </a:lnTo>
                  <a:lnTo>
                    <a:pt x="2752" y="7989"/>
                  </a:lnTo>
                  <a:lnTo>
                    <a:pt x="2728" y="7819"/>
                  </a:lnTo>
                  <a:lnTo>
                    <a:pt x="2704" y="7746"/>
                  </a:lnTo>
                  <a:lnTo>
                    <a:pt x="2655" y="7697"/>
                  </a:lnTo>
                  <a:lnTo>
                    <a:pt x="2655" y="7697"/>
                  </a:lnTo>
                  <a:lnTo>
                    <a:pt x="2606" y="7673"/>
                  </a:lnTo>
                  <a:lnTo>
                    <a:pt x="2533" y="7624"/>
                  </a:lnTo>
                  <a:lnTo>
                    <a:pt x="2363" y="7600"/>
                  </a:lnTo>
                  <a:lnTo>
                    <a:pt x="2363" y="7600"/>
                  </a:lnTo>
                  <a:lnTo>
                    <a:pt x="2265" y="7575"/>
                  </a:lnTo>
                  <a:lnTo>
                    <a:pt x="2119" y="7502"/>
                  </a:lnTo>
                  <a:lnTo>
                    <a:pt x="1973" y="7380"/>
                  </a:lnTo>
                  <a:lnTo>
                    <a:pt x="1802" y="7234"/>
                  </a:lnTo>
                  <a:lnTo>
                    <a:pt x="1802" y="7234"/>
                  </a:lnTo>
                  <a:lnTo>
                    <a:pt x="1632" y="7088"/>
                  </a:lnTo>
                  <a:lnTo>
                    <a:pt x="1486" y="6966"/>
                  </a:lnTo>
                  <a:lnTo>
                    <a:pt x="1340" y="6869"/>
                  </a:lnTo>
                  <a:lnTo>
                    <a:pt x="1242" y="6845"/>
                  </a:lnTo>
                  <a:lnTo>
                    <a:pt x="1242" y="6845"/>
                  </a:lnTo>
                  <a:lnTo>
                    <a:pt x="1121" y="6796"/>
                  </a:lnTo>
                  <a:lnTo>
                    <a:pt x="926" y="6674"/>
                  </a:lnTo>
                  <a:lnTo>
                    <a:pt x="706" y="6504"/>
                  </a:lnTo>
                  <a:lnTo>
                    <a:pt x="463" y="6284"/>
                  </a:lnTo>
                  <a:lnTo>
                    <a:pt x="463" y="6284"/>
                  </a:lnTo>
                  <a:lnTo>
                    <a:pt x="171" y="5919"/>
                  </a:lnTo>
                  <a:lnTo>
                    <a:pt x="0" y="5700"/>
                  </a:lnTo>
                  <a:lnTo>
                    <a:pt x="0" y="5700"/>
                  </a:lnTo>
                  <a:lnTo>
                    <a:pt x="0" y="5724"/>
                  </a:lnTo>
                </a:path>
              </a:pathLst>
            </a:custGeom>
            <a:noFill/>
            <a:ln w="12175" cap="rnd"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20"/>
            <p:cNvSpPr/>
            <p:nvPr/>
          </p:nvSpPr>
          <p:spPr>
            <a:xfrm>
              <a:off x="6128575" y="3695900"/>
              <a:ext cx="86475" cy="47525"/>
            </a:xfrm>
            <a:custGeom>
              <a:avLst/>
              <a:gdLst/>
              <a:ahLst/>
              <a:cxnLst/>
              <a:rect l="l" t="t" r="r" b="b"/>
              <a:pathLst>
                <a:path w="3459" h="1901" fill="none" extrusionOk="0">
                  <a:moveTo>
                    <a:pt x="2022" y="1340"/>
                  </a:moveTo>
                  <a:lnTo>
                    <a:pt x="2022" y="1340"/>
                  </a:lnTo>
                  <a:lnTo>
                    <a:pt x="1924" y="1413"/>
                  </a:lnTo>
                  <a:lnTo>
                    <a:pt x="1827" y="1486"/>
                  </a:lnTo>
                  <a:lnTo>
                    <a:pt x="1729" y="1511"/>
                  </a:lnTo>
                  <a:lnTo>
                    <a:pt x="1632" y="1535"/>
                  </a:lnTo>
                  <a:lnTo>
                    <a:pt x="1632" y="1535"/>
                  </a:lnTo>
                  <a:lnTo>
                    <a:pt x="1559" y="1535"/>
                  </a:lnTo>
                  <a:lnTo>
                    <a:pt x="1461" y="1584"/>
                  </a:lnTo>
                  <a:lnTo>
                    <a:pt x="1340" y="1657"/>
                  </a:lnTo>
                  <a:lnTo>
                    <a:pt x="1267" y="1730"/>
                  </a:lnTo>
                  <a:lnTo>
                    <a:pt x="1267" y="1730"/>
                  </a:lnTo>
                  <a:lnTo>
                    <a:pt x="1169" y="1803"/>
                  </a:lnTo>
                  <a:lnTo>
                    <a:pt x="1072" y="1852"/>
                  </a:lnTo>
                  <a:lnTo>
                    <a:pt x="974" y="1900"/>
                  </a:lnTo>
                  <a:lnTo>
                    <a:pt x="877" y="1900"/>
                  </a:lnTo>
                  <a:lnTo>
                    <a:pt x="877" y="1900"/>
                  </a:lnTo>
                  <a:lnTo>
                    <a:pt x="779" y="1900"/>
                  </a:lnTo>
                  <a:lnTo>
                    <a:pt x="682" y="1852"/>
                  </a:lnTo>
                  <a:lnTo>
                    <a:pt x="585" y="1803"/>
                  </a:lnTo>
                  <a:lnTo>
                    <a:pt x="512" y="1730"/>
                  </a:lnTo>
                  <a:lnTo>
                    <a:pt x="512" y="1730"/>
                  </a:lnTo>
                  <a:lnTo>
                    <a:pt x="438" y="1633"/>
                  </a:lnTo>
                  <a:lnTo>
                    <a:pt x="414" y="1535"/>
                  </a:lnTo>
                  <a:lnTo>
                    <a:pt x="438" y="1438"/>
                  </a:lnTo>
                  <a:lnTo>
                    <a:pt x="512" y="1340"/>
                  </a:lnTo>
                  <a:lnTo>
                    <a:pt x="512" y="1340"/>
                  </a:lnTo>
                  <a:lnTo>
                    <a:pt x="585" y="1243"/>
                  </a:lnTo>
                  <a:lnTo>
                    <a:pt x="633" y="1145"/>
                  </a:lnTo>
                  <a:lnTo>
                    <a:pt x="682" y="1048"/>
                  </a:lnTo>
                  <a:lnTo>
                    <a:pt x="682" y="951"/>
                  </a:lnTo>
                  <a:lnTo>
                    <a:pt x="682" y="951"/>
                  </a:lnTo>
                  <a:lnTo>
                    <a:pt x="658" y="804"/>
                  </a:lnTo>
                  <a:lnTo>
                    <a:pt x="633" y="731"/>
                  </a:lnTo>
                  <a:lnTo>
                    <a:pt x="585" y="683"/>
                  </a:lnTo>
                  <a:lnTo>
                    <a:pt x="585" y="683"/>
                  </a:lnTo>
                  <a:lnTo>
                    <a:pt x="536" y="634"/>
                  </a:lnTo>
                  <a:lnTo>
                    <a:pt x="463" y="610"/>
                  </a:lnTo>
                  <a:lnTo>
                    <a:pt x="317" y="585"/>
                  </a:lnTo>
                  <a:lnTo>
                    <a:pt x="317" y="585"/>
                  </a:lnTo>
                  <a:lnTo>
                    <a:pt x="146" y="561"/>
                  </a:lnTo>
                  <a:lnTo>
                    <a:pt x="73" y="512"/>
                  </a:lnTo>
                  <a:lnTo>
                    <a:pt x="24" y="488"/>
                  </a:lnTo>
                  <a:lnTo>
                    <a:pt x="24" y="488"/>
                  </a:lnTo>
                  <a:lnTo>
                    <a:pt x="0" y="439"/>
                  </a:lnTo>
                  <a:lnTo>
                    <a:pt x="24" y="366"/>
                  </a:lnTo>
                  <a:lnTo>
                    <a:pt x="49" y="293"/>
                  </a:lnTo>
                  <a:lnTo>
                    <a:pt x="122" y="196"/>
                  </a:lnTo>
                  <a:lnTo>
                    <a:pt x="122" y="196"/>
                  </a:lnTo>
                  <a:lnTo>
                    <a:pt x="171" y="171"/>
                  </a:lnTo>
                  <a:lnTo>
                    <a:pt x="268" y="123"/>
                  </a:lnTo>
                  <a:lnTo>
                    <a:pt x="512" y="74"/>
                  </a:lnTo>
                  <a:lnTo>
                    <a:pt x="804" y="25"/>
                  </a:lnTo>
                  <a:lnTo>
                    <a:pt x="1145" y="1"/>
                  </a:lnTo>
                  <a:lnTo>
                    <a:pt x="2509" y="1"/>
                  </a:lnTo>
                  <a:lnTo>
                    <a:pt x="2509" y="1"/>
                  </a:lnTo>
                  <a:lnTo>
                    <a:pt x="2850" y="25"/>
                  </a:lnTo>
                  <a:lnTo>
                    <a:pt x="3142" y="49"/>
                  </a:lnTo>
                  <a:lnTo>
                    <a:pt x="3337" y="74"/>
                  </a:lnTo>
                  <a:lnTo>
                    <a:pt x="3434" y="98"/>
                  </a:lnTo>
                  <a:lnTo>
                    <a:pt x="3434" y="98"/>
                  </a:lnTo>
                  <a:lnTo>
                    <a:pt x="3458" y="123"/>
                  </a:lnTo>
                  <a:lnTo>
                    <a:pt x="3434" y="171"/>
                  </a:lnTo>
                  <a:lnTo>
                    <a:pt x="3361" y="317"/>
                  </a:lnTo>
                  <a:lnTo>
                    <a:pt x="3239" y="488"/>
                  </a:lnTo>
                  <a:lnTo>
                    <a:pt x="3069" y="683"/>
                  </a:lnTo>
                  <a:lnTo>
                    <a:pt x="3069" y="683"/>
                  </a:lnTo>
                  <a:lnTo>
                    <a:pt x="2874" y="853"/>
                  </a:lnTo>
                  <a:lnTo>
                    <a:pt x="2679" y="999"/>
                  </a:lnTo>
                  <a:lnTo>
                    <a:pt x="2509" y="1121"/>
                  </a:lnTo>
                  <a:lnTo>
                    <a:pt x="2411" y="1145"/>
                  </a:lnTo>
                  <a:lnTo>
                    <a:pt x="2411" y="1145"/>
                  </a:lnTo>
                  <a:lnTo>
                    <a:pt x="2314" y="1170"/>
                  </a:lnTo>
                  <a:lnTo>
                    <a:pt x="2216" y="1194"/>
                  </a:lnTo>
                  <a:lnTo>
                    <a:pt x="2119" y="1267"/>
                  </a:lnTo>
                  <a:lnTo>
                    <a:pt x="2022" y="1340"/>
                  </a:lnTo>
                  <a:lnTo>
                    <a:pt x="2022" y="1340"/>
                  </a:lnTo>
                </a:path>
              </a:pathLst>
            </a:custGeom>
            <a:noFill/>
            <a:ln w="12175" cap="rnd"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20"/>
            <p:cNvSpPr/>
            <p:nvPr/>
          </p:nvSpPr>
          <p:spPr>
            <a:xfrm>
              <a:off x="6357500" y="3940075"/>
              <a:ext cx="18900" cy="34725"/>
            </a:xfrm>
            <a:custGeom>
              <a:avLst/>
              <a:gdLst/>
              <a:ahLst/>
              <a:cxnLst/>
              <a:rect l="l" t="t" r="r" b="b"/>
              <a:pathLst>
                <a:path w="756" h="1389" fill="none" extrusionOk="0">
                  <a:moveTo>
                    <a:pt x="585" y="682"/>
                  </a:moveTo>
                  <a:lnTo>
                    <a:pt x="585" y="682"/>
                  </a:lnTo>
                  <a:lnTo>
                    <a:pt x="512" y="779"/>
                  </a:lnTo>
                  <a:lnTo>
                    <a:pt x="439" y="877"/>
                  </a:lnTo>
                  <a:lnTo>
                    <a:pt x="390" y="974"/>
                  </a:lnTo>
                  <a:lnTo>
                    <a:pt x="390" y="1072"/>
                  </a:lnTo>
                  <a:lnTo>
                    <a:pt x="390" y="1072"/>
                  </a:lnTo>
                  <a:lnTo>
                    <a:pt x="366" y="1218"/>
                  </a:lnTo>
                  <a:lnTo>
                    <a:pt x="317" y="1291"/>
                  </a:lnTo>
                  <a:lnTo>
                    <a:pt x="293" y="1364"/>
                  </a:lnTo>
                  <a:lnTo>
                    <a:pt x="293" y="1364"/>
                  </a:lnTo>
                  <a:lnTo>
                    <a:pt x="244" y="1388"/>
                  </a:lnTo>
                  <a:lnTo>
                    <a:pt x="195" y="1388"/>
                  </a:lnTo>
                  <a:lnTo>
                    <a:pt x="147" y="1388"/>
                  </a:lnTo>
                  <a:lnTo>
                    <a:pt x="98" y="1364"/>
                  </a:lnTo>
                  <a:lnTo>
                    <a:pt x="98" y="1364"/>
                  </a:lnTo>
                  <a:lnTo>
                    <a:pt x="74" y="1291"/>
                  </a:lnTo>
                  <a:lnTo>
                    <a:pt x="25" y="1169"/>
                  </a:lnTo>
                  <a:lnTo>
                    <a:pt x="25" y="1023"/>
                  </a:lnTo>
                  <a:lnTo>
                    <a:pt x="1" y="877"/>
                  </a:lnTo>
                  <a:lnTo>
                    <a:pt x="1" y="877"/>
                  </a:lnTo>
                  <a:lnTo>
                    <a:pt x="25" y="706"/>
                  </a:lnTo>
                  <a:lnTo>
                    <a:pt x="98" y="536"/>
                  </a:lnTo>
                  <a:lnTo>
                    <a:pt x="171" y="365"/>
                  </a:lnTo>
                  <a:lnTo>
                    <a:pt x="293" y="219"/>
                  </a:lnTo>
                  <a:lnTo>
                    <a:pt x="293" y="219"/>
                  </a:lnTo>
                  <a:lnTo>
                    <a:pt x="415" y="122"/>
                  </a:lnTo>
                  <a:lnTo>
                    <a:pt x="512" y="49"/>
                  </a:lnTo>
                  <a:lnTo>
                    <a:pt x="609" y="0"/>
                  </a:lnTo>
                  <a:lnTo>
                    <a:pt x="682" y="24"/>
                  </a:lnTo>
                  <a:lnTo>
                    <a:pt x="682" y="24"/>
                  </a:lnTo>
                  <a:lnTo>
                    <a:pt x="707" y="73"/>
                  </a:lnTo>
                  <a:lnTo>
                    <a:pt x="731" y="146"/>
                  </a:lnTo>
                  <a:lnTo>
                    <a:pt x="756" y="317"/>
                  </a:lnTo>
                  <a:lnTo>
                    <a:pt x="756" y="317"/>
                  </a:lnTo>
                  <a:lnTo>
                    <a:pt x="756" y="390"/>
                  </a:lnTo>
                  <a:lnTo>
                    <a:pt x="707" y="487"/>
                  </a:lnTo>
                  <a:lnTo>
                    <a:pt x="658" y="609"/>
                  </a:lnTo>
                  <a:lnTo>
                    <a:pt x="585" y="682"/>
                  </a:lnTo>
                  <a:lnTo>
                    <a:pt x="585" y="682"/>
                  </a:lnTo>
                </a:path>
              </a:pathLst>
            </a:custGeom>
            <a:noFill/>
            <a:ln w="12175" cap="rnd"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20"/>
            <p:cNvSpPr/>
            <p:nvPr/>
          </p:nvSpPr>
          <p:spPr>
            <a:xfrm>
              <a:off x="6202850" y="3720875"/>
              <a:ext cx="204000" cy="278875"/>
            </a:xfrm>
            <a:custGeom>
              <a:avLst/>
              <a:gdLst/>
              <a:ahLst/>
              <a:cxnLst/>
              <a:rect l="l" t="t" r="r" b="b"/>
              <a:pathLst>
                <a:path w="8160" h="11155" fill="none" extrusionOk="0">
                  <a:moveTo>
                    <a:pt x="8159" y="4774"/>
                  </a:moveTo>
                  <a:lnTo>
                    <a:pt x="8159" y="4774"/>
                  </a:lnTo>
                  <a:lnTo>
                    <a:pt x="7599" y="4701"/>
                  </a:lnTo>
                  <a:lnTo>
                    <a:pt x="7283" y="4652"/>
                  </a:lnTo>
                  <a:lnTo>
                    <a:pt x="7136" y="4603"/>
                  </a:lnTo>
                  <a:lnTo>
                    <a:pt x="7136" y="4603"/>
                  </a:lnTo>
                  <a:lnTo>
                    <a:pt x="7088" y="4579"/>
                  </a:lnTo>
                  <a:lnTo>
                    <a:pt x="7015" y="4555"/>
                  </a:lnTo>
                  <a:lnTo>
                    <a:pt x="6844" y="4530"/>
                  </a:lnTo>
                  <a:lnTo>
                    <a:pt x="6844" y="4530"/>
                  </a:lnTo>
                  <a:lnTo>
                    <a:pt x="6747" y="4506"/>
                  </a:lnTo>
                  <a:lnTo>
                    <a:pt x="6649" y="4457"/>
                  </a:lnTo>
                  <a:lnTo>
                    <a:pt x="6552" y="4409"/>
                  </a:lnTo>
                  <a:lnTo>
                    <a:pt x="6454" y="4336"/>
                  </a:lnTo>
                  <a:lnTo>
                    <a:pt x="6454" y="4336"/>
                  </a:lnTo>
                  <a:lnTo>
                    <a:pt x="6381" y="4262"/>
                  </a:lnTo>
                  <a:lnTo>
                    <a:pt x="6308" y="4214"/>
                  </a:lnTo>
                  <a:lnTo>
                    <a:pt x="6235" y="4214"/>
                  </a:lnTo>
                  <a:lnTo>
                    <a:pt x="6187" y="4238"/>
                  </a:lnTo>
                  <a:lnTo>
                    <a:pt x="6187" y="4238"/>
                  </a:lnTo>
                  <a:lnTo>
                    <a:pt x="6162" y="4287"/>
                  </a:lnTo>
                  <a:lnTo>
                    <a:pt x="6162" y="4360"/>
                  </a:lnTo>
                  <a:lnTo>
                    <a:pt x="6211" y="4433"/>
                  </a:lnTo>
                  <a:lnTo>
                    <a:pt x="6284" y="4530"/>
                  </a:lnTo>
                  <a:lnTo>
                    <a:pt x="6284" y="4530"/>
                  </a:lnTo>
                  <a:lnTo>
                    <a:pt x="6357" y="4603"/>
                  </a:lnTo>
                  <a:lnTo>
                    <a:pt x="6454" y="4652"/>
                  </a:lnTo>
                  <a:lnTo>
                    <a:pt x="6576" y="4701"/>
                  </a:lnTo>
                  <a:lnTo>
                    <a:pt x="6649" y="4701"/>
                  </a:lnTo>
                  <a:lnTo>
                    <a:pt x="6649" y="4701"/>
                  </a:lnTo>
                  <a:lnTo>
                    <a:pt x="6747" y="4725"/>
                  </a:lnTo>
                  <a:lnTo>
                    <a:pt x="6844" y="4774"/>
                  </a:lnTo>
                  <a:lnTo>
                    <a:pt x="6942" y="4823"/>
                  </a:lnTo>
                  <a:lnTo>
                    <a:pt x="7039" y="4896"/>
                  </a:lnTo>
                  <a:lnTo>
                    <a:pt x="7039" y="4896"/>
                  </a:lnTo>
                  <a:lnTo>
                    <a:pt x="7063" y="4944"/>
                  </a:lnTo>
                  <a:lnTo>
                    <a:pt x="7088" y="4993"/>
                  </a:lnTo>
                  <a:lnTo>
                    <a:pt x="7063" y="5139"/>
                  </a:lnTo>
                  <a:lnTo>
                    <a:pt x="6966" y="5310"/>
                  </a:lnTo>
                  <a:lnTo>
                    <a:pt x="6844" y="5480"/>
                  </a:lnTo>
                  <a:lnTo>
                    <a:pt x="6844" y="5480"/>
                  </a:lnTo>
                  <a:lnTo>
                    <a:pt x="6674" y="5626"/>
                  </a:lnTo>
                  <a:lnTo>
                    <a:pt x="6528" y="5748"/>
                  </a:lnTo>
                  <a:lnTo>
                    <a:pt x="6381" y="5821"/>
                  </a:lnTo>
                  <a:lnTo>
                    <a:pt x="6284" y="5846"/>
                  </a:lnTo>
                  <a:lnTo>
                    <a:pt x="6284" y="5846"/>
                  </a:lnTo>
                  <a:lnTo>
                    <a:pt x="6113" y="5870"/>
                  </a:lnTo>
                  <a:lnTo>
                    <a:pt x="6040" y="5894"/>
                  </a:lnTo>
                  <a:lnTo>
                    <a:pt x="5992" y="5943"/>
                  </a:lnTo>
                  <a:lnTo>
                    <a:pt x="5992" y="5943"/>
                  </a:lnTo>
                  <a:lnTo>
                    <a:pt x="5943" y="5967"/>
                  </a:lnTo>
                  <a:lnTo>
                    <a:pt x="5894" y="5992"/>
                  </a:lnTo>
                  <a:lnTo>
                    <a:pt x="5846" y="5967"/>
                  </a:lnTo>
                  <a:lnTo>
                    <a:pt x="5797" y="5943"/>
                  </a:lnTo>
                  <a:lnTo>
                    <a:pt x="5797" y="5943"/>
                  </a:lnTo>
                  <a:lnTo>
                    <a:pt x="5773" y="5894"/>
                  </a:lnTo>
                  <a:lnTo>
                    <a:pt x="5724" y="5821"/>
                  </a:lnTo>
                  <a:lnTo>
                    <a:pt x="5699" y="5651"/>
                  </a:lnTo>
                  <a:lnTo>
                    <a:pt x="5699" y="5651"/>
                  </a:lnTo>
                  <a:lnTo>
                    <a:pt x="5675" y="5553"/>
                  </a:lnTo>
                  <a:lnTo>
                    <a:pt x="5602" y="5407"/>
                  </a:lnTo>
                  <a:lnTo>
                    <a:pt x="5480" y="5261"/>
                  </a:lnTo>
                  <a:lnTo>
                    <a:pt x="5334" y="5091"/>
                  </a:lnTo>
                  <a:lnTo>
                    <a:pt x="5334" y="5091"/>
                  </a:lnTo>
                  <a:lnTo>
                    <a:pt x="5188" y="4920"/>
                  </a:lnTo>
                  <a:lnTo>
                    <a:pt x="5066" y="4774"/>
                  </a:lnTo>
                  <a:lnTo>
                    <a:pt x="4969" y="4628"/>
                  </a:lnTo>
                  <a:lnTo>
                    <a:pt x="4944" y="4530"/>
                  </a:lnTo>
                  <a:lnTo>
                    <a:pt x="4944" y="4530"/>
                  </a:lnTo>
                  <a:lnTo>
                    <a:pt x="4944" y="4457"/>
                  </a:lnTo>
                  <a:lnTo>
                    <a:pt x="4920" y="4409"/>
                  </a:lnTo>
                  <a:lnTo>
                    <a:pt x="4896" y="4409"/>
                  </a:lnTo>
                  <a:lnTo>
                    <a:pt x="4847" y="4433"/>
                  </a:lnTo>
                  <a:lnTo>
                    <a:pt x="4847" y="4433"/>
                  </a:lnTo>
                  <a:lnTo>
                    <a:pt x="4823" y="4482"/>
                  </a:lnTo>
                  <a:lnTo>
                    <a:pt x="4774" y="4555"/>
                  </a:lnTo>
                  <a:lnTo>
                    <a:pt x="4750" y="4701"/>
                  </a:lnTo>
                  <a:lnTo>
                    <a:pt x="4750" y="4701"/>
                  </a:lnTo>
                  <a:lnTo>
                    <a:pt x="4774" y="4798"/>
                  </a:lnTo>
                  <a:lnTo>
                    <a:pt x="4847" y="4920"/>
                  </a:lnTo>
                  <a:lnTo>
                    <a:pt x="4920" y="5066"/>
                  </a:lnTo>
                  <a:lnTo>
                    <a:pt x="5042" y="5188"/>
                  </a:lnTo>
                  <a:lnTo>
                    <a:pt x="5042" y="5188"/>
                  </a:lnTo>
                  <a:lnTo>
                    <a:pt x="5139" y="5310"/>
                  </a:lnTo>
                  <a:lnTo>
                    <a:pt x="5237" y="5431"/>
                  </a:lnTo>
                  <a:lnTo>
                    <a:pt x="5310" y="5553"/>
                  </a:lnTo>
                  <a:lnTo>
                    <a:pt x="5334" y="5651"/>
                  </a:lnTo>
                  <a:lnTo>
                    <a:pt x="5334" y="5651"/>
                  </a:lnTo>
                  <a:lnTo>
                    <a:pt x="5334" y="5748"/>
                  </a:lnTo>
                  <a:lnTo>
                    <a:pt x="5383" y="5846"/>
                  </a:lnTo>
                  <a:lnTo>
                    <a:pt x="5432" y="5943"/>
                  </a:lnTo>
                  <a:lnTo>
                    <a:pt x="5505" y="6040"/>
                  </a:lnTo>
                  <a:lnTo>
                    <a:pt x="5505" y="6040"/>
                  </a:lnTo>
                  <a:lnTo>
                    <a:pt x="5626" y="6113"/>
                  </a:lnTo>
                  <a:lnTo>
                    <a:pt x="5773" y="6162"/>
                  </a:lnTo>
                  <a:lnTo>
                    <a:pt x="5919" y="6211"/>
                  </a:lnTo>
                  <a:lnTo>
                    <a:pt x="6089" y="6235"/>
                  </a:lnTo>
                  <a:lnTo>
                    <a:pt x="6089" y="6235"/>
                  </a:lnTo>
                  <a:lnTo>
                    <a:pt x="6235" y="6235"/>
                  </a:lnTo>
                  <a:lnTo>
                    <a:pt x="6357" y="6284"/>
                  </a:lnTo>
                  <a:lnTo>
                    <a:pt x="6430" y="6333"/>
                  </a:lnTo>
                  <a:lnTo>
                    <a:pt x="6454" y="6381"/>
                  </a:lnTo>
                  <a:lnTo>
                    <a:pt x="6454" y="6430"/>
                  </a:lnTo>
                  <a:lnTo>
                    <a:pt x="6454" y="6430"/>
                  </a:lnTo>
                  <a:lnTo>
                    <a:pt x="6430" y="6527"/>
                  </a:lnTo>
                  <a:lnTo>
                    <a:pt x="6308" y="6722"/>
                  </a:lnTo>
                  <a:lnTo>
                    <a:pt x="6113" y="6941"/>
                  </a:lnTo>
                  <a:lnTo>
                    <a:pt x="5894" y="7185"/>
                  </a:lnTo>
                  <a:lnTo>
                    <a:pt x="5894" y="7185"/>
                  </a:lnTo>
                  <a:lnTo>
                    <a:pt x="5675" y="7429"/>
                  </a:lnTo>
                  <a:lnTo>
                    <a:pt x="5505" y="7696"/>
                  </a:lnTo>
                  <a:lnTo>
                    <a:pt x="5358" y="7940"/>
                  </a:lnTo>
                  <a:lnTo>
                    <a:pt x="5334" y="8037"/>
                  </a:lnTo>
                  <a:lnTo>
                    <a:pt x="5334" y="8135"/>
                  </a:lnTo>
                  <a:lnTo>
                    <a:pt x="5334" y="8135"/>
                  </a:lnTo>
                  <a:lnTo>
                    <a:pt x="5334" y="8281"/>
                  </a:lnTo>
                  <a:lnTo>
                    <a:pt x="5358" y="8427"/>
                  </a:lnTo>
                  <a:lnTo>
                    <a:pt x="5383" y="8525"/>
                  </a:lnTo>
                  <a:lnTo>
                    <a:pt x="5432" y="8598"/>
                  </a:lnTo>
                  <a:lnTo>
                    <a:pt x="5432" y="8598"/>
                  </a:lnTo>
                  <a:lnTo>
                    <a:pt x="5456" y="8646"/>
                  </a:lnTo>
                  <a:lnTo>
                    <a:pt x="5480" y="8719"/>
                  </a:lnTo>
                  <a:lnTo>
                    <a:pt x="5505" y="8890"/>
                  </a:lnTo>
                  <a:lnTo>
                    <a:pt x="5505" y="8890"/>
                  </a:lnTo>
                  <a:lnTo>
                    <a:pt x="5480" y="8987"/>
                  </a:lnTo>
                  <a:lnTo>
                    <a:pt x="5383" y="9158"/>
                  </a:lnTo>
                  <a:lnTo>
                    <a:pt x="5237" y="9353"/>
                  </a:lnTo>
                  <a:lnTo>
                    <a:pt x="5042" y="9547"/>
                  </a:lnTo>
                  <a:lnTo>
                    <a:pt x="5042" y="9547"/>
                  </a:lnTo>
                  <a:lnTo>
                    <a:pt x="4847" y="9742"/>
                  </a:lnTo>
                  <a:lnTo>
                    <a:pt x="4701" y="9937"/>
                  </a:lnTo>
                  <a:lnTo>
                    <a:pt x="4603" y="10108"/>
                  </a:lnTo>
                  <a:lnTo>
                    <a:pt x="4555" y="10205"/>
                  </a:lnTo>
                  <a:lnTo>
                    <a:pt x="4555" y="10205"/>
                  </a:lnTo>
                  <a:lnTo>
                    <a:pt x="4530" y="10327"/>
                  </a:lnTo>
                  <a:lnTo>
                    <a:pt x="4457" y="10473"/>
                  </a:lnTo>
                  <a:lnTo>
                    <a:pt x="4336" y="10619"/>
                  </a:lnTo>
                  <a:lnTo>
                    <a:pt x="4189" y="10790"/>
                  </a:lnTo>
                  <a:lnTo>
                    <a:pt x="4189" y="10790"/>
                  </a:lnTo>
                  <a:lnTo>
                    <a:pt x="4019" y="10936"/>
                  </a:lnTo>
                  <a:lnTo>
                    <a:pt x="3873" y="11057"/>
                  </a:lnTo>
                  <a:lnTo>
                    <a:pt x="3727" y="11131"/>
                  </a:lnTo>
                  <a:lnTo>
                    <a:pt x="3605" y="11155"/>
                  </a:lnTo>
                  <a:lnTo>
                    <a:pt x="3605" y="11155"/>
                  </a:lnTo>
                  <a:lnTo>
                    <a:pt x="3532" y="11155"/>
                  </a:lnTo>
                  <a:lnTo>
                    <a:pt x="3434" y="11106"/>
                  </a:lnTo>
                  <a:lnTo>
                    <a:pt x="3337" y="11057"/>
                  </a:lnTo>
                  <a:lnTo>
                    <a:pt x="3240" y="10984"/>
                  </a:lnTo>
                  <a:lnTo>
                    <a:pt x="3240" y="10984"/>
                  </a:lnTo>
                  <a:lnTo>
                    <a:pt x="3167" y="10887"/>
                  </a:lnTo>
                  <a:lnTo>
                    <a:pt x="3093" y="10790"/>
                  </a:lnTo>
                  <a:lnTo>
                    <a:pt x="3069" y="10692"/>
                  </a:lnTo>
                  <a:lnTo>
                    <a:pt x="3045" y="10595"/>
                  </a:lnTo>
                  <a:lnTo>
                    <a:pt x="3045" y="10595"/>
                  </a:lnTo>
                  <a:lnTo>
                    <a:pt x="3020" y="10424"/>
                  </a:lnTo>
                  <a:lnTo>
                    <a:pt x="2996" y="10351"/>
                  </a:lnTo>
                  <a:lnTo>
                    <a:pt x="2947" y="10302"/>
                  </a:lnTo>
                  <a:lnTo>
                    <a:pt x="2947" y="10302"/>
                  </a:lnTo>
                  <a:lnTo>
                    <a:pt x="2923" y="10254"/>
                  </a:lnTo>
                  <a:lnTo>
                    <a:pt x="2874" y="10181"/>
                  </a:lnTo>
                  <a:lnTo>
                    <a:pt x="2850" y="10035"/>
                  </a:lnTo>
                  <a:lnTo>
                    <a:pt x="2850" y="10035"/>
                  </a:lnTo>
                  <a:lnTo>
                    <a:pt x="2826" y="9864"/>
                  </a:lnTo>
                  <a:lnTo>
                    <a:pt x="2801" y="9791"/>
                  </a:lnTo>
                  <a:lnTo>
                    <a:pt x="2752" y="9742"/>
                  </a:lnTo>
                  <a:lnTo>
                    <a:pt x="2752" y="9742"/>
                  </a:lnTo>
                  <a:lnTo>
                    <a:pt x="2728" y="9669"/>
                  </a:lnTo>
                  <a:lnTo>
                    <a:pt x="2704" y="9572"/>
                  </a:lnTo>
                  <a:lnTo>
                    <a:pt x="2679" y="9426"/>
                  </a:lnTo>
                  <a:lnTo>
                    <a:pt x="2655" y="9255"/>
                  </a:lnTo>
                  <a:lnTo>
                    <a:pt x="2655" y="9255"/>
                  </a:lnTo>
                  <a:lnTo>
                    <a:pt x="2679" y="9109"/>
                  </a:lnTo>
                  <a:lnTo>
                    <a:pt x="2704" y="8963"/>
                  </a:lnTo>
                  <a:lnTo>
                    <a:pt x="2728" y="8866"/>
                  </a:lnTo>
                  <a:lnTo>
                    <a:pt x="2752" y="8792"/>
                  </a:lnTo>
                  <a:lnTo>
                    <a:pt x="2752" y="8792"/>
                  </a:lnTo>
                  <a:lnTo>
                    <a:pt x="2801" y="8744"/>
                  </a:lnTo>
                  <a:lnTo>
                    <a:pt x="2826" y="8671"/>
                  </a:lnTo>
                  <a:lnTo>
                    <a:pt x="2850" y="8500"/>
                  </a:lnTo>
                  <a:lnTo>
                    <a:pt x="2850" y="8500"/>
                  </a:lnTo>
                  <a:lnTo>
                    <a:pt x="2826" y="8403"/>
                  </a:lnTo>
                  <a:lnTo>
                    <a:pt x="2777" y="8281"/>
                  </a:lnTo>
                  <a:lnTo>
                    <a:pt x="2679" y="8159"/>
                  </a:lnTo>
                  <a:lnTo>
                    <a:pt x="2582" y="8037"/>
                  </a:lnTo>
                  <a:lnTo>
                    <a:pt x="2582" y="8037"/>
                  </a:lnTo>
                  <a:lnTo>
                    <a:pt x="2460" y="7891"/>
                  </a:lnTo>
                  <a:lnTo>
                    <a:pt x="2363" y="7721"/>
                  </a:lnTo>
                  <a:lnTo>
                    <a:pt x="2314" y="7526"/>
                  </a:lnTo>
                  <a:lnTo>
                    <a:pt x="2290" y="7356"/>
                  </a:lnTo>
                  <a:lnTo>
                    <a:pt x="2290" y="7356"/>
                  </a:lnTo>
                  <a:lnTo>
                    <a:pt x="2290" y="7209"/>
                  </a:lnTo>
                  <a:lnTo>
                    <a:pt x="2265" y="7063"/>
                  </a:lnTo>
                  <a:lnTo>
                    <a:pt x="2217" y="6966"/>
                  </a:lnTo>
                  <a:lnTo>
                    <a:pt x="2192" y="6893"/>
                  </a:lnTo>
                  <a:lnTo>
                    <a:pt x="2192" y="6893"/>
                  </a:lnTo>
                  <a:lnTo>
                    <a:pt x="2144" y="6844"/>
                  </a:lnTo>
                  <a:lnTo>
                    <a:pt x="2071" y="6820"/>
                  </a:lnTo>
                  <a:lnTo>
                    <a:pt x="1900" y="6795"/>
                  </a:lnTo>
                  <a:lnTo>
                    <a:pt x="1900" y="6795"/>
                  </a:lnTo>
                  <a:lnTo>
                    <a:pt x="1754" y="6820"/>
                  </a:lnTo>
                  <a:lnTo>
                    <a:pt x="1681" y="6844"/>
                  </a:lnTo>
                  <a:lnTo>
                    <a:pt x="1632" y="6893"/>
                  </a:lnTo>
                  <a:lnTo>
                    <a:pt x="1632" y="6893"/>
                  </a:lnTo>
                  <a:lnTo>
                    <a:pt x="1559" y="6941"/>
                  </a:lnTo>
                  <a:lnTo>
                    <a:pt x="1437" y="6966"/>
                  </a:lnTo>
                  <a:lnTo>
                    <a:pt x="1291" y="6990"/>
                  </a:lnTo>
                  <a:lnTo>
                    <a:pt x="1145" y="6990"/>
                  </a:lnTo>
                  <a:lnTo>
                    <a:pt x="1145" y="6990"/>
                  </a:lnTo>
                  <a:lnTo>
                    <a:pt x="975" y="6966"/>
                  </a:lnTo>
                  <a:lnTo>
                    <a:pt x="780" y="6868"/>
                  </a:lnTo>
                  <a:lnTo>
                    <a:pt x="561" y="6747"/>
                  </a:lnTo>
                  <a:lnTo>
                    <a:pt x="390" y="6601"/>
                  </a:lnTo>
                  <a:lnTo>
                    <a:pt x="390" y="6601"/>
                  </a:lnTo>
                  <a:lnTo>
                    <a:pt x="317" y="6527"/>
                  </a:lnTo>
                  <a:lnTo>
                    <a:pt x="244" y="6406"/>
                  </a:lnTo>
                  <a:lnTo>
                    <a:pt x="122" y="6113"/>
                  </a:lnTo>
                  <a:lnTo>
                    <a:pt x="49" y="5797"/>
                  </a:lnTo>
                  <a:lnTo>
                    <a:pt x="0" y="5480"/>
                  </a:lnTo>
                  <a:lnTo>
                    <a:pt x="0" y="5480"/>
                  </a:lnTo>
                  <a:lnTo>
                    <a:pt x="25" y="5310"/>
                  </a:lnTo>
                  <a:lnTo>
                    <a:pt x="49" y="5139"/>
                  </a:lnTo>
                  <a:lnTo>
                    <a:pt x="147" y="4798"/>
                  </a:lnTo>
                  <a:lnTo>
                    <a:pt x="220" y="4628"/>
                  </a:lnTo>
                  <a:lnTo>
                    <a:pt x="293" y="4482"/>
                  </a:lnTo>
                  <a:lnTo>
                    <a:pt x="390" y="4336"/>
                  </a:lnTo>
                  <a:lnTo>
                    <a:pt x="487" y="4238"/>
                  </a:lnTo>
                  <a:lnTo>
                    <a:pt x="487" y="4238"/>
                  </a:lnTo>
                  <a:lnTo>
                    <a:pt x="682" y="4043"/>
                  </a:lnTo>
                  <a:lnTo>
                    <a:pt x="877" y="3897"/>
                  </a:lnTo>
                  <a:lnTo>
                    <a:pt x="1048" y="3800"/>
                  </a:lnTo>
                  <a:lnTo>
                    <a:pt x="1145" y="3751"/>
                  </a:lnTo>
                  <a:lnTo>
                    <a:pt x="1145" y="3751"/>
                  </a:lnTo>
                  <a:lnTo>
                    <a:pt x="1316" y="3727"/>
                  </a:lnTo>
                  <a:lnTo>
                    <a:pt x="1389" y="3702"/>
                  </a:lnTo>
                  <a:lnTo>
                    <a:pt x="1437" y="3654"/>
                  </a:lnTo>
                  <a:lnTo>
                    <a:pt x="1437" y="3654"/>
                  </a:lnTo>
                  <a:lnTo>
                    <a:pt x="1510" y="3629"/>
                  </a:lnTo>
                  <a:lnTo>
                    <a:pt x="1608" y="3605"/>
                  </a:lnTo>
                  <a:lnTo>
                    <a:pt x="1754" y="3581"/>
                  </a:lnTo>
                  <a:lnTo>
                    <a:pt x="1900" y="3581"/>
                  </a:lnTo>
                  <a:lnTo>
                    <a:pt x="1900" y="3581"/>
                  </a:lnTo>
                  <a:lnTo>
                    <a:pt x="2071" y="3581"/>
                  </a:lnTo>
                  <a:lnTo>
                    <a:pt x="2241" y="3629"/>
                  </a:lnTo>
                  <a:lnTo>
                    <a:pt x="2363" y="3678"/>
                  </a:lnTo>
                  <a:lnTo>
                    <a:pt x="2485" y="3751"/>
                  </a:lnTo>
                  <a:lnTo>
                    <a:pt x="2485" y="3751"/>
                  </a:lnTo>
                  <a:lnTo>
                    <a:pt x="2558" y="3824"/>
                  </a:lnTo>
                  <a:lnTo>
                    <a:pt x="2655" y="3897"/>
                  </a:lnTo>
                  <a:lnTo>
                    <a:pt x="2777" y="3946"/>
                  </a:lnTo>
                  <a:lnTo>
                    <a:pt x="2850" y="3946"/>
                  </a:lnTo>
                  <a:lnTo>
                    <a:pt x="2850" y="3946"/>
                  </a:lnTo>
                  <a:lnTo>
                    <a:pt x="3020" y="3970"/>
                  </a:lnTo>
                  <a:lnTo>
                    <a:pt x="3093" y="4019"/>
                  </a:lnTo>
                  <a:lnTo>
                    <a:pt x="3142" y="4043"/>
                  </a:lnTo>
                  <a:lnTo>
                    <a:pt x="3142" y="4043"/>
                  </a:lnTo>
                  <a:lnTo>
                    <a:pt x="3191" y="4068"/>
                  </a:lnTo>
                  <a:lnTo>
                    <a:pt x="3240" y="4092"/>
                  </a:lnTo>
                  <a:lnTo>
                    <a:pt x="3288" y="4068"/>
                  </a:lnTo>
                  <a:lnTo>
                    <a:pt x="3337" y="4043"/>
                  </a:lnTo>
                  <a:lnTo>
                    <a:pt x="3337" y="4043"/>
                  </a:lnTo>
                  <a:lnTo>
                    <a:pt x="3386" y="4019"/>
                  </a:lnTo>
                  <a:lnTo>
                    <a:pt x="3459" y="3970"/>
                  </a:lnTo>
                  <a:lnTo>
                    <a:pt x="3605" y="3946"/>
                  </a:lnTo>
                  <a:lnTo>
                    <a:pt x="3605" y="3946"/>
                  </a:lnTo>
                  <a:lnTo>
                    <a:pt x="3775" y="3970"/>
                  </a:lnTo>
                  <a:lnTo>
                    <a:pt x="3848" y="4019"/>
                  </a:lnTo>
                  <a:lnTo>
                    <a:pt x="3897" y="4043"/>
                  </a:lnTo>
                  <a:lnTo>
                    <a:pt x="3897" y="4043"/>
                  </a:lnTo>
                  <a:lnTo>
                    <a:pt x="3970" y="4092"/>
                  </a:lnTo>
                  <a:lnTo>
                    <a:pt x="4068" y="4116"/>
                  </a:lnTo>
                  <a:lnTo>
                    <a:pt x="4214" y="4141"/>
                  </a:lnTo>
                  <a:lnTo>
                    <a:pt x="4384" y="4141"/>
                  </a:lnTo>
                  <a:lnTo>
                    <a:pt x="4384" y="4141"/>
                  </a:lnTo>
                  <a:lnTo>
                    <a:pt x="4530" y="4141"/>
                  </a:lnTo>
                  <a:lnTo>
                    <a:pt x="4677" y="4116"/>
                  </a:lnTo>
                  <a:lnTo>
                    <a:pt x="4774" y="4092"/>
                  </a:lnTo>
                  <a:lnTo>
                    <a:pt x="4847" y="4043"/>
                  </a:lnTo>
                  <a:lnTo>
                    <a:pt x="4847" y="4043"/>
                  </a:lnTo>
                  <a:lnTo>
                    <a:pt x="4896" y="3995"/>
                  </a:lnTo>
                  <a:lnTo>
                    <a:pt x="4920" y="3921"/>
                  </a:lnTo>
                  <a:lnTo>
                    <a:pt x="4944" y="3751"/>
                  </a:lnTo>
                  <a:lnTo>
                    <a:pt x="4944" y="3751"/>
                  </a:lnTo>
                  <a:lnTo>
                    <a:pt x="4944" y="3727"/>
                  </a:lnTo>
                  <a:lnTo>
                    <a:pt x="4920" y="3678"/>
                  </a:lnTo>
                  <a:lnTo>
                    <a:pt x="4823" y="3629"/>
                  </a:lnTo>
                  <a:lnTo>
                    <a:pt x="4701" y="3581"/>
                  </a:lnTo>
                  <a:lnTo>
                    <a:pt x="4555" y="3581"/>
                  </a:lnTo>
                  <a:lnTo>
                    <a:pt x="4555" y="3581"/>
                  </a:lnTo>
                  <a:lnTo>
                    <a:pt x="4409" y="3556"/>
                  </a:lnTo>
                  <a:lnTo>
                    <a:pt x="4238" y="3507"/>
                  </a:lnTo>
                  <a:lnTo>
                    <a:pt x="4092" y="3459"/>
                  </a:lnTo>
                  <a:lnTo>
                    <a:pt x="3995" y="3386"/>
                  </a:lnTo>
                  <a:lnTo>
                    <a:pt x="3995" y="3386"/>
                  </a:lnTo>
                  <a:lnTo>
                    <a:pt x="3897" y="3313"/>
                  </a:lnTo>
                  <a:lnTo>
                    <a:pt x="3800" y="3240"/>
                  </a:lnTo>
                  <a:lnTo>
                    <a:pt x="3702" y="3215"/>
                  </a:lnTo>
                  <a:lnTo>
                    <a:pt x="3605" y="3191"/>
                  </a:lnTo>
                  <a:lnTo>
                    <a:pt x="3605" y="3191"/>
                  </a:lnTo>
                  <a:lnTo>
                    <a:pt x="3532" y="3166"/>
                  </a:lnTo>
                  <a:lnTo>
                    <a:pt x="3434" y="3142"/>
                  </a:lnTo>
                  <a:lnTo>
                    <a:pt x="3337" y="3069"/>
                  </a:lnTo>
                  <a:lnTo>
                    <a:pt x="3240" y="2996"/>
                  </a:lnTo>
                  <a:lnTo>
                    <a:pt x="3240" y="2996"/>
                  </a:lnTo>
                  <a:lnTo>
                    <a:pt x="3167" y="2923"/>
                  </a:lnTo>
                  <a:lnTo>
                    <a:pt x="3069" y="2899"/>
                  </a:lnTo>
                  <a:lnTo>
                    <a:pt x="2996" y="2874"/>
                  </a:lnTo>
                  <a:lnTo>
                    <a:pt x="2947" y="2899"/>
                  </a:lnTo>
                  <a:lnTo>
                    <a:pt x="2947" y="2899"/>
                  </a:lnTo>
                  <a:lnTo>
                    <a:pt x="2899" y="2923"/>
                  </a:lnTo>
                  <a:lnTo>
                    <a:pt x="2826" y="2923"/>
                  </a:lnTo>
                  <a:lnTo>
                    <a:pt x="2752" y="2874"/>
                  </a:lnTo>
                  <a:lnTo>
                    <a:pt x="2655" y="2801"/>
                  </a:lnTo>
                  <a:lnTo>
                    <a:pt x="2655" y="2801"/>
                  </a:lnTo>
                  <a:lnTo>
                    <a:pt x="2582" y="2752"/>
                  </a:lnTo>
                  <a:lnTo>
                    <a:pt x="2509" y="2704"/>
                  </a:lnTo>
                  <a:lnTo>
                    <a:pt x="2436" y="2704"/>
                  </a:lnTo>
                  <a:lnTo>
                    <a:pt x="2387" y="2704"/>
                  </a:lnTo>
                  <a:lnTo>
                    <a:pt x="2387" y="2704"/>
                  </a:lnTo>
                  <a:lnTo>
                    <a:pt x="2338" y="2752"/>
                  </a:lnTo>
                  <a:lnTo>
                    <a:pt x="2265" y="2777"/>
                  </a:lnTo>
                  <a:lnTo>
                    <a:pt x="2095" y="2801"/>
                  </a:lnTo>
                  <a:lnTo>
                    <a:pt x="2095" y="2801"/>
                  </a:lnTo>
                  <a:lnTo>
                    <a:pt x="1997" y="2850"/>
                  </a:lnTo>
                  <a:lnTo>
                    <a:pt x="1851" y="2923"/>
                  </a:lnTo>
                  <a:lnTo>
                    <a:pt x="1681" y="3045"/>
                  </a:lnTo>
                  <a:lnTo>
                    <a:pt x="1535" y="3191"/>
                  </a:lnTo>
                  <a:lnTo>
                    <a:pt x="1535" y="3191"/>
                  </a:lnTo>
                  <a:lnTo>
                    <a:pt x="1364" y="3337"/>
                  </a:lnTo>
                  <a:lnTo>
                    <a:pt x="1194" y="3459"/>
                  </a:lnTo>
                  <a:lnTo>
                    <a:pt x="1072" y="3532"/>
                  </a:lnTo>
                  <a:lnTo>
                    <a:pt x="950" y="3581"/>
                  </a:lnTo>
                  <a:lnTo>
                    <a:pt x="950" y="3581"/>
                  </a:lnTo>
                  <a:lnTo>
                    <a:pt x="804" y="3532"/>
                  </a:lnTo>
                  <a:lnTo>
                    <a:pt x="731" y="3507"/>
                  </a:lnTo>
                  <a:lnTo>
                    <a:pt x="682" y="3483"/>
                  </a:lnTo>
                  <a:lnTo>
                    <a:pt x="682" y="3483"/>
                  </a:lnTo>
                  <a:lnTo>
                    <a:pt x="634" y="3434"/>
                  </a:lnTo>
                  <a:lnTo>
                    <a:pt x="609" y="3361"/>
                  </a:lnTo>
                  <a:lnTo>
                    <a:pt x="585" y="3191"/>
                  </a:lnTo>
                  <a:lnTo>
                    <a:pt x="585" y="3191"/>
                  </a:lnTo>
                  <a:lnTo>
                    <a:pt x="609" y="3020"/>
                  </a:lnTo>
                  <a:lnTo>
                    <a:pt x="634" y="2947"/>
                  </a:lnTo>
                  <a:lnTo>
                    <a:pt x="682" y="2899"/>
                  </a:lnTo>
                  <a:lnTo>
                    <a:pt x="682" y="2899"/>
                  </a:lnTo>
                  <a:lnTo>
                    <a:pt x="731" y="2874"/>
                  </a:lnTo>
                  <a:lnTo>
                    <a:pt x="853" y="2850"/>
                  </a:lnTo>
                  <a:lnTo>
                    <a:pt x="999" y="2826"/>
                  </a:lnTo>
                  <a:lnTo>
                    <a:pt x="1145" y="2801"/>
                  </a:lnTo>
                  <a:lnTo>
                    <a:pt x="1145" y="2801"/>
                  </a:lnTo>
                  <a:lnTo>
                    <a:pt x="1291" y="2801"/>
                  </a:lnTo>
                  <a:lnTo>
                    <a:pt x="1413" y="2752"/>
                  </a:lnTo>
                  <a:lnTo>
                    <a:pt x="1486" y="2704"/>
                  </a:lnTo>
                  <a:lnTo>
                    <a:pt x="1510" y="2655"/>
                  </a:lnTo>
                  <a:lnTo>
                    <a:pt x="1535" y="2631"/>
                  </a:lnTo>
                  <a:lnTo>
                    <a:pt x="1535" y="2631"/>
                  </a:lnTo>
                  <a:lnTo>
                    <a:pt x="1486" y="2460"/>
                  </a:lnTo>
                  <a:lnTo>
                    <a:pt x="1462" y="2387"/>
                  </a:lnTo>
                  <a:lnTo>
                    <a:pt x="1437" y="2338"/>
                  </a:lnTo>
                  <a:lnTo>
                    <a:pt x="1437" y="2338"/>
                  </a:lnTo>
                  <a:lnTo>
                    <a:pt x="1389" y="2290"/>
                  </a:lnTo>
                  <a:lnTo>
                    <a:pt x="1389" y="2241"/>
                  </a:lnTo>
                  <a:lnTo>
                    <a:pt x="1389" y="2192"/>
                  </a:lnTo>
                  <a:lnTo>
                    <a:pt x="1437" y="2144"/>
                  </a:lnTo>
                  <a:lnTo>
                    <a:pt x="1437" y="2144"/>
                  </a:lnTo>
                  <a:lnTo>
                    <a:pt x="1486" y="2119"/>
                  </a:lnTo>
                  <a:lnTo>
                    <a:pt x="1559" y="2070"/>
                  </a:lnTo>
                  <a:lnTo>
                    <a:pt x="1705" y="2046"/>
                  </a:lnTo>
                  <a:lnTo>
                    <a:pt x="1705" y="2046"/>
                  </a:lnTo>
                  <a:lnTo>
                    <a:pt x="1803" y="2046"/>
                  </a:lnTo>
                  <a:lnTo>
                    <a:pt x="1900" y="1997"/>
                  </a:lnTo>
                  <a:lnTo>
                    <a:pt x="1997" y="1924"/>
                  </a:lnTo>
                  <a:lnTo>
                    <a:pt x="2095" y="1851"/>
                  </a:lnTo>
                  <a:lnTo>
                    <a:pt x="2095" y="1851"/>
                  </a:lnTo>
                  <a:lnTo>
                    <a:pt x="2168" y="1778"/>
                  </a:lnTo>
                  <a:lnTo>
                    <a:pt x="2241" y="1681"/>
                  </a:lnTo>
                  <a:lnTo>
                    <a:pt x="2265" y="1559"/>
                  </a:lnTo>
                  <a:lnTo>
                    <a:pt x="2290" y="1486"/>
                  </a:lnTo>
                  <a:lnTo>
                    <a:pt x="2290" y="1486"/>
                  </a:lnTo>
                  <a:lnTo>
                    <a:pt x="2265" y="1315"/>
                  </a:lnTo>
                  <a:lnTo>
                    <a:pt x="2217" y="1242"/>
                  </a:lnTo>
                  <a:lnTo>
                    <a:pt x="2192" y="1194"/>
                  </a:lnTo>
                  <a:lnTo>
                    <a:pt x="2192" y="1194"/>
                  </a:lnTo>
                  <a:lnTo>
                    <a:pt x="2192" y="1169"/>
                  </a:lnTo>
                  <a:lnTo>
                    <a:pt x="2192" y="1121"/>
                  </a:lnTo>
                  <a:lnTo>
                    <a:pt x="2265" y="999"/>
                  </a:lnTo>
                  <a:lnTo>
                    <a:pt x="2387" y="828"/>
                  </a:lnTo>
                  <a:lnTo>
                    <a:pt x="2582" y="634"/>
                  </a:lnTo>
                  <a:lnTo>
                    <a:pt x="2582" y="634"/>
                  </a:lnTo>
                  <a:lnTo>
                    <a:pt x="2679" y="536"/>
                  </a:lnTo>
                  <a:lnTo>
                    <a:pt x="2826" y="439"/>
                  </a:lnTo>
                  <a:lnTo>
                    <a:pt x="2972" y="366"/>
                  </a:lnTo>
                  <a:lnTo>
                    <a:pt x="3142" y="293"/>
                  </a:lnTo>
                  <a:lnTo>
                    <a:pt x="3483" y="195"/>
                  </a:lnTo>
                  <a:lnTo>
                    <a:pt x="3654" y="171"/>
                  </a:lnTo>
                  <a:lnTo>
                    <a:pt x="3800" y="146"/>
                  </a:lnTo>
                  <a:lnTo>
                    <a:pt x="3800" y="146"/>
                  </a:lnTo>
                  <a:lnTo>
                    <a:pt x="4116" y="171"/>
                  </a:lnTo>
                  <a:lnTo>
                    <a:pt x="4360" y="171"/>
                  </a:lnTo>
                  <a:lnTo>
                    <a:pt x="4555" y="220"/>
                  </a:lnTo>
                  <a:lnTo>
                    <a:pt x="4652" y="244"/>
                  </a:lnTo>
                  <a:lnTo>
                    <a:pt x="4652" y="244"/>
                  </a:lnTo>
                  <a:lnTo>
                    <a:pt x="4701" y="268"/>
                  </a:lnTo>
                  <a:lnTo>
                    <a:pt x="4750" y="293"/>
                  </a:lnTo>
                  <a:lnTo>
                    <a:pt x="4798" y="268"/>
                  </a:lnTo>
                  <a:lnTo>
                    <a:pt x="4847" y="244"/>
                  </a:lnTo>
                  <a:lnTo>
                    <a:pt x="4847" y="244"/>
                  </a:lnTo>
                  <a:lnTo>
                    <a:pt x="5018" y="195"/>
                  </a:lnTo>
                  <a:lnTo>
                    <a:pt x="5407" y="122"/>
                  </a:lnTo>
                  <a:lnTo>
                    <a:pt x="5821" y="25"/>
                  </a:lnTo>
                  <a:lnTo>
                    <a:pt x="6138" y="0"/>
                  </a:lnTo>
                </a:path>
              </a:pathLst>
            </a:custGeom>
            <a:noFill/>
            <a:ln w="12175" cap="rnd"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0" name="Google Shape;140;p20"/>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7</a:t>
            </a:fld>
            <a:endParaRPr/>
          </a:p>
        </p:txBody>
      </p:sp>
      <p:pic>
        <p:nvPicPr>
          <p:cNvPr id="141" name="Google Shape;141;p20"/>
          <p:cNvPicPr preferRelativeResize="0"/>
          <p:nvPr/>
        </p:nvPicPr>
        <p:blipFill>
          <a:blip r:embed="rId3">
            <a:alphaModFix/>
          </a:blip>
          <a:stretch>
            <a:fillRect/>
          </a:stretch>
        </p:blipFill>
        <p:spPr>
          <a:xfrm>
            <a:off x="313075" y="1881325"/>
            <a:ext cx="3075125" cy="2201775"/>
          </a:xfrm>
          <a:prstGeom prst="rect">
            <a:avLst/>
          </a:prstGeom>
          <a:noFill/>
          <a:ln>
            <a:noFill/>
          </a:ln>
        </p:spPr>
      </p:pic>
      <p:pic>
        <p:nvPicPr>
          <p:cNvPr id="142" name="Google Shape;142;p20"/>
          <p:cNvPicPr preferRelativeResize="0"/>
          <p:nvPr/>
        </p:nvPicPr>
        <p:blipFill>
          <a:blip r:embed="rId4">
            <a:alphaModFix/>
          </a:blip>
          <a:stretch>
            <a:fillRect/>
          </a:stretch>
        </p:blipFill>
        <p:spPr>
          <a:xfrm>
            <a:off x="3857057" y="1881325"/>
            <a:ext cx="3308669" cy="2201775"/>
          </a:xfrm>
          <a:prstGeom prst="rect">
            <a:avLst/>
          </a:prstGeom>
          <a:noFill/>
          <a:ln>
            <a:noFill/>
          </a:ln>
        </p:spPr>
      </p:pic>
      <p:sp>
        <p:nvSpPr>
          <p:cNvPr id="143" name="Google Shape;143;p20"/>
          <p:cNvSpPr txBox="1"/>
          <p:nvPr/>
        </p:nvSpPr>
        <p:spPr>
          <a:xfrm>
            <a:off x="1138001" y="1394750"/>
            <a:ext cx="1567800" cy="415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500">
                <a:latin typeface="Montserrat Medium"/>
                <a:ea typeface="Montserrat Medium"/>
                <a:cs typeface="Montserrat Medium"/>
                <a:sym typeface="Montserrat Medium"/>
              </a:rPr>
              <a:t>Befor solution</a:t>
            </a:r>
            <a:endParaRPr sz="1500">
              <a:latin typeface="Montserrat Medium"/>
              <a:ea typeface="Montserrat Medium"/>
              <a:cs typeface="Montserrat Medium"/>
              <a:sym typeface="Montserrat Medium"/>
            </a:endParaRPr>
          </a:p>
        </p:txBody>
      </p:sp>
      <p:sp>
        <p:nvSpPr>
          <p:cNvPr id="144" name="Google Shape;144;p20"/>
          <p:cNvSpPr txBox="1"/>
          <p:nvPr/>
        </p:nvSpPr>
        <p:spPr>
          <a:xfrm>
            <a:off x="4852902" y="1323675"/>
            <a:ext cx="15678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latin typeface="Montserrat Medium"/>
                <a:ea typeface="Montserrat Medium"/>
                <a:cs typeface="Montserrat Medium"/>
                <a:sym typeface="Montserrat Medium"/>
              </a:rPr>
              <a:t>After solution</a:t>
            </a:r>
            <a:endParaRPr>
              <a:latin typeface="Montserrat Medium"/>
              <a:ea typeface="Montserrat Medium"/>
              <a:cs typeface="Montserrat Medium"/>
              <a:sym typeface="Montserrat Medium"/>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673AB7"/>
        </a:solidFill>
        <a:effectLst/>
      </p:bgPr>
    </p:bg>
    <p:spTree>
      <p:nvGrpSpPr>
        <p:cNvPr id="1" name="Shape 148"/>
        <p:cNvGrpSpPr/>
        <p:nvPr/>
      </p:nvGrpSpPr>
      <p:grpSpPr>
        <a:xfrm>
          <a:off x="0" y="0"/>
          <a:ext cx="0" cy="0"/>
          <a:chOff x="0" y="0"/>
          <a:chExt cx="0" cy="0"/>
        </a:xfrm>
      </p:grpSpPr>
      <p:sp>
        <p:nvSpPr>
          <p:cNvPr id="149" name="Google Shape;149;p21"/>
          <p:cNvSpPr txBox="1">
            <a:spLocks noGrp="1"/>
          </p:cNvSpPr>
          <p:nvPr>
            <p:ph type="title"/>
          </p:nvPr>
        </p:nvSpPr>
        <p:spPr>
          <a:xfrm>
            <a:off x="0" y="2340175"/>
            <a:ext cx="2158500" cy="873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 Parts</a:t>
            </a:r>
            <a:endParaRPr/>
          </a:p>
          <a:p>
            <a:pPr marL="0" lvl="0" indent="0" algn="l" rtl="0">
              <a:spcBef>
                <a:spcPts val="0"/>
              </a:spcBef>
              <a:spcAft>
                <a:spcPts val="0"/>
              </a:spcAft>
              <a:buNone/>
            </a:pPr>
            <a:endParaRPr/>
          </a:p>
          <a:p>
            <a:pPr marL="0" lvl="0" indent="0" algn="l" rtl="0">
              <a:spcBef>
                <a:spcPts val="0"/>
              </a:spcBef>
              <a:spcAft>
                <a:spcPts val="0"/>
              </a:spcAft>
              <a:buNone/>
            </a:pPr>
            <a:r>
              <a:rPr lang="en" sz="2100">
                <a:solidFill>
                  <a:srgbClr val="673AB7"/>
                </a:solidFill>
              </a:rPr>
              <a:t>-Mechanical</a:t>
            </a:r>
            <a:endParaRPr sz="2100">
              <a:solidFill>
                <a:srgbClr val="673AB7"/>
              </a:solidFill>
            </a:endParaRPr>
          </a:p>
          <a:p>
            <a:pPr marL="0" lvl="0" indent="0" algn="l" rtl="0">
              <a:spcBef>
                <a:spcPts val="0"/>
              </a:spcBef>
              <a:spcAft>
                <a:spcPts val="0"/>
              </a:spcAft>
              <a:buNone/>
            </a:pPr>
            <a:r>
              <a:rPr lang="en" sz="2100">
                <a:solidFill>
                  <a:srgbClr val="673AB7"/>
                </a:solidFill>
              </a:rPr>
              <a:t>-Electric </a:t>
            </a:r>
            <a:endParaRPr sz="2100">
              <a:solidFill>
                <a:srgbClr val="673AB7"/>
              </a:solidFill>
            </a:endParaRPr>
          </a:p>
        </p:txBody>
      </p:sp>
      <p:grpSp>
        <p:nvGrpSpPr>
          <p:cNvPr id="150" name="Google Shape;150;p21"/>
          <p:cNvGrpSpPr/>
          <p:nvPr/>
        </p:nvGrpSpPr>
        <p:grpSpPr>
          <a:xfrm>
            <a:off x="495288" y="735010"/>
            <a:ext cx="453641" cy="447356"/>
            <a:chOff x="3292425" y="3664250"/>
            <a:chExt cx="397025" cy="391525"/>
          </a:xfrm>
        </p:grpSpPr>
        <p:sp>
          <p:nvSpPr>
            <p:cNvPr id="151" name="Google Shape;151;p21"/>
            <p:cNvSpPr/>
            <p:nvPr/>
          </p:nvSpPr>
          <p:spPr>
            <a:xfrm>
              <a:off x="3292425" y="3680675"/>
              <a:ext cx="375100" cy="375100"/>
            </a:xfrm>
            <a:custGeom>
              <a:avLst/>
              <a:gdLst/>
              <a:ahLst/>
              <a:cxnLst/>
              <a:rect l="l" t="t" r="r" b="b"/>
              <a:pathLst>
                <a:path w="15004" h="15004" fill="none" extrusionOk="0">
                  <a:moveTo>
                    <a:pt x="7502" y="1"/>
                  </a:moveTo>
                  <a:lnTo>
                    <a:pt x="7502" y="1"/>
                  </a:lnTo>
                  <a:lnTo>
                    <a:pt x="7112" y="1"/>
                  </a:lnTo>
                  <a:lnTo>
                    <a:pt x="6747" y="50"/>
                  </a:lnTo>
                  <a:lnTo>
                    <a:pt x="6357" y="98"/>
                  </a:lnTo>
                  <a:lnTo>
                    <a:pt x="5992" y="147"/>
                  </a:lnTo>
                  <a:lnTo>
                    <a:pt x="5627" y="244"/>
                  </a:lnTo>
                  <a:lnTo>
                    <a:pt x="5261" y="342"/>
                  </a:lnTo>
                  <a:lnTo>
                    <a:pt x="4921" y="464"/>
                  </a:lnTo>
                  <a:lnTo>
                    <a:pt x="4580" y="585"/>
                  </a:lnTo>
                  <a:lnTo>
                    <a:pt x="4239" y="732"/>
                  </a:lnTo>
                  <a:lnTo>
                    <a:pt x="3922" y="902"/>
                  </a:lnTo>
                  <a:lnTo>
                    <a:pt x="3605" y="1097"/>
                  </a:lnTo>
                  <a:lnTo>
                    <a:pt x="3313" y="1292"/>
                  </a:lnTo>
                  <a:lnTo>
                    <a:pt x="3021" y="1487"/>
                  </a:lnTo>
                  <a:lnTo>
                    <a:pt x="2729" y="1706"/>
                  </a:lnTo>
                  <a:lnTo>
                    <a:pt x="2461" y="1949"/>
                  </a:lnTo>
                  <a:lnTo>
                    <a:pt x="2193" y="2193"/>
                  </a:lnTo>
                  <a:lnTo>
                    <a:pt x="1949" y="2461"/>
                  </a:lnTo>
                  <a:lnTo>
                    <a:pt x="1706" y="2729"/>
                  </a:lnTo>
                  <a:lnTo>
                    <a:pt x="1486" y="3021"/>
                  </a:lnTo>
                  <a:lnTo>
                    <a:pt x="1292" y="3313"/>
                  </a:lnTo>
                  <a:lnTo>
                    <a:pt x="1097" y="3605"/>
                  </a:lnTo>
                  <a:lnTo>
                    <a:pt x="902" y="3922"/>
                  </a:lnTo>
                  <a:lnTo>
                    <a:pt x="731" y="4239"/>
                  </a:lnTo>
                  <a:lnTo>
                    <a:pt x="585" y="4580"/>
                  </a:lnTo>
                  <a:lnTo>
                    <a:pt x="464" y="4921"/>
                  </a:lnTo>
                  <a:lnTo>
                    <a:pt x="342" y="5262"/>
                  </a:lnTo>
                  <a:lnTo>
                    <a:pt x="244" y="5627"/>
                  </a:lnTo>
                  <a:lnTo>
                    <a:pt x="147" y="5992"/>
                  </a:lnTo>
                  <a:lnTo>
                    <a:pt x="98" y="6358"/>
                  </a:lnTo>
                  <a:lnTo>
                    <a:pt x="50" y="6747"/>
                  </a:lnTo>
                  <a:lnTo>
                    <a:pt x="1" y="7113"/>
                  </a:lnTo>
                  <a:lnTo>
                    <a:pt x="1" y="7502"/>
                  </a:lnTo>
                  <a:lnTo>
                    <a:pt x="1" y="7502"/>
                  </a:lnTo>
                  <a:lnTo>
                    <a:pt x="1" y="7892"/>
                  </a:lnTo>
                  <a:lnTo>
                    <a:pt x="50" y="8257"/>
                  </a:lnTo>
                  <a:lnTo>
                    <a:pt x="98" y="8647"/>
                  </a:lnTo>
                  <a:lnTo>
                    <a:pt x="147" y="9012"/>
                  </a:lnTo>
                  <a:lnTo>
                    <a:pt x="244" y="9378"/>
                  </a:lnTo>
                  <a:lnTo>
                    <a:pt x="342" y="9743"/>
                  </a:lnTo>
                  <a:lnTo>
                    <a:pt x="464" y="10084"/>
                  </a:lnTo>
                  <a:lnTo>
                    <a:pt x="585" y="10425"/>
                  </a:lnTo>
                  <a:lnTo>
                    <a:pt x="731" y="10766"/>
                  </a:lnTo>
                  <a:lnTo>
                    <a:pt x="902" y="11082"/>
                  </a:lnTo>
                  <a:lnTo>
                    <a:pt x="1097" y="11399"/>
                  </a:lnTo>
                  <a:lnTo>
                    <a:pt x="1292" y="11691"/>
                  </a:lnTo>
                  <a:lnTo>
                    <a:pt x="1486" y="11984"/>
                  </a:lnTo>
                  <a:lnTo>
                    <a:pt x="1706" y="12276"/>
                  </a:lnTo>
                  <a:lnTo>
                    <a:pt x="1949" y="12544"/>
                  </a:lnTo>
                  <a:lnTo>
                    <a:pt x="2193" y="12812"/>
                  </a:lnTo>
                  <a:lnTo>
                    <a:pt x="2461" y="13055"/>
                  </a:lnTo>
                  <a:lnTo>
                    <a:pt x="2729" y="13299"/>
                  </a:lnTo>
                  <a:lnTo>
                    <a:pt x="3021" y="13518"/>
                  </a:lnTo>
                  <a:lnTo>
                    <a:pt x="3313" y="13713"/>
                  </a:lnTo>
                  <a:lnTo>
                    <a:pt x="3605" y="13908"/>
                  </a:lnTo>
                  <a:lnTo>
                    <a:pt x="3922" y="14102"/>
                  </a:lnTo>
                  <a:lnTo>
                    <a:pt x="4239" y="14273"/>
                  </a:lnTo>
                  <a:lnTo>
                    <a:pt x="4580" y="14419"/>
                  </a:lnTo>
                  <a:lnTo>
                    <a:pt x="4921" y="14541"/>
                  </a:lnTo>
                  <a:lnTo>
                    <a:pt x="5261" y="14663"/>
                  </a:lnTo>
                  <a:lnTo>
                    <a:pt x="5627" y="14760"/>
                  </a:lnTo>
                  <a:lnTo>
                    <a:pt x="5992" y="14857"/>
                  </a:lnTo>
                  <a:lnTo>
                    <a:pt x="6357" y="14906"/>
                  </a:lnTo>
                  <a:lnTo>
                    <a:pt x="6747" y="14955"/>
                  </a:lnTo>
                  <a:lnTo>
                    <a:pt x="7112" y="15004"/>
                  </a:lnTo>
                  <a:lnTo>
                    <a:pt x="7502" y="15004"/>
                  </a:lnTo>
                  <a:lnTo>
                    <a:pt x="7502" y="15004"/>
                  </a:lnTo>
                  <a:lnTo>
                    <a:pt x="7892" y="15004"/>
                  </a:lnTo>
                  <a:lnTo>
                    <a:pt x="8257" y="14955"/>
                  </a:lnTo>
                  <a:lnTo>
                    <a:pt x="8647" y="14906"/>
                  </a:lnTo>
                  <a:lnTo>
                    <a:pt x="9012" y="14857"/>
                  </a:lnTo>
                  <a:lnTo>
                    <a:pt x="9377" y="14760"/>
                  </a:lnTo>
                  <a:lnTo>
                    <a:pt x="9743" y="14663"/>
                  </a:lnTo>
                  <a:lnTo>
                    <a:pt x="10084" y="14541"/>
                  </a:lnTo>
                  <a:lnTo>
                    <a:pt x="10425" y="14419"/>
                  </a:lnTo>
                  <a:lnTo>
                    <a:pt x="10766" y="14273"/>
                  </a:lnTo>
                  <a:lnTo>
                    <a:pt x="11082" y="14102"/>
                  </a:lnTo>
                  <a:lnTo>
                    <a:pt x="11399" y="13908"/>
                  </a:lnTo>
                  <a:lnTo>
                    <a:pt x="11691" y="13713"/>
                  </a:lnTo>
                  <a:lnTo>
                    <a:pt x="11983" y="13518"/>
                  </a:lnTo>
                  <a:lnTo>
                    <a:pt x="12276" y="13299"/>
                  </a:lnTo>
                  <a:lnTo>
                    <a:pt x="12544" y="13055"/>
                  </a:lnTo>
                  <a:lnTo>
                    <a:pt x="12812" y="12812"/>
                  </a:lnTo>
                  <a:lnTo>
                    <a:pt x="13055" y="12544"/>
                  </a:lnTo>
                  <a:lnTo>
                    <a:pt x="13299" y="12276"/>
                  </a:lnTo>
                  <a:lnTo>
                    <a:pt x="13518" y="11984"/>
                  </a:lnTo>
                  <a:lnTo>
                    <a:pt x="13713" y="11691"/>
                  </a:lnTo>
                  <a:lnTo>
                    <a:pt x="13907" y="11399"/>
                  </a:lnTo>
                  <a:lnTo>
                    <a:pt x="14102" y="11082"/>
                  </a:lnTo>
                  <a:lnTo>
                    <a:pt x="14273" y="10766"/>
                  </a:lnTo>
                  <a:lnTo>
                    <a:pt x="14419" y="10425"/>
                  </a:lnTo>
                  <a:lnTo>
                    <a:pt x="14541" y="10084"/>
                  </a:lnTo>
                  <a:lnTo>
                    <a:pt x="14662" y="9743"/>
                  </a:lnTo>
                  <a:lnTo>
                    <a:pt x="14760" y="9378"/>
                  </a:lnTo>
                  <a:lnTo>
                    <a:pt x="14857" y="9012"/>
                  </a:lnTo>
                  <a:lnTo>
                    <a:pt x="14906" y="8647"/>
                  </a:lnTo>
                  <a:lnTo>
                    <a:pt x="14955" y="8257"/>
                  </a:lnTo>
                  <a:lnTo>
                    <a:pt x="15003" y="7892"/>
                  </a:lnTo>
                  <a:lnTo>
                    <a:pt x="15003" y="7502"/>
                  </a:lnTo>
                  <a:lnTo>
                    <a:pt x="7502" y="7502"/>
                  </a:lnTo>
                  <a:lnTo>
                    <a:pt x="7502" y="1"/>
                  </a:lnTo>
                  <a:close/>
                </a:path>
              </a:pathLst>
            </a:custGeom>
            <a:noFill/>
            <a:ln w="12175" cap="rnd"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21"/>
            <p:cNvSpPr/>
            <p:nvPr/>
          </p:nvSpPr>
          <p:spPr>
            <a:xfrm>
              <a:off x="3504325" y="3664250"/>
              <a:ext cx="131525" cy="153450"/>
            </a:xfrm>
            <a:custGeom>
              <a:avLst/>
              <a:gdLst/>
              <a:ahLst/>
              <a:cxnLst/>
              <a:rect l="l" t="t" r="r" b="b"/>
              <a:pathLst>
                <a:path w="5261" h="6138" fill="none" extrusionOk="0">
                  <a:moveTo>
                    <a:pt x="0" y="0"/>
                  </a:moveTo>
                  <a:lnTo>
                    <a:pt x="0" y="0"/>
                  </a:lnTo>
                  <a:lnTo>
                    <a:pt x="390" y="25"/>
                  </a:lnTo>
                  <a:lnTo>
                    <a:pt x="780" y="98"/>
                  </a:lnTo>
                  <a:lnTo>
                    <a:pt x="1169" y="171"/>
                  </a:lnTo>
                  <a:lnTo>
                    <a:pt x="1559" y="268"/>
                  </a:lnTo>
                  <a:lnTo>
                    <a:pt x="1924" y="414"/>
                  </a:lnTo>
                  <a:lnTo>
                    <a:pt x="2314" y="560"/>
                  </a:lnTo>
                  <a:lnTo>
                    <a:pt x="2655" y="731"/>
                  </a:lnTo>
                  <a:lnTo>
                    <a:pt x="3020" y="901"/>
                  </a:lnTo>
                  <a:lnTo>
                    <a:pt x="3020" y="901"/>
                  </a:lnTo>
                  <a:lnTo>
                    <a:pt x="3337" y="1121"/>
                  </a:lnTo>
                  <a:lnTo>
                    <a:pt x="3654" y="1340"/>
                  </a:lnTo>
                  <a:lnTo>
                    <a:pt x="3946" y="1559"/>
                  </a:lnTo>
                  <a:lnTo>
                    <a:pt x="4238" y="1803"/>
                  </a:lnTo>
                  <a:lnTo>
                    <a:pt x="4530" y="2070"/>
                  </a:lnTo>
                  <a:lnTo>
                    <a:pt x="4774" y="2363"/>
                  </a:lnTo>
                  <a:lnTo>
                    <a:pt x="5017" y="2655"/>
                  </a:lnTo>
                  <a:lnTo>
                    <a:pt x="5261" y="2972"/>
                  </a:lnTo>
                  <a:lnTo>
                    <a:pt x="0" y="6138"/>
                  </a:lnTo>
                  <a:lnTo>
                    <a:pt x="0" y="0"/>
                  </a:lnTo>
                  <a:close/>
                </a:path>
              </a:pathLst>
            </a:custGeom>
            <a:noFill/>
            <a:ln w="12175" cap="rnd"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21"/>
            <p:cNvSpPr/>
            <p:nvPr/>
          </p:nvSpPr>
          <p:spPr>
            <a:xfrm>
              <a:off x="3501875" y="3749500"/>
              <a:ext cx="187575" cy="96825"/>
            </a:xfrm>
            <a:custGeom>
              <a:avLst/>
              <a:gdLst/>
              <a:ahLst/>
              <a:cxnLst/>
              <a:rect l="l" t="t" r="r" b="b"/>
              <a:pathLst>
                <a:path w="7503" h="3873" fill="none" extrusionOk="0">
                  <a:moveTo>
                    <a:pt x="6431" y="0"/>
                  </a:moveTo>
                  <a:lnTo>
                    <a:pt x="1" y="3872"/>
                  </a:lnTo>
                  <a:lnTo>
                    <a:pt x="7502" y="3872"/>
                  </a:lnTo>
                  <a:lnTo>
                    <a:pt x="7502" y="3872"/>
                  </a:lnTo>
                  <a:lnTo>
                    <a:pt x="7478" y="3337"/>
                  </a:lnTo>
                  <a:lnTo>
                    <a:pt x="7429" y="2825"/>
                  </a:lnTo>
                  <a:lnTo>
                    <a:pt x="7332" y="2314"/>
                  </a:lnTo>
                  <a:lnTo>
                    <a:pt x="7210" y="1827"/>
                  </a:lnTo>
                  <a:lnTo>
                    <a:pt x="7064" y="1340"/>
                  </a:lnTo>
                  <a:lnTo>
                    <a:pt x="6893" y="877"/>
                  </a:lnTo>
                  <a:lnTo>
                    <a:pt x="6674" y="438"/>
                  </a:lnTo>
                  <a:lnTo>
                    <a:pt x="6431" y="0"/>
                  </a:lnTo>
                  <a:lnTo>
                    <a:pt x="6431" y="0"/>
                  </a:lnTo>
                  <a:close/>
                </a:path>
              </a:pathLst>
            </a:custGeom>
            <a:noFill/>
            <a:ln w="12175" cap="rnd" cmpd="sng">
              <a:solidFill>
                <a:srgbClr val="B7B7B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4" name="Google Shape;154;p21"/>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8</a:t>
            </a:fld>
            <a:endParaRPr/>
          </a:p>
        </p:txBody>
      </p:sp>
      <p:grpSp>
        <p:nvGrpSpPr>
          <p:cNvPr id="155" name="Google Shape;155;p21"/>
          <p:cNvGrpSpPr/>
          <p:nvPr/>
        </p:nvGrpSpPr>
        <p:grpSpPr>
          <a:xfrm>
            <a:off x="4263085" y="1182383"/>
            <a:ext cx="3293589" cy="2718057"/>
            <a:chOff x="5247525" y="3007275"/>
            <a:chExt cx="517575" cy="384825"/>
          </a:xfrm>
        </p:grpSpPr>
        <p:sp>
          <p:nvSpPr>
            <p:cNvPr id="156" name="Google Shape;156;p21"/>
            <p:cNvSpPr/>
            <p:nvPr/>
          </p:nvSpPr>
          <p:spPr>
            <a:xfrm>
              <a:off x="5247525" y="3007275"/>
              <a:ext cx="348900" cy="348900"/>
            </a:xfrm>
            <a:custGeom>
              <a:avLst/>
              <a:gdLst/>
              <a:ahLst/>
              <a:cxnLst/>
              <a:rect l="l" t="t" r="r" b="b"/>
              <a:pathLst>
                <a:path w="13956" h="13956" fill="none" extrusionOk="0">
                  <a:moveTo>
                    <a:pt x="13323" y="5772"/>
                  </a:moveTo>
                  <a:lnTo>
                    <a:pt x="11861" y="5626"/>
                  </a:lnTo>
                  <a:lnTo>
                    <a:pt x="11861" y="5626"/>
                  </a:lnTo>
                  <a:lnTo>
                    <a:pt x="11788" y="5334"/>
                  </a:lnTo>
                  <a:lnTo>
                    <a:pt x="11667" y="5042"/>
                  </a:lnTo>
                  <a:lnTo>
                    <a:pt x="11545" y="4750"/>
                  </a:lnTo>
                  <a:lnTo>
                    <a:pt x="11399" y="4482"/>
                  </a:lnTo>
                  <a:lnTo>
                    <a:pt x="12300" y="3337"/>
                  </a:lnTo>
                  <a:lnTo>
                    <a:pt x="12300" y="3337"/>
                  </a:lnTo>
                  <a:lnTo>
                    <a:pt x="12373" y="3240"/>
                  </a:lnTo>
                  <a:lnTo>
                    <a:pt x="12422" y="3118"/>
                  </a:lnTo>
                  <a:lnTo>
                    <a:pt x="12446" y="2996"/>
                  </a:lnTo>
                  <a:lnTo>
                    <a:pt x="12446" y="2850"/>
                  </a:lnTo>
                  <a:lnTo>
                    <a:pt x="12422" y="2728"/>
                  </a:lnTo>
                  <a:lnTo>
                    <a:pt x="12397" y="2606"/>
                  </a:lnTo>
                  <a:lnTo>
                    <a:pt x="12324" y="2485"/>
                  </a:lnTo>
                  <a:lnTo>
                    <a:pt x="12251" y="2387"/>
                  </a:lnTo>
                  <a:lnTo>
                    <a:pt x="11569" y="1705"/>
                  </a:lnTo>
                  <a:lnTo>
                    <a:pt x="11569" y="1705"/>
                  </a:lnTo>
                  <a:lnTo>
                    <a:pt x="11472" y="1632"/>
                  </a:lnTo>
                  <a:lnTo>
                    <a:pt x="11350" y="1559"/>
                  </a:lnTo>
                  <a:lnTo>
                    <a:pt x="11228" y="1510"/>
                  </a:lnTo>
                  <a:lnTo>
                    <a:pt x="11106" y="1510"/>
                  </a:lnTo>
                  <a:lnTo>
                    <a:pt x="10960" y="1510"/>
                  </a:lnTo>
                  <a:lnTo>
                    <a:pt x="10838" y="1535"/>
                  </a:lnTo>
                  <a:lnTo>
                    <a:pt x="10717" y="1583"/>
                  </a:lnTo>
                  <a:lnTo>
                    <a:pt x="10619" y="1656"/>
                  </a:lnTo>
                  <a:lnTo>
                    <a:pt x="9475" y="2558"/>
                  </a:lnTo>
                  <a:lnTo>
                    <a:pt x="9475" y="2558"/>
                  </a:lnTo>
                  <a:lnTo>
                    <a:pt x="9207" y="2411"/>
                  </a:lnTo>
                  <a:lnTo>
                    <a:pt x="8914" y="2290"/>
                  </a:lnTo>
                  <a:lnTo>
                    <a:pt x="8622" y="2168"/>
                  </a:lnTo>
                  <a:lnTo>
                    <a:pt x="8330" y="2070"/>
                  </a:lnTo>
                  <a:lnTo>
                    <a:pt x="8159" y="634"/>
                  </a:lnTo>
                  <a:lnTo>
                    <a:pt x="8159" y="634"/>
                  </a:lnTo>
                  <a:lnTo>
                    <a:pt x="8135" y="512"/>
                  </a:lnTo>
                  <a:lnTo>
                    <a:pt x="8086" y="390"/>
                  </a:lnTo>
                  <a:lnTo>
                    <a:pt x="8013" y="293"/>
                  </a:lnTo>
                  <a:lnTo>
                    <a:pt x="7940" y="195"/>
                  </a:lnTo>
                  <a:lnTo>
                    <a:pt x="7818" y="122"/>
                  </a:lnTo>
                  <a:lnTo>
                    <a:pt x="7721" y="49"/>
                  </a:lnTo>
                  <a:lnTo>
                    <a:pt x="7575" y="25"/>
                  </a:lnTo>
                  <a:lnTo>
                    <a:pt x="7453" y="0"/>
                  </a:lnTo>
                  <a:lnTo>
                    <a:pt x="6479" y="0"/>
                  </a:lnTo>
                  <a:lnTo>
                    <a:pt x="6479" y="0"/>
                  </a:lnTo>
                  <a:lnTo>
                    <a:pt x="6357" y="25"/>
                  </a:lnTo>
                  <a:lnTo>
                    <a:pt x="6235" y="49"/>
                  </a:lnTo>
                  <a:lnTo>
                    <a:pt x="6114" y="122"/>
                  </a:lnTo>
                  <a:lnTo>
                    <a:pt x="6016" y="195"/>
                  </a:lnTo>
                  <a:lnTo>
                    <a:pt x="5919" y="293"/>
                  </a:lnTo>
                  <a:lnTo>
                    <a:pt x="5846" y="390"/>
                  </a:lnTo>
                  <a:lnTo>
                    <a:pt x="5797" y="512"/>
                  </a:lnTo>
                  <a:lnTo>
                    <a:pt x="5773" y="634"/>
                  </a:lnTo>
                  <a:lnTo>
                    <a:pt x="5602" y="2070"/>
                  </a:lnTo>
                  <a:lnTo>
                    <a:pt x="5602" y="2070"/>
                  </a:lnTo>
                  <a:lnTo>
                    <a:pt x="5310" y="2168"/>
                  </a:lnTo>
                  <a:lnTo>
                    <a:pt x="5018" y="2290"/>
                  </a:lnTo>
                  <a:lnTo>
                    <a:pt x="4750" y="2411"/>
                  </a:lnTo>
                  <a:lnTo>
                    <a:pt x="4482" y="2558"/>
                  </a:lnTo>
                  <a:lnTo>
                    <a:pt x="3337" y="1656"/>
                  </a:lnTo>
                  <a:lnTo>
                    <a:pt x="3337" y="1656"/>
                  </a:lnTo>
                  <a:lnTo>
                    <a:pt x="3215" y="1583"/>
                  </a:lnTo>
                  <a:lnTo>
                    <a:pt x="3094" y="1535"/>
                  </a:lnTo>
                  <a:lnTo>
                    <a:pt x="2972" y="1510"/>
                  </a:lnTo>
                  <a:lnTo>
                    <a:pt x="2850" y="1510"/>
                  </a:lnTo>
                  <a:lnTo>
                    <a:pt x="2728" y="1510"/>
                  </a:lnTo>
                  <a:lnTo>
                    <a:pt x="2582" y="1559"/>
                  </a:lnTo>
                  <a:lnTo>
                    <a:pt x="2485" y="1632"/>
                  </a:lnTo>
                  <a:lnTo>
                    <a:pt x="2387" y="1705"/>
                  </a:lnTo>
                  <a:lnTo>
                    <a:pt x="1705" y="2387"/>
                  </a:lnTo>
                  <a:lnTo>
                    <a:pt x="1705" y="2387"/>
                  </a:lnTo>
                  <a:lnTo>
                    <a:pt x="1608" y="2485"/>
                  </a:lnTo>
                  <a:lnTo>
                    <a:pt x="1559" y="2606"/>
                  </a:lnTo>
                  <a:lnTo>
                    <a:pt x="1511" y="2728"/>
                  </a:lnTo>
                  <a:lnTo>
                    <a:pt x="1486" y="2850"/>
                  </a:lnTo>
                  <a:lnTo>
                    <a:pt x="1486" y="2996"/>
                  </a:lnTo>
                  <a:lnTo>
                    <a:pt x="1511" y="3118"/>
                  </a:lnTo>
                  <a:lnTo>
                    <a:pt x="1559" y="3240"/>
                  </a:lnTo>
                  <a:lnTo>
                    <a:pt x="1632" y="3337"/>
                  </a:lnTo>
                  <a:lnTo>
                    <a:pt x="2533" y="4482"/>
                  </a:lnTo>
                  <a:lnTo>
                    <a:pt x="2533" y="4482"/>
                  </a:lnTo>
                  <a:lnTo>
                    <a:pt x="2387" y="4750"/>
                  </a:lnTo>
                  <a:lnTo>
                    <a:pt x="2266" y="5042"/>
                  </a:lnTo>
                  <a:lnTo>
                    <a:pt x="2168" y="5334"/>
                  </a:lnTo>
                  <a:lnTo>
                    <a:pt x="2071" y="5626"/>
                  </a:lnTo>
                  <a:lnTo>
                    <a:pt x="634" y="5772"/>
                  </a:lnTo>
                  <a:lnTo>
                    <a:pt x="634" y="5772"/>
                  </a:lnTo>
                  <a:lnTo>
                    <a:pt x="512" y="5821"/>
                  </a:lnTo>
                  <a:lnTo>
                    <a:pt x="390" y="5870"/>
                  </a:lnTo>
                  <a:lnTo>
                    <a:pt x="268" y="5943"/>
                  </a:lnTo>
                  <a:lnTo>
                    <a:pt x="171" y="6016"/>
                  </a:lnTo>
                  <a:lnTo>
                    <a:pt x="98" y="6138"/>
                  </a:lnTo>
                  <a:lnTo>
                    <a:pt x="49" y="6235"/>
                  </a:lnTo>
                  <a:lnTo>
                    <a:pt x="1" y="6381"/>
                  </a:lnTo>
                  <a:lnTo>
                    <a:pt x="1" y="6503"/>
                  </a:lnTo>
                  <a:lnTo>
                    <a:pt x="1" y="7453"/>
                  </a:lnTo>
                  <a:lnTo>
                    <a:pt x="1" y="7453"/>
                  </a:lnTo>
                  <a:lnTo>
                    <a:pt x="1" y="7599"/>
                  </a:lnTo>
                  <a:lnTo>
                    <a:pt x="49" y="7721"/>
                  </a:lnTo>
                  <a:lnTo>
                    <a:pt x="98" y="7843"/>
                  </a:lnTo>
                  <a:lnTo>
                    <a:pt x="171" y="7940"/>
                  </a:lnTo>
                  <a:lnTo>
                    <a:pt x="268" y="8037"/>
                  </a:lnTo>
                  <a:lnTo>
                    <a:pt x="390" y="8111"/>
                  </a:lnTo>
                  <a:lnTo>
                    <a:pt x="512" y="8159"/>
                  </a:lnTo>
                  <a:lnTo>
                    <a:pt x="634" y="8184"/>
                  </a:lnTo>
                  <a:lnTo>
                    <a:pt x="2071" y="8354"/>
                  </a:lnTo>
                  <a:lnTo>
                    <a:pt x="2071" y="8354"/>
                  </a:lnTo>
                  <a:lnTo>
                    <a:pt x="2168" y="8646"/>
                  </a:lnTo>
                  <a:lnTo>
                    <a:pt x="2266" y="8914"/>
                  </a:lnTo>
                  <a:lnTo>
                    <a:pt x="2387" y="9206"/>
                  </a:lnTo>
                  <a:lnTo>
                    <a:pt x="2533" y="9474"/>
                  </a:lnTo>
                  <a:lnTo>
                    <a:pt x="1632" y="10619"/>
                  </a:lnTo>
                  <a:lnTo>
                    <a:pt x="1632" y="10619"/>
                  </a:lnTo>
                  <a:lnTo>
                    <a:pt x="1559" y="10741"/>
                  </a:lnTo>
                  <a:lnTo>
                    <a:pt x="1511" y="10863"/>
                  </a:lnTo>
                  <a:lnTo>
                    <a:pt x="1486" y="10984"/>
                  </a:lnTo>
                  <a:lnTo>
                    <a:pt x="1486" y="11106"/>
                  </a:lnTo>
                  <a:lnTo>
                    <a:pt x="1511" y="11228"/>
                  </a:lnTo>
                  <a:lnTo>
                    <a:pt x="1559" y="11350"/>
                  </a:lnTo>
                  <a:lnTo>
                    <a:pt x="1608" y="11472"/>
                  </a:lnTo>
                  <a:lnTo>
                    <a:pt x="1705" y="11569"/>
                  </a:lnTo>
                  <a:lnTo>
                    <a:pt x="2387" y="12251"/>
                  </a:lnTo>
                  <a:lnTo>
                    <a:pt x="2387" y="12251"/>
                  </a:lnTo>
                  <a:lnTo>
                    <a:pt x="2485" y="12348"/>
                  </a:lnTo>
                  <a:lnTo>
                    <a:pt x="2582" y="12397"/>
                  </a:lnTo>
                  <a:lnTo>
                    <a:pt x="2728" y="12446"/>
                  </a:lnTo>
                  <a:lnTo>
                    <a:pt x="2850" y="12470"/>
                  </a:lnTo>
                  <a:lnTo>
                    <a:pt x="2972" y="12470"/>
                  </a:lnTo>
                  <a:lnTo>
                    <a:pt x="3094" y="12421"/>
                  </a:lnTo>
                  <a:lnTo>
                    <a:pt x="3215" y="12373"/>
                  </a:lnTo>
                  <a:lnTo>
                    <a:pt x="3337" y="12324"/>
                  </a:lnTo>
                  <a:lnTo>
                    <a:pt x="4482" y="11423"/>
                  </a:lnTo>
                  <a:lnTo>
                    <a:pt x="4482" y="11423"/>
                  </a:lnTo>
                  <a:lnTo>
                    <a:pt x="4750" y="11545"/>
                  </a:lnTo>
                  <a:lnTo>
                    <a:pt x="5018" y="11691"/>
                  </a:lnTo>
                  <a:lnTo>
                    <a:pt x="5310" y="11788"/>
                  </a:lnTo>
                  <a:lnTo>
                    <a:pt x="5602" y="11886"/>
                  </a:lnTo>
                  <a:lnTo>
                    <a:pt x="5773" y="13322"/>
                  </a:lnTo>
                  <a:lnTo>
                    <a:pt x="5773" y="13322"/>
                  </a:lnTo>
                  <a:lnTo>
                    <a:pt x="5797" y="13444"/>
                  </a:lnTo>
                  <a:lnTo>
                    <a:pt x="5846" y="13566"/>
                  </a:lnTo>
                  <a:lnTo>
                    <a:pt x="5919" y="13688"/>
                  </a:lnTo>
                  <a:lnTo>
                    <a:pt x="6016" y="13785"/>
                  </a:lnTo>
                  <a:lnTo>
                    <a:pt x="6114" y="13858"/>
                  </a:lnTo>
                  <a:lnTo>
                    <a:pt x="6235" y="13907"/>
                  </a:lnTo>
                  <a:lnTo>
                    <a:pt x="6357" y="13956"/>
                  </a:lnTo>
                  <a:lnTo>
                    <a:pt x="6479" y="13956"/>
                  </a:lnTo>
                  <a:lnTo>
                    <a:pt x="7453" y="13956"/>
                  </a:lnTo>
                  <a:lnTo>
                    <a:pt x="7453" y="13956"/>
                  </a:lnTo>
                  <a:lnTo>
                    <a:pt x="7575" y="13956"/>
                  </a:lnTo>
                  <a:lnTo>
                    <a:pt x="7721" y="13907"/>
                  </a:lnTo>
                  <a:lnTo>
                    <a:pt x="7818" y="13858"/>
                  </a:lnTo>
                  <a:lnTo>
                    <a:pt x="7940" y="13785"/>
                  </a:lnTo>
                  <a:lnTo>
                    <a:pt x="8013" y="13688"/>
                  </a:lnTo>
                  <a:lnTo>
                    <a:pt x="8086" y="13566"/>
                  </a:lnTo>
                  <a:lnTo>
                    <a:pt x="8135" y="13444"/>
                  </a:lnTo>
                  <a:lnTo>
                    <a:pt x="8159" y="13322"/>
                  </a:lnTo>
                  <a:lnTo>
                    <a:pt x="8330" y="11886"/>
                  </a:lnTo>
                  <a:lnTo>
                    <a:pt x="8330" y="11886"/>
                  </a:lnTo>
                  <a:lnTo>
                    <a:pt x="8622" y="11788"/>
                  </a:lnTo>
                  <a:lnTo>
                    <a:pt x="8914" y="11691"/>
                  </a:lnTo>
                  <a:lnTo>
                    <a:pt x="9207" y="11545"/>
                  </a:lnTo>
                  <a:lnTo>
                    <a:pt x="9475" y="11423"/>
                  </a:lnTo>
                  <a:lnTo>
                    <a:pt x="10619" y="12324"/>
                  </a:lnTo>
                  <a:lnTo>
                    <a:pt x="10619" y="12324"/>
                  </a:lnTo>
                  <a:lnTo>
                    <a:pt x="10717" y="12373"/>
                  </a:lnTo>
                  <a:lnTo>
                    <a:pt x="10838" y="12421"/>
                  </a:lnTo>
                  <a:lnTo>
                    <a:pt x="10960" y="12470"/>
                  </a:lnTo>
                  <a:lnTo>
                    <a:pt x="11106" y="12470"/>
                  </a:lnTo>
                  <a:lnTo>
                    <a:pt x="11228" y="12446"/>
                  </a:lnTo>
                  <a:lnTo>
                    <a:pt x="11350" y="12397"/>
                  </a:lnTo>
                  <a:lnTo>
                    <a:pt x="11472" y="12348"/>
                  </a:lnTo>
                  <a:lnTo>
                    <a:pt x="11569" y="12251"/>
                  </a:lnTo>
                  <a:lnTo>
                    <a:pt x="12251" y="11569"/>
                  </a:lnTo>
                  <a:lnTo>
                    <a:pt x="12251" y="11569"/>
                  </a:lnTo>
                  <a:lnTo>
                    <a:pt x="12324" y="11472"/>
                  </a:lnTo>
                  <a:lnTo>
                    <a:pt x="12397" y="11350"/>
                  </a:lnTo>
                  <a:lnTo>
                    <a:pt x="12422" y="11228"/>
                  </a:lnTo>
                  <a:lnTo>
                    <a:pt x="12446" y="11106"/>
                  </a:lnTo>
                  <a:lnTo>
                    <a:pt x="12446" y="10984"/>
                  </a:lnTo>
                  <a:lnTo>
                    <a:pt x="12422" y="10863"/>
                  </a:lnTo>
                  <a:lnTo>
                    <a:pt x="12373" y="10741"/>
                  </a:lnTo>
                  <a:lnTo>
                    <a:pt x="12300" y="10619"/>
                  </a:lnTo>
                  <a:lnTo>
                    <a:pt x="11399" y="9474"/>
                  </a:lnTo>
                  <a:lnTo>
                    <a:pt x="11399" y="9474"/>
                  </a:lnTo>
                  <a:lnTo>
                    <a:pt x="11545" y="9206"/>
                  </a:lnTo>
                  <a:lnTo>
                    <a:pt x="11667" y="8914"/>
                  </a:lnTo>
                  <a:lnTo>
                    <a:pt x="11788" y="8646"/>
                  </a:lnTo>
                  <a:lnTo>
                    <a:pt x="11861" y="8354"/>
                  </a:lnTo>
                  <a:lnTo>
                    <a:pt x="13323" y="8184"/>
                  </a:lnTo>
                  <a:lnTo>
                    <a:pt x="13323" y="8184"/>
                  </a:lnTo>
                  <a:lnTo>
                    <a:pt x="13444" y="8159"/>
                  </a:lnTo>
                  <a:lnTo>
                    <a:pt x="13566" y="8111"/>
                  </a:lnTo>
                  <a:lnTo>
                    <a:pt x="13664" y="8037"/>
                  </a:lnTo>
                  <a:lnTo>
                    <a:pt x="13761" y="7940"/>
                  </a:lnTo>
                  <a:lnTo>
                    <a:pt x="13834" y="7843"/>
                  </a:lnTo>
                  <a:lnTo>
                    <a:pt x="13907" y="7721"/>
                  </a:lnTo>
                  <a:lnTo>
                    <a:pt x="13932" y="7599"/>
                  </a:lnTo>
                  <a:lnTo>
                    <a:pt x="13956" y="7453"/>
                  </a:lnTo>
                  <a:lnTo>
                    <a:pt x="13956" y="6503"/>
                  </a:lnTo>
                  <a:lnTo>
                    <a:pt x="13956" y="6503"/>
                  </a:lnTo>
                  <a:lnTo>
                    <a:pt x="13932" y="6381"/>
                  </a:lnTo>
                  <a:lnTo>
                    <a:pt x="13907" y="6235"/>
                  </a:lnTo>
                  <a:lnTo>
                    <a:pt x="13834" y="6138"/>
                  </a:lnTo>
                  <a:lnTo>
                    <a:pt x="13761" y="6016"/>
                  </a:lnTo>
                  <a:lnTo>
                    <a:pt x="13664" y="5943"/>
                  </a:lnTo>
                  <a:lnTo>
                    <a:pt x="13566" y="5870"/>
                  </a:lnTo>
                  <a:lnTo>
                    <a:pt x="13444" y="5821"/>
                  </a:lnTo>
                  <a:lnTo>
                    <a:pt x="13323" y="5772"/>
                  </a:lnTo>
                  <a:lnTo>
                    <a:pt x="13323" y="5772"/>
                  </a:lnTo>
                  <a:close/>
                  <a:moveTo>
                    <a:pt x="8573" y="8598"/>
                  </a:moveTo>
                  <a:lnTo>
                    <a:pt x="8573" y="8598"/>
                  </a:lnTo>
                  <a:lnTo>
                    <a:pt x="8403" y="8744"/>
                  </a:lnTo>
                  <a:lnTo>
                    <a:pt x="8232" y="8890"/>
                  </a:lnTo>
                  <a:lnTo>
                    <a:pt x="8038" y="8987"/>
                  </a:lnTo>
                  <a:lnTo>
                    <a:pt x="7818" y="9085"/>
                  </a:lnTo>
                  <a:lnTo>
                    <a:pt x="7624" y="9158"/>
                  </a:lnTo>
                  <a:lnTo>
                    <a:pt x="7404" y="9206"/>
                  </a:lnTo>
                  <a:lnTo>
                    <a:pt x="7185" y="9231"/>
                  </a:lnTo>
                  <a:lnTo>
                    <a:pt x="6966" y="9255"/>
                  </a:lnTo>
                  <a:lnTo>
                    <a:pt x="6747" y="9231"/>
                  </a:lnTo>
                  <a:lnTo>
                    <a:pt x="6528" y="9206"/>
                  </a:lnTo>
                  <a:lnTo>
                    <a:pt x="6333" y="9158"/>
                  </a:lnTo>
                  <a:lnTo>
                    <a:pt x="6114" y="9085"/>
                  </a:lnTo>
                  <a:lnTo>
                    <a:pt x="5919" y="8987"/>
                  </a:lnTo>
                  <a:lnTo>
                    <a:pt x="5724" y="8890"/>
                  </a:lnTo>
                  <a:lnTo>
                    <a:pt x="5529" y="8744"/>
                  </a:lnTo>
                  <a:lnTo>
                    <a:pt x="5359" y="8598"/>
                  </a:lnTo>
                  <a:lnTo>
                    <a:pt x="5359" y="8598"/>
                  </a:lnTo>
                  <a:lnTo>
                    <a:pt x="5212" y="8427"/>
                  </a:lnTo>
                  <a:lnTo>
                    <a:pt x="5066" y="8232"/>
                  </a:lnTo>
                  <a:lnTo>
                    <a:pt x="4969" y="8037"/>
                  </a:lnTo>
                  <a:lnTo>
                    <a:pt x="4871" y="7843"/>
                  </a:lnTo>
                  <a:lnTo>
                    <a:pt x="4798" y="7623"/>
                  </a:lnTo>
                  <a:lnTo>
                    <a:pt x="4750" y="7404"/>
                  </a:lnTo>
                  <a:lnTo>
                    <a:pt x="4701" y="7209"/>
                  </a:lnTo>
                  <a:lnTo>
                    <a:pt x="4701" y="6990"/>
                  </a:lnTo>
                  <a:lnTo>
                    <a:pt x="4701" y="6771"/>
                  </a:lnTo>
                  <a:lnTo>
                    <a:pt x="4750" y="6552"/>
                  </a:lnTo>
                  <a:lnTo>
                    <a:pt x="4798" y="6333"/>
                  </a:lnTo>
                  <a:lnTo>
                    <a:pt x="4871" y="6138"/>
                  </a:lnTo>
                  <a:lnTo>
                    <a:pt x="4969" y="5919"/>
                  </a:lnTo>
                  <a:lnTo>
                    <a:pt x="5066" y="5724"/>
                  </a:lnTo>
                  <a:lnTo>
                    <a:pt x="5212" y="5553"/>
                  </a:lnTo>
                  <a:lnTo>
                    <a:pt x="5359" y="5383"/>
                  </a:lnTo>
                  <a:lnTo>
                    <a:pt x="5359" y="5383"/>
                  </a:lnTo>
                  <a:lnTo>
                    <a:pt x="5529" y="5212"/>
                  </a:lnTo>
                  <a:lnTo>
                    <a:pt x="5724" y="5091"/>
                  </a:lnTo>
                  <a:lnTo>
                    <a:pt x="5919" y="4969"/>
                  </a:lnTo>
                  <a:lnTo>
                    <a:pt x="6114" y="4871"/>
                  </a:lnTo>
                  <a:lnTo>
                    <a:pt x="6333" y="4798"/>
                  </a:lnTo>
                  <a:lnTo>
                    <a:pt x="6528" y="4750"/>
                  </a:lnTo>
                  <a:lnTo>
                    <a:pt x="6747" y="4725"/>
                  </a:lnTo>
                  <a:lnTo>
                    <a:pt x="6966" y="4701"/>
                  </a:lnTo>
                  <a:lnTo>
                    <a:pt x="7185" y="4725"/>
                  </a:lnTo>
                  <a:lnTo>
                    <a:pt x="7404" y="4750"/>
                  </a:lnTo>
                  <a:lnTo>
                    <a:pt x="7624" y="4798"/>
                  </a:lnTo>
                  <a:lnTo>
                    <a:pt x="7818" y="4871"/>
                  </a:lnTo>
                  <a:lnTo>
                    <a:pt x="8038" y="4969"/>
                  </a:lnTo>
                  <a:lnTo>
                    <a:pt x="8232" y="5091"/>
                  </a:lnTo>
                  <a:lnTo>
                    <a:pt x="8403" y="5212"/>
                  </a:lnTo>
                  <a:lnTo>
                    <a:pt x="8573" y="5383"/>
                  </a:lnTo>
                  <a:lnTo>
                    <a:pt x="8573" y="5383"/>
                  </a:lnTo>
                  <a:lnTo>
                    <a:pt x="8744" y="5553"/>
                  </a:lnTo>
                  <a:lnTo>
                    <a:pt x="8866" y="5724"/>
                  </a:lnTo>
                  <a:lnTo>
                    <a:pt x="8987" y="5919"/>
                  </a:lnTo>
                  <a:lnTo>
                    <a:pt x="9085" y="6138"/>
                  </a:lnTo>
                  <a:lnTo>
                    <a:pt x="9158" y="6333"/>
                  </a:lnTo>
                  <a:lnTo>
                    <a:pt x="9207" y="6552"/>
                  </a:lnTo>
                  <a:lnTo>
                    <a:pt x="9231" y="6771"/>
                  </a:lnTo>
                  <a:lnTo>
                    <a:pt x="9231" y="6990"/>
                  </a:lnTo>
                  <a:lnTo>
                    <a:pt x="9231" y="7209"/>
                  </a:lnTo>
                  <a:lnTo>
                    <a:pt x="9207" y="7404"/>
                  </a:lnTo>
                  <a:lnTo>
                    <a:pt x="9158" y="7623"/>
                  </a:lnTo>
                  <a:lnTo>
                    <a:pt x="9085" y="7843"/>
                  </a:lnTo>
                  <a:lnTo>
                    <a:pt x="8987" y="8037"/>
                  </a:lnTo>
                  <a:lnTo>
                    <a:pt x="8866" y="8232"/>
                  </a:lnTo>
                  <a:lnTo>
                    <a:pt x="8744" y="8427"/>
                  </a:lnTo>
                  <a:lnTo>
                    <a:pt x="8573" y="8598"/>
                  </a:lnTo>
                  <a:lnTo>
                    <a:pt x="8573" y="8598"/>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21"/>
            <p:cNvSpPr/>
            <p:nvPr/>
          </p:nvSpPr>
          <p:spPr>
            <a:xfrm>
              <a:off x="5566575" y="3193575"/>
              <a:ext cx="198525" cy="198525"/>
            </a:xfrm>
            <a:custGeom>
              <a:avLst/>
              <a:gdLst/>
              <a:ahLst/>
              <a:cxnLst/>
              <a:rect l="l" t="t" r="r" b="b"/>
              <a:pathLst>
                <a:path w="7941" h="7941" fill="none" extrusionOk="0">
                  <a:moveTo>
                    <a:pt x="7258" y="2144"/>
                  </a:moveTo>
                  <a:lnTo>
                    <a:pt x="6138" y="2388"/>
                  </a:lnTo>
                  <a:lnTo>
                    <a:pt x="6138" y="2388"/>
                  </a:lnTo>
                  <a:lnTo>
                    <a:pt x="6016" y="2217"/>
                  </a:lnTo>
                  <a:lnTo>
                    <a:pt x="5870" y="2071"/>
                  </a:lnTo>
                  <a:lnTo>
                    <a:pt x="6260" y="975"/>
                  </a:lnTo>
                  <a:lnTo>
                    <a:pt x="6260" y="975"/>
                  </a:lnTo>
                  <a:lnTo>
                    <a:pt x="6284" y="902"/>
                  </a:lnTo>
                  <a:lnTo>
                    <a:pt x="6284" y="829"/>
                  </a:lnTo>
                  <a:lnTo>
                    <a:pt x="6260" y="683"/>
                  </a:lnTo>
                  <a:lnTo>
                    <a:pt x="6162" y="561"/>
                  </a:lnTo>
                  <a:lnTo>
                    <a:pt x="6114" y="488"/>
                  </a:lnTo>
                  <a:lnTo>
                    <a:pt x="6065" y="464"/>
                  </a:lnTo>
                  <a:lnTo>
                    <a:pt x="5553" y="196"/>
                  </a:lnTo>
                  <a:lnTo>
                    <a:pt x="5553" y="196"/>
                  </a:lnTo>
                  <a:lnTo>
                    <a:pt x="5480" y="171"/>
                  </a:lnTo>
                  <a:lnTo>
                    <a:pt x="5407" y="171"/>
                  </a:lnTo>
                  <a:lnTo>
                    <a:pt x="5261" y="171"/>
                  </a:lnTo>
                  <a:lnTo>
                    <a:pt x="5115" y="244"/>
                  </a:lnTo>
                  <a:lnTo>
                    <a:pt x="5066" y="293"/>
                  </a:lnTo>
                  <a:lnTo>
                    <a:pt x="5018" y="342"/>
                  </a:lnTo>
                  <a:lnTo>
                    <a:pt x="4384" y="1316"/>
                  </a:lnTo>
                  <a:lnTo>
                    <a:pt x="4384" y="1316"/>
                  </a:lnTo>
                  <a:lnTo>
                    <a:pt x="4165" y="1292"/>
                  </a:lnTo>
                  <a:lnTo>
                    <a:pt x="3970" y="1292"/>
                  </a:lnTo>
                  <a:lnTo>
                    <a:pt x="3483" y="244"/>
                  </a:lnTo>
                  <a:lnTo>
                    <a:pt x="3483" y="244"/>
                  </a:lnTo>
                  <a:lnTo>
                    <a:pt x="3435" y="171"/>
                  </a:lnTo>
                  <a:lnTo>
                    <a:pt x="3386" y="123"/>
                  </a:lnTo>
                  <a:lnTo>
                    <a:pt x="3264" y="50"/>
                  </a:lnTo>
                  <a:lnTo>
                    <a:pt x="3118" y="1"/>
                  </a:lnTo>
                  <a:lnTo>
                    <a:pt x="3045" y="1"/>
                  </a:lnTo>
                  <a:lnTo>
                    <a:pt x="2972" y="25"/>
                  </a:lnTo>
                  <a:lnTo>
                    <a:pt x="2436" y="196"/>
                  </a:lnTo>
                  <a:lnTo>
                    <a:pt x="2436" y="196"/>
                  </a:lnTo>
                  <a:lnTo>
                    <a:pt x="2363" y="220"/>
                  </a:lnTo>
                  <a:lnTo>
                    <a:pt x="2290" y="269"/>
                  </a:lnTo>
                  <a:lnTo>
                    <a:pt x="2192" y="391"/>
                  </a:lnTo>
                  <a:lnTo>
                    <a:pt x="2144" y="537"/>
                  </a:lnTo>
                  <a:lnTo>
                    <a:pt x="2144" y="610"/>
                  </a:lnTo>
                  <a:lnTo>
                    <a:pt x="2144" y="683"/>
                  </a:lnTo>
                  <a:lnTo>
                    <a:pt x="2387" y="1828"/>
                  </a:lnTo>
                  <a:lnTo>
                    <a:pt x="2387" y="1828"/>
                  </a:lnTo>
                  <a:lnTo>
                    <a:pt x="2217" y="1949"/>
                  </a:lnTo>
                  <a:lnTo>
                    <a:pt x="2071" y="2095"/>
                  </a:lnTo>
                  <a:lnTo>
                    <a:pt x="999" y="1681"/>
                  </a:lnTo>
                  <a:lnTo>
                    <a:pt x="999" y="1681"/>
                  </a:lnTo>
                  <a:lnTo>
                    <a:pt x="926" y="1681"/>
                  </a:lnTo>
                  <a:lnTo>
                    <a:pt x="829" y="1657"/>
                  </a:lnTo>
                  <a:lnTo>
                    <a:pt x="682" y="1706"/>
                  </a:lnTo>
                  <a:lnTo>
                    <a:pt x="561" y="1779"/>
                  </a:lnTo>
                  <a:lnTo>
                    <a:pt x="512" y="1828"/>
                  </a:lnTo>
                  <a:lnTo>
                    <a:pt x="463" y="1901"/>
                  </a:lnTo>
                  <a:lnTo>
                    <a:pt x="220" y="2388"/>
                  </a:lnTo>
                  <a:lnTo>
                    <a:pt x="220" y="2388"/>
                  </a:lnTo>
                  <a:lnTo>
                    <a:pt x="195" y="2461"/>
                  </a:lnTo>
                  <a:lnTo>
                    <a:pt x="171" y="2534"/>
                  </a:lnTo>
                  <a:lnTo>
                    <a:pt x="195" y="2704"/>
                  </a:lnTo>
                  <a:lnTo>
                    <a:pt x="244" y="2826"/>
                  </a:lnTo>
                  <a:lnTo>
                    <a:pt x="293" y="2899"/>
                  </a:lnTo>
                  <a:lnTo>
                    <a:pt x="366" y="2948"/>
                  </a:lnTo>
                  <a:lnTo>
                    <a:pt x="1340" y="3581"/>
                  </a:lnTo>
                  <a:lnTo>
                    <a:pt x="1340" y="3581"/>
                  </a:lnTo>
                  <a:lnTo>
                    <a:pt x="1316" y="3776"/>
                  </a:lnTo>
                  <a:lnTo>
                    <a:pt x="1291" y="3995"/>
                  </a:lnTo>
                  <a:lnTo>
                    <a:pt x="244" y="4482"/>
                  </a:lnTo>
                  <a:lnTo>
                    <a:pt x="244" y="4482"/>
                  </a:lnTo>
                  <a:lnTo>
                    <a:pt x="195" y="4507"/>
                  </a:lnTo>
                  <a:lnTo>
                    <a:pt x="122" y="4555"/>
                  </a:lnTo>
                  <a:lnTo>
                    <a:pt x="49" y="4701"/>
                  </a:lnTo>
                  <a:lnTo>
                    <a:pt x="0" y="4848"/>
                  </a:lnTo>
                  <a:lnTo>
                    <a:pt x="25" y="4921"/>
                  </a:lnTo>
                  <a:lnTo>
                    <a:pt x="25" y="4994"/>
                  </a:lnTo>
                  <a:lnTo>
                    <a:pt x="220" y="5530"/>
                  </a:lnTo>
                  <a:lnTo>
                    <a:pt x="220" y="5530"/>
                  </a:lnTo>
                  <a:lnTo>
                    <a:pt x="244" y="5578"/>
                  </a:lnTo>
                  <a:lnTo>
                    <a:pt x="293" y="5651"/>
                  </a:lnTo>
                  <a:lnTo>
                    <a:pt x="390" y="5749"/>
                  </a:lnTo>
                  <a:lnTo>
                    <a:pt x="536" y="5797"/>
                  </a:lnTo>
                  <a:lnTo>
                    <a:pt x="609" y="5797"/>
                  </a:lnTo>
                  <a:lnTo>
                    <a:pt x="682" y="5797"/>
                  </a:lnTo>
                  <a:lnTo>
                    <a:pt x="1827" y="5554"/>
                  </a:lnTo>
                  <a:lnTo>
                    <a:pt x="1827" y="5554"/>
                  </a:lnTo>
                  <a:lnTo>
                    <a:pt x="1949" y="5724"/>
                  </a:lnTo>
                  <a:lnTo>
                    <a:pt x="2095" y="5870"/>
                  </a:lnTo>
                  <a:lnTo>
                    <a:pt x="1705" y="6966"/>
                  </a:lnTo>
                  <a:lnTo>
                    <a:pt x="1705" y="6966"/>
                  </a:lnTo>
                  <a:lnTo>
                    <a:pt x="1681" y="7040"/>
                  </a:lnTo>
                  <a:lnTo>
                    <a:pt x="1681" y="7113"/>
                  </a:lnTo>
                  <a:lnTo>
                    <a:pt x="1705" y="7259"/>
                  </a:lnTo>
                  <a:lnTo>
                    <a:pt x="1778" y="7380"/>
                  </a:lnTo>
                  <a:lnTo>
                    <a:pt x="1851" y="7429"/>
                  </a:lnTo>
                  <a:lnTo>
                    <a:pt x="1900" y="7478"/>
                  </a:lnTo>
                  <a:lnTo>
                    <a:pt x="2412" y="7721"/>
                  </a:lnTo>
                  <a:lnTo>
                    <a:pt x="2412" y="7721"/>
                  </a:lnTo>
                  <a:lnTo>
                    <a:pt x="2485" y="7770"/>
                  </a:lnTo>
                  <a:lnTo>
                    <a:pt x="2558" y="7770"/>
                  </a:lnTo>
                  <a:lnTo>
                    <a:pt x="2704" y="7770"/>
                  </a:lnTo>
                  <a:lnTo>
                    <a:pt x="2850" y="7697"/>
                  </a:lnTo>
                  <a:lnTo>
                    <a:pt x="2899" y="7648"/>
                  </a:lnTo>
                  <a:lnTo>
                    <a:pt x="2947" y="7600"/>
                  </a:lnTo>
                  <a:lnTo>
                    <a:pt x="3581" y="6625"/>
                  </a:lnTo>
                  <a:lnTo>
                    <a:pt x="3581" y="6625"/>
                  </a:lnTo>
                  <a:lnTo>
                    <a:pt x="3800" y="6650"/>
                  </a:lnTo>
                  <a:lnTo>
                    <a:pt x="3995" y="6650"/>
                  </a:lnTo>
                  <a:lnTo>
                    <a:pt x="4482" y="7697"/>
                  </a:lnTo>
                  <a:lnTo>
                    <a:pt x="4482" y="7697"/>
                  </a:lnTo>
                  <a:lnTo>
                    <a:pt x="4531" y="7770"/>
                  </a:lnTo>
                  <a:lnTo>
                    <a:pt x="4579" y="7819"/>
                  </a:lnTo>
                  <a:lnTo>
                    <a:pt x="4701" y="7892"/>
                  </a:lnTo>
                  <a:lnTo>
                    <a:pt x="4847" y="7941"/>
                  </a:lnTo>
                  <a:lnTo>
                    <a:pt x="4920" y="7941"/>
                  </a:lnTo>
                  <a:lnTo>
                    <a:pt x="4993" y="7916"/>
                  </a:lnTo>
                  <a:lnTo>
                    <a:pt x="5529" y="7746"/>
                  </a:lnTo>
                  <a:lnTo>
                    <a:pt x="5529" y="7746"/>
                  </a:lnTo>
                  <a:lnTo>
                    <a:pt x="5602" y="7721"/>
                  </a:lnTo>
                  <a:lnTo>
                    <a:pt x="5651" y="7673"/>
                  </a:lnTo>
                  <a:lnTo>
                    <a:pt x="5748" y="7551"/>
                  </a:lnTo>
                  <a:lnTo>
                    <a:pt x="5821" y="7405"/>
                  </a:lnTo>
                  <a:lnTo>
                    <a:pt x="5821" y="7332"/>
                  </a:lnTo>
                  <a:lnTo>
                    <a:pt x="5821" y="7259"/>
                  </a:lnTo>
                  <a:lnTo>
                    <a:pt x="5578" y="6114"/>
                  </a:lnTo>
                  <a:lnTo>
                    <a:pt x="5578" y="6114"/>
                  </a:lnTo>
                  <a:lnTo>
                    <a:pt x="5724" y="5992"/>
                  </a:lnTo>
                  <a:lnTo>
                    <a:pt x="5894" y="5846"/>
                  </a:lnTo>
                  <a:lnTo>
                    <a:pt x="6966" y="6260"/>
                  </a:lnTo>
                  <a:lnTo>
                    <a:pt x="6966" y="6260"/>
                  </a:lnTo>
                  <a:lnTo>
                    <a:pt x="7039" y="6260"/>
                  </a:lnTo>
                  <a:lnTo>
                    <a:pt x="7112" y="6285"/>
                  </a:lnTo>
                  <a:lnTo>
                    <a:pt x="7258" y="6236"/>
                  </a:lnTo>
                  <a:lnTo>
                    <a:pt x="7404" y="6163"/>
                  </a:lnTo>
                  <a:lnTo>
                    <a:pt x="7453" y="6114"/>
                  </a:lnTo>
                  <a:lnTo>
                    <a:pt x="7502" y="6041"/>
                  </a:lnTo>
                  <a:lnTo>
                    <a:pt x="7745" y="5530"/>
                  </a:lnTo>
                  <a:lnTo>
                    <a:pt x="7745" y="5530"/>
                  </a:lnTo>
                  <a:lnTo>
                    <a:pt x="7770" y="5481"/>
                  </a:lnTo>
                  <a:lnTo>
                    <a:pt x="7794" y="5383"/>
                  </a:lnTo>
                  <a:lnTo>
                    <a:pt x="7770" y="5237"/>
                  </a:lnTo>
                  <a:lnTo>
                    <a:pt x="7697" y="5115"/>
                  </a:lnTo>
                  <a:lnTo>
                    <a:pt x="7648" y="5042"/>
                  </a:lnTo>
                  <a:lnTo>
                    <a:pt x="7599" y="4994"/>
                  </a:lnTo>
                  <a:lnTo>
                    <a:pt x="6625" y="4360"/>
                  </a:lnTo>
                  <a:lnTo>
                    <a:pt x="6625" y="4360"/>
                  </a:lnTo>
                  <a:lnTo>
                    <a:pt x="6649" y="4166"/>
                  </a:lnTo>
                  <a:lnTo>
                    <a:pt x="6649" y="3946"/>
                  </a:lnTo>
                  <a:lnTo>
                    <a:pt x="7697" y="3459"/>
                  </a:lnTo>
                  <a:lnTo>
                    <a:pt x="7697" y="3459"/>
                  </a:lnTo>
                  <a:lnTo>
                    <a:pt x="7770" y="3435"/>
                  </a:lnTo>
                  <a:lnTo>
                    <a:pt x="7843" y="3386"/>
                  </a:lnTo>
                  <a:lnTo>
                    <a:pt x="7916" y="3240"/>
                  </a:lnTo>
                  <a:lnTo>
                    <a:pt x="7940" y="3094"/>
                  </a:lnTo>
                  <a:lnTo>
                    <a:pt x="7940" y="3021"/>
                  </a:lnTo>
                  <a:lnTo>
                    <a:pt x="7940" y="2948"/>
                  </a:lnTo>
                  <a:lnTo>
                    <a:pt x="7745" y="2412"/>
                  </a:lnTo>
                  <a:lnTo>
                    <a:pt x="7745" y="2412"/>
                  </a:lnTo>
                  <a:lnTo>
                    <a:pt x="7721" y="2339"/>
                  </a:lnTo>
                  <a:lnTo>
                    <a:pt x="7672" y="2290"/>
                  </a:lnTo>
                  <a:lnTo>
                    <a:pt x="7551" y="2193"/>
                  </a:lnTo>
                  <a:lnTo>
                    <a:pt x="7429" y="2144"/>
                  </a:lnTo>
                  <a:lnTo>
                    <a:pt x="7356" y="2144"/>
                  </a:lnTo>
                  <a:lnTo>
                    <a:pt x="7258" y="2144"/>
                  </a:lnTo>
                  <a:lnTo>
                    <a:pt x="7258" y="2144"/>
                  </a:lnTo>
                  <a:close/>
                  <a:moveTo>
                    <a:pt x="5480" y="4726"/>
                  </a:moveTo>
                  <a:lnTo>
                    <a:pt x="5480" y="4726"/>
                  </a:lnTo>
                  <a:lnTo>
                    <a:pt x="5383" y="4872"/>
                  </a:lnTo>
                  <a:lnTo>
                    <a:pt x="5286" y="4994"/>
                  </a:lnTo>
                  <a:lnTo>
                    <a:pt x="5188" y="5140"/>
                  </a:lnTo>
                  <a:lnTo>
                    <a:pt x="5066" y="5237"/>
                  </a:lnTo>
                  <a:lnTo>
                    <a:pt x="4945" y="5335"/>
                  </a:lnTo>
                  <a:lnTo>
                    <a:pt x="4798" y="5432"/>
                  </a:lnTo>
                  <a:lnTo>
                    <a:pt x="4652" y="5505"/>
                  </a:lnTo>
                  <a:lnTo>
                    <a:pt x="4506" y="5554"/>
                  </a:lnTo>
                  <a:lnTo>
                    <a:pt x="4360" y="5603"/>
                  </a:lnTo>
                  <a:lnTo>
                    <a:pt x="4190" y="5627"/>
                  </a:lnTo>
                  <a:lnTo>
                    <a:pt x="4043" y="5651"/>
                  </a:lnTo>
                  <a:lnTo>
                    <a:pt x="3873" y="5627"/>
                  </a:lnTo>
                  <a:lnTo>
                    <a:pt x="3702" y="5627"/>
                  </a:lnTo>
                  <a:lnTo>
                    <a:pt x="3556" y="5578"/>
                  </a:lnTo>
                  <a:lnTo>
                    <a:pt x="3386" y="5530"/>
                  </a:lnTo>
                  <a:lnTo>
                    <a:pt x="3240" y="5456"/>
                  </a:lnTo>
                  <a:lnTo>
                    <a:pt x="3240" y="5456"/>
                  </a:lnTo>
                  <a:lnTo>
                    <a:pt x="3094" y="5383"/>
                  </a:lnTo>
                  <a:lnTo>
                    <a:pt x="2947" y="5286"/>
                  </a:lnTo>
                  <a:lnTo>
                    <a:pt x="2826" y="5164"/>
                  </a:lnTo>
                  <a:lnTo>
                    <a:pt x="2704" y="5067"/>
                  </a:lnTo>
                  <a:lnTo>
                    <a:pt x="2606" y="4921"/>
                  </a:lnTo>
                  <a:lnTo>
                    <a:pt x="2533" y="4799"/>
                  </a:lnTo>
                  <a:lnTo>
                    <a:pt x="2460" y="4653"/>
                  </a:lnTo>
                  <a:lnTo>
                    <a:pt x="2387" y="4507"/>
                  </a:lnTo>
                  <a:lnTo>
                    <a:pt x="2363" y="4336"/>
                  </a:lnTo>
                  <a:lnTo>
                    <a:pt x="2314" y="4190"/>
                  </a:lnTo>
                  <a:lnTo>
                    <a:pt x="2314" y="4020"/>
                  </a:lnTo>
                  <a:lnTo>
                    <a:pt x="2314" y="3873"/>
                  </a:lnTo>
                  <a:lnTo>
                    <a:pt x="2339" y="3703"/>
                  </a:lnTo>
                  <a:lnTo>
                    <a:pt x="2363" y="3532"/>
                  </a:lnTo>
                  <a:lnTo>
                    <a:pt x="2412" y="3386"/>
                  </a:lnTo>
                  <a:lnTo>
                    <a:pt x="2485" y="3216"/>
                  </a:lnTo>
                  <a:lnTo>
                    <a:pt x="2485" y="3216"/>
                  </a:lnTo>
                  <a:lnTo>
                    <a:pt x="2582" y="3070"/>
                  </a:lnTo>
                  <a:lnTo>
                    <a:pt x="2680" y="2948"/>
                  </a:lnTo>
                  <a:lnTo>
                    <a:pt x="2777" y="2802"/>
                  </a:lnTo>
                  <a:lnTo>
                    <a:pt x="2899" y="2704"/>
                  </a:lnTo>
                  <a:lnTo>
                    <a:pt x="3020" y="2607"/>
                  </a:lnTo>
                  <a:lnTo>
                    <a:pt x="3167" y="2509"/>
                  </a:lnTo>
                  <a:lnTo>
                    <a:pt x="3313" y="2436"/>
                  </a:lnTo>
                  <a:lnTo>
                    <a:pt x="3459" y="2388"/>
                  </a:lnTo>
                  <a:lnTo>
                    <a:pt x="3605" y="2339"/>
                  </a:lnTo>
                  <a:lnTo>
                    <a:pt x="3775" y="2315"/>
                  </a:lnTo>
                  <a:lnTo>
                    <a:pt x="3922" y="2290"/>
                  </a:lnTo>
                  <a:lnTo>
                    <a:pt x="4092" y="2315"/>
                  </a:lnTo>
                  <a:lnTo>
                    <a:pt x="4263" y="2315"/>
                  </a:lnTo>
                  <a:lnTo>
                    <a:pt x="4409" y="2363"/>
                  </a:lnTo>
                  <a:lnTo>
                    <a:pt x="4579" y="2412"/>
                  </a:lnTo>
                  <a:lnTo>
                    <a:pt x="4725" y="2485"/>
                  </a:lnTo>
                  <a:lnTo>
                    <a:pt x="4725" y="2485"/>
                  </a:lnTo>
                  <a:lnTo>
                    <a:pt x="4871" y="2558"/>
                  </a:lnTo>
                  <a:lnTo>
                    <a:pt x="5018" y="2656"/>
                  </a:lnTo>
                  <a:lnTo>
                    <a:pt x="5139" y="2777"/>
                  </a:lnTo>
                  <a:lnTo>
                    <a:pt x="5261" y="2875"/>
                  </a:lnTo>
                  <a:lnTo>
                    <a:pt x="5359" y="3021"/>
                  </a:lnTo>
                  <a:lnTo>
                    <a:pt x="5432" y="3143"/>
                  </a:lnTo>
                  <a:lnTo>
                    <a:pt x="5505" y="3289"/>
                  </a:lnTo>
                  <a:lnTo>
                    <a:pt x="5578" y="3435"/>
                  </a:lnTo>
                  <a:lnTo>
                    <a:pt x="5602" y="3605"/>
                  </a:lnTo>
                  <a:lnTo>
                    <a:pt x="5626" y="3752"/>
                  </a:lnTo>
                  <a:lnTo>
                    <a:pt x="5651" y="3922"/>
                  </a:lnTo>
                  <a:lnTo>
                    <a:pt x="5651" y="4068"/>
                  </a:lnTo>
                  <a:lnTo>
                    <a:pt x="5626" y="4239"/>
                  </a:lnTo>
                  <a:lnTo>
                    <a:pt x="5602" y="4409"/>
                  </a:lnTo>
                  <a:lnTo>
                    <a:pt x="5553" y="4555"/>
                  </a:lnTo>
                  <a:lnTo>
                    <a:pt x="5480" y="4726"/>
                  </a:lnTo>
                  <a:lnTo>
                    <a:pt x="5480" y="4726"/>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673AB7"/>
        </a:solidFill>
        <a:effectLst/>
      </p:bgPr>
    </p:bg>
    <p:spTree>
      <p:nvGrpSpPr>
        <p:cNvPr id="1" name="Shape 161"/>
        <p:cNvGrpSpPr/>
        <p:nvPr/>
      </p:nvGrpSpPr>
      <p:grpSpPr>
        <a:xfrm>
          <a:off x="0" y="0"/>
          <a:ext cx="0" cy="0"/>
          <a:chOff x="0" y="0"/>
          <a:chExt cx="0" cy="0"/>
        </a:xfrm>
      </p:grpSpPr>
      <p:sp>
        <p:nvSpPr>
          <p:cNvPr id="162" name="Google Shape;162;p22"/>
          <p:cNvSpPr txBox="1">
            <a:spLocks noGrp="1"/>
          </p:cNvSpPr>
          <p:nvPr>
            <p:ph type="title"/>
          </p:nvPr>
        </p:nvSpPr>
        <p:spPr>
          <a:xfrm>
            <a:off x="745975" y="603925"/>
            <a:ext cx="4801500" cy="409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 </a:t>
            </a:r>
            <a:r>
              <a:rPr lang="en">
                <a:solidFill>
                  <a:srgbClr val="673AB7"/>
                </a:solidFill>
              </a:rPr>
              <a:t>Mechanical Part</a:t>
            </a:r>
            <a:r>
              <a:rPr lang="en"/>
              <a:t> </a:t>
            </a:r>
            <a:endParaRPr/>
          </a:p>
        </p:txBody>
      </p:sp>
      <p:sp>
        <p:nvSpPr>
          <p:cNvPr id="163" name="Google Shape;163;p22"/>
          <p:cNvSpPr txBox="1">
            <a:spLocks noGrp="1"/>
          </p:cNvSpPr>
          <p:nvPr>
            <p:ph type="sldNum" idx="12"/>
          </p:nvPr>
        </p:nvSpPr>
        <p:spPr>
          <a:xfrm>
            <a:off x="8543227"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9</a:t>
            </a:fld>
            <a:endParaRPr/>
          </a:p>
        </p:txBody>
      </p:sp>
      <p:pic>
        <p:nvPicPr>
          <p:cNvPr id="164" name="Google Shape;164;p22"/>
          <p:cNvPicPr preferRelativeResize="0"/>
          <p:nvPr/>
        </p:nvPicPr>
        <p:blipFill>
          <a:blip r:embed="rId3">
            <a:alphaModFix/>
          </a:blip>
          <a:stretch>
            <a:fillRect/>
          </a:stretch>
        </p:blipFill>
        <p:spPr>
          <a:xfrm>
            <a:off x="67075" y="1291950"/>
            <a:ext cx="3522050" cy="3114100"/>
          </a:xfrm>
          <a:prstGeom prst="rect">
            <a:avLst/>
          </a:prstGeom>
          <a:noFill/>
          <a:ln>
            <a:noFill/>
          </a:ln>
        </p:spPr>
      </p:pic>
      <p:pic>
        <p:nvPicPr>
          <p:cNvPr id="165" name="Google Shape;165;p22"/>
          <p:cNvPicPr preferRelativeResize="0"/>
          <p:nvPr/>
        </p:nvPicPr>
        <p:blipFill>
          <a:blip r:embed="rId4">
            <a:alphaModFix/>
          </a:blip>
          <a:stretch>
            <a:fillRect/>
          </a:stretch>
        </p:blipFill>
        <p:spPr>
          <a:xfrm>
            <a:off x="3753725" y="1291950"/>
            <a:ext cx="3466897" cy="3114100"/>
          </a:xfrm>
          <a:prstGeom prst="rect">
            <a:avLst/>
          </a:prstGeom>
          <a:noFill/>
          <a:ln>
            <a:noFill/>
          </a:ln>
        </p:spPr>
      </p:pic>
      <p:grpSp>
        <p:nvGrpSpPr>
          <p:cNvPr id="166" name="Google Shape;166;p22"/>
          <p:cNvGrpSpPr/>
          <p:nvPr/>
        </p:nvGrpSpPr>
        <p:grpSpPr>
          <a:xfrm>
            <a:off x="424940" y="546659"/>
            <a:ext cx="321047" cy="331197"/>
            <a:chOff x="557511" y="3214925"/>
            <a:chExt cx="719836" cy="720150"/>
          </a:xfrm>
        </p:grpSpPr>
        <p:sp>
          <p:nvSpPr>
            <p:cNvPr id="167" name="Google Shape;167;p22"/>
            <p:cNvSpPr/>
            <p:nvPr/>
          </p:nvSpPr>
          <p:spPr>
            <a:xfrm>
              <a:off x="557511" y="3214925"/>
              <a:ext cx="434543" cy="347863"/>
            </a:xfrm>
            <a:custGeom>
              <a:avLst/>
              <a:gdLst/>
              <a:ahLst/>
              <a:cxnLst/>
              <a:rect l="l" t="t" r="r" b="b"/>
              <a:pathLst>
                <a:path w="515" h="412" extrusionOk="0">
                  <a:moveTo>
                    <a:pt x="159" y="412"/>
                  </a:moveTo>
                  <a:cubicBezTo>
                    <a:pt x="147" y="402"/>
                    <a:pt x="139" y="388"/>
                    <a:pt x="139" y="373"/>
                  </a:cubicBezTo>
                  <a:cubicBezTo>
                    <a:pt x="139" y="358"/>
                    <a:pt x="146" y="344"/>
                    <a:pt x="158" y="334"/>
                  </a:cubicBezTo>
                  <a:cubicBezTo>
                    <a:pt x="175" y="319"/>
                    <a:pt x="200" y="312"/>
                    <a:pt x="227" y="312"/>
                  </a:cubicBezTo>
                  <a:cubicBezTo>
                    <a:pt x="254" y="312"/>
                    <a:pt x="278" y="319"/>
                    <a:pt x="296" y="334"/>
                  </a:cubicBezTo>
                  <a:cubicBezTo>
                    <a:pt x="307" y="344"/>
                    <a:pt x="314" y="358"/>
                    <a:pt x="314" y="373"/>
                  </a:cubicBezTo>
                  <a:cubicBezTo>
                    <a:pt x="314" y="388"/>
                    <a:pt x="307" y="402"/>
                    <a:pt x="295" y="412"/>
                  </a:cubicBezTo>
                  <a:cubicBezTo>
                    <a:pt x="402" y="412"/>
                    <a:pt x="402" y="412"/>
                    <a:pt x="402" y="412"/>
                  </a:cubicBezTo>
                  <a:cubicBezTo>
                    <a:pt x="408" y="412"/>
                    <a:pt x="413" y="407"/>
                    <a:pt x="413" y="401"/>
                  </a:cubicBezTo>
                  <a:cubicBezTo>
                    <a:pt x="413" y="262"/>
                    <a:pt x="413" y="262"/>
                    <a:pt x="413" y="262"/>
                  </a:cubicBezTo>
                  <a:cubicBezTo>
                    <a:pt x="414" y="258"/>
                    <a:pt x="418" y="253"/>
                    <a:pt x="423" y="253"/>
                  </a:cubicBezTo>
                  <a:cubicBezTo>
                    <a:pt x="433" y="253"/>
                    <a:pt x="442" y="253"/>
                    <a:pt x="448" y="262"/>
                  </a:cubicBezTo>
                  <a:cubicBezTo>
                    <a:pt x="452" y="267"/>
                    <a:pt x="454" y="272"/>
                    <a:pt x="457" y="277"/>
                  </a:cubicBezTo>
                  <a:cubicBezTo>
                    <a:pt x="467" y="293"/>
                    <a:pt x="487" y="294"/>
                    <a:pt x="499" y="280"/>
                  </a:cubicBezTo>
                  <a:cubicBezTo>
                    <a:pt x="510" y="266"/>
                    <a:pt x="515" y="246"/>
                    <a:pt x="514" y="228"/>
                  </a:cubicBezTo>
                  <a:cubicBezTo>
                    <a:pt x="515" y="210"/>
                    <a:pt x="510" y="190"/>
                    <a:pt x="499" y="176"/>
                  </a:cubicBezTo>
                  <a:cubicBezTo>
                    <a:pt x="487" y="161"/>
                    <a:pt x="467" y="162"/>
                    <a:pt x="457" y="178"/>
                  </a:cubicBezTo>
                  <a:cubicBezTo>
                    <a:pt x="454" y="183"/>
                    <a:pt x="452" y="189"/>
                    <a:pt x="448" y="194"/>
                  </a:cubicBezTo>
                  <a:cubicBezTo>
                    <a:pt x="442" y="203"/>
                    <a:pt x="433" y="203"/>
                    <a:pt x="423" y="203"/>
                  </a:cubicBezTo>
                  <a:cubicBezTo>
                    <a:pt x="418" y="202"/>
                    <a:pt x="414" y="198"/>
                    <a:pt x="413" y="194"/>
                  </a:cubicBezTo>
                  <a:cubicBezTo>
                    <a:pt x="413" y="12"/>
                    <a:pt x="413" y="12"/>
                    <a:pt x="413" y="12"/>
                  </a:cubicBezTo>
                  <a:cubicBezTo>
                    <a:pt x="413" y="5"/>
                    <a:pt x="408" y="0"/>
                    <a:pt x="402" y="0"/>
                  </a:cubicBezTo>
                  <a:cubicBezTo>
                    <a:pt x="11" y="0"/>
                    <a:pt x="11" y="0"/>
                    <a:pt x="11" y="0"/>
                  </a:cubicBezTo>
                  <a:cubicBezTo>
                    <a:pt x="5" y="0"/>
                    <a:pt x="0" y="5"/>
                    <a:pt x="0" y="12"/>
                  </a:cubicBezTo>
                  <a:cubicBezTo>
                    <a:pt x="0" y="401"/>
                    <a:pt x="0" y="401"/>
                    <a:pt x="0" y="401"/>
                  </a:cubicBezTo>
                  <a:cubicBezTo>
                    <a:pt x="0" y="407"/>
                    <a:pt x="5" y="412"/>
                    <a:pt x="11" y="412"/>
                  </a:cubicBezTo>
                  <a:lnTo>
                    <a:pt x="159" y="412"/>
                  </a:ln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68" name="Google Shape;168;p22"/>
            <p:cNvSpPr/>
            <p:nvPr/>
          </p:nvSpPr>
          <p:spPr>
            <a:xfrm>
              <a:off x="929646" y="3214925"/>
              <a:ext cx="347700" cy="434664"/>
            </a:xfrm>
            <a:custGeom>
              <a:avLst/>
              <a:gdLst/>
              <a:ahLst/>
              <a:cxnLst/>
              <a:rect l="l" t="t" r="r" b="b"/>
              <a:pathLst>
                <a:path w="412" h="515" extrusionOk="0">
                  <a:moveTo>
                    <a:pt x="0" y="160"/>
                  </a:moveTo>
                  <a:cubicBezTo>
                    <a:pt x="10" y="148"/>
                    <a:pt x="24" y="140"/>
                    <a:pt x="39" y="140"/>
                  </a:cubicBezTo>
                  <a:cubicBezTo>
                    <a:pt x="54" y="140"/>
                    <a:pt x="68" y="147"/>
                    <a:pt x="78" y="159"/>
                  </a:cubicBezTo>
                  <a:cubicBezTo>
                    <a:pt x="93" y="176"/>
                    <a:pt x="100" y="201"/>
                    <a:pt x="100" y="228"/>
                  </a:cubicBezTo>
                  <a:cubicBezTo>
                    <a:pt x="100" y="255"/>
                    <a:pt x="93" y="279"/>
                    <a:pt x="78" y="296"/>
                  </a:cubicBezTo>
                  <a:cubicBezTo>
                    <a:pt x="68" y="308"/>
                    <a:pt x="54" y="315"/>
                    <a:pt x="39" y="315"/>
                  </a:cubicBezTo>
                  <a:cubicBezTo>
                    <a:pt x="24" y="315"/>
                    <a:pt x="10" y="308"/>
                    <a:pt x="0" y="296"/>
                  </a:cubicBezTo>
                  <a:cubicBezTo>
                    <a:pt x="0" y="402"/>
                    <a:pt x="0" y="402"/>
                    <a:pt x="0" y="402"/>
                  </a:cubicBezTo>
                  <a:cubicBezTo>
                    <a:pt x="0" y="409"/>
                    <a:pt x="5" y="414"/>
                    <a:pt x="11" y="414"/>
                  </a:cubicBezTo>
                  <a:cubicBezTo>
                    <a:pt x="150" y="414"/>
                    <a:pt x="150" y="414"/>
                    <a:pt x="150" y="414"/>
                  </a:cubicBezTo>
                  <a:cubicBezTo>
                    <a:pt x="154" y="415"/>
                    <a:pt x="159" y="419"/>
                    <a:pt x="159" y="424"/>
                  </a:cubicBezTo>
                  <a:cubicBezTo>
                    <a:pt x="159" y="434"/>
                    <a:pt x="159" y="443"/>
                    <a:pt x="150" y="449"/>
                  </a:cubicBezTo>
                  <a:cubicBezTo>
                    <a:pt x="145" y="452"/>
                    <a:pt x="140" y="455"/>
                    <a:pt x="135" y="458"/>
                  </a:cubicBezTo>
                  <a:cubicBezTo>
                    <a:pt x="119" y="468"/>
                    <a:pt x="118" y="488"/>
                    <a:pt x="132" y="500"/>
                  </a:cubicBezTo>
                  <a:cubicBezTo>
                    <a:pt x="146" y="511"/>
                    <a:pt x="166" y="515"/>
                    <a:pt x="184" y="515"/>
                  </a:cubicBezTo>
                  <a:cubicBezTo>
                    <a:pt x="202" y="515"/>
                    <a:pt x="222" y="511"/>
                    <a:pt x="236" y="500"/>
                  </a:cubicBezTo>
                  <a:cubicBezTo>
                    <a:pt x="251" y="488"/>
                    <a:pt x="250" y="468"/>
                    <a:pt x="234" y="458"/>
                  </a:cubicBezTo>
                  <a:cubicBezTo>
                    <a:pt x="229" y="455"/>
                    <a:pt x="223" y="452"/>
                    <a:pt x="218" y="449"/>
                  </a:cubicBezTo>
                  <a:cubicBezTo>
                    <a:pt x="209" y="443"/>
                    <a:pt x="209" y="434"/>
                    <a:pt x="209" y="424"/>
                  </a:cubicBezTo>
                  <a:cubicBezTo>
                    <a:pt x="210" y="419"/>
                    <a:pt x="214" y="415"/>
                    <a:pt x="218" y="414"/>
                  </a:cubicBezTo>
                  <a:cubicBezTo>
                    <a:pt x="400" y="414"/>
                    <a:pt x="400" y="414"/>
                    <a:pt x="400" y="414"/>
                  </a:cubicBezTo>
                  <a:cubicBezTo>
                    <a:pt x="407" y="414"/>
                    <a:pt x="412" y="409"/>
                    <a:pt x="412" y="402"/>
                  </a:cubicBezTo>
                  <a:cubicBezTo>
                    <a:pt x="412" y="12"/>
                    <a:pt x="412" y="12"/>
                    <a:pt x="412" y="12"/>
                  </a:cubicBezTo>
                  <a:cubicBezTo>
                    <a:pt x="412" y="5"/>
                    <a:pt x="407" y="0"/>
                    <a:pt x="400" y="0"/>
                  </a:cubicBezTo>
                  <a:cubicBezTo>
                    <a:pt x="11" y="0"/>
                    <a:pt x="11" y="0"/>
                    <a:pt x="11" y="0"/>
                  </a:cubicBezTo>
                  <a:cubicBezTo>
                    <a:pt x="5" y="0"/>
                    <a:pt x="0" y="5"/>
                    <a:pt x="0" y="12"/>
                  </a:cubicBezTo>
                  <a:lnTo>
                    <a:pt x="0" y="160"/>
                  </a:ln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69" name="Google Shape;169;p22"/>
            <p:cNvSpPr/>
            <p:nvPr/>
          </p:nvSpPr>
          <p:spPr>
            <a:xfrm>
              <a:off x="557511" y="3500411"/>
              <a:ext cx="347040" cy="434664"/>
            </a:xfrm>
            <a:custGeom>
              <a:avLst/>
              <a:gdLst/>
              <a:ahLst/>
              <a:cxnLst/>
              <a:rect l="l" t="t" r="r" b="b"/>
              <a:pathLst>
                <a:path w="411" h="515" extrusionOk="0">
                  <a:moveTo>
                    <a:pt x="411" y="356"/>
                  </a:moveTo>
                  <a:cubicBezTo>
                    <a:pt x="401" y="368"/>
                    <a:pt x="387" y="376"/>
                    <a:pt x="372" y="376"/>
                  </a:cubicBezTo>
                  <a:cubicBezTo>
                    <a:pt x="357" y="376"/>
                    <a:pt x="343" y="369"/>
                    <a:pt x="333" y="357"/>
                  </a:cubicBezTo>
                  <a:cubicBezTo>
                    <a:pt x="318" y="340"/>
                    <a:pt x="311" y="315"/>
                    <a:pt x="311" y="288"/>
                  </a:cubicBezTo>
                  <a:cubicBezTo>
                    <a:pt x="311" y="261"/>
                    <a:pt x="318" y="237"/>
                    <a:pt x="333" y="219"/>
                  </a:cubicBezTo>
                  <a:cubicBezTo>
                    <a:pt x="343" y="207"/>
                    <a:pt x="357" y="201"/>
                    <a:pt x="372" y="201"/>
                  </a:cubicBezTo>
                  <a:cubicBezTo>
                    <a:pt x="387" y="201"/>
                    <a:pt x="401" y="208"/>
                    <a:pt x="411" y="220"/>
                  </a:cubicBezTo>
                  <a:cubicBezTo>
                    <a:pt x="411" y="113"/>
                    <a:pt x="411" y="113"/>
                    <a:pt x="411" y="113"/>
                  </a:cubicBezTo>
                  <a:cubicBezTo>
                    <a:pt x="411" y="107"/>
                    <a:pt x="406" y="102"/>
                    <a:pt x="400" y="102"/>
                  </a:cubicBezTo>
                  <a:cubicBezTo>
                    <a:pt x="261" y="102"/>
                    <a:pt x="261" y="102"/>
                    <a:pt x="261" y="102"/>
                  </a:cubicBezTo>
                  <a:cubicBezTo>
                    <a:pt x="257" y="100"/>
                    <a:pt x="252" y="97"/>
                    <a:pt x="252" y="92"/>
                  </a:cubicBezTo>
                  <a:cubicBezTo>
                    <a:pt x="252" y="82"/>
                    <a:pt x="252" y="73"/>
                    <a:pt x="261" y="67"/>
                  </a:cubicBezTo>
                  <a:cubicBezTo>
                    <a:pt x="266" y="63"/>
                    <a:pt x="271" y="61"/>
                    <a:pt x="276" y="58"/>
                  </a:cubicBezTo>
                  <a:cubicBezTo>
                    <a:pt x="293" y="48"/>
                    <a:pt x="294" y="28"/>
                    <a:pt x="279" y="16"/>
                  </a:cubicBezTo>
                  <a:cubicBezTo>
                    <a:pt x="265" y="5"/>
                    <a:pt x="245" y="0"/>
                    <a:pt x="227" y="1"/>
                  </a:cubicBezTo>
                  <a:cubicBezTo>
                    <a:pt x="209" y="0"/>
                    <a:pt x="189" y="5"/>
                    <a:pt x="175" y="16"/>
                  </a:cubicBezTo>
                  <a:cubicBezTo>
                    <a:pt x="160" y="28"/>
                    <a:pt x="161" y="48"/>
                    <a:pt x="177" y="58"/>
                  </a:cubicBezTo>
                  <a:cubicBezTo>
                    <a:pt x="182" y="61"/>
                    <a:pt x="188" y="63"/>
                    <a:pt x="193" y="67"/>
                  </a:cubicBezTo>
                  <a:cubicBezTo>
                    <a:pt x="202" y="73"/>
                    <a:pt x="202" y="82"/>
                    <a:pt x="202" y="92"/>
                  </a:cubicBezTo>
                  <a:cubicBezTo>
                    <a:pt x="201" y="97"/>
                    <a:pt x="197" y="100"/>
                    <a:pt x="193" y="102"/>
                  </a:cubicBezTo>
                  <a:cubicBezTo>
                    <a:pt x="11" y="102"/>
                    <a:pt x="11" y="102"/>
                    <a:pt x="11" y="102"/>
                  </a:cubicBezTo>
                  <a:cubicBezTo>
                    <a:pt x="5" y="102"/>
                    <a:pt x="0" y="107"/>
                    <a:pt x="0" y="113"/>
                  </a:cubicBezTo>
                  <a:cubicBezTo>
                    <a:pt x="0" y="504"/>
                    <a:pt x="0" y="504"/>
                    <a:pt x="0" y="504"/>
                  </a:cubicBezTo>
                  <a:cubicBezTo>
                    <a:pt x="0" y="510"/>
                    <a:pt x="5" y="515"/>
                    <a:pt x="11" y="515"/>
                  </a:cubicBezTo>
                  <a:cubicBezTo>
                    <a:pt x="400" y="515"/>
                    <a:pt x="400" y="515"/>
                    <a:pt x="400" y="515"/>
                  </a:cubicBezTo>
                  <a:cubicBezTo>
                    <a:pt x="406" y="515"/>
                    <a:pt x="411" y="510"/>
                    <a:pt x="411" y="504"/>
                  </a:cubicBezTo>
                  <a:lnTo>
                    <a:pt x="411" y="356"/>
                  </a:ln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sp>
          <p:nvSpPr>
            <p:cNvPr id="170" name="Google Shape;170;p22"/>
            <p:cNvSpPr/>
            <p:nvPr/>
          </p:nvSpPr>
          <p:spPr>
            <a:xfrm>
              <a:off x="842804" y="3588202"/>
              <a:ext cx="434543" cy="346873"/>
            </a:xfrm>
            <a:custGeom>
              <a:avLst/>
              <a:gdLst/>
              <a:ahLst/>
              <a:cxnLst/>
              <a:rect l="l" t="t" r="r" b="b"/>
              <a:pathLst>
                <a:path w="515" h="411" extrusionOk="0">
                  <a:moveTo>
                    <a:pt x="355" y="0"/>
                  </a:moveTo>
                  <a:cubicBezTo>
                    <a:pt x="367" y="10"/>
                    <a:pt x="375" y="24"/>
                    <a:pt x="375" y="39"/>
                  </a:cubicBezTo>
                  <a:cubicBezTo>
                    <a:pt x="375" y="54"/>
                    <a:pt x="368" y="68"/>
                    <a:pt x="356" y="78"/>
                  </a:cubicBezTo>
                  <a:cubicBezTo>
                    <a:pt x="339" y="93"/>
                    <a:pt x="314" y="100"/>
                    <a:pt x="287" y="100"/>
                  </a:cubicBezTo>
                  <a:cubicBezTo>
                    <a:pt x="260" y="100"/>
                    <a:pt x="236" y="93"/>
                    <a:pt x="219" y="78"/>
                  </a:cubicBezTo>
                  <a:cubicBezTo>
                    <a:pt x="207" y="68"/>
                    <a:pt x="200" y="54"/>
                    <a:pt x="200" y="39"/>
                  </a:cubicBezTo>
                  <a:cubicBezTo>
                    <a:pt x="200" y="24"/>
                    <a:pt x="207" y="10"/>
                    <a:pt x="219" y="0"/>
                  </a:cubicBezTo>
                  <a:cubicBezTo>
                    <a:pt x="113" y="0"/>
                    <a:pt x="113" y="0"/>
                    <a:pt x="113" y="0"/>
                  </a:cubicBezTo>
                  <a:cubicBezTo>
                    <a:pt x="106" y="0"/>
                    <a:pt x="101" y="5"/>
                    <a:pt x="101" y="11"/>
                  </a:cubicBezTo>
                  <a:cubicBezTo>
                    <a:pt x="101" y="150"/>
                    <a:pt x="101" y="150"/>
                    <a:pt x="101" y="150"/>
                  </a:cubicBezTo>
                  <a:cubicBezTo>
                    <a:pt x="100" y="154"/>
                    <a:pt x="96" y="159"/>
                    <a:pt x="91" y="159"/>
                  </a:cubicBezTo>
                  <a:cubicBezTo>
                    <a:pt x="81" y="159"/>
                    <a:pt x="72" y="159"/>
                    <a:pt x="66" y="150"/>
                  </a:cubicBezTo>
                  <a:cubicBezTo>
                    <a:pt x="63" y="145"/>
                    <a:pt x="60" y="140"/>
                    <a:pt x="57" y="135"/>
                  </a:cubicBezTo>
                  <a:cubicBezTo>
                    <a:pt x="47" y="118"/>
                    <a:pt x="27" y="117"/>
                    <a:pt x="15" y="132"/>
                  </a:cubicBezTo>
                  <a:cubicBezTo>
                    <a:pt x="4" y="146"/>
                    <a:pt x="0" y="166"/>
                    <a:pt x="0" y="184"/>
                  </a:cubicBezTo>
                  <a:cubicBezTo>
                    <a:pt x="0" y="202"/>
                    <a:pt x="4" y="222"/>
                    <a:pt x="15" y="236"/>
                  </a:cubicBezTo>
                  <a:cubicBezTo>
                    <a:pt x="27" y="251"/>
                    <a:pt x="47" y="250"/>
                    <a:pt x="57" y="234"/>
                  </a:cubicBezTo>
                  <a:cubicBezTo>
                    <a:pt x="60" y="229"/>
                    <a:pt x="63" y="223"/>
                    <a:pt x="66" y="218"/>
                  </a:cubicBezTo>
                  <a:cubicBezTo>
                    <a:pt x="72" y="209"/>
                    <a:pt x="81" y="209"/>
                    <a:pt x="91" y="209"/>
                  </a:cubicBezTo>
                  <a:cubicBezTo>
                    <a:pt x="96" y="210"/>
                    <a:pt x="100" y="214"/>
                    <a:pt x="101" y="218"/>
                  </a:cubicBezTo>
                  <a:cubicBezTo>
                    <a:pt x="101" y="400"/>
                    <a:pt x="101" y="400"/>
                    <a:pt x="101" y="400"/>
                  </a:cubicBezTo>
                  <a:cubicBezTo>
                    <a:pt x="101" y="406"/>
                    <a:pt x="106" y="411"/>
                    <a:pt x="113" y="411"/>
                  </a:cubicBezTo>
                  <a:cubicBezTo>
                    <a:pt x="503" y="411"/>
                    <a:pt x="503" y="411"/>
                    <a:pt x="503" y="411"/>
                  </a:cubicBezTo>
                  <a:cubicBezTo>
                    <a:pt x="510" y="411"/>
                    <a:pt x="515" y="406"/>
                    <a:pt x="515" y="400"/>
                  </a:cubicBezTo>
                  <a:cubicBezTo>
                    <a:pt x="515" y="11"/>
                    <a:pt x="515" y="11"/>
                    <a:pt x="515" y="11"/>
                  </a:cubicBezTo>
                  <a:cubicBezTo>
                    <a:pt x="515" y="5"/>
                    <a:pt x="510" y="0"/>
                    <a:pt x="503" y="0"/>
                  </a:cubicBezTo>
                  <a:lnTo>
                    <a:pt x="355" y="0"/>
                  </a:ln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a:solidFill>
                  <a:schemeClr val="dk1"/>
                </a:solidFill>
                <a:latin typeface="Calibri"/>
                <a:ea typeface="Calibri"/>
                <a:cs typeface="Calibri"/>
                <a:sym typeface="Calibri"/>
              </a:endParaRPr>
            </a:p>
          </p:txBody>
        </p:sp>
      </p:grpSp>
    </p:spTree>
  </p:cSld>
  <p:clrMapOvr>
    <a:masterClrMapping/>
  </p:clrMapOvr>
</p:sld>
</file>

<file path=ppt/theme/theme1.xml><?xml version="1.0" encoding="utf-8"?>
<a:theme xmlns:a="http://schemas.openxmlformats.org/drawingml/2006/main" name="Arviragus template">
  <a:themeElements>
    <a:clrScheme name="Custom 347">
      <a:dk1>
        <a:srgbClr val="666666"/>
      </a:dk1>
      <a:lt1>
        <a:srgbClr val="FFFFFF"/>
      </a:lt1>
      <a:dk2>
        <a:srgbClr val="999999"/>
      </a:dk2>
      <a:lt2>
        <a:srgbClr val="DCE2E7"/>
      </a:lt2>
      <a:accent1>
        <a:srgbClr val="8BC34A"/>
      </a:accent1>
      <a:accent2>
        <a:srgbClr val="00BCD4"/>
      </a:accent2>
      <a:accent3>
        <a:srgbClr val="9C27B0"/>
      </a:accent3>
      <a:accent4>
        <a:srgbClr val="E91E63"/>
      </a:accent4>
      <a:accent5>
        <a:srgbClr val="FF9800"/>
      </a:accent5>
      <a:accent6>
        <a:srgbClr val="FFEB3B"/>
      </a:accent6>
      <a:hlink>
        <a:srgbClr val="2196F3"/>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537</Words>
  <Application>Microsoft Office PowerPoint</Application>
  <PresentationFormat>On-screen Show (16:9)</PresentationFormat>
  <Paragraphs>99</Paragraphs>
  <Slides>23</Slides>
  <Notes>23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Karla</vt:lpstr>
      <vt:lpstr>Calibri</vt:lpstr>
      <vt:lpstr>Montserrat</vt:lpstr>
      <vt:lpstr>Montserrat Medium</vt:lpstr>
      <vt:lpstr>Arial</vt:lpstr>
      <vt:lpstr>Arviragus template</vt:lpstr>
      <vt:lpstr>Pharmacy Automation  system   -PAS-</vt:lpstr>
      <vt:lpstr>Outline</vt:lpstr>
      <vt:lpstr>1. Introduction</vt:lpstr>
      <vt:lpstr>PowerPoint Presentation</vt:lpstr>
      <vt:lpstr>What problem does PAS solve</vt:lpstr>
      <vt:lpstr>What problem does PAS solve </vt:lpstr>
      <vt:lpstr> What problem does PAS solve  </vt:lpstr>
      <vt:lpstr> Parts  -Mechanical -Electric </vt:lpstr>
      <vt:lpstr> Mechanical Part </vt:lpstr>
      <vt:lpstr> Mechanical Part </vt:lpstr>
      <vt:lpstr>Electric Part </vt:lpstr>
      <vt:lpstr>Electric Part </vt:lpstr>
      <vt:lpstr>Project Timeline</vt:lpstr>
      <vt:lpstr> How does PAS Work. </vt:lpstr>
      <vt:lpstr> How does PAS Work.</vt:lpstr>
      <vt:lpstr> How does PAS Work.</vt:lpstr>
      <vt:lpstr> How does PAS Work.</vt:lpstr>
      <vt:lpstr> How does PAS Work.</vt:lpstr>
      <vt:lpstr> How does PAS Work.</vt:lpstr>
      <vt:lpstr>Final Product </vt:lpstr>
      <vt:lpstr>Future work </vt:lpstr>
      <vt:lpstr>Team Presentation</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Pharmacy Automation  system   -PAS-</dc:title>
  <cp:lastModifiedBy>hosny ishtaya</cp:lastModifiedBy>
  <cp:revision>1</cp:revision>
  <dcterms:modified xsi:type="dcterms:W3CDTF">2022-09-04T21:25:51Z</dcterms:modified>
</cp:coreProperties>
</file>