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8288000" cy="10287000"/>
  <p:notesSz cx="6858000" cy="9144000"/>
  <p:embeddedFontLst>
    <p:embeddedFont>
      <p:font typeface="Heading Now 71-78" panose="020B0604020202020204" charset="0"/>
      <p:regular r:id="rId34"/>
    </p:embeddedFont>
    <p:embeddedFont>
      <p:font typeface="TT Firs Neue" panose="020B0604020202020204" charset="0"/>
      <p:regular r:id="rId35"/>
    </p:embeddedFont>
    <p:embeddedFont>
      <p:font typeface="TT Firs Neue Bold" panose="020B0604020202020204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svg"/><Relationship Id="rId7" Type="http://schemas.openxmlformats.org/officeDocument/2006/relationships/image" Target="../media/image89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svg"/><Relationship Id="rId10" Type="http://schemas.openxmlformats.org/officeDocument/2006/relationships/image" Target="../media/image98.png"/><Relationship Id="rId4" Type="http://schemas.openxmlformats.org/officeDocument/2006/relationships/image" Target="../media/image86.png"/><Relationship Id="rId9" Type="http://schemas.openxmlformats.org/officeDocument/2006/relationships/image" Target="../media/image91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svg"/><Relationship Id="rId7" Type="http://schemas.openxmlformats.org/officeDocument/2006/relationships/image" Target="../media/image89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100.svg"/><Relationship Id="rId5" Type="http://schemas.openxmlformats.org/officeDocument/2006/relationships/image" Target="../media/image87.svg"/><Relationship Id="rId10" Type="http://schemas.openxmlformats.org/officeDocument/2006/relationships/image" Target="../media/image99.png"/><Relationship Id="rId4" Type="http://schemas.openxmlformats.org/officeDocument/2006/relationships/image" Target="../media/image86.png"/><Relationship Id="rId9" Type="http://schemas.openxmlformats.org/officeDocument/2006/relationships/image" Target="../media/image91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svg"/><Relationship Id="rId7" Type="http://schemas.openxmlformats.org/officeDocument/2006/relationships/image" Target="../media/image89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svg"/><Relationship Id="rId10" Type="http://schemas.openxmlformats.org/officeDocument/2006/relationships/image" Target="../media/image101.png"/><Relationship Id="rId4" Type="http://schemas.openxmlformats.org/officeDocument/2006/relationships/image" Target="../media/image86.png"/><Relationship Id="rId9" Type="http://schemas.openxmlformats.org/officeDocument/2006/relationships/image" Target="../media/image91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svg"/><Relationship Id="rId7" Type="http://schemas.openxmlformats.org/officeDocument/2006/relationships/image" Target="../media/image89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svg"/><Relationship Id="rId10" Type="http://schemas.openxmlformats.org/officeDocument/2006/relationships/image" Target="../media/image102.png"/><Relationship Id="rId4" Type="http://schemas.openxmlformats.org/officeDocument/2006/relationships/image" Target="../media/image86.png"/><Relationship Id="rId9" Type="http://schemas.openxmlformats.org/officeDocument/2006/relationships/image" Target="../media/image9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jpeg"/><Relationship Id="rId5" Type="http://schemas.openxmlformats.org/officeDocument/2006/relationships/image" Target="../media/image111.png"/><Relationship Id="rId4" Type="http://schemas.openxmlformats.org/officeDocument/2006/relationships/image" Target="../media/image1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6.jpeg"/><Relationship Id="rId4" Type="http://schemas.openxmlformats.org/officeDocument/2006/relationships/image" Target="../media/image10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7.jpeg"/><Relationship Id="rId4" Type="http://schemas.openxmlformats.org/officeDocument/2006/relationships/image" Target="../media/image10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28.jpeg"/><Relationship Id="rId4" Type="http://schemas.openxmlformats.org/officeDocument/2006/relationships/image" Target="../media/image10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29.jpeg"/><Relationship Id="rId4" Type="http://schemas.openxmlformats.org/officeDocument/2006/relationships/image" Target="../media/image10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30.jpeg"/><Relationship Id="rId4" Type="http://schemas.openxmlformats.org/officeDocument/2006/relationships/image" Target="../media/image10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svg"/><Relationship Id="rId7" Type="http://schemas.openxmlformats.org/officeDocument/2006/relationships/image" Target="../media/image136.sv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png"/><Relationship Id="rId11" Type="http://schemas.openxmlformats.org/officeDocument/2006/relationships/image" Target="../media/image140.svg"/><Relationship Id="rId5" Type="http://schemas.openxmlformats.org/officeDocument/2006/relationships/image" Target="../media/image134.png"/><Relationship Id="rId10" Type="http://schemas.openxmlformats.org/officeDocument/2006/relationships/image" Target="../media/image139.png"/><Relationship Id="rId4" Type="http://schemas.openxmlformats.org/officeDocument/2006/relationships/image" Target="../media/image133.png"/><Relationship Id="rId9" Type="http://schemas.openxmlformats.org/officeDocument/2006/relationships/image" Target="../media/image13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3" Type="http://schemas.openxmlformats.org/officeDocument/2006/relationships/image" Target="../media/image25.sv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image" Target="../media/image142.svg"/><Relationship Id="rId7" Type="http://schemas.openxmlformats.org/officeDocument/2006/relationships/image" Target="../media/image146.sv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png"/><Relationship Id="rId11" Type="http://schemas.openxmlformats.org/officeDocument/2006/relationships/image" Target="../media/image61.svg"/><Relationship Id="rId5" Type="http://schemas.openxmlformats.org/officeDocument/2006/relationships/image" Target="../media/image144.svg"/><Relationship Id="rId10" Type="http://schemas.openxmlformats.org/officeDocument/2006/relationships/image" Target="../media/image60.png"/><Relationship Id="rId4" Type="http://schemas.openxmlformats.org/officeDocument/2006/relationships/image" Target="../media/image143.png"/><Relationship Id="rId9" Type="http://schemas.openxmlformats.org/officeDocument/2006/relationships/image" Target="../media/image148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image" Target="../media/image150.png"/><Relationship Id="rId7" Type="http://schemas.openxmlformats.org/officeDocument/2006/relationships/image" Target="../media/image154.sv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3.png"/><Relationship Id="rId11" Type="http://schemas.openxmlformats.org/officeDocument/2006/relationships/image" Target="../media/image158.svg"/><Relationship Id="rId5" Type="http://schemas.openxmlformats.org/officeDocument/2006/relationships/image" Target="../media/image152.png"/><Relationship Id="rId10" Type="http://schemas.openxmlformats.org/officeDocument/2006/relationships/image" Target="../media/image157.png"/><Relationship Id="rId4" Type="http://schemas.openxmlformats.org/officeDocument/2006/relationships/image" Target="../media/image151.svg"/><Relationship Id="rId9" Type="http://schemas.openxmlformats.org/officeDocument/2006/relationships/image" Target="../media/image156.sv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svg"/><Relationship Id="rId18" Type="http://schemas.openxmlformats.org/officeDocument/2006/relationships/image" Target="../media/image52.png"/><Relationship Id="rId26" Type="http://schemas.openxmlformats.org/officeDocument/2006/relationships/image" Target="../media/image60.png"/><Relationship Id="rId3" Type="http://schemas.openxmlformats.org/officeDocument/2006/relationships/image" Target="../media/image37.svg"/><Relationship Id="rId21" Type="http://schemas.openxmlformats.org/officeDocument/2006/relationships/image" Target="../media/image55.svg"/><Relationship Id="rId7" Type="http://schemas.openxmlformats.org/officeDocument/2006/relationships/image" Target="../media/image41.svg"/><Relationship Id="rId12" Type="http://schemas.openxmlformats.org/officeDocument/2006/relationships/image" Target="../media/image46.png"/><Relationship Id="rId17" Type="http://schemas.openxmlformats.org/officeDocument/2006/relationships/image" Target="../media/image51.svg"/><Relationship Id="rId25" Type="http://schemas.openxmlformats.org/officeDocument/2006/relationships/image" Target="../media/image59.sv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24" Type="http://schemas.openxmlformats.org/officeDocument/2006/relationships/image" Target="../media/image58.png"/><Relationship Id="rId5" Type="http://schemas.openxmlformats.org/officeDocument/2006/relationships/image" Target="../media/image39.svg"/><Relationship Id="rId15" Type="http://schemas.openxmlformats.org/officeDocument/2006/relationships/image" Target="../media/image49.svg"/><Relationship Id="rId23" Type="http://schemas.openxmlformats.org/officeDocument/2006/relationships/image" Target="../media/image57.svg"/><Relationship Id="rId10" Type="http://schemas.openxmlformats.org/officeDocument/2006/relationships/image" Target="../media/image44.png"/><Relationship Id="rId19" Type="http://schemas.openxmlformats.org/officeDocument/2006/relationships/image" Target="../media/image53.svg"/><Relationship Id="rId4" Type="http://schemas.openxmlformats.org/officeDocument/2006/relationships/image" Target="../media/image38.png"/><Relationship Id="rId9" Type="http://schemas.openxmlformats.org/officeDocument/2006/relationships/image" Target="../media/image43.svg"/><Relationship Id="rId14" Type="http://schemas.openxmlformats.org/officeDocument/2006/relationships/image" Target="../media/image48.png"/><Relationship Id="rId22" Type="http://schemas.openxmlformats.org/officeDocument/2006/relationships/image" Target="../media/image56.png"/><Relationship Id="rId27" Type="http://schemas.openxmlformats.org/officeDocument/2006/relationships/image" Target="../media/image6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11" Type="http://schemas.openxmlformats.org/officeDocument/2006/relationships/image" Target="../media/image71.svg"/><Relationship Id="rId5" Type="http://schemas.openxmlformats.org/officeDocument/2006/relationships/image" Target="../media/image65.sv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svg"/><Relationship Id="rId3" Type="http://schemas.openxmlformats.org/officeDocument/2006/relationships/image" Target="../media/image73.svg"/><Relationship Id="rId7" Type="http://schemas.openxmlformats.org/officeDocument/2006/relationships/image" Target="../media/image77.svg"/><Relationship Id="rId12" Type="http://schemas.openxmlformats.org/officeDocument/2006/relationships/image" Target="../media/image82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11" Type="http://schemas.openxmlformats.org/officeDocument/2006/relationships/image" Target="../media/image81.sv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jpeg"/><Relationship Id="rId9" Type="http://schemas.openxmlformats.org/officeDocument/2006/relationships/image" Target="../media/image7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svg"/><Relationship Id="rId7" Type="http://schemas.openxmlformats.org/officeDocument/2006/relationships/image" Target="../media/image89.svg"/><Relationship Id="rId12" Type="http://schemas.openxmlformats.org/officeDocument/2006/relationships/image" Target="../media/image94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3.svg"/><Relationship Id="rId5" Type="http://schemas.openxmlformats.org/officeDocument/2006/relationships/image" Target="../media/image87.sv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svg"/><Relationship Id="rId7" Type="http://schemas.openxmlformats.org/officeDocument/2006/relationships/image" Target="../media/image89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svg"/><Relationship Id="rId10" Type="http://schemas.openxmlformats.org/officeDocument/2006/relationships/image" Target="../media/image95.png"/><Relationship Id="rId4" Type="http://schemas.openxmlformats.org/officeDocument/2006/relationships/image" Target="../media/image86.png"/><Relationship Id="rId9" Type="http://schemas.openxmlformats.org/officeDocument/2006/relationships/image" Target="../media/image9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svg"/><Relationship Id="rId7" Type="http://schemas.openxmlformats.org/officeDocument/2006/relationships/image" Target="../media/image89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7.png"/><Relationship Id="rId5" Type="http://schemas.openxmlformats.org/officeDocument/2006/relationships/image" Target="../media/image87.svg"/><Relationship Id="rId10" Type="http://schemas.openxmlformats.org/officeDocument/2006/relationships/image" Target="../media/image96.png"/><Relationship Id="rId4" Type="http://schemas.openxmlformats.org/officeDocument/2006/relationships/image" Target="../media/image86.png"/><Relationship Id="rId9" Type="http://schemas.openxmlformats.org/officeDocument/2006/relationships/image" Target="../media/image9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40571">
            <a:off x="12893434" y="7200900"/>
            <a:ext cx="7171765" cy="4114800"/>
          </a:xfrm>
          <a:custGeom>
            <a:avLst/>
            <a:gdLst/>
            <a:ahLst/>
            <a:cxnLst/>
            <a:rect l="l" t="t" r="r" b="b"/>
            <a:pathLst>
              <a:path w="7171765" h="4114800">
                <a:moveTo>
                  <a:pt x="0" y="0"/>
                </a:moveTo>
                <a:lnTo>
                  <a:pt x="7171765" y="0"/>
                </a:lnTo>
                <a:lnTo>
                  <a:pt x="71717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7321030">
            <a:off x="-474020" y="-1194606"/>
            <a:ext cx="4177462" cy="4114800"/>
          </a:xfrm>
          <a:custGeom>
            <a:avLst/>
            <a:gdLst/>
            <a:ahLst/>
            <a:cxnLst/>
            <a:rect l="l" t="t" r="r" b="b"/>
            <a:pathLst>
              <a:path w="4177462" h="4114800">
                <a:moveTo>
                  <a:pt x="0" y="0"/>
                </a:moveTo>
                <a:lnTo>
                  <a:pt x="4177462" y="0"/>
                </a:lnTo>
                <a:lnTo>
                  <a:pt x="41774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559148">
            <a:off x="-2724334" y="1463501"/>
            <a:ext cx="4905872" cy="4114800"/>
          </a:xfrm>
          <a:custGeom>
            <a:avLst/>
            <a:gdLst/>
            <a:ahLst/>
            <a:cxnLst/>
            <a:rect l="l" t="t" r="r" b="b"/>
            <a:pathLst>
              <a:path w="4905872" h="4114800">
                <a:moveTo>
                  <a:pt x="0" y="0"/>
                </a:moveTo>
                <a:lnTo>
                  <a:pt x="4905872" y="0"/>
                </a:lnTo>
                <a:lnTo>
                  <a:pt x="490587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6793153">
            <a:off x="14077646" y="-669386"/>
            <a:ext cx="2132364" cy="2143079"/>
          </a:xfrm>
          <a:custGeom>
            <a:avLst/>
            <a:gdLst/>
            <a:ahLst/>
            <a:cxnLst/>
            <a:rect l="l" t="t" r="r" b="b"/>
            <a:pathLst>
              <a:path w="2132364" h="2143079">
                <a:moveTo>
                  <a:pt x="0" y="0"/>
                </a:moveTo>
                <a:lnTo>
                  <a:pt x="2132364" y="0"/>
                </a:lnTo>
                <a:lnTo>
                  <a:pt x="2132364" y="2143079"/>
                </a:lnTo>
                <a:lnTo>
                  <a:pt x="0" y="21430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30424">
            <a:off x="-902167" y="8627930"/>
            <a:ext cx="7315200" cy="2926080"/>
          </a:xfrm>
          <a:custGeom>
            <a:avLst/>
            <a:gdLst/>
            <a:ahLst/>
            <a:cxnLst/>
            <a:rect l="l" t="t" r="r" b="b"/>
            <a:pathLst>
              <a:path w="7315200" h="2926080">
                <a:moveTo>
                  <a:pt x="0" y="0"/>
                </a:moveTo>
                <a:lnTo>
                  <a:pt x="7315200" y="0"/>
                </a:lnTo>
                <a:lnTo>
                  <a:pt x="7315200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200347" y="3245253"/>
            <a:ext cx="2257318" cy="1896147"/>
          </a:xfrm>
          <a:custGeom>
            <a:avLst/>
            <a:gdLst/>
            <a:ahLst/>
            <a:cxnLst/>
            <a:rect l="l" t="t" r="r" b="b"/>
            <a:pathLst>
              <a:path w="2257318" h="1896147">
                <a:moveTo>
                  <a:pt x="0" y="0"/>
                </a:moveTo>
                <a:lnTo>
                  <a:pt x="2257318" y="0"/>
                </a:lnTo>
                <a:lnTo>
                  <a:pt x="2257318" y="1896147"/>
                </a:lnTo>
                <a:lnTo>
                  <a:pt x="0" y="189614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772215" y="2230798"/>
            <a:ext cx="8743570" cy="5825403"/>
          </a:xfrm>
          <a:custGeom>
            <a:avLst/>
            <a:gdLst/>
            <a:ahLst/>
            <a:cxnLst/>
            <a:rect l="l" t="t" r="r" b="b"/>
            <a:pathLst>
              <a:path w="8743570" h="5825403">
                <a:moveTo>
                  <a:pt x="0" y="0"/>
                </a:moveTo>
                <a:lnTo>
                  <a:pt x="8743570" y="0"/>
                </a:lnTo>
                <a:lnTo>
                  <a:pt x="8743570" y="5825404"/>
                </a:lnTo>
                <a:lnTo>
                  <a:pt x="0" y="582540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02907" y="-1059718"/>
            <a:ext cx="6586326" cy="3614246"/>
          </a:xfrm>
          <a:custGeom>
            <a:avLst/>
            <a:gdLst/>
            <a:ahLst/>
            <a:cxnLst/>
            <a:rect l="l" t="t" r="r" b="b"/>
            <a:pathLst>
              <a:path w="6586326" h="3614246">
                <a:moveTo>
                  <a:pt x="0" y="0"/>
                </a:moveTo>
                <a:lnTo>
                  <a:pt x="6586325" y="0"/>
                </a:lnTo>
                <a:lnTo>
                  <a:pt x="6586325" y="3614246"/>
                </a:lnTo>
                <a:lnTo>
                  <a:pt x="0" y="3614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079970">
            <a:off x="17065964" y="2806180"/>
            <a:ext cx="1728673" cy="1846380"/>
          </a:xfrm>
          <a:custGeom>
            <a:avLst/>
            <a:gdLst/>
            <a:ahLst/>
            <a:cxnLst/>
            <a:rect l="l" t="t" r="r" b="b"/>
            <a:pathLst>
              <a:path w="1728673" h="1846380">
                <a:moveTo>
                  <a:pt x="0" y="0"/>
                </a:moveTo>
                <a:lnTo>
                  <a:pt x="1728673" y="0"/>
                </a:lnTo>
                <a:lnTo>
                  <a:pt x="1728673" y="1846380"/>
                </a:lnTo>
                <a:lnTo>
                  <a:pt x="0" y="18463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935361" y="8873317"/>
            <a:ext cx="1800932" cy="2219948"/>
          </a:xfrm>
          <a:custGeom>
            <a:avLst/>
            <a:gdLst/>
            <a:ahLst/>
            <a:cxnLst/>
            <a:rect l="l" t="t" r="r" b="b"/>
            <a:pathLst>
              <a:path w="1800932" h="2219948">
                <a:moveTo>
                  <a:pt x="0" y="0"/>
                </a:moveTo>
                <a:lnTo>
                  <a:pt x="1800933" y="0"/>
                </a:lnTo>
                <a:lnTo>
                  <a:pt x="1800933" y="2219948"/>
                </a:lnTo>
                <a:lnTo>
                  <a:pt x="0" y="22199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628028" y="733648"/>
            <a:ext cx="1501575" cy="1439635"/>
          </a:xfrm>
          <a:custGeom>
            <a:avLst/>
            <a:gdLst/>
            <a:ahLst/>
            <a:cxnLst/>
            <a:rect l="l" t="t" r="r" b="b"/>
            <a:pathLst>
              <a:path w="1501575" h="1439635">
                <a:moveTo>
                  <a:pt x="0" y="0"/>
                </a:moveTo>
                <a:lnTo>
                  <a:pt x="1501575" y="0"/>
                </a:lnTo>
                <a:lnTo>
                  <a:pt x="1501575" y="1439635"/>
                </a:lnTo>
                <a:lnTo>
                  <a:pt x="0" y="14396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93371" y="3734387"/>
            <a:ext cx="11301259" cy="4506377"/>
          </a:xfrm>
          <a:custGeom>
            <a:avLst/>
            <a:gdLst/>
            <a:ahLst/>
            <a:cxnLst/>
            <a:rect l="l" t="t" r="r" b="b"/>
            <a:pathLst>
              <a:path w="11301259" h="4506377">
                <a:moveTo>
                  <a:pt x="0" y="0"/>
                </a:moveTo>
                <a:lnTo>
                  <a:pt x="11301258" y="0"/>
                </a:lnTo>
                <a:lnTo>
                  <a:pt x="11301258" y="4506377"/>
                </a:lnTo>
                <a:lnTo>
                  <a:pt x="0" y="45063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57833" y="2033763"/>
            <a:ext cx="6658648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Physics Engine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02907" y="-1059718"/>
            <a:ext cx="6586326" cy="3614246"/>
          </a:xfrm>
          <a:custGeom>
            <a:avLst/>
            <a:gdLst/>
            <a:ahLst/>
            <a:cxnLst/>
            <a:rect l="l" t="t" r="r" b="b"/>
            <a:pathLst>
              <a:path w="6586326" h="3614246">
                <a:moveTo>
                  <a:pt x="0" y="0"/>
                </a:moveTo>
                <a:lnTo>
                  <a:pt x="6586325" y="0"/>
                </a:lnTo>
                <a:lnTo>
                  <a:pt x="6586325" y="3614246"/>
                </a:lnTo>
                <a:lnTo>
                  <a:pt x="0" y="3614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079970">
            <a:off x="17065964" y="2806180"/>
            <a:ext cx="1728673" cy="1846380"/>
          </a:xfrm>
          <a:custGeom>
            <a:avLst/>
            <a:gdLst/>
            <a:ahLst/>
            <a:cxnLst/>
            <a:rect l="l" t="t" r="r" b="b"/>
            <a:pathLst>
              <a:path w="1728673" h="1846380">
                <a:moveTo>
                  <a:pt x="0" y="0"/>
                </a:moveTo>
                <a:lnTo>
                  <a:pt x="1728673" y="0"/>
                </a:lnTo>
                <a:lnTo>
                  <a:pt x="1728673" y="1846380"/>
                </a:lnTo>
                <a:lnTo>
                  <a:pt x="0" y="18463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935361" y="8873317"/>
            <a:ext cx="1800932" cy="2219948"/>
          </a:xfrm>
          <a:custGeom>
            <a:avLst/>
            <a:gdLst/>
            <a:ahLst/>
            <a:cxnLst/>
            <a:rect l="l" t="t" r="r" b="b"/>
            <a:pathLst>
              <a:path w="1800932" h="2219948">
                <a:moveTo>
                  <a:pt x="0" y="0"/>
                </a:moveTo>
                <a:lnTo>
                  <a:pt x="1800933" y="0"/>
                </a:lnTo>
                <a:lnTo>
                  <a:pt x="1800933" y="2219948"/>
                </a:lnTo>
                <a:lnTo>
                  <a:pt x="0" y="22199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628028" y="733648"/>
            <a:ext cx="1501575" cy="1439635"/>
          </a:xfrm>
          <a:custGeom>
            <a:avLst/>
            <a:gdLst/>
            <a:ahLst/>
            <a:cxnLst/>
            <a:rect l="l" t="t" r="r" b="b"/>
            <a:pathLst>
              <a:path w="1501575" h="1439635">
                <a:moveTo>
                  <a:pt x="0" y="0"/>
                </a:moveTo>
                <a:lnTo>
                  <a:pt x="1501575" y="0"/>
                </a:lnTo>
                <a:lnTo>
                  <a:pt x="1501575" y="1439635"/>
                </a:lnTo>
                <a:lnTo>
                  <a:pt x="0" y="14396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419945" y="4130089"/>
            <a:ext cx="9448111" cy="3714972"/>
          </a:xfrm>
          <a:custGeom>
            <a:avLst/>
            <a:gdLst/>
            <a:ahLst/>
            <a:cxnLst/>
            <a:rect l="l" t="t" r="r" b="b"/>
            <a:pathLst>
              <a:path w="9448111" h="3714972">
                <a:moveTo>
                  <a:pt x="0" y="0"/>
                </a:moveTo>
                <a:lnTo>
                  <a:pt x="9448110" y="0"/>
                </a:lnTo>
                <a:lnTo>
                  <a:pt x="9448110" y="3714972"/>
                </a:lnTo>
                <a:lnTo>
                  <a:pt x="0" y="371497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57833" y="2033763"/>
            <a:ext cx="8655021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Canvas / Rendering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02907" y="-1059718"/>
            <a:ext cx="6586326" cy="3614246"/>
          </a:xfrm>
          <a:custGeom>
            <a:avLst/>
            <a:gdLst/>
            <a:ahLst/>
            <a:cxnLst/>
            <a:rect l="l" t="t" r="r" b="b"/>
            <a:pathLst>
              <a:path w="6586326" h="3614246">
                <a:moveTo>
                  <a:pt x="0" y="0"/>
                </a:moveTo>
                <a:lnTo>
                  <a:pt x="6586325" y="0"/>
                </a:lnTo>
                <a:lnTo>
                  <a:pt x="6586325" y="3614246"/>
                </a:lnTo>
                <a:lnTo>
                  <a:pt x="0" y="3614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079970">
            <a:off x="17065964" y="2806180"/>
            <a:ext cx="1728673" cy="1846380"/>
          </a:xfrm>
          <a:custGeom>
            <a:avLst/>
            <a:gdLst/>
            <a:ahLst/>
            <a:cxnLst/>
            <a:rect l="l" t="t" r="r" b="b"/>
            <a:pathLst>
              <a:path w="1728673" h="1846380">
                <a:moveTo>
                  <a:pt x="0" y="0"/>
                </a:moveTo>
                <a:lnTo>
                  <a:pt x="1728673" y="0"/>
                </a:lnTo>
                <a:lnTo>
                  <a:pt x="1728673" y="1846380"/>
                </a:lnTo>
                <a:lnTo>
                  <a:pt x="0" y="18463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935361" y="8873317"/>
            <a:ext cx="1800932" cy="2219948"/>
          </a:xfrm>
          <a:custGeom>
            <a:avLst/>
            <a:gdLst/>
            <a:ahLst/>
            <a:cxnLst/>
            <a:rect l="l" t="t" r="r" b="b"/>
            <a:pathLst>
              <a:path w="1800932" h="2219948">
                <a:moveTo>
                  <a:pt x="0" y="0"/>
                </a:moveTo>
                <a:lnTo>
                  <a:pt x="1800933" y="0"/>
                </a:lnTo>
                <a:lnTo>
                  <a:pt x="1800933" y="2219948"/>
                </a:lnTo>
                <a:lnTo>
                  <a:pt x="0" y="22199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628028" y="733648"/>
            <a:ext cx="1501575" cy="1439635"/>
          </a:xfrm>
          <a:custGeom>
            <a:avLst/>
            <a:gdLst/>
            <a:ahLst/>
            <a:cxnLst/>
            <a:rect l="l" t="t" r="r" b="b"/>
            <a:pathLst>
              <a:path w="1501575" h="1439635">
                <a:moveTo>
                  <a:pt x="0" y="0"/>
                </a:moveTo>
                <a:lnTo>
                  <a:pt x="1501575" y="0"/>
                </a:lnTo>
                <a:lnTo>
                  <a:pt x="1501575" y="1439635"/>
                </a:lnTo>
                <a:lnTo>
                  <a:pt x="0" y="14396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007945" y="3419547"/>
            <a:ext cx="10272111" cy="5136055"/>
          </a:xfrm>
          <a:custGeom>
            <a:avLst/>
            <a:gdLst/>
            <a:ahLst/>
            <a:cxnLst/>
            <a:rect l="l" t="t" r="r" b="b"/>
            <a:pathLst>
              <a:path w="10272111" h="5136055">
                <a:moveTo>
                  <a:pt x="0" y="0"/>
                </a:moveTo>
                <a:lnTo>
                  <a:pt x="10272110" y="0"/>
                </a:lnTo>
                <a:lnTo>
                  <a:pt x="10272110" y="5136056"/>
                </a:lnTo>
                <a:lnTo>
                  <a:pt x="0" y="513605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57833" y="2033763"/>
            <a:ext cx="8237175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Internationalization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02907" y="-1059718"/>
            <a:ext cx="6586326" cy="3614246"/>
          </a:xfrm>
          <a:custGeom>
            <a:avLst/>
            <a:gdLst/>
            <a:ahLst/>
            <a:cxnLst/>
            <a:rect l="l" t="t" r="r" b="b"/>
            <a:pathLst>
              <a:path w="6586326" h="3614246">
                <a:moveTo>
                  <a:pt x="0" y="0"/>
                </a:moveTo>
                <a:lnTo>
                  <a:pt x="6586325" y="0"/>
                </a:lnTo>
                <a:lnTo>
                  <a:pt x="6586325" y="3614246"/>
                </a:lnTo>
                <a:lnTo>
                  <a:pt x="0" y="3614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079970">
            <a:off x="17065964" y="2806180"/>
            <a:ext cx="1728673" cy="1846380"/>
          </a:xfrm>
          <a:custGeom>
            <a:avLst/>
            <a:gdLst/>
            <a:ahLst/>
            <a:cxnLst/>
            <a:rect l="l" t="t" r="r" b="b"/>
            <a:pathLst>
              <a:path w="1728673" h="1846380">
                <a:moveTo>
                  <a:pt x="0" y="0"/>
                </a:moveTo>
                <a:lnTo>
                  <a:pt x="1728673" y="0"/>
                </a:lnTo>
                <a:lnTo>
                  <a:pt x="1728673" y="1846380"/>
                </a:lnTo>
                <a:lnTo>
                  <a:pt x="0" y="18463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935361" y="8873317"/>
            <a:ext cx="1800932" cy="2219948"/>
          </a:xfrm>
          <a:custGeom>
            <a:avLst/>
            <a:gdLst/>
            <a:ahLst/>
            <a:cxnLst/>
            <a:rect l="l" t="t" r="r" b="b"/>
            <a:pathLst>
              <a:path w="1800932" h="2219948">
                <a:moveTo>
                  <a:pt x="0" y="0"/>
                </a:moveTo>
                <a:lnTo>
                  <a:pt x="1800933" y="0"/>
                </a:lnTo>
                <a:lnTo>
                  <a:pt x="1800933" y="2219948"/>
                </a:lnTo>
                <a:lnTo>
                  <a:pt x="0" y="22199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628028" y="733648"/>
            <a:ext cx="1501575" cy="1439635"/>
          </a:xfrm>
          <a:custGeom>
            <a:avLst/>
            <a:gdLst/>
            <a:ahLst/>
            <a:cxnLst/>
            <a:rect l="l" t="t" r="r" b="b"/>
            <a:pathLst>
              <a:path w="1501575" h="1439635">
                <a:moveTo>
                  <a:pt x="0" y="0"/>
                </a:moveTo>
                <a:lnTo>
                  <a:pt x="1501575" y="0"/>
                </a:lnTo>
                <a:lnTo>
                  <a:pt x="1501575" y="1439635"/>
                </a:lnTo>
                <a:lnTo>
                  <a:pt x="0" y="14396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825248" y="3729370"/>
            <a:ext cx="8637504" cy="4575607"/>
          </a:xfrm>
          <a:custGeom>
            <a:avLst/>
            <a:gdLst/>
            <a:ahLst/>
            <a:cxnLst/>
            <a:rect l="l" t="t" r="r" b="b"/>
            <a:pathLst>
              <a:path w="8637504" h="4575607">
                <a:moveTo>
                  <a:pt x="0" y="0"/>
                </a:moveTo>
                <a:lnTo>
                  <a:pt x="8637504" y="0"/>
                </a:lnTo>
                <a:lnTo>
                  <a:pt x="8637504" y="4575607"/>
                </a:lnTo>
                <a:lnTo>
                  <a:pt x="0" y="457560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8859" t="-9850" r="-25329" b="-43256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57833" y="2033763"/>
            <a:ext cx="8237175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Architecture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11617" y="3397095"/>
            <a:ext cx="4639531" cy="6272113"/>
          </a:xfrm>
          <a:custGeom>
            <a:avLst/>
            <a:gdLst/>
            <a:ahLst/>
            <a:cxnLst/>
            <a:rect l="l" t="t" r="r" b="b"/>
            <a:pathLst>
              <a:path w="4639531" h="6272113">
                <a:moveTo>
                  <a:pt x="0" y="0"/>
                </a:moveTo>
                <a:lnTo>
                  <a:pt x="4639532" y="0"/>
                </a:lnTo>
                <a:lnTo>
                  <a:pt x="4639532" y="6272114"/>
                </a:lnTo>
                <a:lnTo>
                  <a:pt x="0" y="62721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439632" y="3400783"/>
            <a:ext cx="4949636" cy="6268426"/>
          </a:xfrm>
          <a:custGeom>
            <a:avLst/>
            <a:gdLst/>
            <a:ahLst/>
            <a:cxnLst/>
            <a:rect l="l" t="t" r="r" b="b"/>
            <a:pathLst>
              <a:path w="4949636" h="6268426">
                <a:moveTo>
                  <a:pt x="0" y="0"/>
                </a:moveTo>
                <a:lnTo>
                  <a:pt x="4949636" y="0"/>
                </a:lnTo>
                <a:lnTo>
                  <a:pt x="4949636" y="6268426"/>
                </a:lnTo>
                <a:lnTo>
                  <a:pt x="0" y="62684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075068" y="3405406"/>
            <a:ext cx="5101315" cy="6259179"/>
          </a:xfrm>
          <a:custGeom>
            <a:avLst/>
            <a:gdLst/>
            <a:ahLst/>
            <a:cxnLst/>
            <a:rect l="l" t="t" r="r" b="b"/>
            <a:pathLst>
              <a:path w="5101315" h="6259179">
                <a:moveTo>
                  <a:pt x="0" y="0"/>
                </a:moveTo>
                <a:lnTo>
                  <a:pt x="5101315" y="0"/>
                </a:lnTo>
                <a:lnTo>
                  <a:pt x="5101315" y="6259179"/>
                </a:lnTo>
                <a:lnTo>
                  <a:pt x="0" y="62591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657833" y="2033763"/>
            <a:ext cx="8237175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Login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57833" y="3804138"/>
            <a:ext cx="6010074" cy="4400083"/>
          </a:xfrm>
          <a:custGeom>
            <a:avLst/>
            <a:gdLst/>
            <a:ahLst/>
            <a:cxnLst/>
            <a:rect l="l" t="t" r="r" b="b"/>
            <a:pathLst>
              <a:path w="6010074" h="4400083">
                <a:moveTo>
                  <a:pt x="0" y="0"/>
                </a:moveTo>
                <a:lnTo>
                  <a:pt x="6010075" y="0"/>
                </a:lnTo>
                <a:lnTo>
                  <a:pt x="6010075" y="4400083"/>
                </a:lnTo>
                <a:lnTo>
                  <a:pt x="0" y="44000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816170" y="2750060"/>
            <a:ext cx="4896977" cy="6508240"/>
          </a:xfrm>
          <a:custGeom>
            <a:avLst/>
            <a:gdLst/>
            <a:ahLst/>
            <a:cxnLst/>
            <a:rect l="l" t="t" r="r" b="b"/>
            <a:pathLst>
              <a:path w="4896977" h="6508240">
                <a:moveTo>
                  <a:pt x="0" y="0"/>
                </a:moveTo>
                <a:lnTo>
                  <a:pt x="4896977" y="0"/>
                </a:lnTo>
                <a:lnTo>
                  <a:pt x="4896977" y="6508240"/>
                </a:lnTo>
                <a:lnTo>
                  <a:pt x="0" y="65082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5007" t="-25980" r="-190362" b="-20193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657833" y="2033763"/>
            <a:ext cx="8237175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Login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77496" y="3405406"/>
            <a:ext cx="4576336" cy="6261031"/>
          </a:xfrm>
          <a:custGeom>
            <a:avLst/>
            <a:gdLst/>
            <a:ahLst/>
            <a:cxnLst/>
            <a:rect l="l" t="t" r="r" b="b"/>
            <a:pathLst>
              <a:path w="4576336" h="6261031">
                <a:moveTo>
                  <a:pt x="0" y="0"/>
                </a:moveTo>
                <a:lnTo>
                  <a:pt x="4576336" y="0"/>
                </a:lnTo>
                <a:lnTo>
                  <a:pt x="4576336" y="6261032"/>
                </a:lnTo>
                <a:lnTo>
                  <a:pt x="0" y="6261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439632" y="3405406"/>
            <a:ext cx="4949636" cy="6259179"/>
          </a:xfrm>
          <a:custGeom>
            <a:avLst/>
            <a:gdLst/>
            <a:ahLst/>
            <a:cxnLst/>
            <a:rect l="l" t="t" r="r" b="b"/>
            <a:pathLst>
              <a:path w="4949636" h="6259179">
                <a:moveTo>
                  <a:pt x="0" y="0"/>
                </a:moveTo>
                <a:lnTo>
                  <a:pt x="4949636" y="0"/>
                </a:lnTo>
                <a:lnTo>
                  <a:pt x="4949636" y="6259179"/>
                </a:lnTo>
                <a:lnTo>
                  <a:pt x="0" y="62591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144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075068" y="3405406"/>
            <a:ext cx="5112880" cy="6261031"/>
          </a:xfrm>
          <a:custGeom>
            <a:avLst/>
            <a:gdLst/>
            <a:ahLst/>
            <a:cxnLst/>
            <a:rect l="l" t="t" r="r" b="b"/>
            <a:pathLst>
              <a:path w="5112880" h="6261031">
                <a:moveTo>
                  <a:pt x="0" y="0"/>
                </a:moveTo>
                <a:lnTo>
                  <a:pt x="5112880" y="0"/>
                </a:lnTo>
                <a:lnTo>
                  <a:pt x="5112880" y="6261032"/>
                </a:lnTo>
                <a:lnTo>
                  <a:pt x="0" y="62610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5037" r="-22499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657833" y="2033763"/>
            <a:ext cx="8237175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signup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95439D-AC24-3AD3-5610-9C6E3761B4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2" t="9018" r="29102" b="20"/>
          <a:stretch>
            <a:fillRect/>
          </a:stretch>
        </p:blipFill>
        <p:spPr>
          <a:xfrm>
            <a:off x="12075068" y="3405405"/>
            <a:ext cx="5112880" cy="625917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74132" y="3307627"/>
            <a:ext cx="4179700" cy="6356958"/>
          </a:xfrm>
          <a:custGeom>
            <a:avLst/>
            <a:gdLst/>
            <a:ahLst/>
            <a:cxnLst/>
            <a:rect l="l" t="t" r="r" b="b"/>
            <a:pathLst>
              <a:path w="4179700" h="6356958">
                <a:moveTo>
                  <a:pt x="0" y="0"/>
                </a:moveTo>
                <a:lnTo>
                  <a:pt x="4179700" y="0"/>
                </a:lnTo>
                <a:lnTo>
                  <a:pt x="4179700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439632" y="3307627"/>
            <a:ext cx="4949636" cy="6356958"/>
          </a:xfrm>
          <a:custGeom>
            <a:avLst/>
            <a:gdLst/>
            <a:ahLst/>
            <a:cxnLst/>
            <a:rect l="l" t="t" r="r" b="b"/>
            <a:pathLst>
              <a:path w="4949636" h="6356958">
                <a:moveTo>
                  <a:pt x="0" y="0"/>
                </a:moveTo>
                <a:lnTo>
                  <a:pt x="4949636" y="0"/>
                </a:lnTo>
                <a:lnTo>
                  <a:pt x="4949636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264" r="-2264" b="-789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075068" y="3307627"/>
            <a:ext cx="2852685" cy="6356958"/>
          </a:xfrm>
          <a:custGeom>
            <a:avLst/>
            <a:gdLst/>
            <a:ahLst/>
            <a:cxnLst/>
            <a:rect l="l" t="t" r="r" b="b"/>
            <a:pathLst>
              <a:path w="2852685" h="6356958">
                <a:moveTo>
                  <a:pt x="0" y="0"/>
                </a:moveTo>
                <a:lnTo>
                  <a:pt x="2852685" y="0"/>
                </a:lnTo>
                <a:lnTo>
                  <a:pt x="2852685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657833" y="2033763"/>
            <a:ext cx="8237175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signup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30766" y="3405406"/>
            <a:ext cx="4623066" cy="6259179"/>
          </a:xfrm>
          <a:custGeom>
            <a:avLst/>
            <a:gdLst/>
            <a:ahLst/>
            <a:cxnLst/>
            <a:rect l="l" t="t" r="r" b="b"/>
            <a:pathLst>
              <a:path w="4623066" h="6259179">
                <a:moveTo>
                  <a:pt x="0" y="0"/>
                </a:moveTo>
                <a:lnTo>
                  <a:pt x="4623066" y="0"/>
                </a:lnTo>
                <a:lnTo>
                  <a:pt x="4623066" y="6259179"/>
                </a:lnTo>
                <a:lnTo>
                  <a:pt x="0" y="62591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792968" y="3578733"/>
            <a:ext cx="10466332" cy="5912524"/>
          </a:xfrm>
          <a:custGeom>
            <a:avLst/>
            <a:gdLst/>
            <a:ahLst/>
            <a:cxnLst/>
            <a:rect l="l" t="t" r="r" b="b"/>
            <a:pathLst>
              <a:path w="10466332" h="5912524">
                <a:moveTo>
                  <a:pt x="0" y="0"/>
                </a:moveTo>
                <a:lnTo>
                  <a:pt x="10466332" y="0"/>
                </a:lnTo>
                <a:lnTo>
                  <a:pt x="10466332" y="5912525"/>
                </a:lnTo>
                <a:lnTo>
                  <a:pt x="0" y="59125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25" r="-12377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657833" y="2033763"/>
            <a:ext cx="8237175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signup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3357443"/>
            <a:ext cx="4529333" cy="6356958"/>
          </a:xfrm>
          <a:custGeom>
            <a:avLst/>
            <a:gdLst/>
            <a:ahLst/>
            <a:cxnLst/>
            <a:rect l="l" t="t" r="r" b="b"/>
            <a:pathLst>
              <a:path w="4529333" h="6356958">
                <a:moveTo>
                  <a:pt x="0" y="0"/>
                </a:moveTo>
                <a:lnTo>
                  <a:pt x="4529333" y="0"/>
                </a:lnTo>
                <a:lnTo>
                  <a:pt x="4529333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958041" y="3534025"/>
            <a:ext cx="11301259" cy="6003794"/>
          </a:xfrm>
          <a:custGeom>
            <a:avLst/>
            <a:gdLst/>
            <a:ahLst/>
            <a:cxnLst/>
            <a:rect l="l" t="t" r="r" b="b"/>
            <a:pathLst>
              <a:path w="11301259" h="6003794">
                <a:moveTo>
                  <a:pt x="0" y="0"/>
                </a:moveTo>
                <a:lnTo>
                  <a:pt x="11301259" y="0"/>
                </a:lnTo>
                <a:lnTo>
                  <a:pt x="11301259" y="6003794"/>
                </a:lnTo>
                <a:lnTo>
                  <a:pt x="0" y="60037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657833" y="2033763"/>
            <a:ext cx="8237175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signup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097251" y="2454790"/>
            <a:ext cx="6374134" cy="5377420"/>
            <a:chOff x="0" y="0"/>
            <a:chExt cx="1678784" cy="14162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78784" cy="1416275"/>
            </a:xfrm>
            <a:custGeom>
              <a:avLst/>
              <a:gdLst/>
              <a:ahLst/>
              <a:cxnLst/>
              <a:rect l="l" t="t" r="r" b="b"/>
              <a:pathLst>
                <a:path w="1678784" h="1416275">
                  <a:moveTo>
                    <a:pt x="61944" y="0"/>
                  </a:moveTo>
                  <a:lnTo>
                    <a:pt x="1616841" y="0"/>
                  </a:lnTo>
                  <a:cubicBezTo>
                    <a:pt x="1633269" y="0"/>
                    <a:pt x="1649025" y="6526"/>
                    <a:pt x="1660641" y="18143"/>
                  </a:cubicBezTo>
                  <a:cubicBezTo>
                    <a:pt x="1672258" y="29760"/>
                    <a:pt x="1678784" y="45515"/>
                    <a:pt x="1678784" y="61944"/>
                  </a:cubicBezTo>
                  <a:lnTo>
                    <a:pt x="1678784" y="1354331"/>
                  </a:lnTo>
                  <a:cubicBezTo>
                    <a:pt x="1678784" y="1370760"/>
                    <a:pt x="1672258" y="1386516"/>
                    <a:pt x="1660641" y="1398132"/>
                  </a:cubicBezTo>
                  <a:cubicBezTo>
                    <a:pt x="1649025" y="1409749"/>
                    <a:pt x="1633269" y="1416275"/>
                    <a:pt x="1616841" y="1416275"/>
                  </a:cubicBezTo>
                  <a:lnTo>
                    <a:pt x="61944" y="1416275"/>
                  </a:lnTo>
                  <a:cubicBezTo>
                    <a:pt x="45515" y="1416275"/>
                    <a:pt x="29760" y="1409749"/>
                    <a:pt x="18143" y="1398132"/>
                  </a:cubicBezTo>
                  <a:cubicBezTo>
                    <a:pt x="6526" y="1386516"/>
                    <a:pt x="0" y="1370760"/>
                    <a:pt x="0" y="1354331"/>
                  </a:cubicBezTo>
                  <a:lnTo>
                    <a:pt x="0" y="61944"/>
                  </a:lnTo>
                  <a:cubicBezTo>
                    <a:pt x="0" y="45515"/>
                    <a:pt x="6526" y="29760"/>
                    <a:pt x="18143" y="18143"/>
                  </a:cubicBezTo>
                  <a:cubicBezTo>
                    <a:pt x="29760" y="6526"/>
                    <a:pt x="45515" y="0"/>
                    <a:pt x="61944" y="0"/>
                  </a:cubicBezTo>
                  <a:close/>
                </a:path>
              </a:pathLst>
            </a:custGeom>
            <a:solidFill>
              <a:srgbClr val="E8F0F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678784" cy="1463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690871" y="3028830"/>
            <a:ext cx="466091" cy="466091"/>
          </a:xfrm>
          <a:custGeom>
            <a:avLst/>
            <a:gdLst/>
            <a:ahLst/>
            <a:cxnLst/>
            <a:rect l="l" t="t" r="r" b="b"/>
            <a:pathLst>
              <a:path w="466091" h="466091">
                <a:moveTo>
                  <a:pt x="0" y="0"/>
                </a:moveTo>
                <a:lnTo>
                  <a:pt x="466090" y="0"/>
                </a:lnTo>
                <a:lnTo>
                  <a:pt x="466090" y="466090"/>
                </a:lnTo>
                <a:lnTo>
                  <a:pt x="0" y="4660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690871" y="4574550"/>
            <a:ext cx="466091" cy="466091"/>
          </a:xfrm>
          <a:custGeom>
            <a:avLst/>
            <a:gdLst/>
            <a:ahLst/>
            <a:cxnLst/>
            <a:rect l="l" t="t" r="r" b="b"/>
            <a:pathLst>
              <a:path w="466091" h="466091">
                <a:moveTo>
                  <a:pt x="0" y="0"/>
                </a:moveTo>
                <a:lnTo>
                  <a:pt x="466090" y="0"/>
                </a:lnTo>
                <a:lnTo>
                  <a:pt x="466090" y="466090"/>
                </a:lnTo>
                <a:lnTo>
                  <a:pt x="0" y="4660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690871" y="6194953"/>
            <a:ext cx="466091" cy="466091"/>
          </a:xfrm>
          <a:custGeom>
            <a:avLst/>
            <a:gdLst/>
            <a:ahLst/>
            <a:cxnLst/>
            <a:rect l="l" t="t" r="r" b="b"/>
            <a:pathLst>
              <a:path w="466091" h="466091">
                <a:moveTo>
                  <a:pt x="0" y="0"/>
                </a:moveTo>
                <a:lnTo>
                  <a:pt x="466090" y="0"/>
                </a:lnTo>
                <a:lnTo>
                  <a:pt x="466090" y="466090"/>
                </a:lnTo>
                <a:lnTo>
                  <a:pt x="0" y="4660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702235" y="7850344"/>
            <a:ext cx="7315200" cy="3575304"/>
          </a:xfrm>
          <a:custGeom>
            <a:avLst/>
            <a:gdLst/>
            <a:ahLst/>
            <a:cxnLst/>
            <a:rect l="l" t="t" r="r" b="b"/>
            <a:pathLst>
              <a:path w="7315200" h="3575304">
                <a:moveTo>
                  <a:pt x="0" y="0"/>
                </a:moveTo>
                <a:lnTo>
                  <a:pt x="7315200" y="0"/>
                </a:lnTo>
                <a:lnTo>
                  <a:pt x="7315200" y="3575304"/>
                </a:lnTo>
                <a:lnTo>
                  <a:pt x="0" y="35753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488979" y="-1002539"/>
            <a:ext cx="2637835" cy="2430105"/>
          </a:xfrm>
          <a:custGeom>
            <a:avLst/>
            <a:gdLst/>
            <a:ahLst/>
            <a:cxnLst/>
            <a:rect l="l" t="t" r="r" b="b"/>
            <a:pathLst>
              <a:path w="2637835" h="2430105">
                <a:moveTo>
                  <a:pt x="0" y="0"/>
                </a:moveTo>
                <a:lnTo>
                  <a:pt x="2637835" y="0"/>
                </a:lnTo>
                <a:lnTo>
                  <a:pt x="2637835" y="2430105"/>
                </a:lnTo>
                <a:lnTo>
                  <a:pt x="0" y="24301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698411">
            <a:off x="-243194" y="5739380"/>
            <a:ext cx="1688949" cy="1843327"/>
          </a:xfrm>
          <a:custGeom>
            <a:avLst/>
            <a:gdLst/>
            <a:ahLst/>
            <a:cxnLst/>
            <a:rect l="l" t="t" r="r" b="b"/>
            <a:pathLst>
              <a:path w="1688949" h="1843327">
                <a:moveTo>
                  <a:pt x="0" y="0"/>
                </a:moveTo>
                <a:lnTo>
                  <a:pt x="1688949" y="0"/>
                </a:lnTo>
                <a:lnTo>
                  <a:pt x="1688949" y="1843327"/>
                </a:lnTo>
                <a:lnTo>
                  <a:pt x="0" y="18433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734393">
            <a:off x="15712710" y="1996103"/>
            <a:ext cx="1290071" cy="1290071"/>
          </a:xfrm>
          <a:custGeom>
            <a:avLst/>
            <a:gdLst/>
            <a:ahLst/>
            <a:cxnLst/>
            <a:rect l="l" t="t" r="r" b="b"/>
            <a:pathLst>
              <a:path w="1290071" h="1290071">
                <a:moveTo>
                  <a:pt x="0" y="0"/>
                </a:moveTo>
                <a:lnTo>
                  <a:pt x="1290071" y="0"/>
                </a:lnTo>
                <a:lnTo>
                  <a:pt x="1290071" y="1290072"/>
                </a:lnTo>
                <a:lnTo>
                  <a:pt x="0" y="129007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1478140" y="3487255"/>
            <a:ext cx="4281960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Explore subjects through planets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478140" y="5036950"/>
            <a:ext cx="4281960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Track levels and achievements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478140" y="6646585"/>
            <a:ext cx="4281960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Parents and roles stay connected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478140" y="3035180"/>
            <a:ext cx="406245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4C4A4B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Space Learning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478140" y="4584875"/>
            <a:ext cx="406245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4C4A4B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Smart Progress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478140" y="6194510"/>
            <a:ext cx="406245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4C4A4B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Safe Access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932339" y="2416690"/>
            <a:ext cx="6658648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INTRODUCTION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932339" y="4589593"/>
            <a:ext cx="6400134" cy="8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An interactive space app that help</a:t>
            </a:r>
            <a:r>
              <a:rPr lang="en-US" sz="2400" u="none" strike="noStrike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s children learn, play, and grow.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3268194"/>
            <a:ext cx="7785700" cy="4250388"/>
          </a:xfrm>
          <a:custGeom>
            <a:avLst/>
            <a:gdLst/>
            <a:ahLst/>
            <a:cxnLst/>
            <a:rect l="l" t="t" r="r" b="b"/>
            <a:pathLst>
              <a:path w="7785700" h="4250388">
                <a:moveTo>
                  <a:pt x="0" y="0"/>
                </a:moveTo>
                <a:lnTo>
                  <a:pt x="7785700" y="0"/>
                </a:lnTo>
                <a:lnTo>
                  <a:pt x="7785700" y="4250389"/>
                </a:lnTo>
                <a:lnTo>
                  <a:pt x="0" y="42503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71" r="-2362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144000" y="5393388"/>
            <a:ext cx="8115300" cy="3864912"/>
          </a:xfrm>
          <a:custGeom>
            <a:avLst/>
            <a:gdLst/>
            <a:ahLst/>
            <a:cxnLst/>
            <a:rect l="l" t="t" r="r" b="b"/>
            <a:pathLst>
              <a:path w="8115300" h="3864912">
                <a:moveTo>
                  <a:pt x="0" y="0"/>
                </a:moveTo>
                <a:lnTo>
                  <a:pt x="8115300" y="0"/>
                </a:lnTo>
                <a:lnTo>
                  <a:pt x="8115300" y="3864912"/>
                </a:lnTo>
                <a:lnTo>
                  <a:pt x="0" y="38649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657833" y="2033763"/>
            <a:ext cx="8237175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Progress Tracking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57833" y="3586274"/>
            <a:ext cx="7713811" cy="3114451"/>
          </a:xfrm>
          <a:custGeom>
            <a:avLst/>
            <a:gdLst/>
            <a:ahLst/>
            <a:cxnLst/>
            <a:rect l="l" t="t" r="r" b="b"/>
            <a:pathLst>
              <a:path w="7713811" h="3114451">
                <a:moveTo>
                  <a:pt x="0" y="0"/>
                </a:moveTo>
                <a:lnTo>
                  <a:pt x="7713812" y="0"/>
                </a:lnTo>
                <a:lnTo>
                  <a:pt x="7713812" y="3114452"/>
                </a:lnTo>
                <a:lnTo>
                  <a:pt x="0" y="31144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545489" y="6105280"/>
            <a:ext cx="7713811" cy="3153020"/>
          </a:xfrm>
          <a:custGeom>
            <a:avLst/>
            <a:gdLst/>
            <a:ahLst/>
            <a:cxnLst/>
            <a:rect l="l" t="t" r="r" b="b"/>
            <a:pathLst>
              <a:path w="7713811" h="3153020">
                <a:moveTo>
                  <a:pt x="0" y="0"/>
                </a:moveTo>
                <a:lnTo>
                  <a:pt x="7713811" y="0"/>
                </a:lnTo>
                <a:lnTo>
                  <a:pt x="7713811" y="3153020"/>
                </a:lnTo>
                <a:lnTo>
                  <a:pt x="0" y="31530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657833" y="2033763"/>
            <a:ext cx="8237175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Messaging center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063227" y="3542430"/>
            <a:ext cx="10161546" cy="5715870"/>
          </a:xfrm>
          <a:custGeom>
            <a:avLst/>
            <a:gdLst/>
            <a:ahLst/>
            <a:cxnLst/>
            <a:rect l="l" t="t" r="r" b="b"/>
            <a:pathLst>
              <a:path w="10161546" h="5715870">
                <a:moveTo>
                  <a:pt x="0" y="0"/>
                </a:moveTo>
                <a:lnTo>
                  <a:pt x="10161546" y="0"/>
                </a:lnTo>
                <a:lnTo>
                  <a:pt x="10161546" y="5715870"/>
                </a:lnTo>
                <a:lnTo>
                  <a:pt x="0" y="57158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657833" y="2033763"/>
            <a:ext cx="8702489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Planet Menu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406352" y="3549434"/>
            <a:ext cx="9475296" cy="5708866"/>
          </a:xfrm>
          <a:custGeom>
            <a:avLst/>
            <a:gdLst/>
            <a:ahLst/>
            <a:cxnLst/>
            <a:rect l="l" t="t" r="r" b="b"/>
            <a:pathLst>
              <a:path w="9475296" h="5708866">
                <a:moveTo>
                  <a:pt x="0" y="0"/>
                </a:moveTo>
                <a:lnTo>
                  <a:pt x="9475296" y="0"/>
                </a:lnTo>
                <a:lnTo>
                  <a:pt x="9475296" y="5708866"/>
                </a:lnTo>
                <a:lnTo>
                  <a:pt x="0" y="57088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657833" y="2033763"/>
            <a:ext cx="8702489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Physics planet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2834839" y="2160494"/>
            <a:ext cx="12618322" cy="709780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730985" y="990600"/>
            <a:ext cx="8702489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Physics-Free Space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2844679" y="2171564"/>
            <a:ext cx="12598641" cy="708673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57833" y="990600"/>
            <a:ext cx="8702489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Supervisor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2834839" y="2160494"/>
            <a:ext cx="12618322" cy="709780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57833" y="990600"/>
            <a:ext cx="8702489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Admin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2838312" y="2164401"/>
            <a:ext cx="12611376" cy="709389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33449" y="990600"/>
            <a:ext cx="9672592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Laser Section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>
          <a:xfrm>
            <a:off x="2836576" y="2162447"/>
            <a:ext cx="12614849" cy="709585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57833" y="990600"/>
            <a:ext cx="9672592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Chemistry-Free Space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904478" y="7734620"/>
            <a:ext cx="7315200" cy="2121408"/>
          </a:xfrm>
          <a:custGeom>
            <a:avLst/>
            <a:gdLst/>
            <a:ahLst/>
            <a:cxnLst/>
            <a:rect l="l" t="t" r="r" b="b"/>
            <a:pathLst>
              <a:path w="7315200" h="2121408">
                <a:moveTo>
                  <a:pt x="0" y="0"/>
                </a:moveTo>
                <a:lnTo>
                  <a:pt x="7315200" y="0"/>
                </a:lnTo>
                <a:lnTo>
                  <a:pt x="7315200" y="2121408"/>
                </a:lnTo>
                <a:lnTo>
                  <a:pt x="0" y="21214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752871" y="4482219"/>
            <a:ext cx="7622639" cy="4489181"/>
            <a:chOff x="0" y="0"/>
            <a:chExt cx="1180946" cy="6954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80946" cy="695492"/>
            </a:xfrm>
            <a:custGeom>
              <a:avLst/>
              <a:gdLst/>
              <a:ahLst/>
              <a:cxnLst/>
              <a:rect l="l" t="t" r="r" b="b"/>
              <a:pathLst>
                <a:path w="1180946" h="695492">
                  <a:moveTo>
                    <a:pt x="35548" y="0"/>
                  </a:moveTo>
                  <a:lnTo>
                    <a:pt x="1145398" y="0"/>
                  </a:lnTo>
                  <a:cubicBezTo>
                    <a:pt x="1165031" y="0"/>
                    <a:pt x="1180946" y="15915"/>
                    <a:pt x="1180946" y="35548"/>
                  </a:cubicBezTo>
                  <a:lnTo>
                    <a:pt x="1180946" y="659944"/>
                  </a:lnTo>
                  <a:cubicBezTo>
                    <a:pt x="1180946" y="669372"/>
                    <a:pt x="1177201" y="678413"/>
                    <a:pt x="1170535" y="685080"/>
                  </a:cubicBezTo>
                  <a:cubicBezTo>
                    <a:pt x="1163868" y="691746"/>
                    <a:pt x="1154826" y="695492"/>
                    <a:pt x="1145398" y="695492"/>
                  </a:cubicBezTo>
                  <a:lnTo>
                    <a:pt x="35548" y="695492"/>
                  </a:lnTo>
                  <a:cubicBezTo>
                    <a:pt x="15915" y="695492"/>
                    <a:pt x="0" y="679576"/>
                    <a:pt x="0" y="659944"/>
                  </a:cubicBezTo>
                  <a:lnTo>
                    <a:pt x="0" y="35548"/>
                  </a:lnTo>
                  <a:cubicBezTo>
                    <a:pt x="0" y="15915"/>
                    <a:pt x="15915" y="0"/>
                    <a:pt x="35548" y="0"/>
                  </a:cubicBezTo>
                  <a:close/>
                </a:path>
              </a:pathLst>
            </a:custGeom>
            <a:blipFill>
              <a:blip r:embed="rId4"/>
              <a:stretch>
                <a:fillRect t="-4377" b="-4377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8954904" y="4482219"/>
            <a:ext cx="8580225" cy="4489181"/>
            <a:chOff x="0" y="0"/>
            <a:chExt cx="1329301" cy="69549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29301" cy="695492"/>
            </a:xfrm>
            <a:custGeom>
              <a:avLst/>
              <a:gdLst/>
              <a:ahLst/>
              <a:cxnLst/>
              <a:rect l="l" t="t" r="r" b="b"/>
              <a:pathLst>
                <a:path w="1329301" h="695492">
                  <a:moveTo>
                    <a:pt x="31580" y="0"/>
                  </a:moveTo>
                  <a:lnTo>
                    <a:pt x="1297721" y="0"/>
                  </a:lnTo>
                  <a:cubicBezTo>
                    <a:pt x="1306097" y="0"/>
                    <a:pt x="1314129" y="3327"/>
                    <a:pt x="1320052" y="9250"/>
                  </a:cubicBezTo>
                  <a:cubicBezTo>
                    <a:pt x="1325974" y="15172"/>
                    <a:pt x="1329301" y="23205"/>
                    <a:pt x="1329301" y="31580"/>
                  </a:cubicBezTo>
                  <a:lnTo>
                    <a:pt x="1329301" y="663911"/>
                  </a:lnTo>
                  <a:cubicBezTo>
                    <a:pt x="1329301" y="681353"/>
                    <a:pt x="1315162" y="695492"/>
                    <a:pt x="1297721" y="695492"/>
                  </a:cubicBezTo>
                  <a:lnTo>
                    <a:pt x="31580" y="695492"/>
                  </a:lnTo>
                  <a:cubicBezTo>
                    <a:pt x="14139" y="695492"/>
                    <a:pt x="0" y="681353"/>
                    <a:pt x="0" y="663911"/>
                  </a:cubicBezTo>
                  <a:lnTo>
                    <a:pt x="0" y="31580"/>
                  </a:lnTo>
                  <a:cubicBezTo>
                    <a:pt x="0" y="14139"/>
                    <a:pt x="14139" y="0"/>
                    <a:pt x="31580" y="0"/>
                  </a:cubicBezTo>
                  <a:close/>
                </a:path>
              </a:pathLst>
            </a:custGeom>
            <a:blipFill>
              <a:blip r:embed="rId5"/>
              <a:stretch>
                <a:fillRect t="-9728" b="-9728"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 rot="-8521683">
            <a:off x="14120677" y="-752607"/>
            <a:ext cx="2514869" cy="2341972"/>
          </a:xfrm>
          <a:custGeom>
            <a:avLst/>
            <a:gdLst/>
            <a:ahLst/>
            <a:cxnLst/>
            <a:rect l="l" t="t" r="r" b="b"/>
            <a:pathLst>
              <a:path w="2514869" h="2341972">
                <a:moveTo>
                  <a:pt x="0" y="0"/>
                </a:moveTo>
                <a:lnTo>
                  <a:pt x="2514869" y="0"/>
                </a:lnTo>
                <a:lnTo>
                  <a:pt x="2514869" y="2341972"/>
                </a:lnTo>
                <a:lnTo>
                  <a:pt x="0" y="23419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7175993">
            <a:off x="16123058" y="2694479"/>
            <a:ext cx="2502092" cy="2326946"/>
          </a:xfrm>
          <a:custGeom>
            <a:avLst/>
            <a:gdLst/>
            <a:ahLst/>
            <a:cxnLst/>
            <a:rect l="l" t="t" r="r" b="b"/>
            <a:pathLst>
              <a:path w="2502092" h="2326946">
                <a:moveTo>
                  <a:pt x="0" y="0"/>
                </a:moveTo>
                <a:lnTo>
                  <a:pt x="2502093" y="0"/>
                </a:lnTo>
                <a:lnTo>
                  <a:pt x="2502093" y="2326946"/>
                </a:lnTo>
                <a:lnTo>
                  <a:pt x="0" y="23269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298232">
            <a:off x="8605625" y="-375283"/>
            <a:ext cx="1037120" cy="1021563"/>
          </a:xfrm>
          <a:custGeom>
            <a:avLst/>
            <a:gdLst/>
            <a:ahLst/>
            <a:cxnLst/>
            <a:rect l="l" t="t" r="r" b="b"/>
            <a:pathLst>
              <a:path w="1037120" h="1021563">
                <a:moveTo>
                  <a:pt x="0" y="0"/>
                </a:moveTo>
                <a:lnTo>
                  <a:pt x="1037119" y="0"/>
                </a:lnTo>
                <a:lnTo>
                  <a:pt x="1037119" y="1021563"/>
                </a:lnTo>
                <a:lnTo>
                  <a:pt x="0" y="102156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463893" y="2035449"/>
            <a:ext cx="6551247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CONSTRAINTS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526806" y="2466297"/>
            <a:ext cx="5748568" cy="1758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AutoNum type="arabicPeriod"/>
            </a:pPr>
            <a:r>
              <a:rPr lang="en-US" sz="2000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Backend setup required</a:t>
            </a:r>
          </a:p>
          <a:p>
            <a:pPr marL="431801" lvl="1" indent="-215900" algn="l">
              <a:lnSpc>
                <a:spcPts val="2800"/>
              </a:lnSpc>
              <a:buAutoNum type="arabicPeriod"/>
            </a:pPr>
            <a:r>
              <a:rPr lang="en-US" sz="2000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Performance varies by device</a:t>
            </a:r>
          </a:p>
          <a:p>
            <a:pPr marL="431801" lvl="1" indent="-215900" algn="l">
              <a:lnSpc>
                <a:spcPts val="2800"/>
              </a:lnSpc>
              <a:buAutoNum type="arabicPeriod"/>
            </a:pPr>
            <a:r>
              <a:rPr lang="en-US" sz="2000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Modular maintenance needed</a:t>
            </a:r>
          </a:p>
          <a:p>
            <a:pPr marL="431801" lvl="1" indent="-215900" algn="l">
              <a:lnSpc>
                <a:spcPts val="2800"/>
              </a:lnSpc>
              <a:buAutoNum type="arabicPeriod"/>
            </a:pPr>
            <a:r>
              <a:rPr lang="en-US" sz="2000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Expansion needs planning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4C4A4B"/>
              </a:solidFill>
              <a:latin typeface="TT Firs Neue"/>
              <a:ea typeface="TT Firs Neue"/>
              <a:cs typeface="TT Firs Neue"/>
              <a:sym typeface="TT Firs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79981" y="9038572"/>
            <a:ext cx="5554427" cy="1777417"/>
          </a:xfrm>
          <a:custGeom>
            <a:avLst/>
            <a:gdLst/>
            <a:ahLst/>
            <a:cxnLst/>
            <a:rect l="l" t="t" r="r" b="b"/>
            <a:pathLst>
              <a:path w="5554427" h="1777417">
                <a:moveTo>
                  <a:pt x="0" y="0"/>
                </a:moveTo>
                <a:lnTo>
                  <a:pt x="5554427" y="0"/>
                </a:lnTo>
                <a:lnTo>
                  <a:pt x="5554427" y="1777416"/>
                </a:lnTo>
                <a:lnTo>
                  <a:pt x="0" y="17774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626240" y="5281284"/>
            <a:ext cx="2912182" cy="3404781"/>
            <a:chOff x="0" y="0"/>
            <a:chExt cx="384659" cy="44972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4659" cy="449724"/>
            </a:xfrm>
            <a:custGeom>
              <a:avLst/>
              <a:gdLst/>
              <a:ahLst/>
              <a:cxnLst/>
              <a:rect l="l" t="t" r="r" b="b"/>
              <a:pathLst>
                <a:path w="384659" h="449724">
                  <a:moveTo>
                    <a:pt x="93046" y="0"/>
                  </a:moveTo>
                  <a:lnTo>
                    <a:pt x="291613" y="0"/>
                  </a:lnTo>
                  <a:cubicBezTo>
                    <a:pt x="316290" y="0"/>
                    <a:pt x="339957" y="9803"/>
                    <a:pt x="357406" y="27253"/>
                  </a:cubicBezTo>
                  <a:cubicBezTo>
                    <a:pt x="374856" y="44702"/>
                    <a:pt x="384659" y="68369"/>
                    <a:pt x="384659" y="93046"/>
                  </a:cubicBezTo>
                  <a:lnTo>
                    <a:pt x="384659" y="356678"/>
                  </a:lnTo>
                  <a:cubicBezTo>
                    <a:pt x="384659" y="381356"/>
                    <a:pt x="374856" y="405022"/>
                    <a:pt x="357406" y="422472"/>
                  </a:cubicBezTo>
                  <a:cubicBezTo>
                    <a:pt x="339957" y="439921"/>
                    <a:pt x="316290" y="449724"/>
                    <a:pt x="291613" y="449724"/>
                  </a:cubicBezTo>
                  <a:lnTo>
                    <a:pt x="93046" y="449724"/>
                  </a:lnTo>
                  <a:cubicBezTo>
                    <a:pt x="68369" y="449724"/>
                    <a:pt x="44702" y="439921"/>
                    <a:pt x="27253" y="422472"/>
                  </a:cubicBezTo>
                  <a:cubicBezTo>
                    <a:pt x="9803" y="405022"/>
                    <a:pt x="0" y="381356"/>
                    <a:pt x="0" y="356678"/>
                  </a:cubicBezTo>
                  <a:lnTo>
                    <a:pt x="0" y="93046"/>
                  </a:lnTo>
                  <a:cubicBezTo>
                    <a:pt x="0" y="68369"/>
                    <a:pt x="9803" y="44702"/>
                    <a:pt x="27253" y="27253"/>
                  </a:cubicBezTo>
                  <a:cubicBezTo>
                    <a:pt x="44702" y="9803"/>
                    <a:pt x="68369" y="0"/>
                    <a:pt x="93046" y="0"/>
                  </a:cubicBezTo>
                  <a:close/>
                </a:path>
              </a:pathLst>
            </a:custGeom>
            <a:blipFill>
              <a:blip r:embed="rId4"/>
              <a:stretch>
                <a:fillRect t="-3438" b="-3438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8713307" y="1600935"/>
            <a:ext cx="2912182" cy="3404781"/>
            <a:chOff x="0" y="0"/>
            <a:chExt cx="384659" cy="4497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4659" cy="449724"/>
            </a:xfrm>
            <a:custGeom>
              <a:avLst/>
              <a:gdLst/>
              <a:ahLst/>
              <a:cxnLst/>
              <a:rect l="l" t="t" r="r" b="b"/>
              <a:pathLst>
                <a:path w="384659" h="449724">
                  <a:moveTo>
                    <a:pt x="93046" y="0"/>
                  </a:moveTo>
                  <a:lnTo>
                    <a:pt x="291613" y="0"/>
                  </a:lnTo>
                  <a:cubicBezTo>
                    <a:pt x="316290" y="0"/>
                    <a:pt x="339957" y="9803"/>
                    <a:pt x="357406" y="27253"/>
                  </a:cubicBezTo>
                  <a:cubicBezTo>
                    <a:pt x="374856" y="44702"/>
                    <a:pt x="384659" y="68369"/>
                    <a:pt x="384659" y="93046"/>
                  </a:cubicBezTo>
                  <a:lnTo>
                    <a:pt x="384659" y="356678"/>
                  </a:lnTo>
                  <a:cubicBezTo>
                    <a:pt x="384659" y="381356"/>
                    <a:pt x="374856" y="405022"/>
                    <a:pt x="357406" y="422472"/>
                  </a:cubicBezTo>
                  <a:cubicBezTo>
                    <a:pt x="339957" y="439921"/>
                    <a:pt x="316290" y="449724"/>
                    <a:pt x="291613" y="449724"/>
                  </a:cubicBezTo>
                  <a:lnTo>
                    <a:pt x="93046" y="449724"/>
                  </a:lnTo>
                  <a:cubicBezTo>
                    <a:pt x="68369" y="449724"/>
                    <a:pt x="44702" y="439921"/>
                    <a:pt x="27253" y="422472"/>
                  </a:cubicBezTo>
                  <a:cubicBezTo>
                    <a:pt x="9803" y="405022"/>
                    <a:pt x="0" y="381356"/>
                    <a:pt x="0" y="356678"/>
                  </a:cubicBezTo>
                  <a:lnTo>
                    <a:pt x="0" y="93046"/>
                  </a:lnTo>
                  <a:cubicBezTo>
                    <a:pt x="0" y="68369"/>
                    <a:pt x="9803" y="44702"/>
                    <a:pt x="27253" y="27253"/>
                  </a:cubicBezTo>
                  <a:cubicBezTo>
                    <a:pt x="44702" y="9803"/>
                    <a:pt x="68369" y="0"/>
                    <a:pt x="93046" y="0"/>
                  </a:cubicBezTo>
                  <a:close/>
                </a:path>
              </a:pathLst>
            </a:custGeom>
            <a:blipFill>
              <a:blip r:embed="rId5"/>
              <a:stretch>
                <a:fillRect l="-8457" r="-8457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8713307" y="5281284"/>
            <a:ext cx="4233549" cy="3404781"/>
            <a:chOff x="0" y="0"/>
            <a:chExt cx="559193" cy="44972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59193" cy="449724"/>
            </a:xfrm>
            <a:custGeom>
              <a:avLst/>
              <a:gdLst/>
              <a:ahLst/>
              <a:cxnLst/>
              <a:rect l="l" t="t" r="r" b="b"/>
              <a:pathLst>
                <a:path w="559193" h="449724">
                  <a:moveTo>
                    <a:pt x="64005" y="0"/>
                  </a:moveTo>
                  <a:lnTo>
                    <a:pt x="495188" y="0"/>
                  </a:lnTo>
                  <a:cubicBezTo>
                    <a:pt x="530537" y="0"/>
                    <a:pt x="559193" y="28656"/>
                    <a:pt x="559193" y="64005"/>
                  </a:cubicBezTo>
                  <a:lnTo>
                    <a:pt x="559193" y="385720"/>
                  </a:lnTo>
                  <a:cubicBezTo>
                    <a:pt x="559193" y="402695"/>
                    <a:pt x="552450" y="418974"/>
                    <a:pt x="540446" y="430978"/>
                  </a:cubicBezTo>
                  <a:cubicBezTo>
                    <a:pt x="528443" y="442981"/>
                    <a:pt x="512163" y="449724"/>
                    <a:pt x="495188" y="449724"/>
                  </a:cubicBezTo>
                  <a:lnTo>
                    <a:pt x="64005" y="449724"/>
                  </a:lnTo>
                  <a:cubicBezTo>
                    <a:pt x="47030" y="449724"/>
                    <a:pt x="30750" y="442981"/>
                    <a:pt x="18747" y="430978"/>
                  </a:cubicBezTo>
                  <a:cubicBezTo>
                    <a:pt x="6743" y="418974"/>
                    <a:pt x="0" y="402695"/>
                    <a:pt x="0" y="385720"/>
                  </a:cubicBezTo>
                  <a:lnTo>
                    <a:pt x="0" y="64005"/>
                  </a:lnTo>
                  <a:cubicBezTo>
                    <a:pt x="0" y="47030"/>
                    <a:pt x="6743" y="30750"/>
                    <a:pt x="18747" y="18747"/>
                  </a:cubicBezTo>
                  <a:cubicBezTo>
                    <a:pt x="30750" y="6743"/>
                    <a:pt x="47030" y="0"/>
                    <a:pt x="64005" y="0"/>
                  </a:cubicBezTo>
                  <a:close/>
                </a:path>
              </a:pathLst>
            </a:custGeom>
            <a:blipFill>
              <a:blip r:embed="rId6"/>
              <a:stretch>
                <a:fillRect l="-3615" r="-3615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1929837" y="1600935"/>
            <a:ext cx="4608585" cy="3404781"/>
            <a:chOff x="0" y="0"/>
            <a:chExt cx="608730" cy="44972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08730" cy="449724"/>
            </a:xfrm>
            <a:custGeom>
              <a:avLst/>
              <a:gdLst/>
              <a:ahLst/>
              <a:cxnLst/>
              <a:rect l="l" t="t" r="r" b="b"/>
              <a:pathLst>
                <a:path w="608730" h="449724">
                  <a:moveTo>
                    <a:pt x="58796" y="0"/>
                  </a:moveTo>
                  <a:lnTo>
                    <a:pt x="549934" y="0"/>
                  </a:lnTo>
                  <a:cubicBezTo>
                    <a:pt x="565527" y="0"/>
                    <a:pt x="580483" y="6195"/>
                    <a:pt x="591509" y="17221"/>
                  </a:cubicBezTo>
                  <a:cubicBezTo>
                    <a:pt x="602535" y="28247"/>
                    <a:pt x="608730" y="43202"/>
                    <a:pt x="608730" y="58796"/>
                  </a:cubicBezTo>
                  <a:lnTo>
                    <a:pt x="608730" y="390928"/>
                  </a:lnTo>
                  <a:cubicBezTo>
                    <a:pt x="608730" y="406522"/>
                    <a:pt x="602535" y="421477"/>
                    <a:pt x="591509" y="432503"/>
                  </a:cubicBezTo>
                  <a:cubicBezTo>
                    <a:pt x="580483" y="443530"/>
                    <a:pt x="565527" y="449724"/>
                    <a:pt x="549934" y="449724"/>
                  </a:cubicBezTo>
                  <a:lnTo>
                    <a:pt x="58796" y="449724"/>
                  </a:lnTo>
                  <a:cubicBezTo>
                    <a:pt x="43202" y="449724"/>
                    <a:pt x="28247" y="443530"/>
                    <a:pt x="17221" y="432503"/>
                  </a:cubicBezTo>
                  <a:cubicBezTo>
                    <a:pt x="6195" y="421477"/>
                    <a:pt x="0" y="406522"/>
                    <a:pt x="0" y="390928"/>
                  </a:cubicBezTo>
                  <a:lnTo>
                    <a:pt x="0" y="58796"/>
                  </a:lnTo>
                  <a:cubicBezTo>
                    <a:pt x="0" y="43202"/>
                    <a:pt x="6195" y="28247"/>
                    <a:pt x="17221" y="17221"/>
                  </a:cubicBezTo>
                  <a:cubicBezTo>
                    <a:pt x="28247" y="6195"/>
                    <a:pt x="43202" y="0"/>
                    <a:pt x="58796" y="0"/>
                  </a:cubicBezTo>
                  <a:close/>
                </a:path>
              </a:pathLst>
            </a:custGeom>
            <a:blipFill>
              <a:blip r:embed="rId7"/>
              <a:stretch>
                <a:fillRect l="-5443" r="-5443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-1130320" y="-130708"/>
            <a:ext cx="1974225" cy="2075400"/>
          </a:xfrm>
          <a:custGeom>
            <a:avLst/>
            <a:gdLst/>
            <a:ahLst/>
            <a:cxnLst/>
            <a:rect l="l" t="t" r="r" b="b"/>
            <a:pathLst>
              <a:path w="1974225" h="2075400">
                <a:moveTo>
                  <a:pt x="0" y="0"/>
                </a:moveTo>
                <a:lnTo>
                  <a:pt x="1974225" y="0"/>
                </a:lnTo>
                <a:lnTo>
                  <a:pt x="1974225" y="2075400"/>
                </a:lnTo>
                <a:lnTo>
                  <a:pt x="0" y="2075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209339" y="-155320"/>
            <a:ext cx="2803215" cy="2098907"/>
          </a:xfrm>
          <a:custGeom>
            <a:avLst/>
            <a:gdLst/>
            <a:ahLst/>
            <a:cxnLst/>
            <a:rect l="l" t="t" r="r" b="b"/>
            <a:pathLst>
              <a:path w="2803215" h="2098907">
                <a:moveTo>
                  <a:pt x="0" y="0"/>
                </a:moveTo>
                <a:lnTo>
                  <a:pt x="2803215" y="0"/>
                </a:lnTo>
                <a:lnTo>
                  <a:pt x="2803215" y="2098907"/>
                </a:lnTo>
                <a:lnTo>
                  <a:pt x="0" y="209890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939562">
            <a:off x="8276359" y="7187262"/>
            <a:ext cx="756042" cy="837720"/>
          </a:xfrm>
          <a:custGeom>
            <a:avLst/>
            <a:gdLst/>
            <a:ahLst/>
            <a:cxnLst/>
            <a:rect l="l" t="t" r="r" b="b"/>
            <a:pathLst>
              <a:path w="756042" h="837720">
                <a:moveTo>
                  <a:pt x="0" y="0"/>
                </a:moveTo>
                <a:lnTo>
                  <a:pt x="756042" y="0"/>
                </a:lnTo>
                <a:lnTo>
                  <a:pt x="756042" y="837720"/>
                </a:lnTo>
                <a:lnTo>
                  <a:pt x="0" y="8377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749578" y="2991978"/>
            <a:ext cx="6278221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MOTIVATIONS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49578" y="6065000"/>
            <a:ext cx="5748568" cy="140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Engaging learning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Visual content structure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Progress tracking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Safe role access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125786">
            <a:off x="-1864921" y="786464"/>
            <a:ext cx="3563083" cy="3327028"/>
          </a:xfrm>
          <a:custGeom>
            <a:avLst/>
            <a:gdLst/>
            <a:ahLst/>
            <a:cxnLst/>
            <a:rect l="l" t="t" r="r" b="b"/>
            <a:pathLst>
              <a:path w="3563083" h="3327028">
                <a:moveTo>
                  <a:pt x="0" y="0"/>
                </a:moveTo>
                <a:lnTo>
                  <a:pt x="3563082" y="0"/>
                </a:lnTo>
                <a:lnTo>
                  <a:pt x="3563082" y="3327028"/>
                </a:lnTo>
                <a:lnTo>
                  <a:pt x="0" y="33270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923218" y="9361184"/>
            <a:ext cx="7315200" cy="1682496"/>
          </a:xfrm>
          <a:custGeom>
            <a:avLst/>
            <a:gdLst/>
            <a:ahLst/>
            <a:cxnLst/>
            <a:rect l="l" t="t" r="r" b="b"/>
            <a:pathLst>
              <a:path w="7315200" h="1682496">
                <a:moveTo>
                  <a:pt x="0" y="0"/>
                </a:moveTo>
                <a:lnTo>
                  <a:pt x="7315200" y="0"/>
                </a:lnTo>
                <a:lnTo>
                  <a:pt x="7315200" y="1682496"/>
                </a:lnTo>
                <a:lnTo>
                  <a:pt x="0" y="16824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620949" y="5092786"/>
            <a:ext cx="3520174" cy="2609329"/>
          </a:xfrm>
          <a:custGeom>
            <a:avLst/>
            <a:gdLst/>
            <a:ahLst/>
            <a:cxnLst/>
            <a:rect l="l" t="t" r="r" b="b"/>
            <a:pathLst>
              <a:path w="3520174" h="2609329">
                <a:moveTo>
                  <a:pt x="0" y="0"/>
                </a:moveTo>
                <a:lnTo>
                  <a:pt x="3520175" y="0"/>
                </a:lnTo>
                <a:lnTo>
                  <a:pt x="3520175" y="2609329"/>
                </a:lnTo>
                <a:lnTo>
                  <a:pt x="0" y="26093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548045">
            <a:off x="9835968" y="-513347"/>
            <a:ext cx="1026267" cy="976237"/>
          </a:xfrm>
          <a:custGeom>
            <a:avLst/>
            <a:gdLst/>
            <a:ahLst/>
            <a:cxnLst/>
            <a:rect l="l" t="t" r="r" b="b"/>
            <a:pathLst>
              <a:path w="1026267" h="976237">
                <a:moveTo>
                  <a:pt x="0" y="0"/>
                </a:moveTo>
                <a:lnTo>
                  <a:pt x="1026268" y="0"/>
                </a:lnTo>
                <a:lnTo>
                  <a:pt x="1026268" y="976237"/>
                </a:lnTo>
                <a:lnTo>
                  <a:pt x="0" y="9762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138564" y="1468268"/>
            <a:ext cx="6064971" cy="1925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FUTURE WORK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8457609" y="2449978"/>
            <a:ext cx="7909266" cy="5368523"/>
            <a:chOff x="0" y="0"/>
            <a:chExt cx="2083099" cy="141393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83099" cy="1413932"/>
            </a:xfrm>
            <a:custGeom>
              <a:avLst/>
              <a:gdLst/>
              <a:ahLst/>
              <a:cxnLst/>
              <a:rect l="l" t="t" r="r" b="b"/>
              <a:pathLst>
                <a:path w="2083099" h="1413932">
                  <a:moveTo>
                    <a:pt x="49921" y="0"/>
                  </a:moveTo>
                  <a:lnTo>
                    <a:pt x="2033178" y="0"/>
                  </a:lnTo>
                  <a:cubicBezTo>
                    <a:pt x="2060748" y="0"/>
                    <a:pt x="2083099" y="22350"/>
                    <a:pt x="2083099" y="49921"/>
                  </a:cubicBezTo>
                  <a:lnTo>
                    <a:pt x="2083099" y="1364011"/>
                  </a:lnTo>
                  <a:cubicBezTo>
                    <a:pt x="2083099" y="1391582"/>
                    <a:pt x="2060748" y="1413932"/>
                    <a:pt x="2033178" y="1413932"/>
                  </a:cubicBezTo>
                  <a:lnTo>
                    <a:pt x="49921" y="1413932"/>
                  </a:lnTo>
                  <a:cubicBezTo>
                    <a:pt x="22350" y="1413932"/>
                    <a:pt x="0" y="1391582"/>
                    <a:pt x="0" y="1364011"/>
                  </a:cubicBezTo>
                  <a:lnTo>
                    <a:pt x="0" y="49921"/>
                  </a:lnTo>
                  <a:cubicBezTo>
                    <a:pt x="0" y="22350"/>
                    <a:pt x="22350" y="0"/>
                    <a:pt x="49921" y="0"/>
                  </a:cubicBezTo>
                  <a:close/>
                </a:path>
              </a:pathLst>
            </a:custGeom>
            <a:solidFill>
              <a:srgbClr val="F7EEC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083099" cy="14615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8813192" y="2731971"/>
            <a:ext cx="661617" cy="661617"/>
          </a:xfrm>
          <a:custGeom>
            <a:avLst/>
            <a:gdLst/>
            <a:ahLst/>
            <a:cxnLst/>
            <a:rect l="l" t="t" r="r" b="b"/>
            <a:pathLst>
              <a:path w="661617" h="661617">
                <a:moveTo>
                  <a:pt x="0" y="0"/>
                </a:moveTo>
                <a:lnTo>
                  <a:pt x="661616" y="0"/>
                </a:lnTo>
                <a:lnTo>
                  <a:pt x="661616" y="661617"/>
                </a:lnTo>
                <a:lnTo>
                  <a:pt x="0" y="6616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92556" t="-44358" r="-189388" b="-41190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813192" y="3691161"/>
            <a:ext cx="661617" cy="661617"/>
          </a:xfrm>
          <a:custGeom>
            <a:avLst/>
            <a:gdLst/>
            <a:ahLst/>
            <a:cxnLst/>
            <a:rect l="l" t="t" r="r" b="b"/>
            <a:pathLst>
              <a:path w="661617" h="661617">
                <a:moveTo>
                  <a:pt x="0" y="0"/>
                </a:moveTo>
                <a:lnTo>
                  <a:pt x="661616" y="0"/>
                </a:lnTo>
                <a:lnTo>
                  <a:pt x="661616" y="661617"/>
                </a:lnTo>
                <a:lnTo>
                  <a:pt x="0" y="6616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92556" t="-44358" r="-189388" b="-41190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813192" y="4648053"/>
            <a:ext cx="661617" cy="661617"/>
          </a:xfrm>
          <a:custGeom>
            <a:avLst/>
            <a:gdLst/>
            <a:ahLst/>
            <a:cxnLst/>
            <a:rect l="l" t="t" r="r" b="b"/>
            <a:pathLst>
              <a:path w="661617" h="661617">
                <a:moveTo>
                  <a:pt x="0" y="0"/>
                </a:moveTo>
                <a:lnTo>
                  <a:pt x="661616" y="0"/>
                </a:lnTo>
                <a:lnTo>
                  <a:pt x="661616" y="661617"/>
                </a:lnTo>
                <a:lnTo>
                  <a:pt x="0" y="6616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92556" t="-44358" r="-189388" b="-41190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813192" y="5604945"/>
            <a:ext cx="661617" cy="661617"/>
          </a:xfrm>
          <a:custGeom>
            <a:avLst/>
            <a:gdLst/>
            <a:ahLst/>
            <a:cxnLst/>
            <a:rect l="l" t="t" r="r" b="b"/>
            <a:pathLst>
              <a:path w="661617" h="661617">
                <a:moveTo>
                  <a:pt x="0" y="0"/>
                </a:moveTo>
                <a:lnTo>
                  <a:pt x="661616" y="0"/>
                </a:lnTo>
                <a:lnTo>
                  <a:pt x="661616" y="661617"/>
                </a:lnTo>
                <a:lnTo>
                  <a:pt x="0" y="6616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92556" t="-44358" r="-189388" b="-41190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8813192" y="6561837"/>
            <a:ext cx="661617" cy="661617"/>
          </a:xfrm>
          <a:custGeom>
            <a:avLst/>
            <a:gdLst/>
            <a:ahLst/>
            <a:cxnLst/>
            <a:rect l="l" t="t" r="r" b="b"/>
            <a:pathLst>
              <a:path w="661617" h="661617">
                <a:moveTo>
                  <a:pt x="0" y="0"/>
                </a:moveTo>
                <a:lnTo>
                  <a:pt x="661616" y="0"/>
                </a:lnTo>
                <a:lnTo>
                  <a:pt x="661616" y="661616"/>
                </a:lnTo>
                <a:lnTo>
                  <a:pt x="0" y="6616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92556" t="-44358" r="-189388" b="-41190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674671" y="2789910"/>
            <a:ext cx="7382543" cy="488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4"/>
              </a:lnSpc>
            </a:pPr>
            <a:r>
              <a:rPr lang="en-US" sz="2889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Add more planets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674671" y="3749100"/>
            <a:ext cx="7382543" cy="488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4"/>
              </a:lnSpc>
            </a:pPr>
            <a:r>
              <a:rPr lang="en-US" sz="2889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Improve progress analytics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674671" y="4704414"/>
            <a:ext cx="7382543" cy="488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4"/>
              </a:lnSpc>
            </a:pPr>
            <a:r>
              <a:rPr lang="en-US" sz="2889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Expand messaging system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674671" y="5659727"/>
            <a:ext cx="7382543" cy="488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4"/>
              </a:lnSpc>
            </a:pPr>
            <a:r>
              <a:rPr lang="en-US" sz="2889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Add level templates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674671" y="6526567"/>
            <a:ext cx="7382543" cy="488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4"/>
              </a:lnSpc>
            </a:pPr>
            <a:r>
              <a:rPr lang="en-US" sz="2889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Improve child usability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037320" y="2770860"/>
            <a:ext cx="213360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FFFFFF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*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037320" y="3730050"/>
            <a:ext cx="213360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FFFFFF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*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037320" y="4685726"/>
            <a:ext cx="213360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FFFFFF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*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037320" y="5641402"/>
            <a:ext cx="213360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FFFFFF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*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037320" y="6597078"/>
            <a:ext cx="213360" cy="679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FFFFFF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*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56498" y="-362960"/>
            <a:ext cx="7113447" cy="3967426"/>
            <a:chOff x="0" y="0"/>
            <a:chExt cx="1102059" cy="6146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02059" cy="614658"/>
            </a:xfrm>
            <a:custGeom>
              <a:avLst/>
              <a:gdLst/>
              <a:ahLst/>
              <a:cxnLst/>
              <a:rect l="l" t="t" r="r" b="b"/>
              <a:pathLst>
                <a:path w="1102059" h="614658">
                  <a:moveTo>
                    <a:pt x="38092" y="0"/>
                  </a:moveTo>
                  <a:lnTo>
                    <a:pt x="1063967" y="0"/>
                  </a:lnTo>
                  <a:cubicBezTo>
                    <a:pt x="1085005" y="0"/>
                    <a:pt x="1102059" y="17054"/>
                    <a:pt x="1102059" y="38092"/>
                  </a:cubicBezTo>
                  <a:lnTo>
                    <a:pt x="1102059" y="576566"/>
                  </a:lnTo>
                  <a:cubicBezTo>
                    <a:pt x="1102059" y="586668"/>
                    <a:pt x="1098046" y="596357"/>
                    <a:pt x="1090902" y="603501"/>
                  </a:cubicBezTo>
                  <a:cubicBezTo>
                    <a:pt x="1083758" y="610645"/>
                    <a:pt x="1074070" y="614658"/>
                    <a:pt x="1063967" y="614658"/>
                  </a:cubicBezTo>
                  <a:lnTo>
                    <a:pt x="38092" y="614658"/>
                  </a:lnTo>
                  <a:cubicBezTo>
                    <a:pt x="27990" y="614658"/>
                    <a:pt x="18301" y="610645"/>
                    <a:pt x="11157" y="603501"/>
                  </a:cubicBezTo>
                  <a:cubicBezTo>
                    <a:pt x="4013" y="596357"/>
                    <a:pt x="0" y="586668"/>
                    <a:pt x="0" y="576566"/>
                  </a:cubicBezTo>
                  <a:lnTo>
                    <a:pt x="0" y="38092"/>
                  </a:lnTo>
                  <a:cubicBezTo>
                    <a:pt x="0" y="27990"/>
                    <a:pt x="4013" y="18301"/>
                    <a:pt x="11157" y="11157"/>
                  </a:cubicBezTo>
                  <a:cubicBezTo>
                    <a:pt x="18301" y="4013"/>
                    <a:pt x="27990" y="0"/>
                    <a:pt x="38092" y="0"/>
                  </a:cubicBezTo>
                  <a:close/>
                </a:path>
              </a:pathLst>
            </a:custGeom>
            <a:blipFill>
              <a:blip r:embed="rId2"/>
              <a:stretch>
                <a:fillRect t="-427" b="-427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5903930" y="7843914"/>
            <a:ext cx="7315200" cy="3337560"/>
          </a:xfrm>
          <a:custGeom>
            <a:avLst/>
            <a:gdLst/>
            <a:ahLst/>
            <a:cxnLst/>
            <a:rect l="l" t="t" r="r" b="b"/>
            <a:pathLst>
              <a:path w="7315200" h="3337560">
                <a:moveTo>
                  <a:pt x="0" y="0"/>
                </a:moveTo>
                <a:lnTo>
                  <a:pt x="7315200" y="0"/>
                </a:lnTo>
                <a:lnTo>
                  <a:pt x="7315200" y="3337560"/>
                </a:lnTo>
                <a:lnTo>
                  <a:pt x="0" y="33375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9488484" y="4252305"/>
            <a:ext cx="7143019" cy="4511696"/>
            <a:chOff x="0" y="0"/>
            <a:chExt cx="1106640" cy="69898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06640" cy="698980"/>
            </a:xfrm>
            <a:custGeom>
              <a:avLst/>
              <a:gdLst/>
              <a:ahLst/>
              <a:cxnLst/>
              <a:rect l="l" t="t" r="r" b="b"/>
              <a:pathLst>
                <a:path w="1106640" h="698980">
                  <a:moveTo>
                    <a:pt x="37935" y="0"/>
                  </a:moveTo>
                  <a:lnTo>
                    <a:pt x="1068706" y="0"/>
                  </a:lnTo>
                  <a:cubicBezTo>
                    <a:pt x="1089657" y="0"/>
                    <a:pt x="1106640" y="16984"/>
                    <a:pt x="1106640" y="37935"/>
                  </a:cubicBezTo>
                  <a:lnTo>
                    <a:pt x="1106640" y="661045"/>
                  </a:lnTo>
                  <a:cubicBezTo>
                    <a:pt x="1106640" y="681996"/>
                    <a:pt x="1089657" y="698980"/>
                    <a:pt x="1068706" y="698980"/>
                  </a:cubicBezTo>
                  <a:lnTo>
                    <a:pt x="37935" y="698980"/>
                  </a:lnTo>
                  <a:cubicBezTo>
                    <a:pt x="16984" y="698980"/>
                    <a:pt x="0" y="681996"/>
                    <a:pt x="0" y="661045"/>
                  </a:cubicBezTo>
                  <a:lnTo>
                    <a:pt x="0" y="37935"/>
                  </a:lnTo>
                  <a:cubicBezTo>
                    <a:pt x="0" y="16984"/>
                    <a:pt x="16984" y="0"/>
                    <a:pt x="37935" y="0"/>
                  </a:cubicBezTo>
                  <a:close/>
                </a:path>
              </a:pathLst>
            </a:custGeom>
            <a:blipFill>
              <a:blip r:embed="rId5"/>
              <a:stretch>
                <a:fillRect l="-6144" r="-6144"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10660632" y="-1144716"/>
            <a:ext cx="3781512" cy="2959033"/>
          </a:xfrm>
          <a:custGeom>
            <a:avLst/>
            <a:gdLst/>
            <a:ahLst/>
            <a:cxnLst/>
            <a:rect l="l" t="t" r="r" b="b"/>
            <a:pathLst>
              <a:path w="3781512" h="2959033">
                <a:moveTo>
                  <a:pt x="0" y="0"/>
                </a:moveTo>
                <a:lnTo>
                  <a:pt x="3781512" y="0"/>
                </a:lnTo>
                <a:lnTo>
                  <a:pt x="3781512" y="2959033"/>
                </a:lnTo>
                <a:lnTo>
                  <a:pt x="0" y="29590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0689186">
            <a:off x="16698092" y="1031601"/>
            <a:ext cx="2371098" cy="1692371"/>
          </a:xfrm>
          <a:custGeom>
            <a:avLst/>
            <a:gdLst/>
            <a:ahLst/>
            <a:cxnLst/>
            <a:rect l="l" t="t" r="r" b="b"/>
            <a:pathLst>
              <a:path w="2371098" h="1692371">
                <a:moveTo>
                  <a:pt x="0" y="0"/>
                </a:moveTo>
                <a:lnTo>
                  <a:pt x="2371097" y="0"/>
                </a:lnTo>
                <a:lnTo>
                  <a:pt x="2371097" y="1692371"/>
                </a:lnTo>
                <a:lnTo>
                  <a:pt x="0" y="16923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656498" y="5105400"/>
            <a:ext cx="6005809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CONCLUSION</a:t>
            </a:r>
          </a:p>
        </p:txBody>
      </p:sp>
      <p:sp>
        <p:nvSpPr>
          <p:cNvPr id="10" name="Freeform 10"/>
          <p:cNvSpPr/>
          <p:nvPr/>
        </p:nvSpPr>
        <p:spPr>
          <a:xfrm>
            <a:off x="6259943" y="4071330"/>
            <a:ext cx="795076" cy="1150200"/>
          </a:xfrm>
          <a:custGeom>
            <a:avLst/>
            <a:gdLst/>
            <a:ahLst/>
            <a:cxnLst/>
            <a:rect l="l" t="t" r="r" b="b"/>
            <a:pathLst>
              <a:path w="795076" h="1150200">
                <a:moveTo>
                  <a:pt x="0" y="0"/>
                </a:moveTo>
                <a:lnTo>
                  <a:pt x="795076" y="0"/>
                </a:lnTo>
                <a:lnTo>
                  <a:pt x="795076" y="1150201"/>
                </a:lnTo>
                <a:lnTo>
                  <a:pt x="0" y="115020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656498" y="6436587"/>
            <a:ext cx="5043184" cy="140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This project creates a safe, interactive space-learning app with progress tracking, messaging, and role-based management.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29694" y="4428110"/>
            <a:ext cx="3816259" cy="2234120"/>
            <a:chOff x="0" y="0"/>
            <a:chExt cx="1356681" cy="7942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56681" cy="794230"/>
            </a:xfrm>
            <a:custGeom>
              <a:avLst/>
              <a:gdLst/>
              <a:ahLst/>
              <a:cxnLst/>
              <a:rect l="l" t="t" r="r" b="b"/>
              <a:pathLst>
                <a:path w="1356681" h="794230">
                  <a:moveTo>
                    <a:pt x="103462" y="0"/>
                  </a:moveTo>
                  <a:lnTo>
                    <a:pt x="1253219" y="0"/>
                  </a:lnTo>
                  <a:cubicBezTo>
                    <a:pt x="1280659" y="0"/>
                    <a:pt x="1306975" y="10900"/>
                    <a:pt x="1326378" y="30303"/>
                  </a:cubicBezTo>
                  <a:cubicBezTo>
                    <a:pt x="1345781" y="49706"/>
                    <a:pt x="1356681" y="76022"/>
                    <a:pt x="1356681" y="103462"/>
                  </a:cubicBezTo>
                  <a:lnTo>
                    <a:pt x="1356681" y="690768"/>
                  </a:lnTo>
                  <a:cubicBezTo>
                    <a:pt x="1356681" y="718208"/>
                    <a:pt x="1345781" y="744524"/>
                    <a:pt x="1326378" y="763927"/>
                  </a:cubicBezTo>
                  <a:cubicBezTo>
                    <a:pt x="1306975" y="783330"/>
                    <a:pt x="1280659" y="794230"/>
                    <a:pt x="1253219" y="794230"/>
                  </a:cubicBezTo>
                  <a:lnTo>
                    <a:pt x="103462" y="794230"/>
                  </a:lnTo>
                  <a:cubicBezTo>
                    <a:pt x="46322" y="794230"/>
                    <a:pt x="0" y="747909"/>
                    <a:pt x="0" y="690768"/>
                  </a:cubicBezTo>
                  <a:lnTo>
                    <a:pt x="0" y="103462"/>
                  </a:lnTo>
                  <a:cubicBezTo>
                    <a:pt x="0" y="76022"/>
                    <a:pt x="10900" y="49706"/>
                    <a:pt x="30303" y="30303"/>
                  </a:cubicBezTo>
                  <a:cubicBezTo>
                    <a:pt x="49706" y="10900"/>
                    <a:pt x="76022" y="0"/>
                    <a:pt x="103462" y="0"/>
                  </a:cubicBezTo>
                  <a:close/>
                </a:path>
              </a:pathLst>
            </a:custGeom>
            <a:solidFill>
              <a:srgbClr val="E8F0F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356681" cy="8418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235259" y="4428110"/>
            <a:ext cx="3816259" cy="2234120"/>
            <a:chOff x="0" y="0"/>
            <a:chExt cx="1356681" cy="79423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6681" cy="794230"/>
            </a:xfrm>
            <a:custGeom>
              <a:avLst/>
              <a:gdLst/>
              <a:ahLst/>
              <a:cxnLst/>
              <a:rect l="l" t="t" r="r" b="b"/>
              <a:pathLst>
                <a:path w="1356681" h="794230">
                  <a:moveTo>
                    <a:pt x="103462" y="0"/>
                  </a:moveTo>
                  <a:lnTo>
                    <a:pt x="1253219" y="0"/>
                  </a:lnTo>
                  <a:cubicBezTo>
                    <a:pt x="1280659" y="0"/>
                    <a:pt x="1306975" y="10900"/>
                    <a:pt x="1326378" y="30303"/>
                  </a:cubicBezTo>
                  <a:cubicBezTo>
                    <a:pt x="1345781" y="49706"/>
                    <a:pt x="1356681" y="76022"/>
                    <a:pt x="1356681" y="103462"/>
                  </a:cubicBezTo>
                  <a:lnTo>
                    <a:pt x="1356681" y="690768"/>
                  </a:lnTo>
                  <a:cubicBezTo>
                    <a:pt x="1356681" y="718208"/>
                    <a:pt x="1345781" y="744524"/>
                    <a:pt x="1326378" y="763927"/>
                  </a:cubicBezTo>
                  <a:cubicBezTo>
                    <a:pt x="1306975" y="783330"/>
                    <a:pt x="1280659" y="794230"/>
                    <a:pt x="1253219" y="794230"/>
                  </a:cubicBezTo>
                  <a:lnTo>
                    <a:pt x="103462" y="794230"/>
                  </a:lnTo>
                  <a:cubicBezTo>
                    <a:pt x="46322" y="794230"/>
                    <a:pt x="0" y="747909"/>
                    <a:pt x="0" y="690768"/>
                  </a:cubicBezTo>
                  <a:lnTo>
                    <a:pt x="0" y="103462"/>
                  </a:lnTo>
                  <a:cubicBezTo>
                    <a:pt x="0" y="76022"/>
                    <a:pt x="10900" y="49706"/>
                    <a:pt x="30303" y="30303"/>
                  </a:cubicBezTo>
                  <a:cubicBezTo>
                    <a:pt x="49706" y="10900"/>
                    <a:pt x="76022" y="0"/>
                    <a:pt x="103462" y="0"/>
                  </a:cubicBezTo>
                  <a:close/>
                </a:path>
              </a:pathLst>
            </a:custGeom>
            <a:solidFill>
              <a:srgbClr val="F7EEC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356681" cy="8418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42047" y="4428110"/>
            <a:ext cx="3816259" cy="2234120"/>
            <a:chOff x="0" y="0"/>
            <a:chExt cx="1356681" cy="7942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6681" cy="794230"/>
            </a:xfrm>
            <a:custGeom>
              <a:avLst/>
              <a:gdLst/>
              <a:ahLst/>
              <a:cxnLst/>
              <a:rect l="l" t="t" r="r" b="b"/>
              <a:pathLst>
                <a:path w="1356681" h="794230">
                  <a:moveTo>
                    <a:pt x="103462" y="0"/>
                  </a:moveTo>
                  <a:lnTo>
                    <a:pt x="1253219" y="0"/>
                  </a:lnTo>
                  <a:cubicBezTo>
                    <a:pt x="1280659" y="0"/>
                    <a:pt x="1306975" y="10900"/>
                    <a:pt x="1326378" y="30303"/>
                  </a:cubicBezTo>
                  <a:cubicBezTo>
                    <a:pt x="1345781" y="49706"/>
                    <a:pt x="1356681" y="76022"/>
                    <a:pt x="1356681" y="103462"/>
                  </a:cubicBezTo>
                  <a:lnTo>
                    <a:pt x="1356681" y="690768"/>
                  </a:lnTo>
                  <a:cubicBezTo>
                    <a:pt x="1356681" y="718208"/>
                    <a:pt x="1345781" y="744524"/>
                    <a:pt x="1326378" y="763927"/>
                  </a:cubicBezTo>
                  <a:cubicBezTo>
                    <a:pt x="1306975" y="783330"/>
                    <a:pt x="1280659" y="794230"/>
                    <a:pt x="1253219" y="794230"/>
                  </a:cubicBezTo>
                  <a:lnTo>
                    <a:pt x="103462" y="794230"/>
                  </a:lnTo>
                  <a:cubicBezTo>
                    <a:pt x="46322" y="794230"/>
                    <a:pt x="0" y="747909"/>
                    <a:pt x="0" y="690768"/>
                  </a:cubicBezTo>
                  <a:lnTo>
                    <a:pt x="0" y="103462"/>
                  </a:lnTo>
                  <a:cubicBezTo>
                    <a:pt x="0" y="76022"/>
                    <a:pt x="10900" y="49706"/>
                    <a:pt x="30303" y="30303"/>
                  </a:cubicBezTo>
                  <a:cubicBezTo>
                    <a:pt x="49706" y="10900"/>
                    <a:pt x="76022" y="0"/>
                    <a:pt x="103462" y="0"/>
                  </a:cubicBezTo>
                  <a:close/>
                </a:path>
              </a:pathLst>
            </a:custGeom>
            <a:solidFill>
              <a:srgbClr val="F9D9E5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356681" cy="8418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0616467" y="-2005480"/>
            <a:ext cx="7298980" cy="4114800"/>
          </a:xfrm>
          <a:custGeom>
            <a:avLst/>
            <a:gdLst/>
            <a:ahLst/>
            <a:cxnLst/>
            <a:rect l="l" t="t" r="r" b="b"/>
            <a:pathLst>
              <a:path w="7298980" h="4114800">
                <a:moveTo>
                  <a:pt x="0" y="0"/>
                </a:moveTo>
                <a:lnTo>
                  <a:pt x="7298980" y="0"/>
                </a:lnTo>
                <a:lnTo>
                  <a:pt x="72989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723656" y="2148236"/>
            <a:ext cx="1703853" cy="2043602"/>
          </a:xfrm>
          <a:custGeom>
            <a:avLst/>
            <a:gdLst/>
            <a:ahLst/>
            <a:cxnLst/>
            <a:rect l="l" t="t" r="r" b="b"/>
            <a:pathLst>
              <a:path w="1703853" h="2043602">
                <a:moveTo>
                  <a:pt x="0" y="0"/>
                </a:moveTo>
                <a:lnTo>
                  <a:pt x="1703854" y="0"/>
                </a:lnTo>
                <a:lnTo>
                  <a:pt x="1703854" y="2043603"/>
                </a:lnTo>
                <a:lnTo>
                  <a:pt x="0" y="20436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3112329" y="9138608"/>
            <a:ext cx="2419047" cy="1705428"/>
          </a:xfrm>
          <a:custGeom>
            <a:avLst/>
            <a:gdLst/>
            <a:ahLst/>
            <a:cxnLst/>
            <a:rect l="l" t="t" r="r" b="b"/>
            <a:pathLst>
              <a:path w="2419047" h="1705428">
                <a:moveTo>
                  <a:pt x="0" y="0"/>
                </a:moveTo>
                <a:lnTo>
                  <a:pt x="2419047" y="0"/>
                </a:lnTo>
                <a:lnTo>
                  <a:pt x="2419047" y="1705428"/>
                </a:lnTo>
                <a:lnTo>
                  <a:pt x="0" y="17054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657833" y="1918039"/>
            <a:ext cx="6658648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PROBLEMS</a:t>
            </a:r>
          </a:p>
        </p:txBody>
      </p:sp>
      <p:sp>
        <p:nvSpPr>
          <p:cNvPr id="15" name="Freeform 15"/>
          <p:cNvSpPr/>
          <p:nvPr/>
        </p:nvSpPr>
        <p:spPr>
          <a:xfrm>
            <a:off x="7518421" y="1549190"/>
            <a:ext cx="680054" cy="850068"/>
          </a:xfrm>
          <a:custGeom>
            <a:avLst/>
            <a:gdLst/>
            <a:ahLst/>
            <a:cxnLst/>
            <a:rect l="l" t="t" r="r" b="b"/>
            <a:pathLst>
              <a:path w="680054" h="850068">
                <a:moveTo>
                  <a:pt x="0" y="0"/>
                </a:moveTo>
                <a:lnTo>
                  <a:pt x="680054" y="0"/>
                </a:lnTo>
                <a:lnTo>
                  <a:pt x="680054" y="850067"/>
                </a:lnTo>
                <a:lnTo>
                  <a:pt x="0" y="85006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597830" y="4768968"/>
            <a:ext cx="494263" cy="494263"/>
          </a:xfrm>
          <a:custGeom>
            <a:avLst/>
            <a:gdLst/>
            <a:ahLst/>
            <a:cxnLst/>
            <a:rect l="l" t="t" r="r" b="b"/>
            <a:pathLst>
              <a:path w="494263" h="494263">
                <a:moveTo>
                  <a:pt x="0" y="0"/>
                </a:moveTo>
                <a:lnTo>
                  <a:pt x="494263" y="0"/>
                </a:lnTo>
                <a:lnTo>
                  <a:pt x="494263" y="494263"/>
                </a:lnTo>
                <a:lnTo>
                  <a:pt x="0" y="49426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1922" t="-20682" r="-430042" b="-18802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3678330" y="4849469"/>
            <a:ext cx="333262" cy="333262"/>
          </a:xfrm>
          <a:custGeom>
            <a:avLst/>
            <a:gdLst/>
            <a:ahLst/>
            <a:cxnLst/>
            <a:rect l="l" t="t" r="r" b="b"/>
            <a:pathLst>
              <a:path w="333262" h="333262">
                <a:moveTo>
                  <a:pt x="0" y="0"/>
                </a:moveTo>
                <a:lnTo>
                  <a:pt x="333262" y="0"/>
                </a:lnTo>
                <a:lnTo>
                  <a:pt x="333262" y="333261"/>
                </a:lnTo>
                <a:lnTo>
                  <a:pt x="0" y="33326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t="-4761" r="-11746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7604006" y="4768968"/>
            <a:ext cx="494263" cy="494263"/>
          </a:xfrm>
          <a:custGeom>
            <a:avLst/>
            <a:gdLst/>
            <a:ahLst/>
            <a:cxnLst/>
            <a:rect l="l" t="t" r="r" b="b"/>
            <a:pathLst>
              <a:path w="494263" h="494263">
                <a:moveTo>
                  <a:pt x="0" y="0"/>
                </a:moveTo>
                <a:lnTo>
                  <a:pt x="494263" y="0"/>
                </a:lnTo>
                <a:lnTo>
                  <a:pt x="494263" y="494263"/>
                </a:lnTo>
                <a:lnTo>
                  <a:pt x="0" y="49426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627570" t="-38590" r="-682700" b="-16538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685372" y="4850334"/>
            <a:ext cx="331531" cy="331531"/>
          </a:xfrm>
          <a:custGeom>
            <a:avLst/>
            <a:gdLst/>
            <a:ahLst/>
            <a:cxnLst/>
            <a:rect l="l" t="t" r="r" b="b"/>
            <a:pathLst>
              <a:path w="331531" h="331531">
                <a:moveTo>
                  <a:pt x="0" y="0"/>
                </a:moveTo>
                <a:lnTo>
                  <a:pt x="331531" y="0"/>
                </a:lnTo>
                <a:lnTo>
                  <a:pt x="331531" y="331531"/>
                </a:lnTo>
                <a:lnTo>
                  <a:pt x="0" y="33153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r="-11731"/>
            </a:stretch>
          </a:blipFill>
          <a:ln cap="sq">
            <a:noFill/>
            <a:prstDash val="solid"/>
            <a:miter/>
          </a:ln>
        </p:spPr>
      </p:sp>
      <p:sp>
        <p:nvSpPr>
          <p:cNvPr id="20" name="Freeform 20"/>
          <p:cNvSpPr/>
          <p:nvPr/>
        </p:nvSpPr>
        <p:spPr>
          <a:xfrm>
            <a:off x="11610183" y="4768968"/>
            <a:ext cx="494263" cy="494263"/>
          </a:xfrm>
          <a:custGeom>
            <a:avLst/>
            <a:gdLst/>
            <a:ahLst/>
            <a:cxnLst/>
            <a:rect l="l" t="t" r="r" b="b"/>
            <a:pathLst>
              <a:path w="494263" h="494263">
                <a:moveTo>
                  <a:pt x="0" y="0"/>
                </a:moveTo>
                <a:lnTo>
                  <a:pt x="494263" y="0"/>
                </a:lnTo>
                <a:lnTo>
                  <a:pt x="494263" y="494263"/>
                </a:lnTo>
                <a:lnTo>
                  <a:pt x="0" y="49426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-80221" t="-129933" r="-57384" b="-107096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1689500" y="4850334"/>
            <a:ext cx="331531" cy="331531"/>
          </a:xfrm>
          <a:custGeom>
            <a:avLst/>
            <a:gdLst/>
            <a:ahLst/>
            <a:cxnLst/>
            <a:rect l="l" t="t" r="r" b="b"/>
            <a:pathLst>
              <a:path w="331531" h="331531">
                <a:moveTo>
                  <a:pt x="0" y="0"/>
                </a:moveTo>
                <a:lnTo>
                  <a:pt x="331532" y="0"/>
                </a:lnTo>
                <a:lnTo>
                  <a:pt x="331532" y="331531"/>
                </a:lnTo>
                <a:lnTo>
                  <a:pt x="0" y="33153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r="-11731"/>
            </a:stretch>
          </a:blipFill>
          <a:ln cap="sq">
            <a:noFill/>
            <a:prstDash val="solid"/>
            <a:miter/>
          </a:ln>
        </p:spPr>
      </p:sp>
      <p:grpSp>
        <p:nvGrpSpPr>
          <p:cNvPr id="22" name="Group 22"/>
          <p:cNvGrpSpPr/>
          <p:nvPr/>
        </p:nvGrpSpPr>
        <p:grpSpPr>
          <a:xfrm>
            <a:off x="5233088" y="6976555"/>
            <a:ext cx="3816259" cy="2234120"/>
            <a:chOff x="0" y="0"/>
            <a:chExt cx="1356681" cy="79423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356681" cy="794230"/>
            </a:xfrm>
            <a:custGeom>
              <a:avLst/>
              <a:gdLst/>
              <a:ahLst/>
              <a:cxnLst/>
              <a:rect l="l" t="t" r="r" b="b"/>
              <a:pathLst>
                <a:path w="1356681" h="794230">
                  <a:moveTo>
                    <a:pt x="103462" y="0"/>
                  </a:moveTo>
                  <a:lnTo>
                    <a:pt x="1253219" y="0"/>
                  </a:lnTo>
                  <a:cubicBezTo>
                    <a:pt x="1280659" y="0"/>
                    <a:pt x="1306975" y="10900"/>
                    <a:pt x="1326378" y="30303"/>
                  </a:cubicBezTo>
                  <a:cubicBezTo>
                    <a:pt x="1345781" y="49706"/>
                    <a:pt x="1356681" y="76022"/>
                    <a:pt x="1356681" y="103462"/>
                  </a:cubicBezTo>
                  <a:lnTo>
                    <a:pt x="1356681" y="690768"/>
                  </a:lnTo>
                  <a:cubicBezTo>
                    <a:pt x="1356681" y="718208"/>
                    <a:pt x="1345781" y="744524"/>
                    <a:pt x="1326378" y="763927"/>
                  </a:cubicBezTo>
                  <a:cubicBezTo>
                    <a:pt x="1306975" y="783330"/>
                    <a:pt x="1280659" y="794230"/>
                    <a:pt x="1253219" y="794230"/>
                  </a:cubicBezTo>
                  <a:lnTo>
                    <a:pt x="103462" y="794230"/>
                  </a:lnTo>
                  <a:cubicBezTo>
                    <a:pt x="46322" y="794230"/>
                    <a:pt x="0" y="747909"/>
                    <a:pt x="0" y="690768"/>
                  </a:cubicBezTo>
                  <a:lnTo>
                    <a:pt x="0" y="103462"/>
                  </a:lnTo>
                  <a:cubicBezTo>
                    <a:pt x="0" y="76022"/>
                    <a:pt x="10900" y="49706"/>
                    <a:pt x="30303" y="30303"/>
                  </a:cubicBezTo>
                  <a:cubicBezTo>
                    <a:pt x="49706" y="10900"/>
                    <a:pt x="76022" y="0"/>
                    <a:pt x="103462" y="0"/>
                  </a:cubicBezTo>
                  <a:close/>
                </a:path>
              </a:pathLst>
            </a:custGeom>
            <a:solidFill>
              <a:srgbClr val="E8F0F9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1356681" cy="8418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9238653" y="6976555"/>
            <a:ext cx="3816259" cy="2234120"/>
            <a:chOff x="0" y="0"/>
            <a:chExt cx="1356681" cy="79423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356681" cy="794230"/>
            </a:xfrm>
            <a:custGeom>
              <a:avLst/>
              <a:gdLst/>
              <a:ahLst/>
              <a:cxnLst/>
              <a:rect l="l" t="t" r="r" b="b"/>
              <a:pathLst>
                <a:path w="1356681" h="794230">
                  <a:moveTo>
                    <a:pt x="103462" y="0"/>
                  </a:moveTo>
                  <a:lnTo>
                    <a:pt x="1253219" y="0"/>
                  </a:lnTo>
                  <a:cubicBezTo>
                    <a:pt x="1280659" y="0"/>
                    <a:pt x="1306975" y="10900"/>
                    <a:pt x="1326378" y="30303"/>
                  </a:cubicBezTo>
                  <a:cubicBezTo>
                    <a:pt x="1345781" y="49706"/>
                    <a:pt x="1356681" y="76022"/>
                    <a:pt x="1356681" y="103462"/>
                  </a:cubicBezTo>
                  <a:lnTo>
                    <a:pt x="1356681" y="690768"/>
                  </a:lnTo>
                  <a:cubicBezTo>
                    <a:pt x="1356681" y="718208"/>
                    <a:pt x="1345781" y="744524"/>
                    <a:pt x="1326378" y="763927"/>
                  </a:cubicBezTo>
                  <a:cubicBezTo>
                    <a:pt x="1306975" y="783330"/>
                    <a:pt x="1280659" y="794230"/>
                    <a:pt x="1253219" y="794230"/>
                  </a:cubicBezTo>
                  <a:lnTo>
                    <a:pt x="103462" y="794230"/>
                  </a:lnTo>
                  <a:cubicBezTo>
                    <a:pt x="46322" y="794230"/>
                    <a:pt x="0" y="747909"/>
                    <a:pt x="0" y="690768"/>
                  </a:cubicBezTo>
                  <a:lnTo>
                    <a:pt x="0" y="103462"/>
                  </a:lnTo>
                  <a:cubicBezTo>
                    <a:pt x="0" y="76022"/>
                    <a:pt x="10900" y="49706"/>
                    <a:pt x="30303" y="30303"/>
                  </a:cubicBezTo>
                  <a:cubicBezTo>
                    <a:pt x="49706" y="10900"/>
                    <a:pt x="76022" y="0"/>
                    <a:pt x="103462" y="0"/>
                  </a:cubicBezTo>
                  <a:close/>
                </a:path>
              </a:pathLst>
            </a:custGeom>
            <a:solidFill>
              <a:srgbClr val="F9D9E5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47625"/>
              <a:ext cx="1356681" cy="8418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3597830" y="4768968"/>
            <a:ext cx="494179" cy="494179"/>
          </a:xfrm>
          <a:custGeom>
            <a:avLst/>
            <a:gdLst/>
            <a:ahLst/>
            <a:cxnLst/>
            <a:rect l="l" t="t" r="r" b="b"/>
            <a:pathLst>
              <a:path w="494179" h="494179">
                <a:moveTo>
                  <a:pt x="0" y="0"/>
                </a:moveTo>
                <a:lnTo>
                  <a:pt x="494179" y="0"/>
                </a:lnTo>
                <a:lnTo>
                  <a:pt x="494179" y="494179"/>
                </a:lnTo>
                <a:lnTo>
                  <a:pt x="0" y="49417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-192556" t="-44358" r="-189388" b="-41190"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7603395" y="4769051"/>
            <a:ext cx="494179" cy="494179"/>
          </a:xfrm>
          <a:custGeom>
            <a:avLst/>
            <a:gdLst/>
            <a:ahLst/>
            <a:cxnLst/>
            <a:rect l="l" t="t" r="r" b="b"/>
            <a:pathLst>
              <a:path w="494179" h="494179">
                <a:moveTo>
                  <a:pt x="0" y="0"/>
                </a:moveTo>
                <a:lnTo>
                  <a:pt x="494179" y="0"/>
                </a:lnTo>
                <a:lnTo>
                  <a:pt x="494179" y="494180"/>
                </a:lnTo>
                <a:lnTo>
                  <a:pt x="0" y="49418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192556" t="-44358" r="-189388" b="-41190"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1608176" y="4768968"/>
            <a:ext cx="494179" cy="494179"/>
          </a:xfrm>
          <a:custGeom>
            <a:avLst/>
            <a:gdLst/>
            <a:ahLst/>
            <a:cxnLst/>
            <a:rect l="l" t="t" r="r" b="b"/>
            <a:pathLst>
              <a:path w="494179" h="494179">
                <a:moveTo>
                  <a:pt x="0" y="0"/>
                </a:moveTo>
                <a:lnTo>
                  <a:pt x="494180" y="0"/>
                </a:lnTo>
                <a:lnTo>
                  <a:pt x="494180" y="494179"/>
                </a:lnTo>
                <a:lnTo>
                  <a:pt x="0" y="494179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-192556" t="-44358" r="-189388" b="-41190"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5601307" y="7318320"/>
            <a:ext cx="494179" cy="494179"/>
          </a:xfrm>
          <a:custGeom>
            <a:avLst/>
            <a:gdLst/>
            <a:ahLst/>
            <a:cxnLst/>
            <a:rect l="l" t="t" r="r" b="b"/>
            <a:pathLst>
              <a:path w="494179" h="494179">
                <a:moveTo>
                  <a:pt x="0" y="0"/>
                </a:moveTo>
                <a:lnTo>
                  <a:pt x="494180" y="0"/>
                </a:lnTo>
                <a:lnTo>
                  <a:pt x="494180" y="494179"/>
                </a:lnTo>
                <a:lnTo>
                  <a:pt x="0" y="49417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-192556" t="-44358" r="-189388" b="-41190"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9607484" y="7317413"/>
            <a:ext cx="494179" cy="494179"/>
          </a:xfrm>
          <a:custGeom>
            <a:avLst/>
            <a:gdLst/>
            <a:ahLst/>
            <a:cxnLst/>
            <a:rect l="l" t="t" r="r" b="b"/>
            <a:pathLst>
              <a:path w="494179" h="494179">
                <a:moveTo>
                  <a:pt x="0" y="0"/>
                </a:moveTo>
                <a:lnTo>
                  <a:pt x="494179" y="0"/>
                </a:lnTo>
                <a:lnTo>
                  <a:pt x="494179" y="494179"/>
                </a:lnTo>
                <a:lnTo>
                  <a:pt x="0" y="494179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-192556" t="-44358" r="-189388" b="-41190"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1657833" y="3480415"/>
            <a:ext cx="8028928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Key issues our platform</a:t>
            </a:r>
            <a:r>
              <a:rPr lang="en-US" sz="2400" u="none" strike="noStrike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 solves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597830" y="5852262"/>
            <a:ext cx="3301978" cy="503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74"/>
              </a:lnSpc>
            </a:pPr>
            <a:r>
              <a:rPr lang="en-US" sz="1481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Text-heavy content feels less engaging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603395" y="5852262"/>
            <a:ext cx="3301978" cy="242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74"/>
              </a:lnSpc>
            </a:pPr>
            <a:r>
              <a:rPr lang="en-US" sz="1481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Students need hands-on activities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1610183" y="5852262"/>
            <a:ext cx="3301978" cy="503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74"/>
              </a:lnSpc>
            </a:pPr>
            <a:r>
              <a:rPr lang="en-US" sz="1481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Parents need clear progress updates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3597830" y="5465475"/>
            <a:ext cx="3009690" cy="293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89"/>
              </a:lnSpc>
              <a:spcBef>
                <a:spcPct val="0"/>
              </a:spcBef>
            </a:pPr>
            <a:r>
              <a:rPr lang="en-US" sz="1778" b="1">
                <a:solidFill>
                  <a:srgbClr val="4C4A4B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Boring Lessons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7603395" y="5465475"/>
            <a:ext cx="3009690" cy="293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89"/>
              </a:lnSpc>
              <a:spcBef>
                <a:spcPct val="0"/>
              </a:spcBef>
            </a:pPr>
            <a:r>
              <a:rPr lang="en-US" sz="1778" b="1">
                <a:solidFill>
                  <a:srgbClr val="4C4A4B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Limited Practice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1610183" y="5465475"/>
            <a:ext cx="3009690" cy="293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89"/>
              </a:lnSpc>
              <a:spcBef>
                <a:spcPct val="0"/>
              </a:spcBef>
            </a:pPr>
            <a:r>
              <a:rPr lang="en-US" sz="1778" b="1">
                <a:solidFill>
                  <a:srgbClr val="4C4A4B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No Easy Tracking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601224" y="8400707"/>
            <a:ext cx="3301978" cy="503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74"/>
              </a:lnSpc>
            </a:pPr>
            <a:r>
              <a:rPr lang="en-US" sz="1481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Supervisors need simple review tools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606789" y="8400707"/>
            <a:ext cx="3301978" cy="242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74"/>
              </a:lnSpc>
            </a:pPr>
            <a:r>
              <a:rPr lang="en-US" sz="1481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Communication needs clear access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601224" y="8013920"/>
            <a:ext cx="3009690" cy="293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89"/>
              </a:lnSpc>
              <a:spcBef>
                <a:spcPct val="0"/>
              </a:spcBef>
            </a:pPr>
            <a:r>
              <a:rPr lang="en-US" sz="1778" b="1">
                <a:solidFill>
                  <a:srgbClr val="4C4A4B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Hard Level Control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9606789" y="8013920"/>
            <a:ext cx="3009690" cy="293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89"/>
              </a:lnSpc>
              <a:spcBef>
                <a:spcPct val="0"/>
              </a:spcBef>
            </a:pPr>
            <a:r>
              <a:rPr lang="en-US" sz="1778" b="1">
                <a:solidFill>
                  <a:srgbClr val="4C4A4B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Role Confusion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3597830" y="4833480"/>
            <a:ext cx="49417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1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611358" y="4833480"/>
            <a:ext cx="49417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2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1608176" y="4833480"/>
            <a:ext cx="49417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3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5601307" y="7382832"/>
            <a:ext cx="49417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4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9607484" y="7398692"/>
            <a:ext cx="49417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TT Firs Neue"/>
                <a:ea typeface="TT Firs Neue"/>
                <a:cs typeface="TT Firs Neue"/>
                <a:sym typeface="TT Firs Neue"/>
              </a:rPr>
              <a:t>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61529" y="1685227"/>
            <a:ext cx="2438672" cy="2133838"/>
          </a:xfrm>
          <a:custGeom>
            <a:avLst/>
            <a:gdLst/>
            <a:ahLst/>
            <a:cxnLst/>
            <a:rect l="l" t="t" r="r" b="b"/>
            <a:pathLst>
              <a:path w="2438672" h="2133838">
                <a:moveTo>
                  <a:pt x="0" y="0"/>
                </a:moveTo>
                <a:lnTo>
                  <a:pt x="2438672" y="0"/>
                </a:lnTo>
                <a:lnTo>
                  <a:pt x="2438672" y="2133838"/>
                </a:lnTo>
                <a:lnTo>
                  <a:pt x="0" y="21338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689059" y="2618732"/>
            <a:ext cx="6374134" cy="6478838"/>
            <a:chOff x="0" y="0"/>
            <a:chExt cx="1678784" cy="17063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78784" cy="1706361"/>
            </a:xfrm>
            <a:custGeom>
              <a:avLst/>
              <a:gdLst/>
              <a:ahLst/>
              <a:cxnLst/>
              <a:rect l="l" t="t" r="r" b="b"/>
              <a:pathLst>
                <a:path w="1678784" h="1706361">
                  <a:moveTo>
                    <a:pt x="61944" y="0"/>
                  </a:moveTo>
                  <a:lnTo>
                    <a:pt x="1616841" y="0"/>
                  </a:lnTo>
                  <a:cubicBezTo>
                    <a:pt x="1633269" y="0"/>
                    <a:pt x="1649025" y="6526"/>
                    <a:pt x="1660641" y="18143"/>
                  </a:cubicBezTo>
                  <a:cubicBezTo>
                    <a:pt x="1672258" y="29760"/>
                    <a:pt x="1678784" y="45515"/>
                    <a:pt x="1678784" y="61944"/>
                  </a:cubicBezTo>
                  <a:lnTo>
                    <a:pt x="1678784" y="1644417"/>
                  </a:lnTo>
                  <a:cubicBezTo>
                    <a:pt x="1678784" y="1660846"/>
                    <a:pt x="1672258" y="1676601"/>
                    <a:pt x="1660641" y="1688218"/>
                  </a:cubicBezTo>
                  <a:cubicBezTo>
                    <a:pt x="1649025" y="1699835"/>
                    <a:pt x="1633269" y="1706361"/>
                    <a:pt x="1616841" y="1706361"/>
                  </a:cubicBezTo>
                  <a:lnTo>
                    <a:pt x="61944" y="1706361"/>
                  </a:lnTo>
                  <a:cubicBezTo>
                    <a:pt x="45515" y="1706361"/>
                    <a:pt x="29760" y="1699835"/>
                    <a:pt x="18143" y="1688218"/>
                  </a:cubicBezTo>
                  <a:cubicBezTo>
                    <a:pt x="6526" y="1676601"/>
                    <a:pt x="0" y="1660846"/>
                    <a:pt x="0" y="1644417"/>
                  </a:cubicBezTo>
                  <a:lnTo>
                    <a:pt x="0" y="61944"/>
                  </a:lnTo>
                  <a:cubicBezTo>
                    <a:pt x="0" y="45515"/>
                    <a:pt x="6526" y="29760"/>
                    <a:pt x="18143" y="18143"/>
                  </a:cubicBezTo>
                  <a:cubicBezTo>
                    <a:pt x="29760" y="6526"/>
                    <a:pt x="45515" y="0"/>
                    <a:pt x="61944" y="0"/>
                  </a:cubicBezTo>
                  <a:close/>
                </a:path>
              </a:pathLst>
            </a:custGeom>
            <a:solidFill>
              <a:srgbClr val="E8F0F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678784" cy="17539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2679" y="3192772"/>
            <a:ext cx="466091" cy="466091"/>
          </a:xfrm>
          <a:custGeom>
            <a:avLst/>
            <a:gdLst/>
            <a:ahLst/>
            <a:cxnLst/>
            <a:rect l="l" t="t" r="r" b="b"/>
            <a:pathLst>
              <a:path w="466091" h="466091">
                <a:moveTo>
                  <a:pt x="0" y="0"/>
                </a:moveTo>
                <a:lnTo>
                  <a:pt x="466090" y="0"/>
                </a:lnTo>
                <a:lnTo>
                  <a:pt x="466090" y="466091"/>
                </a:lnTo>
                <a:lnTo>
                  <a:pt x="0" y="4660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2679" y="4186243"/>
            <a:ext cx="466091" cy="466091"/>
          </a:xfrm>
          <a:custGeom>
            <a:avLst/>
            <a:gdLst/>
            <a:ahLst/>
            <a:cxnLst/>
            <a:rect l="l" t="t" r="r" b="b"/>
            <a:pathLst>
              <a:path w="466091" h="466091">
                <a:moveTo>
                  <a:pt x="0" y="0"/>
                </a:moveTo>
                <a:lnTo>
                  <a:pt x="466090" y="0"/>
                </a:lnTo>
                <a:lnTo>
                  <a:pt x="466090" y="466091"/>
                </a:lnTo>
                <a:lnTo>
                  <a:pt x="0" y="4660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282679" y="5179714"/>
            <a:ext cx="466091" cy="466091"/>
          </a:xfrm>
          <a:custGeom>
            <a:avLst/>
            <a:gdLst/>
            <a:ahLst/>
            <a:cxnLst/>
            <a:rect l="l" t="t" r="r" b="b"/>
            <a:pathLst>
              <a:path w="466091" h="466091">
                <a:moveTo>
                  <a:pt x="0" y="0"/>
                </a:moveTo>
                <a:lnTo>
                  <a:pt x="466090" y="0"/>
                </a:lnTo>
                <a:lnTo>
                  <a:pt x="466090" y="466091"/>
                </a:lnTo>
                <a:lnTo>
                  <a:pt x="0" y="4660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2578530">
            <a:off x="149879" y="5632301"/>
            <a:ext cx="4400856" cy="4114800"/>
          </a:xfrm>
          <a:custGeom>
            <a:avLst/>
            <a:gdLst/>
            <a:ahLst/>
            <a:cxnLst/>
            <a:rect l="l" t="t" r="r" b="b"/>
            <a:pathLst>
              <a:path w="4400856" h="4114800">
                <a:moveTo>
                  <a:pt x="0" y="0"/>
                </a:moveTo>
                <a:lnTo>
                  <a:pt x="4400855" y="0"/>
                </a:lnTo>
                <a:lnTo>
                  <a:pt x="440085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166932">
            <a:off x="8581580" y="-680378"/>
            <a:ext cx="3084397" cy="2428962"/>
          </a:xfrm>
          <a:custGeom>
            <a:avLst/>
            <a:gdLst/>
            <a:ahLst/>
            <a:cxnLst/>
            <a:rect l="l" t="t" r="r" b="b"/>
            <a:pathLst>
              <a:path w="3084397" h="2428962">
                <a:moveTo>
                  <a:pt x="0" y="0"/>
                </a:moveTo>
                <a:lnTo>
                  <a:pt x="3084397" y="0"/>
                </a:lnTo>
                <a:lnTo>
                  <a:pt x="3084397" y="2428963"/>
                </a:lnTo>
                <a:lnTo>
                  <a:pt x="0" y="242896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569468">
            <a:off x="7714765" y="9564813"/>
            <a:ext cx="1302607" cy="1302607"/>
          </a:xfrm>
          <a:custGeom>
            <a:avLst/>
            <a:gdLst/>
            <a:ahLst/>
            <a:cxnLst/>
            <a:rect l="l" t="t" r="r" b="b"/>
            <a:pathLst>
              <a:path w="1302607" h="1302607">
                <a:moveTo>
                  <a:pt x="0" y="0"/>
                </a:moveTo>
                <a:lnTo>
                  <a:pt x="1302606" y="0"/>
                </a:lnTo>
                <a:lnTo>
                  <a:pt x="1302606" y="1302607"/>
                </a:lnTo>
                <a:lnTo>
                  <a:pt x="0" y="130260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1069948" y="3199122"/>
            <a:ext cx="406245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4C4A4B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Space learning worlds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224807" y="2580632"/>
            <a:ext cx="6658648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GOALS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224807" y="4762447"/>
            <a:ext cx="3503895" cy="1663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60"/>
              </a:lnSpc>
              <a:spcBef>
                <a:spcPct val="0"/>
              </a:spcBef>
            </a:pPr>
            <a:r>
              <a:rPr lang="en-US" sz="2400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Building a safe and interactive</a:t>
            </a:r>
            <a:r>
              <a:rPr lang="en-US" sz="2400" u="none" strike="noStrike">
                <a:solidFill>
                  <a:srgbClr val="4C4A4B"/>
                </a:solidFill>
                <a:latin typeface="TT Firs Neue"/>
                <a:ea typeface="TT Firs Neue"/>
                <a:cs typeface="TT Firs Neue"/>
                <a:sym typeface="TT Firs Neue"/>
              </a:rPr>
              <a:t> learning experience for every user.</a:t>
            </a:r>
          </a:p>
        </p:txBody>
      </p:sp>
      <p:sp>
        <p:nvSpPr>
          <p:cNvPr id="15" name="Freeform 15"/>
          <p:cNvSpPr/>
          <p:nvPr/>
        </p:nvSpPr>
        <p:spPr>
          <a:xfrm>
            <a:off x="10282679" y="6169680"/>
            <a:ext cx="466091" cy="466091"/>
          </a:xfrm>
          <a:custGeom>
            <a:avLst/>
            <a:gdLst/>
            <a:ahLst/>
            <a:cxnLst/>
            <a:rect l="l" t="t" r="r" b="b"/>
            <a:pathLst>
              <a:path w="466091" h="466091">
                <a:moveTo>
                  <a:pt x="0" y="0"/>
                </a:moveTo>
                <a:lnTo>
                  <a:pt x="466090" y="0"/>
                </a:lnTo>
                <a:lnTo>
                  <a:pt x="466090" y="466091"/>
                </a:lnTo>
                <a:lnTo>
                  <a:pt x="0" y="4660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0282679" y="7159646"/>
            <a:ext cx="466091" cy="466091"/>
          </a:xfrm>
          <a:custGeom>
            <a:avLst/>
            <a:gdLst/>
            <a:ahLst/>
            <a:cxnLst/>
            <a:rect l="l" t="t" r="r" b="b"/>
            <a:pathLst>
              <a:path w="466091" h="466091">
                <a:moveTo>
                  <a:pt x="0" y="0"/>
                </a:moveTo>
                <a:lnTo>
                  <a:pt x="466090" y="0"/>
                </a:lnTo>
                <a:lnTo>
                  <a:pt x="466090" y="466091"/>
                </a:lnTo>
                <a:lnTo>
                  <a:pt x="0" y="4660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0282679" y="8149612"/>
            <a:ext cx="466091" cy="466091"/>
          </a:xfrm>
          <a:custGeom>
            <a:avLst/>
            <a:gdLst/>
            <a:ahLst/>
            <a:cxnLst/>
            <a:rect l="l" t="t" r="r" b="b"/>
            <a:pathLst>
              <a:path w="466091" h="466091">
                <a:moveTo>
                  <a:pt x="0" y="0"/>
                </a:moveTo>
                <a:lnTo>
                  <a:pt x="466090" y="0"/>
                </a:lnTo>
                <a:lnTo>
                  <a:pt x="466090" y="466090"/>
                </a:lnTo>
                <a:lnTo>
                  <a:pt x="0" y="4660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1069948" y="4192594"/>
            <a:ext cx="406245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4C4A4B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Safe user roles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69948" y="5188909"/>
            <a:ext cx="406245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4C4A4B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Save child progress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069948" y="6185224"/>
            <a:ext cx="406245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4C4A4B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Parent progress tracking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069948" y="7181539"/>
            <a:ext cx="406245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4C4A4B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Supervisor level creation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069948" y="8177854"/>
            <a:ext cx="406245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4C4A4B"/>
                </a:solidFill>
                <a:latin typeface="TT Firs Neue Bold"/>
                <a:ea typeface="TT Firs Neue Bold"/>
                <a:cs typeface="TT Firs Neue Bold"/>
                <a:sym typeface="TT Firs Neue Bold"/>
              </a:rPr>
              <a:t>Admin content review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184148">
            <a:off x="-1520333" y="557207"/>
            <a:ext cx="3592583" cy="4428454"/>
          </a:xfrm>
          <a:custGeom>
            <a:avLst/>
            <a:gdLst/>
            <a:ahLst/>
            <a:cxnLst/>
            <a:rect l="l" t="t" r="r" b="b"/>
            <a:pathLst>
              <a:path w="3592583" h="4428454">
                <a:moveTo>
                  <a:pt x="0" y="0"/>
                </a:moveTo>
                <a:lnTo>
                  <a:pt x="3592583" y="0"/>
                </a:lnTo>
                <a:lnTo>
                  <a:pt x="3592583" y="4428454"/>
                </a:lnTo>
                <a:lnTo>
                  <a:pt x="0" y="44284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78236" y="1981778"/>
            <a:ext cx="6462817" cy="2976830"/>
            <a:chOff x="0" y="0"/>
            <a:chExt cx="1095267" cy="5044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95267" cy="504490"/>
            </a:xfrm>
            <a:custGeom>
              <a:avLst/>
              <a:gdLst/>
              <a:ahLst/>
              <a:cxnLst/>
              <a:rect l="l" t="t" r="r" b="b"/>
              <a:pathLst>
                <a:path w="1095267" h="504490">
                  <a:moveTo>
                    <a:pt x="43125" y="0"/>
                  </a:moveTo>
                  <a:lnTo>
                    <a:pt x="1052142" y="0"/>
                  </a:lnTo>
                  <a:cubicBezTo>
                    <a:pt x="1075959" y="0"/>
                    <a:pt x="1095267" y="19308"/>
                    <a:pt x="1095267" y="43125"/>
                  </a:cubicBezTo>
                  <a:lnTo>
                    <a:pt x="1095267" y="461365"/>
                  </a:lnTo>
                  <a:cubicBezTo>
                    <a:pt x="1095267" y="472802"/>
                    <a:pt x="1090724" y="483771"/>
                    <a:pt x="1082636" y="491859"/>
                  </a:cubicBezTo>
                  <a:cubicBezTo>
                    <a:pt x="1074549" y="499946"/>
                    <a:pt x="1063580" y="504490"/>
                    <a:pt x="1052142" y="504490"/>
                  </a:cubicBezTo>
                  <a:lnTo>
                    <a:pt x="43125" y="504490"/>
                  </a:lnTo>
                  <a:cubicBezTo>
                    <a:pt x="31688" y="504490"/>
                    <a:pt x="20719" y="499946"/>
                    <a:pt x="12631" y="491859"/>
                  </a:cubicBezTo>
                  <a:cubicBezTo>
                    <a:pt x="4544" y="483771"/>
                    <a:pt x="0" y="472802"/>
                    <a:pt x="0" y="461365"/>
                  </a:cubicBezTo>
                  <a:lnTo>
                    <a:pt x="0" y="43125"/>
                  </a:lnTo>
                  <a:cubicBezTo>
                    <a:pt x="0" y="31688"/>
                    <a:pt x="4544" y="20719"/>
                    <a:pt x="12631" y="12631"/>
                  </a:cubicBezTo>
                  <a:cubicBezTo>
                    <a:pt x="20719" y="4544"/>
                    <a:pt x="31688" y="0"/>
                    <a:pt x="43125" y="0"/>
                  </a:cubicBezTo>
                  <a:close/>
                </a:path>
              </a:pathLst>
            </a:custGeom>
            <a:blipFill>
              <a:blip r:embed="rId4"/>
              <a:stretch>
                <a:fillRect b="-44867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678236" y="1505239"/>
            <a:ext cx="6462817" cy="7276522"/>
            <a:chOff x="0" y="0"/>
            <a:chExt cx="1095267" cy="12331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95267" cy="1233167"/>
            </a:xfrm>
            <a:custGeom>
              <a:avLst/>
              <a:gdLst/>
              <a:ahLst/>
              <a:cxnLst/>
              <a:rect l="l" t="t" r="r" b="b"/>
              <a:pathLst>
                <a:path w="1095267" h="1233167">
                  <a:moveTo>
                    <a:pt x="43125" y="0"/>
                  </a:moveTo>
                  <a:lnTo>
                    <a:pt x="1052142" y="0"/>
                  </a:lnTo>
                  <a:cubicBezTo>
                    <a:pt x="1075959" y="0"/>
                    <a:pt x="1095267" y="19308"/>
                    <a:pt x="1095267" y="43125"/>
                  </a:cubicBezTo>
                  <a:lnTo>
                    <a:pt x="1095267" y="1190042"/>
                  </a:lnTo>
                  <a:cubicBezTo>
                    <a:pt x="1095267" y="1201480"/>
                    <a:pt x="1090724" y="1212449"/>
                    <a:pt x="1082636" y="1220536"/>
                  </a:cubicBezTo>
                  <a:cubicBezTo>
                    <a:pt x="1074549" y="1228624"/>
                    <a:pt x="1063580" y="1233167"/>
                    <a:pt x="1052142" y="1233167"/>
                  </a:cubicBezTo>
                  <a:lnTo>
                    <a:pt x="43125" y="1233167"/>
                  </a:lnTo>
                  <a:cubicBezTo>
                    <a:pt x="31688" y="1233167"/>
                    <a:pt x="20719" y="1228624"/>
                    <a:pt x="12631" y="1220536"/>
                  </a:cubicBezTo>
                  <a:cubicBezTo>
                    <a:pt x="4544" y="1212449"/>
                    <a:pt x="0" y="1201480"/>
                    <a:pt x="0" y="1190042"/>
                  </a:cubicBezTo>
                  <a:lnTo>
                    <a:pt x="0" y="43125"/>
                  </a:lnTo>
                  <a:cubicBezTo>
                    <a:pt x="0" y="31688"/>
                    <a:pt x="4544" y="20719"/>
                    <a:pt x="12631" y="12631"/>
                  </a:cubicBezTo>
                  <a:cubicBezTo>
                    <a:pt x="20719" y="4544"/>
                    <a:pt x="31688" y="0"/>
                    <a:pt x="43125" y="0"/>
                  </a:cubicBezTo>
                  <a:close/>
                </a:path>
              </a:pathLst>
            </a:custGeom>
            <a:blipFill>
              <a:blip r:embed="rId5"/>
              <a:stretch>
                <a:fillRect t="-5510" b="-5510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9910741" y="-71373"/>
            <a:ext cx="8377259" cy="10358373"/>
            <a:chOff x="0" y="0"/>
            <a:chExt cx="2206356" cy="272813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06356" cy="2728131"/>
            </a:xfrm>
            <a:custGeom>
              <a:avLst/>
              <a:gdLst/>
              <a:ahLst/>
              <a:cxnLst/>
              <a:rect l="l" t="t" r="r" b="b"/>
              <a:pathLst>
                <a:path w="2206356" h="2728131">
                  <a:moveTo>
                    <a:pt x="0" y="0"/>
                  </a:moveTo>
                  <a:lnTo>
                    <a:pt x="2206356" y="0"/>
                  </a:lnTo>
                  <a:lnTo>
                    <a:pt x="2206356" y="2728131"/>
                  </a:lnTo>
                  <a:lnTo>
                    <a:pt x="0" y="2728131"/>
                  </a:lnTo>
                  <a:close/>
                </a:path>
              </a:pathLst>
            </a:custGeom>
            <a:solidFill>
              <a:srgbClr val="E8F0F9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206356" cy="27757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-390354">
            <a:off x="17149797" y="5031866"/>
            <a:ext cx="3592583" cy="4428454"/>
          </a:xfrm>
          <a:custGeom>
            <a:avLst/>
            <a:gdLst/>
            <a:ahLst/>
            <a:cxnLst/>
            <a:rect l="l" t="t" r="r" b="b"/>
            <a:pathLst>
              <a:path w="3592583" h="4428454">
                <a:moveTo>
                  <a:pt x="0" y="0"/>
                </a:moveTo>
                <a:lnTo>
                  <a:pt x="3592583" y="0"/>
                </a:lnTo>
                <a:lnTo>
                  <a:pt x="3592583" y="4428454"/>
                </a:lnTo>
                <a:lnTo>
                  <a:pt x="0" y="44284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876307" y="7483173"/>
            <a:ext cx="1792011" cy="1840319"/>
          </a:xfrm>
          <a:custGeom>
            <a:avLst/>
            <a:gdLst/>
            <a:ahLst/>
            <a:cxnLst/>
            <a:rect l="l" t="t" r="r" b="b"/>
            <a:pathLst>
              <a:path w="1792011" h="1840319">
                <a:moveTo>
                  <a:pt x="0" y="0"/>
                </a:moveTo>
                <a:lnTo>
                  <a:pt x="1792011" y="0"/>
                </a:lnTo>
                <a:lnTo>
                  <a:pt x="1792011" y="1840319"/>
                </a:lnTo>
                <a:lnTo>
                  <a:pt x="0" y="18403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1502271">
            <a:off x="16675431" y="345279"/>
            <a:ext cx="1751038" cy="3155023"/>
          </a:xfrm>
          <a:custGeom>
            <a:avLst/>
            <a:gdLst/>
            <a:ahLst/>
            <a:cxnLst/>
            <a:rect l="l" t="t" r="r" b="b"/>
            <a:pathLst>
              <a:path w="1751038" h="3155023">
                <a:moveTo>
                  <a:pt x="0" y="0"/>
                </a:moveTo>
                <a:lnTo>
                  <a:pt x="1751038" y="0"/>
                </a:lnTo>
                <a:lnTo>
                  <a:pt x="1751038" y="3155023"/>
                </a:lnTo>
                <a:lnTo>
                  <a:pt x="0" y="315502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963707" y="1297852"/>
            <a:ext cx="827173" cy="812698"/>
          </a:xfrm>
          <a:custGeom>
            <a:avLst/>
            <a:gdLst/>
            <a:ahLst/>
            <a:cxnLst/>
            <a:rect l="l" t="t" r="r" b="b"/>
            <a:pathLst>
              <a:path w="827173" h="812698">
                <a:moveTo>
                  <a:pt x="0" y="0"/>
                </a:moveTo>
                <a:lnTo>
                  <a:pt x="827173" y="0"/>
                </a:lnTo>
                <a:lnTo>
                  <a:pt x="827173" y="812698"/>
                </a:lnTo>
                <a:lnTo>
                  <a:pt x="0" y="81269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0828403" y="3733165"/>
            <a:ext cx="6541935" cy="2782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TECHNOLOGIES</a:t>
            </a:r>
          </a:p>
          <a:p>
            <a:pPr algn="ctr">
              <a:lnSpc>
                <a:spcPts val="6800"/>
              </a:lnSpc>
            </a:pPr>
            <a:endParaRPr lang="en-US" sz="6800" spc="-374">
              <a:solidFill>
                <a:srgbClr val="4C4A4B"/>
              </a:solidFill>
              <a:latin typeface="Heading Now 71-78"/>
              <a:ea typeface="Heading Now 71-78"/>
              <a:cs typeface="Heading Now 71-78"/>
              <a:sym typeface="Heading Now 71-78"/>
            </a:endParaRPr>
          </a:p>
          <a:p>
            <a:pPr algn="ctr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USED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02907" y="-1059718"/>
            <a:ext cx="6586326" cy="3614246"/>
          </a:xfrm>
          <a:custGeom>
            <a:avLst/>
            <a:gdLst/>
            <a:ahLst/>
            <a:cxnLst/>
            <a:rect l="l" t="t" r="r" b="b"/>
            <a:pathLst>
              <a:path w="6586326" h="3614246">
                <a:moveTo>
                  <a:pt x="0" y="0"/>
                </a:moveTo>
                <a:lnTo>
                  <a:pt x="6586325" y="0"/>
                </a:lnTo>
                <a:lnTo>
                  <a:pt x="6586325" y="3614246"/>
                </a:lnTo>
                <a:lnTo>
                  <a:pt x="0" y="3614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079970">
            <a:off x="17065964" y="2806180"/>
            <a:ext cx="1728673" cy="1846380"/>
          </a:xfrm>
          <a:custGeom>
            <a:avLst/>
            <a:gdLst/>
            <a:ahLst/>
            <a:cxnLst/>
            <a:rect l="l" t="t" r="r" b="b"/>
            <a:pathLst>
              <a:path w="1728673" h="1846380">
                <a:moveTo>
                  <a:pt x="0" y="0"/>
                </a:moveTo>
                <a:lnTo>
                  <a:pt x="1728673" y="0"/>
                </a:lnTo>
                <a:lnTo>
                  <a:pt x="1728673" y="1846380"/>
                </a:lnTo>
                <a:lnTo>
                  <a:pt x="0" y="18463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935361" y="8873317"/>
            <a:ext cx="1800932" cy="2219948"/>
          </a:xfrm>
          <a:custGeom>
            <a:avLst/>
            <a:gdLst/>
            <a:ahLst/>
            <a:cxnLst/>
            <a:rect l="l" t="t" r="r" b="b"/>
            <a:pathLst>
              <a:path w="1800932" h="2219948">
                <a:moveTo>
                  <a:pt x="0" y="0"/>
                </a:moveTo>
                <a:lnTo>
                  <a:pt x="1800933" y="0"/>
                </a:lnTo>
                <a:lnTo>
                  <a:pt x="1800933" y="2219948"/>
                </a:lnTo>
                <a:lnTo>
                  <a:pt x="0" y="22199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628028" y="733648"/>
            <a:ext cx="1501575" cy="1439635"/>
          </a:xfrm>
          <a:custGeom>
            <a:avLst/>
            <a:gdLst/>
            <a:ahLst/>
            <a:cxnLst/>
            <a:rect l="l" t="t" r="r" b="b"/>
            <a:pathLst>
              <a:path w="1501575" h="1439635">
                <a:moveTo>
                  <a:pt x="0" y="0"/>
                </a:moveTo>
                <a:lnTo>
                  <a:pt x="1501575" y="0"/>
                </a:lnTo>
                <a:lnTo>
                  <a:pt x="1501575" y="1439635"/>
                </a:lnTo>
                <a:lnTo>
                  <a:pt x="0" y="14396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268075" y="3580227"/>
            <a:ext cx="4894793" cy="4823162"/>
          </a:xfrm>
          <a:custGeom>
            <a:avLst/>
            <a:gdLst/>
            <a:ahLst/>
            <a:cxnLst/>
            <a:rect l="l" t="t" r="r" b="b"/>
            <a:pathLst>
              <a:path w="4894793" h="4823162">
                <a:moveTo>
                  <a:pt x="0" y="0"/>
                </a:moveTo>
                <a:lnTo>
                  <a:pt x="4894793" y="0"/>
                </a:lnTo>
                <a:lnTo>
                  <a:pt x="4894793" y="4823162"/>
                </a:lnTo>
                <a:lnTo>
                  <a:pt x="0" y="482316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243329" y="3580227"/>
            <a:ext cx="4814696" cy="4814696"/>
          </a:xfrm>
          <a:custGeom>
            <a:avLst/>
            <a:gdLst/>
            <a:ahLst/>
            <a:cxnLst/>
            <a:rect l="l" t="t" r="r" b="b"/>
            <a:pathLst>
              <a:path w="4814696" h="4814696">
                <a:moveTo>
                  <a:pt x="0" y="0"/>
                </a:moveTo>
                <a:lnTo>
                  <a:pt x="4814696" y="0"/>
                </a:lnTo>
                <a:lnTo>
                  <a:pt x="4814696" y="4814696"/>
                </a:lnTo>
                <a:lnTo>
                  <a:pt x="0" y="481469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657833" y="2033763"/>
            <a:ext cx="6658648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Frontend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02907" y="-1059718"/>
            <a:ext cx="6586326" cy="3614246"/>
          </a:xfrm>
          <a:custGeom>
            <a:avLst/>
            <a:gdLst/>
            <a:ahLst/>
            <a:cxnLst/>
            <a:rect l="l" t="t" r="r" b="b"/>
            <a:pathLst>
              <a:path w="6586326" h="3614246">
                <a:moveTo>
                  <a:pt x="0" y="0"/>
                </a:moveTo>
                <a:lnTo>
                  <a:pt x="6586325" y="0"/>
                </a:lnTo>
                <a:lnTo>
                  <a:pt x="6586325" y="3614246"/>
                </a:lnTo>
                <a:lnTo>
                  <a:pt x="0" y="3614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079970">
            <a:off x="17065964" y="2806180"/>
            <a:ext cx="1728673" cy="1846380"/>
          </a:xfrm>
          <a:custGeom>
            <a:avLst/>
            <a:gdLst/>
            <a:ahLst/>
            <a:cxnLst/>
            <a:rect l="l" t="t" r="r" b="b"/>
            <a:pathLst>
              <a:path w="1728673" h="1846380">
                <a:moveTo>
                  <a:pt x="0" y="0"/>
                </a:moveTo>
                <a:lnTo>
                  <a:pt x="1728673" y="0"/>
                </a:lnTo>
                <a:lnTo>
                  <a:pt x="1728673" y="1846380"/>
                </a:lnTo>
                <a:lnTo>
                  <a:pt x="0" y="18463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935361" y="8873317"/>
            <a:ext cx="1800932" cy="2219948"/>
          </a:xfrm>
          <a:custGeom>
            <a:avLst/>
            <a:gdLst/>
            <a:ahLst/>
            <a:cxnLst/>
            <a:rect l="l" t="t" r="r" b="b"/>
            <a:pathLst>
              <a:path w="1800932" h="2219948">
                <a:moveTo>
                  <a:pt x="0" y="0"/>
                </a:moveTo>
                <a:lnTo>
                  <a:pt x="1800933" y="0"/>
                </a:lnTo>
                <a:lnTo>
                  <a:pt x="1800933" y="2219948"/>
                </a:lnTo>
                <a:lnTo>
                  <a:pt x="0" y="22199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628028" y="733648"/>
            <a:ext cx="1501575" cy="1439635"/>
          </a:xfrm>
          <a:custGeom>
            <a:avLst/>
            <a:gdLst/>
            <a:ahLst/>
            <a:cxnLst/>
            <a:rect l="l" t="t" r="r" b="b"/>
            <a:pathLst>
              <a:path w="1501575" h="1439635">
                <a:moveTo>
                  <a:pt x="0" y="0"/>
                </a:moveTo>
                <a:lnTo>
                  <a:pt x="1501575" y="0"/>
                </a:lnTo>
                <a:lnTo>
                  <a:pt x="1501575" y="1439635"/>
                </a:lnTo>
                <a:lnTo>
                  <a:pt x="0" y="14396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385189" y="3355694"/>
            <a:ext cx="5517623" cy="5517623"/>
          </a:xfrm>
          <a:custGeom>
            <a:avLst/>
            <a:gdLst/>
            <a:ahLst/>
            <a:cxnLst/>
            <a:rect l="l" t="t" r="r" b="b"/>
            <a:pathLst>
              <a:path w="5517623" h="5517623">
                <a:moveTo>
                  <a:pt x="0" y="0"/>
                </a:moveTo>
                <a:lnTo>
                  <a:pt x="5517622" y="0"/>
                </a:lnTo>
                <a:lnTo>
                  <a:pt x="5517622" y="5517623"/>
                </a:lnTo>
                <a:lnTo>
                  <a:pt x="0" y="551762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57833" y="2033763"/>
            <a:ext cx="6658648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Database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302907" y="-1059718"/>
            <a:ext cx="6586326" cy="3614246"/>
          </a:xfrm>
          <a:custGeom>
            <a:avLst/>
            <a:gdLst/>
            <a:ahLst/>
            <a:cxnLst/>
            <a:rect l="l" t="t" r="r" b="b"/>
            <a:pathLst>
              <a:path w="6586326" h="3614246">
                <a:moveTo>
                  <a:pt x="0" y="0"/>
                </a:moveTo>
                <a:lnTo>
                  <a:pt x="6586325" y="0"/>
                </a:lnTo>
                <a:lnTo>
                  <a:pt x="6586325" y="3614246"/>
                </a:lnTo>
                <a:lnTo>
                  <a:pt x="0" y="3614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079970">
            <a:off x="17065964" y="2806180"/>
            <a:ext cx="1728673" cy="1846380"/>
          </a:xfrm>
          <a:custGeom>
            <a:avLst/>
            <a:gdLst/>
            <a:ahLst/>
            <a:cxnLst/>
            <a:rect l="l" t="t" r="r" b="b"/>
            <a:pathLst>
              <a:path w="1728673" h="1846380">
                <a:moveTo>
                  <a:pt x="0" y="0"/>
                </a:moveTo>
                <a:lnTo>
                  <a:pt x="1728673" y="0"/>
                </a:lnTo>
                <a:lnTo>
                  <a:pt x="1728673" y="1846380"/>
                </a:lnTo>
                <a:lnTo>
                  <a:pt x="0" y="18463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935361" y="8873317"/>
            <a:ext cx="1800932" cy="2219948"/>
          </a:xfrm>
          <a:custGeom>
            <a:avLst/>
            <a:gdLst/>
            <a:ahLst/>
            <a:cxnLst/>
            <a:rect l="l" t="t" r="r" b="b"/>
            <a:pathLst>
              <a:path w="1800932" h="2219948">
                <a:moveTo>
                  <a:pt x="0" y="0"/>
                </a:moveTo>
                <a:lnTo>
                  <a:pt x="1800933" y="0"/>
                </a:lnTo>
                <a:lnTo>
                  <a:pt x="1800933" y="2219948"/>
                </a:lnTo>
                <a:lnTo>
                  <a:pt x="0" y="22199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628028" y="733648"/>
            <a:ext cx="1501575" cy="1439635"/>
          </a:xfrm>
          <a:custGeom>
            <a:avLst/>
            <a:gdLst/>
            <a:ahLst/>
            <a:cxnLst/>
            <a:rect l="l" t="t" r="r" b="b"/>
            <a:pathLst>
              <a:path w="1501575" h="1439635">
                <a:moveTo>
                  <a:pt x="0" y="0"/>
                </a:moveTo>
                <a:lnTo>
                  <a:pt x="1501575" y="0"/>
                </a:lnTo>
                <a:lnTo>
                  <a:pt x="1501575" y="1439635"/>
                </a:lnTo>
                <a:lnTo>
                  <a:pt x="0" y="143963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176606" y="2031189"/>
            <a:ext cx="15934789" cy="1068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00"/>
              </a:lnSpc>
            </a:pPr>
            <a:r>
              <a:rPr lang="en-US" sz="6800" spc="-374">
                <a:solidFill>
                  <a:srgbClr val="4C4A4B"/>
                </a:solidFill>
                <a:latin typeface="Heading Now 71-78"/>
                <a:ea typeface="Heading Now 71-78"/>
                <a:cs typeface="Heading Now 71-78"/>
                <a:sym typeface="Heading Now 71-78"/>
              </a:rPr>
              <a:t>Authentication &amp; Communication</a:t>
            </a:r>
          </a:p>
        </p:txBody>
      </p:sp>
      <p:sp>
        <p:nvSpPr>
          <p:cNvPr id="7" name="Freeform 7"/>
          <p:cNvSpPr/>
          <p:nvPr/>
        </p:nvSpPr>
        <p:spPr>
          <a:xfrm>
            <a:off x="1677050" y="3287629"/>
            <a:ext cx="6809725" cy="5107294"/>
          </a:xfrm>
          <a:custGeom>
            <a:avLst/>
            <a:gdLst/>
            <a:ahLst/>
            <a:cxnLst/>
            <a:rect l="l" t="t" r="r" b="b"/>
            <a:pathLst>
              <a:path w="6809725" h="5107294">
                <a:moveTo>
                  <a:pt x="0" y="0"/>
                </a:moveTo>
                <a:lnTo>
                  <a:pt x="6809725" y="0"/>
                </a:lnTo>
                <a:lnTo>
                  <a:pt x="6809725" y="5107294"/>
                </a:lnTo>
                <a:lnTo>
                  <a:pt x="0" y="510729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839325" y="3287629"/>
            <a:ext cx="6809725" cy="5107294"/>
          </a:xfrm>
          <a:custGeom>
            <a:avLst/>
            <a:gdLst/>
            <a:ahLst/>
            <a:cxnLst/>
            <a:rect l="l" t="t" r="r" b="b"/>
            <a:pathLst>
              <a:path w="6809725" h="5107294">
                <a:moveTo>
                  <a:pt x="0" y="0"/>
                </a:moveTo>
                <a:lnTo>
                  <a:pt x="6809725" y="0"/>
                </a:lnTo>
                <a:lnTo>
                  <a:pt x="6809725" y="5107294"/>
                </a:lnTo>
                <a:lnTo>
                  <a:pt x="0" y="510729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213</Words>
  <Application>Microsoft Office PowerPoint</Application>
  <PresentationFormat>Custom</PresentationFormat>
  <Paragraphs>81</Paragraphs>
  <Slides>32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TT Firs Neue Bold</vt:lpstr>
      <vt:lpstr>Heading Now 71-78</vt:lpstr>
      <vt:lpstr>Calibri</vt:lpstr>
      <vt:lpstr>Arial</vt:lpstr>
      <vt:lpstr>TT Firs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Pink Yellow and Blue Playful Screen Time Kids Presentation</dc:title>
  <cp:lastModifiedBy>Eman Ishtawi</cp:lastModifiedBy>
  <cp:revision>4</cp:revision>
  <dcterms:created xsi:type="dcterms:W3CDTF">2006-08-16T00:00:00Z</dcterms:created>
  <dcterms:modified xsi:type="dcterms:W3CDTF">2026-06-13T20:37:53Z</dcterms:modified>
  <dc:identifier>DAHMQnxtFq4</dc:identifier>
</cp:coreProperties>
</file>