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x="18288000" cy="10287000"/>
  <p:notesSz cx="6858000" cy="9144000"/>
  <p:embeddedFontLst>
    <p:embeddedFont>
      <p:font typeface="Lato" charset="1" panose="020F0502020204030203"/>
      <p:regular r:id="rId42"/>
    </p:embeddedFont>
    <p:embeddedFont>
      <p:font typeface="Lato Bold" charset="1" panose="020F0502020204030203"/>
      <p:regular r:id="rId43"/>
    </p:embeddedFont>
    <p:embeddedFont>
      <p:font typeface="Canva Sans Bold" charset="1" panose="020B0803030501040103"/>
      <p:regular r:id="rId44"/>
    </p:embeddedFont>
    <p:embeddedFont>
      <p:font typeface="Canva Sans" charset="1" panose="020B0503030501040103"/>
      <p:regular r:id="rId4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45" Target="fonts/font45.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VAEDCQKdHvQ.mp4" Type="http://schemas.openxmlformats.org/officeDocument/2006/relationships/video"/><Relationship Id="rId4" Target="../media/VAEDCQKdHvQ.mp4" Type="http://schemas.microsoft.com/office/2007/relationships/media"/><Relationship Id="rId5" Target="../media/image2.png" Type="http://schemas.openxmlformats.org/officeDocument/2006/relationships/image"/><Relationship Id="rId6" Target="../media/image3.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jpeg" Type="http://schemas.openxmlformats.org/officeDocument/2006/relationships/image"/><Relationship Id="rId3" Target="../media/VAEXyUBu26k.mp4" Type="http://schemas.openxmlformats.org/officeDocument/2006/relationships/video"/><Relationship Id="rId4" Target="../media/VAEXyUBu26k.mp4" Type="http://schemas.microsoft.com/office/2007/relationships/media"/></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jpeg" Type="http://schemas.openxmlformats.org/officeDocument/2006/relationships/image"/><Relationship Id="rId3" Target="../media/VAGeFawHag0.mp4" Type="http://schemas.openxmlformats.org/officeDocument/2006/relationships/video"/><Relationship Id="rId4" Target="../media/VAGeFawHag0.mp4" Type="http://schemas.microsoft.com/office/2007/relationships/media"/></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jpeg" Type="http://schemas.openxmlformats.org/officeDocument/2006/relationships/image"/><Relationship Id="rId3" Target="../media/VAECsOtm73o.mp4" Type="http://schemas.openxmlformats.org/officeDocument/2006/relationships/video"/><Relationship Id="rId4" Target="../media/VAECsOtm73o.mp4" Type="http://schemas.microsoft.com/office/2007/relationships/media"/><Relationship Id="rId5" Target="../media/image18.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png" Type="http://schemas.openxmlformats.org/officeDocument/2006/relationships/image"/><Relationship Id="rId4" Target="../media/image21.png" Type="http://schemas.openxmlformats.org/officeDocument/2006/relationships/image"/><Relationship Id="rId5" Target="../media/image22.png" Type="http://schemas.openxmlformats.org/officeDocument/2006/relationships/image"/><Relationship Id="rId6" Target="../media/image23.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0.png" Type="http://schemas.openxmlformats.org/officeDocument/2006/relationships/image"/><Relationship Id="rId2" Target="../media/image24.jpeg" Type="http://schemas.openxmlformats.org/officeDocument/2006/relationships/image"/><Relationship Id="rId3" Target="../media/VAE5q8wlwRc.mp4" Type="http://schemas.openxmlformats.org/officeDocument/2006/relationships/video"/><Relationship Id="rId4" Target="../media/VAE5q8wlwRc.mp4" Type="http://schemas.microsoft.com/office/2007/relationships/media"/><Relationship Id="rId5" Target="../media/image25.png" Type="http://schemas.openxmlformats.org/officeDocument/2006/relationships/image"/><Relationship Id="rId6" Target="../media/image26.svg" Type="http://schemas.openxmlformats.org/officeDocument/2006/relationships/image"/><Relationship Id="rId7" Target="../media/image27.png" Type="http://schemas.openxmlformats.org/officeDocument/2006/relationships/image"/><Relationship Id="rId8" Target="../media/image28.svg" Type="http://schemas.openxmlformats.org/officeDocument/2006/relationships/image"/><Relationship Id="rId9" Target="../media/image29.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ENpdzkknw.mp4" Type="http://schemas.openxmlformats.org/officeDocument/2006/relationships/video"/><Relationship Id="rId4" Target="../media/VAENpdzkknw.mp4" Type="http://schemas.microsoft.com/office/2007/relationships/media"/></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jpe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ENpdzkknw.mp4" Type="http://schemas.openxmlformats.org/officeDocument/2006/relationships/video"/><Relationship Id="rId4" Target="../media/VAENpdzkknw.mp4" Type="http://schemas.microsoft.com/office/2007/relationships/media"/><Relationship Id="rId5" Target="../media/image33.jpeg" Type="http://schemas.openxmlformats.org/officeDocument/2006/relationships/image"/><Relationship Id="rId6" Target="../media/VAEDHQn0sNI.mp4" Type="http://schemas.openxmlformats.org/officeDocument/2006/relationships/video"/><Relationship Id="rId7" Target="../media/VAEDHQn0sNI.mp4" Type="http://schemas.microsoft.com/office/2007/relationships/media"/></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ENpdzkknw.mp4" Type="http://schemas.openxmlformats.org/officeDocument/2006/relationships/video"/><Relationship Id="rId4" Target="../media/VAENpdzkknw.mp4" Type="http://schemas.microsoft.com/office/2007/relationships/media"/><Relationship Id="rId5" Target="../media/image33.jpeg" Type="http://schemas.openxmlformats.org/officeDocument/2006/relationships/image"/><Relationship Id="rId6" Target="../media/VAEDHQn0sNI.mp4" Type="http://schemas.openxmlformats.org/officeDocument/2006/relationships/video"/><Relationship Id="rId7" Target="../media/VAEDHQn0sNI.mp4" Type="http://schemas.microsoft.com/office/2007/relationships/media"/><Relationship Id="rId8" Target="../media/VAEDHQn0sNI.mp4" Type="http://schemas.openxmlformats.org/officeDocument/2006/relationships/video"/><Relationship Id="rId9" Target="../media/VAEDHQn0sNI.mp4" Type="http://schemas.microsoft.com/office/2007/relationships/media"/></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ENpdzkknw.mp4" Type="http://schemas.openxmlformats.org/officeDocument/2006/relationships/video"/><Relationship Id="rId4" Target="../media/VAENpdzkknw.mp4" Type="http://schemas.microsoft.com/office/2007/relationships/media"/><Relationship Id="rId5" Target="../media/image33.jpeg" Type="http://schemas.openxmlformats.org/officeDocument/2006/relationships/image"/><Relationship Id="rId6" Target="../media/VAEDHQn0sNI.mp4" Type="http://schemas.openxmlformats.org/officeDocument/2006/relationships/video"/><Relationship Id="rId7" Target="../media/VAEDHQn0sNI.mp4" Type="http://schemas.microsoft.com/office/2007/relationships/media"/><Relationship Id="rId8" Target="../media/VAEDHQn0sNI.mp4" Type="http://schemas.openxmlformats.org/officeDocument/2006/relationships/video"/><Relationship Id="rId9" Target="../media/VAEDHQn0sNI.mp4" Type="http://schemas.microsoft.com/office/2007/relationships/media"/></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jpeg" Type="http://schemas.openxmlformats.org/officeDocument/2006/relationships/image"/><Relationship Id="rId3" Target="../media/VAENpdzkknw.mp4" Type="http://schemas.openxmlformats.org/officeDocument/2006/relationships/video"/><Relationship Id="rId4" Target="../media/VAENpdzkknw.mp4" Type="http://schemas.microsoft.com/office/2007/relationships/media"/><Relationship Id="rId5" Target="../media/image33.jpeg" Type="http://schemas.openxmlformats.org/officeDocument/2006/relationships/image"/><Relationship Id="rId6" Target="../media/VAEDHQn0sNI.mp4" Type="http://schemas.openxmlformats.org/officeDocument/2006/relationships/video"/><Relationship Id="rId7" Target="../media/VAEDHQn0sNI.mp4" Type="http://schemas.microsoft.com/office/2007/relationships/media"/><Relationship Id="rId8" Target="../media/VAEDHQn0sNI.mp4" Type="http://schemas.openxmlformats.org/officeDocument/2006/relationships/video"/><Relationship Id="rId9" Target="../media/VAEDHQn0sNI.mp4" Type="http://schemas.microsoft.com/office/2007/relationships/media"/></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jpeg" Type="http://schemas.openxmlformats.org/officeDocument/2006/relationships/image"/><Relationship Id="rId3" Target="../media/image34.jpeg" Type="http://schemas.openxmlformats.org/officeDocument/2006/relationships/image"/><Relationship Id="rId4" Target="../media/VAELM4L2KwI.mp4" Type="http://schemas.openxmlformats.org/officeDocument/2006/relationships/video"/><Relationship Id="rId5" Target="../media/VAELM4L2KwI.mp4" Type="http://schemas.microsoft.com/office/2007/relationships/media"/><Relationship Id="rId6" Target="../media/image7.png" Type="http://schemas.openxmlformats.org/officeDocument/2006/relationships/image"/><Relationship Id="rId7" Target="../media/image8.sv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jpeg" Type="http://schemas.openxmlformats.org/officeDocument/2006/relationships/image"/><Relationship Id="rId3" Target="../media/VAGATCrMszk.mp4" Type="http://schemas.openxmlformats.org/officeDocument/2006/relationships/video"/><Relationship Id="rId4" Target="../media/VAGATCrMszk.mp4" Type="http://schemas.microsoft.com/office/2007/relationships/media"/><Relationship Id="rId5" Target="../media/image36.png" Type="http://schemas.openxmlformats.org/officeDocument/2006/relationships/image"/><Relationship Id="rId6" Target="../media/image37.png" Type="http://schemas.openxmlformats.org/officeDocument/2006/relationships/image"/><Relationship Id="rId7" Target="../media/image38.png" Type="http://schemas.openxmlformats.org/officeDocument/2006/relationships/image"/><Relationship Id="rId8" Target="../media/image39.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jpeg" Type="http://schemas.openxmlformats.org/officeDocument/2006/relationships/image"/><Relationship Id="rId3" Target="../media/VAGbk_5pPGo.mp4" Type="http://schemas.openxmlformats.org/officeDocument/2006/relationships/video"/><Relationship Id="rId4" Target="../media/VAGbk_5pPGo.mp4" Type="http://schemas.microsoft.com/office/2007/relationships/media"/></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jpeg" Type="http://schemas.openxmlformats.org/officeDocument/2006/relationships/image"/><Relationship Id="rId3" Target="../media/image10.jpeg" Type="http://schemas.openxmlformats.org/officeDocument/2006/relationships/image"/><Relationship Id="rId4" Target="../media/VAGeFQ0jp3I.mp4" Type="http://schemas.openxmlformats.org/officeDocument/2006/relationships/video"/><Relationship Id="rId5" Target="../media/VAGeFQ0jp3I.mp4" Type="http://schemas.microsoft.com/office/2007/relationships/media"/></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jpeg" Type="http://schemas.openxmlformats.org/officeDocument/2006/relationships/image"/><Relationship Id="rId3" Target="../media/VAGeFXyR1NM.mp4" Type="http://schemas.openxmlformats.org/officeDocument/2006/relationships/video"/><Relationship Id="rId4" Target="../media/VAGeFXyR1NM.mp4" Type="http://schemas.microsoft.com/office/2007/relationships/media"/></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51000"/>
          </a:blip>
          <a:srcRect l="1880" t="0" r="1880" b="164"/>
          <a:stretch>
            <a:fillRect/>
          </a:stretch>
        </p:blipFill>
        <p:spPr>
          <a:xfrm flipH="false" flipV="false" rot="0">
            <a:off x="0" y="0"/>
            <a:ext cx="18288000" cy="10706746"/>
          </a:xfrm>
          <a:prstGeom prst="rect">
            <a:avLst/>
          </a:prstGeom>
        </p:spPr>
      </p:pic>
      <p:sp>
        <p:nvSpPr>
          <p:cNvPr name="AutoShape 3" id="3"/>
          <p:cNvSpPr/>
          <p:nvPr/>
        </p:nvSpPr>
        <p:spPr>
          <a:xfrm>
            <a:off x="5897880" y="6062679"/>
            <a:ext cx="6492240" cy="0"/>
          </a:xfrm>
          <a:prstGeom prst="line">
            <a:avLst/>
          </a:prstGeom>
          <a:ln cap="flat" w="19050">
            <a:solidFill>
              <a:srgbClr val="000000"/>
            </a:solidFill>
            <a:prstDash val="solid"/>
            <a:headEnd type="none" len="sm" w="sm"/>
            <a:tailEnd type="none" len="sm" w="sm"/>
          </a:ln>
        </p:spPr>
      </p:sp>
      <p:sp>
        <p:nvSpPr>
          <p:cNvPr name="Freeform 4" id="4"/>
          <p:cNvSpPr/>
          <p:nvPr/>
        </p:nvSpPr>
        <p:spPr>
          <a:xfrm flipH="false" flipV="false" rot="0">
            <a:off x="8227047" y="237798"/>
            <a:ext cx="1833906" cy="1833906"/>
          </a:xfrm>
          <a:custGeom>
            <a:avLst/>
            <a:gdLst/>
            <a:ahLst/>
            <a:cxnLst/>
            <a:rect r="r" b="b" t="t" l="l"/>
            <a:pathLst>
              <a:path h="1833906" w="1833906">
                <a:moveTo>
                  <a:pt x="0" y="0"/>
                </a:moveTo>
                <a:lnTo>
                  <a:pt x="1833906" y="0"/>
                </a:lnTo>
                <a:lnTo>
                  <a:pt x="1833906" y="1833906"/>
                </a:lnTo>
                <a:lnTo>
                  <a:pt x="0" y="1833906"/>
                </a:lnTo>
                <a:lnTo>
                  <a:pt x="0" y="0"/>
                </a:lnTo>
                <a:close/>
              </a:path>
            </a:pathLst>
          </a:custGeom>
          <a:blipFill>
            <a:blip r:embed="rId5"/>
            <a:stretch>
              <a:fillRect l="0" t="0" r="0" b="0"/>
            </a:stretch>
          </a:blipFill>
        </p:spPr>
      </p:sp>
      <p:grpSp>
        <p:nvGrpSpPr>
          <p:cNvPr name="Group 5" id="5"/>
          <p:cNvGrpSpPr/>
          <p:nvPr/>
        </p:nvGrpSpPr>
        <p:grpSpPr>
          <a:xfrm rot="0">
            <a:off x="17259300" y="9258300"/>
            <a:ext cx="1028700" cy="1028700"/>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7" id="7"/>
            <p:cNvSpPr txBox="true"/>
            <p:nvPr/>
          </p:nvSpPr>
          <p:spPr>
            <a:xfrm>
              <a:off x="0" y="-9525"/>
              <a:ext cx="812800" cy="822325"/>
            </a:xfrm>
            <a:prstGeom prst="rect">
              <a:avLst/>
            </a:prstGeom>
          </p:spPr>
          <p:txBody>
            <a:bodyPr anchor="ctr" rtlCol="false" tIns="50800" lIns="50800" bIns="50800" rIns="50800"/>
            <a:lstStyle/>
            <a:p>
              <a:pPr algn="ctr">
                <a:lnSpc>
                  <a:spcPts val="2400"/>
                </a:lnSpc>
              </a:pPr>
            </a:p>
          </p:txBody>
        </p:sp>
      </p:grpSp>
      <p:sp>
        <p:nvSpPr>
          <p:cNvPr name="TextBox 8" id="8"/>
          <p:cNvSpPr txBox="true"/>
          <p:nvPr/>
        </p:nvSpPr>
        <p:spPr>
          <a:xfrm rot="0">
            <a:off x="2392527" y="3224229"/>
            <a:ext cx="13502946" cy="3057525"/>
          </a:xfrm>
          <a:prstGeom prst="rect">
            <a:avLst/>
          </a:prstGeom>
        </p:spPr>
        <p:txBody>
          <a:bodyPr anchor="t" rtlCol="false" tIns="0" lIns="0" bIns="0" rIns="0">
            <a:spAutoFit/>
          </a:bodyPr>
          <a:lstStyle/>
          <a:p>
            <a:pPr algn="ctr">
              <a:lnSpc>
                <a:spcPts val="6000"/>
              </a:lnSpc>
            </a:pPr>
            <a:r>
              <a:rPr lang="en-US" sz="5000">
                <a:solidFill>
                  <a:srgbClr val="FFFFFF"/>
                </a:solidFill>
                <a:latin typeface="Lato"/>
                <a:ea typeface="Lato"/>
                <a:cs typeface="Lato"/>
                <a:sym typeface="Lato"/>
              </a:rPr>
              <a:t>CNC FOUR AXES</a:t>
            </a:r>
            <a:r>
              <a:rPr lang="en-US" sz="5000">
                <a:solidFill>
                  <a:srgbClr val="FFFFFF"/>
                </a:solidFill>
                <a:latin typeface="Lato"/>
                <a:ea typeface="Lato"/>
                <a:cs typeface="Lato"/>
                <a:sym typeface="Lato"/>
              </a:rPr>
              <a:t> </a:t>
            </a:r>
          </a:p>
          <a:p>
            <a:pPr algn="ctr">
              <a:lnSpc>
                <a:spcPts val="6000"/>
              </a:lnSpc>
            </a:pPr>
            <a:r>
              <a:rPr lang="en-US" sz="5000">
                <a:solidFill>
                  <a:srgbClr val="FFFFFF"/>
                </a:solidFill>
                <a:latin typeface="Lato"/>
                <a:ea typeface="Lato"/>
                <a:cs typeface="Lato"/>
                <a:sym typeface="Lato"/>
              </a:rPr>
              <a:t>-FIVE DEGREES OF FREEDOM-</a:t>
            </a:r>
          </a:p>
          <a:p>
            <a:pPr algn="ctr">
              <a:lnSpc>
                <a:spcPts val="6000"/>
              </a:lnSpc>
            </a:pPr>
            <a:r>
              <a:rPr lang="en-US" sz="5000">
                <a:solidFill>
                  <a:srgbClr val="FFFFFF"/>
                </a:solidFill>
                <a:latin typeface="Lato"/>
                <a:ea typeface="Lato"/>
                <a:cs typeface="Lato"/>
                <a:sym typeface="Lato"/>
              </a:rPr>
              <a:t>MILLING MACHINE SOFT MATERIAL</a:t>
            </a:r>
          </a:p>
          <a:p>
            <a:pPr algn="ctr">
              <a:lnSpc>
                <a:spcPts val="6000"/>
              </a:lnSpc>
            </a:pPr>
          </a:p>
        </p:txBody>
      </p:sp>
      <p:sp>
        <p:nvSpPr>
          <p:cNvPr name="TextBox 9" id="9"/>
          <p:cNvSpPr txBox="true"/>
          <p:nvPr/>
        </p:nvSpPr>
        <p:spPr>
          <a:xfrm rot="0">
            <a:off x="14698903" y="561975"/>
            <a:ext cx="3074747" cy="400050"/>
          </a:xfrm>
          <a:prstGeom prst="rect">
            <a:avLst/>
          </a:prstGeom>
        </p:spPr>
        <p:txBody>
          <a:bodyPr anchor="t" rtlCol="false" tIns="0" lIns="0" bIns="0" rIns="0">
            <a:spAutoFit/>
          </a:bodyPr>
          <a:lstStyle/>
          <a:p>
            <a:pPr algn="r">
              <a:lnSpc>
                <a:spcPts val="3120"/>
              </a:lnSpc>
              <a:spcBef>
                <a:spcPct val="0"/>
              </a:spcBef>
            </a:pPr>
            <a:r>
              <a:rPr lang="en-US" sz="2600">
                <a:solidFill>
                  <a:srgbClr val="000000"/>
                </a:solidFill>
                <a:latin typeface="Lato"/>
                <a:ea typeface="Lato"/>
                <a:cs typeface="Lato"/>
                <a:sym typeface="Lato"/>
              </a:rPr>
              <a:t>FEBRUARY - 2025</a:t>
            </a:r>
          </a:p>
        </p:txBody>
      </p:sp>
      <p:sp>
        <p:nvSpPr>
          <p:cNvPr name="TextBox 10" id="10"/>
          <p:cNvSpPr txBox="true"/>
          <p:nvPr/>
        </p:nvSpPr>
        <p:spPr>
          <a:xfrm rot="0">
            <a:off x="-432673" y="2309829"/>
            <a:ext cx="18531781" cy="771525"/>
          </a:xfrm>
          <a:prstGeom prst="rect">
            <a:avLst/>
          </a:prstGeom>
        </p:spPr>
        <p:txBody>
          <a:bodyPr anchor="t" rtlCol="false" tIns="0" lIns="0" bIns="0" rIns="0">
            <a:spAutoFit/>
          </a:bodyPr>
          <a:lstStyle/>
          <a:p>
            <a:pPr algn="ctr">
              <a:lnSpc>
                <a:spcPts val="6000"/>
              </a:lnSpc>
              <a:spcBef>
                <a:spcPct val="0"/>
              </a:spcBef>
            </a:pPr>
            <a:r>
              <a:rPr lang="en-US" sz="5000">
                <a:solidFill>
                  <a:srgbClr val="FFFFFF"/>
                </a:solidFill>
                <a:latin typeface="Lato"/>
                <a:ea typeface="Lato"/>
                <a:cs typeface="Lato"/>
                <a:sym typeface="Lato"/>
              </a:rPr>
              <a:t>AN-NAJAH NATIONAL UNIVERSITY</a:t>
            </a:r>
          </a:p>
        </p:txBody>
      </p:sp>
      <p:sp>
        <p:nvSpPr>
          <p:cNvPr name="Freeform 11" id="11"/>
          <p:cNvSpPr/>
          <p:nvPr/>
        </p:nvSpPr>
        <p:spPr>
          <a:xfrm flipH="false" flipV="false" rot="0">
            <a:off x="14348069" y="-4497976"/>
            <a:ext cx="8229600" cy="8229600"/>
          </a:xfrm>
          <a:custGeom>
            <a:avLst/>
            <a:gdLst/>
            <a:ahLst/>
            <a:cxnLst/>
            <a:rect r="r" b="b" t="t" l="l"/>
            <a:pathLst>
              <a:path h="8229600" w="8229600">
                <a:moveTo>
                  <a:pt x="0" y="0"/>
                </a:moveTo>
                <a:lnTo>
                  <a:pt x="8229600" y="0"/>
                </a:lnTo>
                <a:lnTo>
                  <a:pt x="8229600" y="8229600"/>
                </a:lnTo>
                <a:lnTo>
                  <a:pt x="0" y="8229600"/>
                </a:lnTo>
                <a:lnTo>
                  <a:pt x="0" y="0"/>
                </a:lnTo>
                <a:close/>
              </a:path>
            </a:pathLst>
          </a:custGeom>
          <a:blipFill>
            <a:blip r:embed="rId6"/>
            <a:stretch>
              <a:fillRect l="0" t="0" r="0" b="0"/>
            </a:stretch>
          </a:blipFill>
        </p:spPr>
      </p:sp>
      <p:sp>
        <p:nvSpPr>
          <p:cNvPr name="TextBox 12" id="12"/>
          <p:cNvSpPr txBox="true"/>
          <p:nvPr/>
        </p:nvSpPr>
        <p:spPr>
          <a:xfrm rot="0">
            <a:off x="6366272" y="6310329"/>
            <a:ext cx="5555456" cy="1952625"/>
          </a:xfrm>
          <a:prstGeom prst="rect">
            <a:avLst/>
          </a:prstGeom>
        </p:spPr>
        <p:txBody>
          <a:bodyPr anchor="t" rtlCol="false" tIns="0" lIns="0" bIns="0" rIns="0">
            <a:spAutoFit/>
          </a:bodyPr>
          <a:lstStyle/>
          <a:p>
            <a:pPr algn="ctr">
              <a:lnSpc>
                <a:spcPts val="3840"/>
              </a:lnSpc>
              <a:spcBef>
                <a:spcPct val="0"/>
              </a:spcBef>
            </a:pPr>
            <a:r>
              <a:rPr lang="en-US" sz="3200">
                <a:solidFill>
                  <a:srgbClr val="FFFFFF"/>
                </a:solidFill>
                <a:latin typeface="Lato"/>
                <a:ea typeface="Lato"/>
                <a:cs typeface="Lato"/>
                <a:sym typeface="Lato"/>
              </a:rPr>
              <a:t>STUDENTS: </a:t>
            </a:r>
          </a:p>
          <a:p>
            <a:pPr algn="ctr">
              <a:lnSpc>
                <a:spcPts val="3840"/>
              </a:lnSpc>
              <a:spcBef>
                <a:spcPct val="0"/>
              </a:spcBef>
            </a:pPr>
            <a:r>
              <a:rPr lang="en-US" sz="3200">
                <a:solidFill>
                  <a:srgbClr val="FFFFFF"/>
                </a:solidFill>
                <a:latin typeface="Lato"/>
                <a:ea typeface="Lato"/>
                <a:cs typeface="Lato"/>
                <a:sym typeface="Lato"/>
              </a:rPr>
              <a:t>“MOHAMMAD TARIQ” FARES</a:t>
            </a:r>
          </a:p>
          <a:p>
            <a:pPr algn="ctr">
              <a:lnSpc>
                <a:spcPts val="3840"/>
              </a:lnSpc>
              <a:spcBef>
                <a:spcPct val="0"/>
              </a:spcBef>
            </a:pPr>
            <a:r>
              <a:rPr lang="en-US" sz="3200">
                <a:solidFill>
                  <a:srgbClr val="FFFFFF"/>
                </a:solidFill>
                <a:latin typeface="Lato"/>
                <a:ea typeface="Lato"/>
                <a:cs typeface="Lato"/>
                <a:sym typeface="Lato"/>
              </a:rPr>
              <a:t>YAZAN MOUSA </a:t>
            </a:r>
          </a:p>
          <a:p>
            <a:pPr algn="ctr">
              <a:lnSpc>
                <a:spcPts val="3840"/>
              </a:lnSpc>
              <a:spcBef>
                <a:spcPct val="0"/>
              </a:spcBef>
            </a:pPr>
            <a:r>
              <a:rPr lang="en-US" sz="3200">
                <a:solidFill>
                  <a:srgbClr val="FFFFFF"/>
                </a:solidFill>
                <a:latin typeface="Lato"/>
                <a:ea typeface="Lato"/>
                <a:cs typeface="Lato"/>
                <a:sym typeface="Lato"/>
              </a:rPr>
              <a:t>MOHAMMAD ALLAN</a:t>
            </a:r>
          </a:p>
        </p:txBody>
      </p:sp>
      <p:sp>
        <p:nvSpPr>
          <p:cNvPr name="TextBox 13" id="13"/>
          <p:cNvSpPr txBox="true"/>
          <p:nvPr/>
        </p:nvSpPr>
        <p:spPr>
          <a:xfrm rot="0">
            <a:off x="7288232" y="8501079"/>
            <a:ext cx="3711535" cy="981075"/>
          </a:xfrm>
          <a:prstGeom prst="rect">
            <a:avLst/>
          </a:prstGeom>
        </p:spPr>
        <p:txBody>
          <a:bodyPr anchor="t" rtlCol="false" tIns="0" lIns="0" bIns="0" rIns="0">
            <a:spAutoFit/>
          </a:bodyPr>
          <a:lstStyle/>
          <a:p>
            <a:pPr algn="ctr">
              <a:lnSpc>
                <a:spcPts val="3840"/>
              </a:lnSpc>
              <a:spcBef>
                <a:spcPct val="0"/>
              </a:spcBef>
            </a:pPr>
            <a:r>
              <a:rPr lang="en-US" sz="3200">
                <a:solidFill>
                  <a:srgbClr val="FFFFFF"/>
                </a:solidFill>
                <a:latin typeface="Lato"/>
                <a:ea typeface="Lato"/>
                <a:cs typeface="Lato"/>
                <a:sym typeface="Lato"/>
              </a:rPr>
              <a:t>SUPERVISOR:</a:t>
            </a:r>
          </a:p>
          <a:p>
            <a:pPr algn="ctr">
              <a:lnSpc>
                <a:spcPts val="3840"/>
              </a:lnSpc>
              <a:spcBef>
                <a:spcPct val="0"/>
              </a:spcBef>
            </a:pPr>
            <a:r>
              <a:rPr lang="en-US" sz="3200">
                <a:solidFill>
                  <a:srgbClr val="FFFFFF"/>
                </a:solidFill>
                <a:latin typeface="Lato"/>
                <a:ea typeface="Lato"/>
                <a:cs typeface="Lato"/>
                <a:sym typeface="Lato"/>
              </a:rPr>
              <a:t>DR. BASHIR NOURI </a:t>
            </a:r>
          </a:p>
        </p:txBody>
      </p:sp>
      <p:sp>
        <p:nvSpPr>
          <p:cNvPr name="TextBox 14" id="14"/>
          <p:cNvSpPr txBox="true"/>
          <p:nvPr/>
        </p:nvSpPr>
        <p:spPr>
          <a:xfrm rot="0">
            <a:off x="17448191" y="9586946"/>
            <a:ext cx="650917" cy="371475"/>
          </a:xfrm>
          <a:prstGeom prst="rect">
            <a:avLst/>
          </a:prstGeom>
        </p:spPr>
        <p:txBody>
          <a:bodyPr anchor="t" rtlCol="false" tIns="0" lIns="0" bIns="0" rIns="0">
            <a:spAutoFit/>
          </a:bodyPr>
          <a:lstStyle/>
          <a:p>
            <a:pPr algn="ctr">
              <a:lnSpc>
                <a:spcPts val="2999"/>
              </a:lnSpc>
              <a:spcBef>
                <a:spcPct val="0"/>
              </a:spcBef>
            </a:pPr>
            <a:r>
              <a:rPr lang="en-US" sz="2499">
                <a:solidFill>
                  <a:srgbClr val="000000"/>
                </a:solidFill>
                <a:latin typeface="Lato"/>
                <a:ea typeface="Lato"/>
                <a:cs typeface="Lato"/>
                <a:sym typeface="Lato"/>
              </a:rPr>
              <a:t>01</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1910.0000" end="4555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6660.0000" end="39342.6980"/>
                </p14:media>
              </p:ext>
            </p:extLst>
          </p:nvPr>
        </p:nvPicPr>
        <p:blipFill>
          <a:blip r:embed="rId2"/>
          <a:srcRect l="0" t="0" r="0" b="0"/>
          <a:stretch>
            <a:fillRect/>
          </a:stretch>
        </p:blipFill>
        <p:spPr>
          <a:xfrm flipH="false" flipV="false" rot="0">
            <a:off x="0" y="0"/>
            <a:ext cx="18288000" cy="10287000"/>
          </a:xfrm>
          <a:prstGeom prst="rect">
            <a:avLst/>
          </a:prstGeom>
        </p:spPr>
      </p:pic>
      <p:sp>
        <p:nvSpPr>
          <p:cNvPr name="TextBox 3" id="3"/>
          <p:cNvSpPr txBox="true"/>
          <p:nvPr/>
        </p:nvSpPr>
        <p:spPr>
          <a:xfrm rot="0">
            <a:off x="5977652" y="3012757"/>
            <a:ext cx="6332697" cy="2331086"/>
          </a:xfrm>
          <a:prstGeom prst="rect">
            <a:avLst/>
          </a:prstGeom>
        </p:spPr>
        <p:txBody>
          <a:bodyPr anchor="t" rtlCol="false" tIns="0" lIns="0" bIns="0" rIns="0">
            <a:spAutoFit/>
          </a:bodyPr>
          <a:lstStyle/>
          <a:p>
            <a:pPr algn="ctr">
              <a:lnSpc>
                <a:spcPts val="19039"/>
              </a:lnSpc>
            </a:pPr>
            <a:r>
              <a:rPr lang="en-US" sz="13599">
                <a:solidFill>
                  <a:srgbClr val="FFFFFF"/>
                </a:solidFill>
                <a:latin typeface="Lato"/>
                <a:ea typeface="Lato"/>
                <a:cs typeface="Lato"/>
                <a:sym typeface="Lato"/>
              </a:rPr>
              <a:t>Heading</a:t>
            </a:r>
          </a:p>
        </p:txBody>
      </p:sp>
      <p:sp>
        <p:nvSpPr>
          <p:cNvPr name="TextBox 4" id="4"/>
          <p:cNvSpPr txBox="true"/>
          <p:nvPr/>
        </p:nvSpPr>
        <p:spPr>
          <a:xfrm rot="0">
            <a:off x="6018312" y="5191442"/>
            <a:ext cx="6251377" cy="1302386"/>
          </a:xfrm>
          <a:prstGeom prst="rect">
            <a:avLst/>
          </a:prstGeom>
        </p:spPr>
        <p:txBody>
          <a:bodyPr anchor="t" rtlCol="false" tIns="0" lIns="0" bIns="0" rIns="0">
            <a:spAutoFit/>
          </a:bodyPr>
          <a:lstStyle/>
          <a:p>
            <a:pPr algn="ctr">
              <a:lnSpc>
                <a:spcPts val="10639"/>
              </a:lnSpc>
            </a:pPr>
            <a:r>
              <a:rPr lang="en-US" sz="7599">
                <a:solidFill>
                  <a:srgbClr val="FFFFFF"/>
                </a:solidFill>
                <a:latin typeface="Lato"/>
                <a:ea typeface="Lato"/>
                <a:cs typeface="Lato"/>
                <a:sym typeface="Lato"/>
              </a:rPr>
              <a:t>SUBHEADING</a:t>
            </a:r>
          </a:p>
        </p:txBody>
      </p:sp>
      <p:sp>
        <p:nvSpPr>
          <p:cNvPr name="TextBox 5" id="5"/>
          <p:cNvSpPr txBox="true"/>
          <p:nvPr/>
        </p:nvSpPr>
        <p:spPr>
          <a:xfrm rot="0">
            <a:off x="8532733" y="6427153"/>
            <a:ext cx="1222534" cy="580390"/>
          </a:xfrm>
          <a:prstGeom prst="rect">
            <a:avLst/>
          </a:prstGeom>
        </p:spPr>
        <p:txBody>
          <a:bodyPr anchor="t" rtlCol="false" tIns="0" lIns="0" bIns="0" rIns="0">
            <a:spAutoFit/>
          </a:bodyPr>
          <a:lstStyle/>
          <a:p>
            <a:pPr algn="ctr">
              <a:lnSpc>
                <a:spcPts val="4759"/>
              </a:lnSpc>
            </a:pPr>
            <a:r>
              <a:rPr lang="en-US" sz="3399">
                <a:solidFill>
                  <a:srgbClr val="FFFFFF"/>
                </a:solidFill>
                <a:latin typeface="Lato"/>
                <a:ea typeface="Lato"/>
                <a:cs typeface="Lato"/>
                <a:sym typeface="Lato"/>
              </a:rPr>
              <a:t>BODY</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11190.0000" end="3318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19250.0000" end="2421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27980.0000" end="1659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36180.0000" end="715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45170.0000" end="2202.698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0.0000" end="65179.7050"/>
                </p14:media>
              </p:ext>
            </p:extLst>
          </p:nvPr>
        </p:nvPicPr>
        <p:blipFill>
          <a:blip r:embed="rId2"/>
          <a:srcRect l="0" t="0" r="0" b="0"/>
          <a:stretch>
            <a:fillRect/>
          </a:stretch>
        </p:blipFill>
        <p:spPr>
          <a:xfrm flipH="false" flipV="false" rot="0">
            <a:off x="0" y="0"/>
            <a:ext cx="18288000" cy="10287000"/>
          </a:xfrm>
          <a:prstGeom prst="rect">
            <a:avLst/>
          </a:prstGeom>
        </p:spPr>
      </p:pic>
      <p:sp>
        <p:nvSpPr>
          <p:cNvPr name="TextBox 3" id="3"/>
          <p:cNvSpPr txBox="true"/>
          <p:nvPr/>
        </p:nvSpPr>
        <p:spPr>
          <a:xfrm rot="0">
            <a:off x="1028700" y="904875"/>
            <a:ext cx="7757368" cy="1038225"/>
          </a:xfrm>
          <a:prstGeom prst="rect">
            <a:avLst/>
          </a:prstGeom>
        </p:spPr>
        <p:txBody>
          <a:bodyPr anchor="t" rtlCol="false" tIns="0" lIns="0" bIns="0" rIns="0">
            <a:spAutoFit/>
          </a:bodyPr>
          <a:lstStyle/>
          <a:p>
            <a:pPr algn="ctr">
              <a:lnSpc>
                <a:spcPts val="8400"/>
              </a:lnSpc>
              <a:spcBef>
                <a:spcPct val="0"/>
              </a:spcBef>
            </a:pPr>
            <a:r>
              <a:rPr lang="en-US" b="true" sz="6000">
                <a:solidFill>
                  <a:srgbClr val="FFFFFF"/>
                </a:solidFill>
                <a:latin typeface="Lato Bold"/>
                <a:ea typeface="Lato Bold"/>
                <a:cs typeface="Lato Bold"/>
                <a:sym typeface="Lato Bold"/>
              </a:rPr>
              <a:t>MECHANICAL</a:t>
            </a:r>
            <a:r>
              <a:rPr lang="en-US" b="true" sz="6000">
                <a:solidFill>
                  <a:srgbClr val="FFFFFF"/>
                </a:solidFill>
                <a:latin typeface="Lato Bold"/>
                <a:ea typeface="Lato Bold"/>
                <a:cs typeface="Lato Bold"/>
                <a:sym typeface="Lato Bold"/>
              </a:rPr>
              <a:t>  PARTS</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3530.0000" end="5886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9960.0000" end="5123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8000"/>
          </a:blip>
          <a:srcRect l="0" t="657" r="0" b="657"/>
          <a:stretch>
            <a:fillRect/>
          </a:stretch>
        </p:blipFill>
        <p:spPr>
          <a:xfrm flipH="false" flipV="false" rot="0">
            <a:off x="0" y="0"/>
            <a:ext cx="18288000" cy="10287000"/>
          </a:xfrm>
          <a:prstGeom prst="rect">
            <a:avLst/>
          </a:prstGeom>
        </p:spPr>
      </p:pic>
      <p:grpSp>
        <p:nvGrpSpPr>
          <p:cNvPr name="Group 3" id="3"/>
          <p:cNvGrpSpPr/>
          <p:nvPr/>
        </p:nvGrpSpPr>
        <p:grpSpPr>
          <a:xfrm rot="0">
            <a:off x="2384491" y="2881275"/>
            <a:ext cx="4477686" cy="1818594"/>
            <a:chOff x="0" y="0"/>
            <a:chExt cx="1179308" cy="478971"/>
          </a:xfrm>
        </p:grpSpPr>
        <p:sp>
          <p:nvSpPr>
            <p:cNvPr name="Freeform 4" id="4"/>
            <p:cNvSpPr/>
            <p:nvPr/>
          </p:nvSpPr>
          <p:spPr>
            <a:xfrm flipH="false" flipV="false" rot="0">
              <a:off x="0" y="0"/>
              <a:ext cx="1179308" cy="478971"/>
            </a:xfrm>
            <a:custGeom>
              <a:avLst/>
              <a:gdLst/>
              <a:ahLst/>
              <a:cxnLst/>
              <a:rect r="r" b="b" t="t" l="l"/>
              <a:pathLst>
                <a:path h="478971" w="1179308">
                  <a:moveTo>
                    <a:pt x="0" y="0"/>
                  </a:moveTo>
                  <a:lnTo>
                    <a:pt x="1179308" y="0"/>
                  </a:lnTo>
                  <a:lnTo>
                    <a:pt x="1179308" y="478971"/>
                  </a:lnTo>
                  <a:lnTo>
                    <a:pt x="0" y="478971"/>
                  </a:lnTo>
                  <a:close/>
                </a:path>
              </a:pathLst>
            </a:custGeom>
            <a:solidFill>
              <a:srgbClr val="FFFFFF">
                <a:alpha val="49804"/>
              </a:srgbClr>
            </a:solidFill>
          </p:spPr>
        </p:sp>
        <p:sp>
          <p:nvSpPr>
            <p:cNvPr name="TextBox 5" id="5"/>
            <p:cNvSpPr txBox="true"/>
            <p:nvPr/>
          </p:nvSpPr>
          <p:spPr>
            <a:xfrm>
              <a:off x="0" y="-47625"/>
              <a:ext cx="1179308" cy="526596"/>
            </a:xfrm>
            <a:prstGeom prst="rect">
              <a:avLst/>
            </a:prstGeom>
          </p:spPr>
          <p:txBody>
            <a:bodyPr anchor="ctr" rtlCol="false" tIns="50800" lIns="50800" bIns="50800" rIns="50800"/>
            <a:lstStyle/>
            <a:p>
              <a:pPr algn="ctr">
                <a:lnSpc>
                  <a:spcPts val="2520"/>
                </a:lnSpc>
              </a:pPr>
            </a:p>
          </p:txBody>
        </p:sp>
      </p:grpSp>
      <p:grpSp>
        <p:nvGrpSpPr>
          <p:cNvPr name="Group 6" id="6"/>
          <p:cNvGrpSpPr/>
          <p:nvPr/>
        </p:nvGrpSpPr>
        <p:grpSpPr>
          <a:xfrm rot="0">
            <a:off x="2384491" y="6725642"/>
            <a:ext cx="4477686" cy="1818594"/>
            <a:chOff x="0" y="0"/>
            <a:chExt cx="1179308" cy="478971"/>
          </a:xfrm>
        </p:grpSpPr>
        <p:sp>
          <p:nvSpPr>
            <p:cNvPr name="Freeform 7" id="7"/>
            <p:cNvSpPr/>
            <p:nvPr/>
          </p:nvSpPr>
          <p:spPr>
            <a:xfrm flipH="false" flipV="false" rot="0">
              <a:off x="0" y="0"/>
              <a:ext cx="1179308" cy="478971"/>
            </a:xfrm>
            <a:custGeom>
              <a:avLst/>
              <a:gdLst/>
              <a:ahLst/>
              <a:cxnLst/>
              <a:rect r="r" b="b" t="t" l="l"/>
              <a:pathLst>
                <a:path h="478971" w="1179308">
                  <a:moveTo>
                    <a:pt x="0" y="0"/>
                  </a:moveTo>
                  <a:lnTo>
                    <a:pt x="1179308" y="0"/>
                  </a:lnTo>
                  <a:lnTo>
                    <a:pt x="1179308" y="478971"/>
                  </a:lnTo>
                  <a:lnTo>
                    <a:pt x="0" y="478971"/>
                  </a:lnTo>
                  <a:close/>
                </a:path>
              </a:pathLst>
            </a:custGeom>
            <a:solidFill>
              <a:srgbClr val="FFFFFF">
                <a:alpha val="49804"/>
              </a:srgbClr>
            </a:solidFill>
          </p:spPr>
        </p:sp>
        <p:sp>
          <p:nvSpPr>
            <p:cNvPr name="TextBox 8" id="8"/>
            <p:cNvSpPr txBox="true"/>
            <p:nvPr/>
          </p:nvSpPr>
          <p:spPr>
            <a:xfrm>
              <a:off x="0" y="-47625"/>
              <a:ext cx="1179308" cy="526596"/>
            </a:xfrm>
            <a:prstGeom prst="rect">
              <a:avLst/>
            </a:prstGeom>
          </p:spPr>
          <p:txBody>
            <a:bodyPr anchor="ctr" rtlCol="false" tIns="50800" lIns="50800" bIns="50800" rIns="50800"/>
            <a:lstStyle/>
            <a:p>
              <a:pPr algn="ctr">
                <a:lnSpc>
                  <a:spcPts val="2520"/>
                </a:lnSpc>
              </a:pPr>
            </a:p>
          </p:txBody>
        </p:sp>
      </p:grpSp>
      <p:grpSp>
        <p:nvGrpSpPr>
          <p:cNvPr name="Group 9" id="9"/>
          <p:cNvGrpSpPr/>
          <p:nvPr/>
        </p:nvGrpSpPr>
        <p:grpSpPr>
          <a:xfrm rot="0">
            <a:off x="11425823" y="2881275"/>
            <a:ext cx="4477686" cy="1818594"/>
            <a:chOff x="0" y="0"/>
            <a:chExt cx="1179308" cy="478971"/>
          </a:xfrm>
        </p:grpSpPr>
        <p:sp>
          <p:nvSpPr>
            <p:cNvPr name="Freeform 10" id="10"/>
            <p:cNvSpPr/>
            <p:nvPr/>
          </p:nvSpPr>
          <p:spPr>
            <a:xfrm flipH="false" flipV="false" rot="0">
              <a:off x="0" y="0"/>
              <a:ext cx="1179308" cy="478971"/>
            </a:xfrm>
            <a:custGeom>
              <a:avLst/>
              <a:gdLst/>
              <a:ahLst/>
              <a:cxnLst/>
              <a:rect r="r" b="b" t="t" l="l"/>
              <a:pathLst>
                <a:path h="478971" w="1179308">
                  <a:moveTo>
                    <a:pt x="0" y="0"/>
                  </a:moveTo>
                  <a:lnTo>
                    <a:pt x="1179308" y="0"/>
                  </a:lnTo>
                  <a:lnTo>
                    <a:pt x="1179308" y="478971"/>
                  </a:lnTo>
                  <a:lnTo>
                    <a:pt x="0" y="478971"/>
                  </a:lnTo>
                  <a:close/>
                </a:path>
              </a:pathLst>
            </a:custGeom>
            <a:solidFill>
              <a:srgbClr val="FFFFFF">
                <a:alpha val="49804"/>
              </a:srgbClr>
            </a:solidFill>
          </p:spPr>
        </p:sp>
        <p:sp>
          <p:nvSpPr>
            <p:cNvPr name="TextBox 11" id="11"/>
            <p:cNvSpPr txBox="true"/>
            <p:nvPr/>
          </p:nvSpPr>
          <p:spPr>
            <a:xfrm>
              <a:off x="0" y="-47625"/>
              <a:ext cx="1179308" cy="526596"/>
            </a:xfrm>
            <a:prstGeom prst="rect">
              <a:avLst/>
            </a:prstGeom>
          </p:spPr>
          <p:txBody>
            <a:bodyPr anchor="ctr" rtlCol="false" tIns="50800" lIns="50800" bIns="50800" rIns="50800"/>
            <a:lstStyle/>
            <a:p>
              <a:pPr algn="ctr">
                <a:lnSpc>
                  <a:spcPts val="2520"/>
                </a:lnSpc>
              </a:pPr>
            </a:p>
          </p:txBody>
        </p:sp>
      </p:grpSp>
      <p:grpSp>
        <p:nvGrpSpPr>
          <p:cNvPr name="Group 12" id="12"/>
          <p:cNvGrpSpPr/>
          <p:nvPr/>
        </p:nvGrpSpPr>
        <p:grpSpPr>
          <a:xfrm rot="0">
            <a:off x="11425823" y="6725642"/>
            <a:ext cx="4477686" cy="1818594"/>
            <a:chOff x="0" y="0"/>
            <a:chExt cx="1179308" cy="478971"/>
          </a:xfrm>
        </p:grpSpPr>
        <p:sp>
          <p:nvSpPr>
            <p:cNvPr name="Freeform 13" id="13"/>
            <p:cNvSpPr/>
            <p:nvPr/>
          </p:nvSpPr>
          <p:spPr>
            <a:xfrm flipH="false" flipV="false" rot="0">
              <a:off x="0" y="0"/>
              <a:ext cx="1179308" cy="478971"/>
            </a:xfrm>
            <a:custGeom>
              <a:avLst/>
              <a:gdLst/>
              <a:ahLst/>
              <a:cxnLst/>
              <a:rect r="r" b="b" t="t" l="l"/>
              <a:pathLst>
                <a:path h="478971" w="1179308">
                  <a:moveTo>
                    <a:pt x="0" y="0"/>
                  </a:moveTo>
                  <a:lnTo>
                    <a:pt x="1179308" y="0"/>
                  </a:lnTo>
                  <a:lnTo>
                    <a:pt x="1179308" y="478971"/>
                  </a:lnTo>
                  <a:lnTo>
                    <a:pt x="0" y="478971"/>
                  </a:lnTo>
                  <a:close/>
                </a:path>
              </a:pathLst>
            </a:custGeom>
            <a:solidFill>
              <a:srgbClr val="FFFFFF">
                <a:alpha val="49804"/>
              </a:srgbClr>
            </a:solidFill>
          </p:spPr>
        </p:sp>
        <p:sp>
          <p:nvSpPr>
            <p:cNvPr name="TextBox 14" id="14"/>
            <p:cNvSpPr txBox="true"/>
            <p:nvPr/>
          </p:nvSpPr>
          <p:spPr>
            <a:xfrm>
              <a:off x="0" y="-47625"/>
              <a:ext cx="1179308" cy="526596"/>
            </a:xfrm>
            <a:prstGeom prst="rect">
              <a:avLst/>
            </a:prstGeom>
          </p:spPr>
          <p:txBody>
            <a:bodyPr anchor="ctr" rtlCol="false" tIns="50800" lIns="50800" bIns="50800" rIns="50800"/>
            <a:lstStyle/>
            <a:p>
              <a:pPr algn="ctr">
                <a:lnSpc>
                  <a:spcPts val="2520"/>
                </a:lnSpc>
              </a:pPr>
            </a:p>
          </p:txBody>
        </p:sp>
      </p:grpSp>
      <p:grpSp>
        <p:nvGrpSpPr>
          <p:cNvPr name="Group 15" id="15"/>
          <p:cNvGrpSpPr/>
          <p:nvPr/>
        </p:nvGrpSpPr>
        <p:grpSpPr>
          <a:xfrm rot="0">
            <a:off x="11838225" y="2384657"/>
            <a:ext cx="748738" cy="756897"/>
            <a:chOff x="0" y="0"/>
            <a:chExt cx="197198" cy="199347"/>
          </a:xfrm>
        </p:grpSpPr>
        <p:sp>
          <p:nvSpPr>
            <p:cNvPr name="Freeform 16" id="16"/>
            <p:cNvSpPr/>
            <p:nvPr/>
          </p:nvSpPr>
          <p:spPr>
            <a:xfrm flipH="false" flipV="false" rot="0">
              <a:off x="0" y="0"/>
              <a:ext cx="197198" cy="199347"/>
            </a:xfrm>
            <a:custGeom>
              <a:avLst/>
              <a:gdLst/>
              <a:ahLst/>
              <a:cxnLst/>
              <a:rect r="r" b="b" t="t" l="l"/>
              <a:pathLst>
                <a:path h="199347" w="197198">
                  <a:moveTo>
                    <a:pt x="0" y="0"/>
                  </a:moveTo>
                  <a:lnTo>
                    <a:pt x="197198" y="0"/>
                  </a:lnTo>
                  <a:lnTo>
                    <a:pt x="197198" y="199347"/>
                  </a:lnTo>
                  <a:lnTo>
                    <a:pt x="0" y="199347"/>
                  </a:lnTo>
                  <a:close/>
                </a:path>
              </a:pathLst>
            </a:custGeom>
            <a:solidFill>
              <a:srgbClr val="000000"/>
            </a:solidFill>
          </p:spPr>
        </p:sp>
        <p:sp>
          <p:nvSpPr>
            <p:cNvPr name="TextBox 17" id="17"/>
            <p:cNvSpPr txBox="true"/>
            <p:nvPr/>
          </p:nvSpPr>
          <p:spPr>
            <a:xfrm>
              <a:off x="0" y="-47625"/>
              <a:ext cx="197198" cy="246972"/>
            </a:xfrm>
            <a:prstGeom prst="rect">
              <a:avLst/>
            </a:prstGeom>
          </p:spPr>
          <p:txBody>
            <a:bodyPr anchor="ctr" rtlCol="false" tIns="50800" lIns="50800" bIns="50800" rIns="50800"/>
            <a:lstStyle/>
            <a:p>
              <a:pPr algn="ctr">
                <a:lnSpc>
                  <a:spcPts val="2520"/>
                </a:lnSpc>
              </a:pPr>
            </a:p>
          </p:txBody>
        </p:sp>
      </p:grpSp>
      <p:grpSp>
        <p:nvGrpSpPr>
          <p:cNvPr name="Group 18" id="18"/>
          <p:cNvGrpSpPr/>
          <p:nvPr/>
        </p:nvGrpSpPr>
        <p:grpSpPr>
          <a:xfrm rot="0">
            <a:off x="2739067" y="2384657"/>
            <a:ext cx="748738" cy="756897"/>
            <a:chOff x="0" y="0"/>
            <a:chExt cx="197198" cy="199347"/>
          </a:xfrm>
        </p:grpSpPr>
        <p:sp>
          <p:nvSpPr>
            <p:cNvPr name="Freeform 19" id="19"/>
            <p:cNvSpPr/>
            <p:nvPr/>
          </p:nvSpPr>
          <p:spPr>
            <a:xfrm flipH="false" flipV="false" rot="0">
              <a:off x="0" y="0"/>
              <a:ext cx="197198" cy="199347"/>
            </a:xfrm>
            <a:custGeom>
              <a:avLst/>
              <a:gdLst/>
              <a:ahLst/>
              <a:cxnLst/>
              <a:rect r="r" b="b" t="t" l="l"/>
              <a:pathLst>
                <a:path h="199347" w="197198">
                  <a:moveTo>
                    <a:pt x="0" y="0"/>
                  </a:moveTo>
                  <a:lnTo>
                    <a:pt x="197198" y="0"/>
                  </a:lnTo>
                  <a:lnTo>
                    <a:pt x="197198" y="199347"/>
                  </a:lnTo>
                  <a:lnTo>
                    <a:pt x="0" y="199347"/>
                  </a:lnTo>
                  <a:close/>
                </a:path>
              </a:pathLst>
            </a:custGeom>
            <a:solidFill>
              <a:srgbClr val="000000"/>
            </a:solidFill>
          </p:spPr>
        </p:sp>
        <p:sp>
          <p:nvSpPr>
            <p:cNvPr name="TextBox 20" id="20"/>
            <p:cNvSpPr txBox="true"/>
            <p:nvPr/>
          </p:nvSpPr>
          <p:spPr>
            <a:xfrm>
              <a:off x="0" y="-47625"/>
              <a:ext cx="197198" cy="246972"/>
            </a:xfrm>
            <a:prstGeom prst="rect">
              <a:avLst/>
            </a:prstGeom>
          </p:spPr>
          <p:txBody>
            <a:bodyPr anchor="ctr" rtlCol="false" tIns="50800" lIns="50800" bIns="50800" rIns="50800"/>
            <a:lstStyle/>
            <a:p>
              <a:pPr algn="ctr">
                <a:lnSpc>
                  <a:spcPts val="2520"/>
                </a:lnSpc>
              </a:pPr>
            </a:p>
          </p:txBody>
        </p:sp>
      </p:grpSp>
      <p:grpSp>
        <p:nvGrpSpPr>
          <p:cNvPr name="Group 21" id="21"/>
          <p:cNvGrpSpPr/>
          <p:nvPr/>
        </p:nvGrpSpPr>
        <p:grpSpPr>
          <a:xfrm rot="0">
            <a:off x="11838225" y="6347194"/>
            <a:ext cx="748738" cy="756897"/>
            <a:chOff x="0" y="0"/>
            <a:chExt cx="197198" cy="199347"/>
          </a:xfrm>
        </p:grpSpPr>
        <p:sp>
          <p:nvSpPr>
            <p:cNvPr name="Freeform 22" id="22"/>
            <p:cNvSpPr/>
            <p:nvPr/>
          </p:nvSpPr>
          <p:spPr>
            <a:xfrm flipH="false" flipV="false" rot="0">
              <a:off x="0" y="0"/>
              <a:ext cx="197198" cy="199347"/>
            </a:xfrm>
            <a:custGeom>
              <a:avLst/>
              <a:gdLst/>
              <a:ahLst/>
              <a:cxnLst/>
              <a:rect r="r" b="b" t="t" l="l"/>
              <a:pathLst>
                <a:path h="199347" w="197198">
                  <a:moveTo>
                    <a:pt x="0" y="0"/>
                  </a:moveTo>
                  <a:lnTo>
                    <a:pt x="197198" y="0"/>
                  </a:lnTo>
                  <a:lnTo>
                    <a:pt x="197198" y="199347"/>
                  </a:lnTo>
                  <a:lnTo>
                    <a:pt x="0" y="199347"/>
                  </a:lnTo>
                  <a:close/>
                </a:path>
              </a:pathLst>
            </a:custGeom>
            <a:solidFill>
              <a:srgbClr val="000000"/>
            </a:solidFill>
          </p:spPr>
        </p:sp>
        <p:sp>
          <p:nvSpPr>
            <p:cNvPr name="TextBox 23" id="23"/>
            <p:cNvSpPr txBox="true"/>
            <p:nvPr/>
          </p:nvSpPr>
          <p:spPr>
            <a:xfrm>
              <a:off x="0" y="-47625"/>
              <a:ext cx="197198" cy="246972"/>
            </a:xfrm>
            <a:prstGeom prst="rect">
              <a:avLst/>
            </a:prstGeom>
          </p:spPr>
          <p:txBody>
            <a:bodyPr anchor="ctr" rtlCol="false" tIns="50800" lIns="50800" bIns="50800" rIns="50800"/>
            <a:lstStyle/>
            <a:p>
              <a:pPr algn="ctr">
                <a:lnSpc>
                  <a:spcPts val="2520"/>
                </a:lnSpc>
              </a:pPr>
            </a:p>
          </p:txBody>
        </p:sp>
      </p:grpSp>
      <p:grpSp>
        <p:nvGrpSpPr>
          <p:cNvPr name="Group 24" id="24"/>
          <p:cNvGrpSpPr/>
          <p:nvPr/>
        </p:nvGrpSpPr>
        <p:grpSpPr>
          <a:xfrm rot="0">
            <a:off x="2739067" y="6347194"/>
            <a:ext cx="748738" cy="756897"/>
            <a:chOff x="0" y="0"/>
            <a:chExt cx="197198" cy="199347"/>
          </a:xfrm>
        </p:grpSpPr>
        <p:sp>
          <p:nvSpPr>
            <p:cNvPr name="Freeform 25" id="25"/>
            <p:cNvSpPr/>
            <p:nvPr/>
          </p:nvSpPr>
          <p:spPr>
            <a:xfrm flipH="false" flipV="false" rot="0">
              <a:off x="0" y="0"/>
              <a:ext cx="197198" cy="199347"/>
            </a:xfrm>
            <a:custGeom>
              <a:avLst/>
              <a:gdLst/>
              <a:ahLst/>
              <a:cxnLst/>
              <a:rect r="r" b="b" t="t" l="l"/>
              <a:pathLst>
                <a:path h="199347" w="197198">
                  <a:moveTo>
                    <a:pt x="0" y="0"/>
                  </a:moveTo>
                  <a:lnTo>
                    <a:pt x="197198" y="0"/>
                  </a:lnTo>
                  <a:lnTo>
                    <a:pt x="197198" y="199347"/>
                  </a:lnTo>
                  <a:lnTo>
                    <a:pt x="0" y="199347"/>
                  </a:lnTo>
                  <a:close/>
                </a:path>
              </a:pathLst>
            </a:custGeom>
            <a:solidFill>
              <a:srgbClr val="000000"/>
            </a:solidFill>
          </p:spPr>
        </p:sp>
        <p:sp>
          <p:nvSpPr>
            <p:cNvPr name="TextBox 26" id="26"/>
            <p:cNvSpPr txBox="true"/>
            <p:nvPr/>
          </p:nvSpPr>
          <p:spPr>
            <a:xfrm>
              <a:off x="0" y="-47625"/>
              <a:ext cx="197198" cy="246972"/>
            </a:xfrm>
            <a:prstGeom prst="rect">
              <a:avLst/>
            </a:prstGeom>
          </p:spPr>
          <p:txBody>
            <a:bodyPr anchor="ctr" rtlCol="false" tIns="50800" lIns="50800" bIns="50800" rIns="50800"/>
            <a:lstStyle/>
            <a:p>
              <a:pPr algn="ctr">
                <a:lnSpc>
                  <a:spcPts val="2520"/>
                </a:lnSpc>
              </a:pPr>
            </a:p>
          </p:txBody>
        </p:sp>
      </p:grpSp>
      <p:sp>
        <p:nvSpPr>
          <p:cNvPr name="TextBox 27" id="27"/>
          <p:cNvSpPr txBox="true"/>
          <p:nvPr/>
        </p:nvSpPr>
        <p:spPr>
          <a:xfrm rot="0">
            <a:off x="1028700" y="276450"/>
            <a:ext cx="9887814" cy="1450981"/>
          </a:xfrm>
          <a:prstGeom prst="rect">
            <a:avLst/>
          </a:prstGeom>
        </p:spPr>
        <p:txBody>
          <a:bodyPr anchor="t" rtlCol="false" tIns="0" lIns="0" bIns="0" rIns="0">
            <a:spAutoFit/>
          </a:bodyPr>
          <a:lstStyle/>
          <a:p>
            <a:pPr algn="ctr" marL="0" indent="0" lvl="0">
              <a:lnSpc>
                <a:spcPts val="11899"/>
              </a:lnSpc>
              <a:spcBef>
                <a:spcPct val="0"/>
              </a:spcBef>
            </a:pPr>
            <a:r>
              <a:rPr lang="en-US" sz="8499">
                <a:solidFill>
                  <a:srgbClr val="000000"/>
                </a:solidFill>
                <a:latin typeface="Lato"/>
                <a:ea typeface="Lato"/>
                <a:cs typeface="Lato"/>
                <a:sym typeface="Lato"/>
              </a:rPr>
              <a:t>Table Of Content</a:t>
            </a:r>
          </a:p>
        </p:txBody>
      </p:sp>
      <p:sp>
        <p:nvSpPr>
          <p:cNvPr name="TextBox 28" id="28"/>
          <p:cNvSpPr txBox="true"/>
          <p:nvPr/>
        </p:nvSpPr>
        <p:spPr>
          <a:xfrm rot="0">
            <a:off x="2739067" y="7279290"/>
            <a:ext cx="4522951" cy="1243965"/>
          </a:xfrm>
          <a:prstGeom prst="rect">
            <a:avLst/>
          </a:prstGeom>
        </p:spPr>
        <p:txBody>
          <a:bodyPr anchor="t" rtlCol="false" tIns="0" lIns="0" bIns="0" rIns="0">
            <a:spAutoFit/>
          </a:bodyPr>
          <a:lstStyle/>
          <a:p>
            <a:pPr algn="just">
              <a:lnSpc>
                <a:spcPts val="3359"/>
              </a:lnSpc>
            </a:pPr>
            <a:r>
              <a:rPr lang="en-US" sz="2399">
                <a:solidFill>
                  <a:srgbClr val="000000"/>
                </a:solidFill>
                <a:latin typeface="Lato"/>
                <a:ea typeface="Lato"/>
                <a:cs typeface="Lato"/>
                <a:sym typeface="Lato"/>
              </a:rPr>
              <a:t>ELECTRICAL &amp; </a:t>
            </a:r>
            <a:r>
              <a:rPr lang="en-US" sz="2399">
                <a:solidFill>
                  <a:srgbClr val="000000"/>
                </a:solidFill>
                <a:latin typeface="Lato"/>
                <a:ea typeface="Lato"/>
                <a:cs typeface="Lato"/>
                <a:sym typeface="Lato"/>
              </a:rPr>
              <a:t>CONTROL </a:t>
            </a:r>
          </a:p>
          <a:p>
            <a:pPr algn="just">
              <a:lnSpc>
                <a:spcPts val="3359"/>
              </a:lnSpc>
            </a:pPr>
            <a:r>
              <a:rPr lang="en-US" sz="2399">
                <a:solidFill>
                  <a:srgbClr val="000000"/>
                </a:solidFill>
                <a:latin typeface="Lato"/>
                <a:ea typeface="Lato"/>
                <a:cs typeface="Lato"/>
                <a:sym typeface="Lato"/>
              </a:rPr>
              <a:t>DESIGN</a:t>
            </a:r>
          </a:p>
          <a:p>
            <a:pPr algn="just">
              <a:lnSpc>
                <a:spcPts val="3359"/>
              </a:lnSpc>
              <a:spcBef>
                <a:spcPct val="0"/>
              </a:spcBef>
            </a:pPr>
          </a:p>
        </p:txBody>
      </p:sp>
      <p:sp>
        <p:nvSpPr>
          <p:cNvPr name="TextBox 29" id="29"/>
          <p:cNvSpPr txBox="true"/>
          <p:nvPr/>
        </p:nvSpPr>
        <p:spPr>
          <a:xfrm rot="0">
            <a:off x="11838225" y="3456265"/>
            <a:ext cx="3645017" cy="1525865"/>
          </a:xfrm>
          <a:prstGeom prst="rect">
            <a:avLst/>
          </a:prstGeom>
        </p:spPr>
        <p:txBody>
          <a:bodyPr anchor="t" rtlCol="false" tIns="0" lIns="0" bIns="0" rIns="0">
            <a:spAutoFit/>
          </a:bodyPr>
          <a:lstStyle/>
          <a:p>
            <a:pPr algn="just">
              <a:lnSpc>
                <a:spcPts val="4097"/>
              </a:lnSpc>
            </a:pPr>
            <a:r>
              <a:rPr lang="en-US" sz="2926">
                <a:solidFill>
                  <a:srgbClr val="000000"/>
                </a:solidFill>
                <a:latin typeface="Lato"/>
                <a:ea typeface="Lato"/>
                <a:cs typeface="Lato"/>
                <a:sym typeface="Lato"/>
              </a:rPr>
              <a:t>MECHANICAL </a:t>
            </a:r>
            <a:r>
              <a:rPr lang="en-US" sz="2926">
                <a:solidFill>
                  <a:srgbClr val="000000"/>
                </a:solidFill>
                <a:latin typeface="Lato"/>
                <a:ea typeface="Lato"/>
                <a:cs typeface="Lato"/>
                <a:sym typeface="Lato"/>
              </a:rPr>
              <a:t>DESIGN</a:t>
            </a:r>
          </a:p>
          <a:p>
            <a:pPr algn="just">
              <a:lnSpc>
                <a:spcPts val="4097"/>
              </a:lnSpc>
              <a:spcBef>
                <a:spcPct val="0"/>
              </a:spcBef>
            </a:pPr>
          </a:p>
        </p:txBody>
      </p:sp>
      <p:sp>
        <p:nvSpPr>
          <p:cNvPr name="TextBox 30" id="30"/>
          <p:cNvSpPr txBox="true"/>
          <p:nvPr/>
        </p:nvSpPr>
        <p:spPr>
          <a:xfrm rot="0">
            <a:off x="11996051" y="7250715"/>
            <a:ext cx="2613212" cy="588616"/>
          </a:xfrm>
          <a:prstGeom prst="rect">
            <a:avLst/>
          </a:prstGeom>
        </p:spPr>
        <p:txBody>
          <a:bodyPr anchor="t" rtlCol="false" tIns="0" lIns="0" bIns="0" rIns="0">
            <a:spAutoFit/>
          </a:bodyPr>
          <a:lstStyle/>
          <a:p>
            <a:pPr algn="just">
              <a:lnSpc>
                <a:spcPts val="4807"/>
              </a:lnSpc>
              <a:spcBef>
                <a:spcPct val="0"/>
              </a:spcBef>
            </a:pPr>
            <a:r>
              <a:rPr lang="en-US" sz="3433">
                <a:solidFill>
                  <a:srgbClr val="000000"/>
                </a:solidFill>
                <a:latin typeface="Lato"/>
                <a:ea typeface="Lato"/>
                <a:cs typeface="Lato"/>
                <a:sym typeface="Lato"/>
              </a:rPr>
              <a:t>TESTING</a:t>
            </a:r>
          </a:p>
        </p:txBody>
      </p:sp>
      <p:sp>
        <p:nvSpPr>
          <p:cNvPr name="TextBox 31" id="31"/>
          <p:cNvSpPr txBox="true"/>
          <p:nvPr/>
        </p:nvSpPr>
        <p:spPr>
          <a:xfrm rot="0">
            <a:off x="11996051" y="2536410"/>
            <a:ext cx="433086" cy="405765"/>
          </a:xfrm>
          <a:prstGeom prst="rect">
            <a:avLst/>
          </a:prstGeom>
        </p:spPr>
        <p:txBody>
          <a:bodyPr anchor="t" rtlCol="false" tIns="0" lIns="0" bIns="0" rIns="0">
            <a:spAutoFit/>
          </a:bodyPr>
          <a:lstStyle/>
          <a:p>
            <a:pPr algn="ctr">
              <a:lnSpc>
                <a:spcPts val="3359"/>
              </a:lnSpc>
              <a:spcBef>
                <a:spcPct val="0"/>
              </a:spcBef>
            </a:pPr>
            <a:r>
              <a:rPr lang="en-US" sz="2399">
                <a:solidFill>
                  <a:srgbClr val="FFFFFF"/>
                </a:solidFill>
                <a:latin typeface="Lato"/>
                <a:ea typeface="Lato"/>
                <a:cs typeface="Lato"/>
                <a:sym typeface="Lato"/>
              </a:rPr>
              <a:t>2</a:t>
            </a:r>
          </a:p>
        </p:txBody>
      </p:sp>
      <p:sp>
        <p:nvSpPr>
          <p:cNvPr name="TextBox 32" id="32"/>
          <p:cNvSpPr txBox="true"/>
          <p:nvPr/>
        </p:nvSpPr>
        <p:spPr>
          <a:xfrm rot="0">
            <a:off x="2896893" y="2536410"/>
            <a:ext cx="433086" cy="405765"/>
          </a:xfrm>
          <a:prstGeom prst="rect">
            <a:avLst/>
          </a:prstGeom>
        </p:spPr>
        <p:txBody>
          <a:bodyPr anchor="t" rtlCol="false" tIns="0" lIns="0" bIns="0" rIns="0">
            <a:spAutoFit/>
          </a:bodyPr>
          <a:lstStyle/>
          <a:p>
            <a:pPr algn="ctr">
              <a:lnSpc>
                <a:spcPts val="3359"/>
              </a:lnSpc>
              <a:spcBef>
                <a:spcPct val="0"/>
              </a:spcBef>
            </a:pPr>
            <a:r>
              <a:rPr lang="en-US" sz="2399">
                <a:solidFill>
                  <a:srgbClr val="FFFFFF"/>
                </a:solidFill>
                <a:latin typeface="Lato"/>
                <a:ea typeface="Lato"/>
                <a:cs typeface="Lato"/>
                <a:sym typeface="Lato"/>
              </a:rPr>
              <a:t>1</a:t>
            </a:r>
          </a:p>
        </p:txBody>
      </p:sp>
      <p:sp>
        <p:nvSpPr>
          <p:cNvPr name="TextBox 33" id="33"/>
          <p:cNvSpPr txBox="true"/>
          <p:nvPr/>
        </p:nvSpPr>
        <p:spPr>
          <a:xfrm rot="0">
            <a:off x="11996051" y="6498947"/>
            <a:ext cx="433086" cy="405765"/>
          </a:xfrm>
          <a:prstGeom prst="rect">
            <a:avLst/>
          </a:prstGeom>
        </p:spPr>
        <p:txBody>
          <a:bodyPr anchor="t" rtlCol="false" tIns="0" lIns="0" bIns="0" rIns="0">
            <a:spAutoFit/>
          </a:bodyPr>
          <a:lstStyle/>
          <a:p>
            <a:pPr algn="ctr">
              <a:lnSpc>
                <a:spcPts val="3359"/>
              </a:lnSpc>
              <a:spcBef>
                <a:spcPct val="0"/>
              </a:spcBef>
            </a:pPr>
            <a:r>
              <a:rPr lang="en-US" sz="2399">
                <a:solidFill>
                  <a:srgbClr val="FFFFFF"/>
                </a:solidFill>
                <a:latin typeface="Lato"/>
                <a:ea typeface="Lato"/>
                <a:cs typeface="Lato"/>
                <a:sym typeface="Lato"/>
              </a:rPr>
              <a:t>4</a:t>
            </a:r>
          </a:p>
        </p:txBody>
      </p:sp>
      <p:sp>
        <p:nvSpPr>
          <p:cNvPr name="TextBox 34" id="34"/>
          <p:cNvSpPr txBox="true"/>
          <p:nvPr/>
        </p:nvSpPr>
        <p:spPr>
          <a:xfrm rot="0">
            <a:off x="2896893" y="6498947"/>
            <a:ext cx="433086" cy="405765"/>
          </a:xfrm>
          <a:prstGeom prst="rect">
            <a:avLst/>
          </a:prstGeom>
        </p:spPr>
        <p:txBody>
          <a:bodyPr anchor="t" rtlCol="false" tIns="0" lIns="0" bIns="0" rIns="0">
            <a:spAutoFit/>
          </a:bodyPr>
          <a:lstStyle/>
          <a:p>
            <a:pPr algn="ctr">
              <a:lnSpc>
                <a:spcPts val="3359"/>
              </a:lnSpc>
              <a:spcBef>
                <a:spcPct val="0"/>
              </a:spcBef>
            </a:pPr>
            <a:r>
              <a:rPr lang="en-US" sz="2399">
                <a:solidFill>
                  <a:srgbClr val="FFFFFF"/>
                </a:solidFill>
                <a:latin typeface="Lato"/>
                <a:ea typeface="Lato"/>
                <a:cs typeface="Lato"/>
                <a:sym typeface="Lato"/>
              </a:rPr>
              <a:t>3</a:t>
            </a:r>
          </a:p>
        </p:txBody>
      </p:sp>
      <p:sp>
        <p:nvSpPr>
          <p:cNvPr name="TextBox 35" id="35"/>
          <p:cNvSpPr txBox="true"/>
          <p:nvPr/>
        </p:nvSpPr>
        <p:spPr>
          <a:xfrm rot="0">
            <a:off x="2896883" y="3533590"/>
            <a:ext cx="2918341"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INTRODUCTION</a:t>
            </a:r>
          </a:p>
        </p:txBody>
      </p:sp>
    </p:spTree>
  </p:cSld>
  <p:clrMapOvr>
    <a:masterClrMapping/>
  </p:clrMapOvr>
  <p:transition spd="slow">
    <p:push dir="l"/>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16890.0000" end="4647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22900.0000" end="3951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29509.7040" end="29990.001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38740.0000" end="2454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44750.0000" end="15119.7050"/>
                </p14:media>
              </p:ext>
            </p:extLst>
          </p:nvPr>
        </p:nvPicPr>
        <p:blipFill>
          <a:blip r:embed="rId2"/>
          <a:srcRect l="0" t="0" r="0" b="0"/>
          <a:stretch>
            <a:fillRect/>
          </a:stretch>
        </p:blipFill>
        <p:spPr>
          <a:xfrm flipH="false" flipV="false" rot="0">
            <a:off x="0" y="0"/>
            <a:ext cx="18288000" cy="102870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40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10551880" y="1028700"/>
            <a:ext cx="6707420" cy="8626473"/>
            <a:chOff x="0" y="0"/>
            <a:chExt cx="1872685" cy="2408477"/>
          </a:xfrm>
        </p:grpSpPr>
        <p:sp>
          <p:nvSpPr>
            <p:cNvPr name="Freeform 4" id="4"/>
            <p:cNvSpPr/>
            <p:nvPr/>
          </p:nvSpPr>
          <p:spPr>
            <a:xfrm flipH="false" flipV="false" rot="0">
              <a:off x="0" y="0"/>
              <a:ext cx="1872685" cy="2408477"/>
            </a:xfrm>
            <a:custGeom>
              <a:avLst/>
              <a:gdLst/>
              <a:ahLst/>
              <a:cxnLst/>
              <a:rect r="r" b="b" t="t" l="l"/>
              <a:pathLst>
                <a:path h="2408477" w="1872685">
                  <a:moveTo>
                    <a:pt x="58866" y="0"/>
                  </a:moveTo>
                  <a:lnTo>
                    <a:pt x="1813819" y="0"/>
                  </a:lnTo>
                  <a:cubicBezTo>
                    <a:pt x="1829431" y="0"/>
                    <a:pt x="1844404" y="6202"/>
                    <a:pt x="1855443" y="17241"/>
                  </a:cubicBezTo>
                  <a:cubicBezTo>
                    <a:pt x="1866483" y="28281"/>
                    <a:pt x="1872685" y="43254"/>
                    <a:pt x="1872685" y="58866"/>
                  </a:cubicBezTo>
                  <a:lnTo>
                    <a:pt x="1872685" y="2349611"/>
                  </a:lnTo>
                  <a:cubicBezTo>
                    <a:pt x="1872685" y="2365223"/>
                    <a:pt x="1866483" y="2380196"/>
                    <a:pt x="1855443" y="2391235"/>
                  </a:cubicBezTo>
                  <a:cubicBezTo>
                    <a:pt x="1844404" y="2402275"/>
                    <a:pt x="1829431" y="2408477"/>
                    <a:pt x="1813819" y="2408477"/>
                  </a:cubicBezTo>
                  <a:lnTo>
                    <a:pt x="58866" y="2408477"/>
                  </a:lnTo>
                  <a:cubicBezTo>
                    <a:pt x="43254" y="2408477"/>
                    <a:pt x="28281" y="2402275"/>
                    <a:pt x="17241" y="2391235"/>
                  </a:cubicBezTo>
                  <a:cubicBezTo>
                    <a:pt x="6202" y="2380196"/>
                    <a:pt x="0" y="2365223"/>
                    <a:pt x="0" y="2349611"/>
                  </a:cubicBezTo>
                  <a:lnTo>
                    <a:pt x="0" y="58866"/>
                  </a:lnTo>
                  <a:cubicBezTo>
                    <a:pt x="0" y="43254"/>
                    <a:pt x="6202" y="28281"/>
                    <a:pt x="17241" y="17241"/>
                  </a:cubicBezTo>
                  <a:cubicBezTo>
                    <a:pt x="28281" y="6202"/>
                    <a:pt x="43254" y="0"/>
                    <a:pt x="58866" y="0"/>
                  </a:cubicBezTo>
                  <a:close/>
                </a:path>
              </a:pathLst>
            </a:custGeom>
            <a:solidFill>
              <a:srgbClr val="FFFFFF">
                <a:alpha val="85882"/>
              </a:srgbClr>
            </a:solidFill>
          </p:spPr>
        </p:sp>
        <p:sp>
          <p:nvSpPr>
            <p:cNvPr name="TextBox 5" id="5"/>
            <p:cNvSpPr txBox="true"/>
            <p:nvPr/>
          </p:nvSpPr>
          <p:spPr>
            <a:xfrm>
              <a:off x="0" y="-38100"/>
              <a:ext cx="1872685" cy="2446577"/>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1237158" y="1415589"/>
            <a:ext cx="5436737" cy="7714134"/>
          </a:xfrm>
          <a:custGeom>
            <a:avLst/>
            <a:gdLst/>
            <a:ahLst/>
            <a:cxnLst/>
            <a:rect r="r" b="b" t="t" l="l"/>
            <a:pathLst>
              <a:path h="7714134" w="5436737">
                <a:moveTo>
                  <a:pt x="0" y="0"/>
                </a:moveTo>
                <a:lnTo>
                  <a:pt x="5436738" y="0"/>
                </a:lnTo>
                <a:lnTo>
                  <a:pt x="5436738" y="7714134"/>
                </a:lnTo>
                <a:lnTo>
                  <a:pt x="0" y="7714134"/>
                </a:lnTo>
                <a:lnTo>
                  <a:pt x="0" y="0"/>
                </a:lnTo>
                <a:close/>
              </a:path>
            </a:pathLst>
          </a:custGeom>
          <a:blipFill>
            <a:blip r:embed="rId5">
              <a:alphaModFix amt="85000"/>
            </a:blip>
            <a:stretch>
              <a:fillRect l="-93779" t="0" r="-63774" b="0"/>
            </a:stretch>
          </a:blipFill>
        </p:spPr>
      </p:sp>
      <p:sp>
        <p:nvSpPr>
          <p:cNvPr name="TextBox 7" id="7"/>
          <p:cNvSpPr txBox="true"/>
          <p:nvPr/>
        </p:nvSpPr>
        <p:spPr>
          <a:xfrm rot="0">
            <a:off x="1028700" y="1894455"/>
            <a:ext cx="8254754" cy="7346950"/>
          </a:xfrm>
          <a:prstGeom prst="rect">
            <a:avLst/>
          </a:prstGeom>
        </p:spPr>
        <p:txBody>
          <a:bodyPr anchor="t" rtlCol="false" tIns="0" lIns="0" bIns="0" rIns="0">
            <a:spAutoFit/>
          </a:bodyPr>
          <a:lstStyle/>
          <a:p>
            <a:pPr algn="ctr">
              <a:lnSpc>
                <a:spcPts val="11599"/>
              </a:lnSpc>
            </a:pPr>
            <a:r>
              <a:rPr lang="en-US" b="true" sz="9999">
                <a:solidFill>
                  <a:srgbClr val="000000"/>
                </a:solidFill>
                <a:latin typeface="Lato Bold"/>
                <a:ea typeface="Lato Bold"/>
                <a:cs typeface="Lato Bold"/>
                <a:sym typeface="Lato Bold"/>
              </a:rPr>
              <a:t>ELECTRICAL &amp;</a:t>
            </a:r>
          </a:p>
          <a:p>
            <a:pPr algn="ctr">
              <a:lnSpc>
                <a:spcPts val="11599"/>
              </a:lnSpc>
            </a:pPr>
            <a:r>
              <a:rPr lang="en-US" b="true" sz="9999">
                <a:solidFill>
                  <a:srgbClr val="000000"/>
                </a:solidFill>
                <a:latin typeface="Lato Bold"/>
                <a:ea typeface="Lato Bold"/>
                <a:cs typeface="Lato Bold"/>
                <a:sym typeface="Lato Bold"/>
              </a:rPr>
              <a:t>CONTROL </a:t>
            </a:r>
          </a:p>
          <a:p>
            <a:pPr algn="ctr">
              <a:lnSpc>
                <a:spcPts val="11599"/>
              </a:lnSpc>
            </a:pPr>
            <a:r>
              <a:rPr lang="en-US" sz="9999" b="true">
                <a:solidFill>
                  <a:srgbClr val="000000"/>
                </a:solidFill>
                <a:latin typeface="Lato Bold"/>
                <a:ea typeface="Lato Bold"/>
                <a:cs typeface="Lato Bold"/>
                <a:sym typeface="Lato Bold"/>
              </a:rPr>
              <a:t>DESIGN</a:t>
            </a:r>
          </a:p>
          <a:p>
            <a:pPr algn="ctr" marL="0" indent="0" lvl="0">
              <a:lnSpc>
                <a:spcPts val="11599"/>
              </a:lnSpc>
            </a:pP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8164"/>
            <a:ext cx="18278475" cy="12037623"/>
          </a:xfrm>
          <a:custGeom>
            <a:avLst/>
            <a:gdLst/>
            <a:ahLst/>
            <a:cxnLst/>
            <a:rect r="r" b="b" t="t" l="l"/>
            <a:pathLst>
              <a:path h="12037623" w="18278475">
                <a:moveTo>
                  <a:pt x="0" y="0"/>
                </a:moveTo>
                <a:lnTo>
                  <a:pt x="18278475" y="0"/>
                </a:lnTo>
                <a:lnTo>
                  <a:pt x="18278475" y="12037623"/>
                </a:lnTo>
                <a:lnTo>
                  <a:pt x="0" y="12037623"/>
                </a:lnTo>
                <a:lnTo>
                  <a:pt x="0" y="0"/>
                </a:lnTo>
                <a:close/>
              </a:path>
            </a:pathLst>
          </a:custGeom>
          <a:blipFill>
            <a:blip r:embed="rId2">
              <a:alphaModFix amt="24000"/>
            </a:blip>
            <a:stretch>
              <a:fillRect l="-9771" t="0" r="-9771" b="0"/>
            </a:stretch>
          </a:blipFill>
        </p:spPr>
      </p:sp>
      <p:grpSp>
        <p:nvGrpSpPr>
          <p:cNvPr name="Group 3" id="3"/>
          <p:cNvGrpSpPr/>
          <p:nvPr/>
        </p:nvGrpSpPr>
        <p:grpSpPr>
          <a:xfrm rot="0">
            <a:off x="683797" y="1371600"/>
            <a:ext cx="6631336" cy="3894174"/>
            <a:chOff x="0" y="0"/>
            <a:chExt cx="1746525" cy="1025626"/>
          </a:xfrm>
        </p:grpSpPr>
        <p:sp>
          <p:nvSpPr>
            <p:cNvPr name="Freeform 4" id="4"/>
            <p:cNvSpPr/>
            <p:nvPr/>
          </p:nvSpPr>
          <p:spPr>
            <a:xfrm flipH="false" flipV="false" rot="0">
              <a:off x="0" y="0"/>
              <a:ext cx="1746525" cy="1025626"/>
            </a:xfrm>
            <a:custGeom>
              <a:avLst/>
              <a:gdLst/>
              <a:ahLst/>
              <a:cxnLst/>
              <a:rect r="r" b="b" t="t" l="l"/>
              <a:pathLst>
                <a:path h="1025626" w="1746525">
                  <a:moveTo>
                    <a:pt x="0" y="0"/>
                  </a:moveTo>
                  <a:lnTo>
                    <a:pt x="1746525" y="0"/>
                  </a:lnTo>
                  <a:lnTo>
                    <a:pt x="1746525" y="1025626"/>
                  </a:lnTo>
                  <a:lnTo>
                    <a:pt x="0" y="1025626"/>
                  </a:lnTo>
                  <a:close/>
                </a:path>
              </a:pathLst>
            </a:custGeom>
            <a:solidFill>
              <a:srgbClr val="FFFFFF">
                <a:alpha val="74902"/>
              </a:srgbClr>
            </a:solidFill>
          </p:spPr>
        </p:sp>
        <p:sp>
          <p:nvSpPr>
            <p:cNvPr name="TextBox 5" id="5"/>
            <p:cNvSpPr txBox="true"/>
            <p:nvPr/>
          </p:nvSpPr>
          <p:spPr>
            <a:xfrm>
              <a:off x="0" y="-47625"/>
              <a:ext cx="1746525" cy="1073251"/>
            </a:xfrm>
            <a:prstGeom prst="rect">
              <a:avLst/>
            </a:prstGeom>
          </p:spPr>
          <p:txBody>
            <a:bodyPr anchor="ctr" rtlCol="false" tIns="50800" lIns="50800" bIns="50800" rIns="50800"/>
            <a:lstStyle/>
            <a:p>
              <a:pPr algn="ctr">
                <a:lnSpc>
                  <a:spcPts val="2520"/>
                </a:lnSpc>
              </a:pPr>
            </a:p>
          </p:txBody>
        </p:sp>
      </p:grpSp>
      <p:grpSp>
        <p:nvGrpSpPr>
          <p:cNvPr name="Group 6" id="6"/>
          <p:cNvGrpSpPr/>
          <p:nvPr/>
        </p:nvGrpSpPr>
        <p:grpSpPr>
          <a:xfrm rot="0">
            <a:off x="12284999" y="5637529"/>
            <a:ext cx="5208495" cy="3775047"/>
            <a:chOff x="0" y="0"/>
            <a:chExt cx="1371785" cy="994251"/>
          </a:xfrm>
        </p:grpSpPr>
        <p:sp>
          <p:nvSpPr>
            <p:cNvPr name="Freeform 7" id="7"/>
            <p:cNvSpPr/>
            <p:nvPr/>
          </p:nvSpPr>
          <p:spPr>
            <a:xfrm flipH="false" flipV="false" rot="0">
              <a:off x="0" y="0"/>
              <a:ext cx="1371785" cy="994251"/>
            </a:xfrm>
            <a:custGeom>
              <a:avLst/>
              <a:gdLst/>
              <a:ahLst/>
              <a:cxnLst/>
              <a:rect r="r" b="b" t="t" l="l"/>
              <a:pathLst>
                <a:path h="994251" w="1371785">
                  <a:moveTo>
                    <a:pt x="0" y="0"/>
                  </a:moveTo>
                  <a:lnTo>
                    <a:pt x="1371785" y="0"/>
                  </a:lnTo>
                  <a:lnTo>
                    <a:pt x="1371785" y="994251"/>
                  </a:lnTo>
                  <a:lnTo>
                    <a:pt x="0" y="994251"/>
                  </a:lnTo>
                  <a:close/>
                </a:path>
              </a:pathLst>
            </a:custGeom>
            <a:solidFill>
              <a:srgbClr val="FFFFFF">
                <a:alpha val="71765"/>
              </a:srgbClr>
            </a:solidFill>
          </p:spPr>
        </p:sp>
        <p:sp>
          <p:nvSpPr>
            <p:cNvPr name="TextBox 8" id="8"/>
            <p:cNvSpPr txBox="true"/>
            <p:nvPr/>
          </p:nvSpPr>
          <p:spPr>
            <a:xfrm>
              <a:off x="0" y="-47625"/>
              <a:ext cx="1371785" cy="1041876"/>
            </a:xfrm>
            <a:prstGeom prst="rect">
              <a:avLst/>
            </a:prstGeom>
          </p:spPr>
          <p:txBody>
            <a:bodyPr anchor="ctr" rtlCol="false" tIns="50800" lIns="50800" bIns="50800" rIns="50800"/>
            <a:lstStyle/>
            <a:p>
              <a:pPr algn="ctr">
                <a:lnSpc>
                  <a:spcPts val="2520"/>
                </a:lnSpc>
              </a:pPr>
            </a:p>
          </p:txBody>
        </p:sp>
      </p:grpSp>
      <p:sp>
        <p:nvSpPr>
          <p:cNvPr name="Freeform 9" id="9"/>
          <p:cNvSpPr/>
          <p:nvPr/>
        </p:nvSpPr>
        <p:spPr>
          <a:xfrm flipH="false" flipV="false" rot="0">
            <a:off x="13791007" y="5637529"/>
            <a:ext cx="2852445" cy="3684982"/>
          </a:xfrm>
          <a:custGeom>
            <a:avLst/>
            <a:gdLst/>
            <a:ahLst/>
            <a:cxnLst/>
            <a:rect r="r" b="b" t="t" l="l"/>
            <a:pathLst>
              <a:path h="3684982" w="2852445">
                <a:moveTo>
                  <a:pt x="0" y="0"/>
                </a:moveTo>
                <a:lnTo>
                  <a:pt x="2852445" y="0"/>
                </a:lnTo>
                <a:lnTo>
                  <a:pt x="2852445" y="3684982"/>
                </a:lnTo>
                <a:lnTo>
                  <a:pt x="0" y="3684982"/>
                </a:lnTo>
                <a:lnTo>
                  <a:pt x="0" y="0"/>
                </a:lnTo>
                <a:close/>
              </a:path>
            </a:pathLst>
          </a:custGeom>
          <a:blipFill>
            <a:blip r:embed="rId3"/>
            <a:stretch>
              <a:fillRect l="-7396" t="0" r="-7396" b="-5958"/>
            </a:stretch>
          </a:blipFill>
        </p:spPr>
      </p:sp>
      <p:sp>
        <p:nvSpPr>
          <p:cNvPr name="TextBox 10" id="10"/>
          <p:cNvSpPr txBox="true"/>
          <p:nvPr/>
        </p:nvSpPr>
        <p:spPr>
          <a:xfrm rot="0">
            <a:off x="1505400" y="-59956"/>
            <a:ext cx="15753900" cy="1543050"/>
          </a:xfrm>
          <a:prstGeom prst="rect">
            <a:avLst/>
          </a:prstGeom>
        </p:spPr>
        <p:txBody>
          <a:bodyPr anchor="t" rtlCol="false" tIns="0" lIns="0" bIns="0" rIns="0">
            <a:spAutoFit/>
          </a:bodyPr>
          <a:lstStyle/>
          <a:p>
            <a:pPr algn="l" marL="0" indent="0" lvl="0">
              <a:lnSpc>
                <a:spcPts val="12599"/>
              </a:lnSpc>
              <a:spcBef>
                <a:spcPct val="0"/>
              </a:spcBef>
            </a:pPr>
            <a:r>
              <a:rPr lang="en-US" b="true" sz="9000">
                <a:solidFill>
                  <a:srgbClr val="000000"/>
                </a:solidFill>
                <a:latin typeface="Lato Bold"/>
                <a:ea typeface="Lato Bold"/>
                <a:cs typeface="Lato Bold"/>
                <a:sym typeface="Lato Bold"/>
              </a:rPr>
              <a:t>ELECTRONIC COMPONENT</a:t>
            </a:r>
          </a:p>
        </p:txBody>
      </p:sp>
      <p:grpSp>
        <p:nvGrpSpPr>
          <p:cNvPr name="Group 11" id="11"/>
          <p:cNvGrpSpPr/>
          <p:nvPr/>
        </p:nvGrpSpPr>
        <p:grpSpPr>
          <a:xfrm rot="0">
            <a:off x="11902240" y="1371600"/>
            <a:ext cx="5108225" cy="3744594"/>
            <a:chOff x="0" y="0"/>
            <a:chExt cx="1345376" cy="986230"/>
          </a:xfrm>
        </p:grpSpPr>
        <p:sp>
          <p:nvSpPr>
            <p:cNvPr name="Freeform 12" id="12"/>
            <p:cNvSpPr/>
            <p:nvPr/>
          </p:nvSpPr>
          <p:spPr>
            <a:xfrm flipH="false" flipV="false" rot="0">
              <a:off x="0" y="0"/>
              <a:ext cx="1345376" cy="986230"/>
            </a:xfrm>
            <a:custGeom>
              <a:avLst/>
              <a:gdLst/>
              <a:ahLst/>
              <a:cxnLst/>
              <a:rect r="r" b="b" t="t" l="l"/>
              <a:pathLst>
                <a:path h="986230" w="1345376">
                  <a:moveTo>
                    <a:pt x="0" y="0"/>
                  </a:moveTo>
                  <a:lnTo>
                    <a:pt x="1345376" y="0"/>
                  </a:lnTo>
                  <a:lnTo>
                    <a:pt x="1345376" y="986230"/>
                  </a:lnTo>
                  <a:lnTo>
                    <a:pt x="0" y="986230"/>
                  </a:lnTo>
                  <a:close/>
                </a:path>
              </a:pathLst>
            </a:custGeom>
            <a:solidFill>
              <a:srgbClr val="FFFFFF">
                <a:alpha val="81961"/>
              </a:srgbClr>
            </a:solidFill>
          </p:spPr>
        </p:sp>
        <p:sp>
          <p:nvSpPr>
            <p:cNvPr name="TextBox 13" id="13"/>
            <p:cNvSpPr txBox="true"/>
            <p:nvPr/>
          </p:nvSpPr>
          <p:spPr>
            <a:xfrm>
              <a:off x="0" y="-47625"/>
              <a:ext cx="1345376" cy="1033855"/>
            </a:xfrm>
            <a:prstGeom prst="rect">
              <a:avLst/>
            </a:prstGeom>
          </p:spPr>
          <p:txBody>
            <a:bodyPr anchor="ctr" rtlCol="false" tIns="50800" lIns="50800" bIns="50800" rIns="50800"/>
            <a:lstStyle/>
            <a:p>
              <a:pPr algn="ctr">
                <a:lnSpc>
                  <a:spcPts val="2520"/>
                </a:lnSpc>
              </a:pPr>
            </a:p>
          </p:txBody>
        </p:sp>
      </p:grpSp>
      <p:sp>
        <p:nvSpPr>
          <p:cNvPr name="Freeform 14" id="14"/>
          <p:cNvSpPr/>
          <p:nvPr/>
        </p:nvSpPr>
        <p:spPr>
          <a:xfrm flipH="false" flipV="false" rot="0">
            <a:off x="11890205" y="1097418"/>
            <a:ext cx="5008080" cy="3663253"/>
          </a:xfrm>
          <a:custGeom>
            <a:avLst/>
            <a:gdLst/>
            <a:ahLst/>
            <a:cxnLst/>
            <a:rect r="r" b="b" t="t" l="l"/>
            <a:pathLst>
              <a:path h="3663253" w="5008080">
                <a:moveTo>
                  <a:pt x="0" y="0"/>
                </a:moveTo>
                <a:lnTo>
                  <a:pt x="5008080" y="0"/>
                </a:lnTo>
                <a:lnTo>
                  <a:pt x="5008080" y="3663253"/>
                </a:lnTo>
                <a:lnTo>
                  <a:pt x="0" y="3663253"/>
                </a:lnTo>
                <a:lnTo>
                  <a:pt x="0" y="0"/>
                </a:lnTo>
                <a:close/>
              </a:path>
            </a:pathLst>
          </a:custGeom>
          <a:blipFill>
            <a:blip r:embed="rId4"/>
            <a:stretch>
              <a:fillRect l="0" t="-5678" r="0" b="-5678"/>
            </a:stretch>
          </a:blipFill>
        </p:spPr>
      </p:sp>
      <p:sp>
        <p:nvSpPr>
          <p:cNvPr name="Freeform 15" id="15"/>
          <p:cNvSpPr/>
          <p:nvPr/>
        </p:nvSpPr>
        <p:spPr>
          <a:xfrm flipH="false" flipV="false" rot="0">
            <a:off x="1265915" y="1730744"/>
            <a:ext cx="4142252" cy="3029927"/>
          </a:xfrm>
          <a:custGeom>
            <a:avLst/>
            <a:gdLst/>
            <a:ahLst/>
            <a:cxnLst/>
            <a:rect r="r" b="b" t="t" l="l"/>
            <a:pathLst>
              <a:path h="3029927" w="4142252">
                <a:moveTo>
                  <a:pt x="0" y="0"/>
                </a:moveTo>
                <a:lnTo>
                  <a:pt x="4142252" y="0"/>
                </a:lnTo>
                <a:lnTo>
                  <a:pt x="4142252" y="3029927"/>
                </a:lnTo>
                <a:lnTo>
                  <a:pt x="0" y="3029927"/>
                </a:lnTo>
                <a:lnTo>
                  <a:pt x="0" y="0"/>
                </a:lnTo>
                <a:close/>
              </a:path>
            </a:pathLst>
          </a:custGeom>
          <a:blipFill>
            <a:blip r:embed="rId5"/>
            <a:stretch>
              <a:fillRect l="-1667" t="0" r="-1667" b="0"/>
            </a:stretch>
          </a:blipFill>
        </p:spPr>
      </p:sp>
      <p:grpSp>
        <p:nvGrpSpPr>
          <p:cNvPr name="Group 16" id="16"/>
          <p:cNvGrpSpPr/>
          <p:nvPr/>
        </p:nvGrpSpPr>
        <p:grpSpPr>
          <a:xfrm rot="0">
            <a:off x="-197265" y="6902237"/>
            <a:ext cx="5889681" cy="2681813"/>
            <a:chOff x="0" y="0"/>
            <a:chExt cx="1551192" cy="706321"/>
          </a:xfrm>
        </p:grpSpPr>
        <p:sp>
          <p:nvSpPr>
            <p:cNvPr name="Freeform 17" id="17"/>
            <p:cNvSpPr/>
            <p:nvPr/>
          </p:nvSpPr>
          <p:spPr>
            <a:xfrm flipH="false" flipV="false" rot="0">
              <a:off x="0" y="0"/>
              <a:ext cx="1551192" cy="706321"/>
            </a:xfrm>
            <a:custGeom>
              <a:avLst/>
              <a:gdLst/>
              <a:ahLst/>
              <a:cxnLst/>
              <a:rect r="r" b="b" t="t" l="l"/>
              <a:pathLst>
                <a:path h="706321" w="1551192">
                  <a:moveTo>
                    <a:pt x="0" y="0"/>
                  </a:moveTo>
                  <a:lnTo>
                    <a:pt x="1551192" y="0"/>
                  </a:lnTo>
                  <a:lnTo>
                    <a:pt x="1551192" y="706321"/>
                  </a:lnTo>
                  <a:lnTo>
                    <a:pt x="0" y="706321"/>
                  </a:lnTo>
                  <a:close/>
                </a:path>
              </a:pathLst>
            </a:custGeom>
            <a:solidFill>
              <a:srgbClr val="FFFFFF"/>
            </a:solidFill>
          </p:spPr>
        </p:sp>
        <p:sp>
          <p:nvSpPr>
            <p:cNvPr name="TextBox 18" id="18"/>
            <p:cNvSpPr txBox="true"/>
            <p:nvPr/>
          </p:nvSpPr>
          <p:spPr>
            <a:xfrm>
              <a:off x="0" y="-47625"/>
              <a:ext cx="1551192" cy="753946"/>
            </a:xfrm>
            <a:prstGeom prst="rect">
              <a:avLst/>
            </a:prstGeom>
          </p:spPr>
          <p:txBody>
            <a:bodyPr anchor="ctr" rtlCol="false" tIns="50800" lIns="50800" bIns="50800" rIns="50800"/>
            <a:lstStyle/>
            <a:p>
              <a:pPr algn="ctr">
                <a:lnSpc>
                  <a:spcPts val="2520"/>
                </a:lnSpc>
              </a:pPr>
            </a:p>
          </p:txBody>
        </p:sp>
      </p:grpSp>
      <p:sp>
        <p:nvSpPr>
          <p:cNvPr name="Freeform 19" id="19"/>
          <p:cNvSpPr/>
          <p:nvPr/>
        </p:nvSpPr>
        <p:spPr>
          <a:xfrm flipH="false" flipV="false" rot="0">
            <a:off x="456064" y="5446316"/>
            <a:ext cx="4952102" cy="4452349"/>
          </a:xfrm>
          <a:custGeom>
            <a:avLst/>
            <a:gdLst/>
            <a:ahLst/>
            <a:cxnLst/>
            <a:rect r="r" b="b" t="t" l="l"/>
            <a:pathLst>
              <a:path h="4452349" w="4952102">
                <a:moveTo>
                  <a:pt x="0" y="0"/>
                </a:moveTo>
                <a:lnTo>
                  <a:pt x="4952103" y="0"/>
                </a:lnTo>
                <a:lnTo>
                  <a:pt x="4952103" y="4452348"/>
                </a:lnTo>
                <a:lnTo>
                  <a:pt x="0" y="4452348"/>
                </a:lnTo>
                <a:lnTo>
                  <a:pt x="0" y="0"/>
                </a:lnTo>
                <a:close/>
              </a:path>
            </a:pathLst>
          </a:custGeom>
          <a:blipFill>
            <a:blip r:embed="rId6"/>
            <a:stretch>
              <a:fillRect l="0" t="0" r="0" b="0"/>
            </a:stretch>
          </a:blipFill>
        </p:spPr>
      </p:sp>
      <p:sp>
        <p:nvSpPr>
          <p:cNvPr name="TextBox 20" id="20"/>
          <p:cNvSpPr txBox="true"/>
          <p:nvPr/>
        </p:nvSpPr>
        <p:spPr>
          <a:xfrm rot="0">
            <a:off x="1028700" y="4763451"/>
            <a:ext cx="5008080" cy="613410"/>
          </a:xfrm>
          <a:prstGeom prst="rect">
            <a:avLst/>
          </a:prstGeom>
        </p:spPr>
        <p:txBody>
          <a:bodyPr anchor="t" rtlCol="false" tIns="0" lIns="0" bIns="0" rIns="0">
            <a:spAutoFit/>
          </a:bodyPr>
          <a:lstStyle/>
          <a:p>
            <a:pPr algn="ctr">
              <a:lnSpc>
                <a:spcPts val="5040"/>
              </a:lnSpc>
              <a:spcBef>
                <a:spcPct val="0"/>
              </a:spcBef>
            </a:pPr>
            <a:r>
              <a:rPr lang="en-US" b="true" sz="3600">
                <a:solidFill>
                  <a:srgbClr val="000000"/>
                </a:solidFill>
                <a:latin typeface="Canva Sans Bold"/>
                <a:ea typeface="Canva Sans Bold"/>
                <a:cs typeface="Canva Sans Bold"/>
                <a:sym typeface="Canva Sans Bold"/>
              </a:rPr>
              <a:t>Power Supply</a:t>
            </a:r>
          </a:p>
        </p:txBody>
      </p:sp>
      <p:sp>
        <p:nvSpPr>
          <p:cNvPr name="TextBox 21" id="21"/>
          <p:cNvSpPr txBox="true"/>
          <p:nvPr/>
        </p:nvSpPr>
        <p:spPr>
          <a:xfrm rot="0">
            <a:off x="833000" y="9591641"/>
            <a:ext cx="5008080" cy="613410"/>
          </a:xfrm>
          <a:prstGeom prst="rect">
            <a:avLst/>
          </a:prstGeom>
        </p:spPr>
        <p:txBody>
          <a:bodyPr anchor="t" rtlCol="false" tIns="0" lIns="0" bIns="0" rIns="0">
            <a:spAutoFit/>
          </a:bodyPr>
          <a:lstStyle/>
          <a:p>
            <a:pPr algn="ctr">
              <a:lnSpc>
                <a:spcPts val="5040"/>
              </a:lnSpc>
              <a:spcBef>
                <a:spcPct val="0"/>
              </a:spcBef>
            </a:pPr>
            <a:r>
              <a:rPr lang="en-US" b="true" sz="3600">
                <a:solidFill>
                  <a:srgbClr val="000000"/>
                </a:solidFill>
                <a:latin typeface="Canva Sans Bold"/>
                <a:ea typeface="Canva Sans Bold"/>
                <a:cs typeface="Canva Sans Bold"/>
                <a:sym typeface="Canva Sans Bold"/>
              </a:rPr>
              <a:t>Stepper Motor</a:t>
            </a:r>
          </a:p>
        </p:txBody>
      </p:sp>
      <p:sp>
        <p:nvSpPr>
          <p:cNvPr name="TextBox 22" id="22"/>
          <p:cNvSpPr txBox="true"/>
          <p:nvPr/>
        </p:nvSpPr>
        <p:spPr>
          <a:xfrm rot="0">
            <a:off x="12385206" y="4606643"/>
            <a:ext cx="5008080" cy="613411"/>
          </a:xfrm>
          <a:prstGeom prst="rect">
            <a:avLst/>
          </a:prstGeom>
        </p:spPr>
        <p:txBody>
          <a:bodyPr anchor="t" rtlCol="false" tIns="0" lIns="0" bIns="0" rIns="0">
            <a:spAutoFit/>
          </a:bodyPr>
          <a:lstStyle/>
          <a:p>
            <a:pPr algn="ctr">
              <a:lnSpc>
                <a:spcPts val="5039"/>
              </a:lnSpc>
              <a:spcBef>
                <a:spcPct val="0"/>
              </a:spcBef>
            </a:pPr>
            <a:r>
              <a:rPr lang="en-US" b="true" sz="3599">
                <a:solidFill>
                  <a:srgbClr val="000000"/>
                </a:solidFill>
                <a:latin typeface="Canva Sans Bold"/>
                <a:ea typeface="Canva Sans Bold"/>
                <a:cs typeface="Canva Sans Bold"/>
                <a:sym typeface="Canva Sans Bold"/>
              </a:rPr>
              <a:t>Controller</a:t>
            </a:r>
          </a:p>
        </p:txBody>
      </p:sp>
      <p:sp>
        <p:nvSpPr>
          <p:cNvPr name="TextBox 23" id="23"/>
          <p:cNvSpPr txBox="true"/>
          <p:nvPr/>
        </p:nvSpPr>
        <p:spPr>
          <a:xfrm rot="0">
            <a:off x="12597488" y="9275167"/>
            <a:ext cx="4783931" cy="613410"/>
          </a:xfrm>
          <a:prstGeom prst="rect">
            <a:avLst/>
          </a:prstGeom>
        </p:spPr>
        <p:txBody>
          <a:bodyPr anchor="t" rtlCol="false" tIns="0" lIns="0" bIns="0" rIns="0">
            <a:spAutoFit/>
          </a:bodyPr>
          <a:lstStyle/>
          <a:p>
            <a:pPr algn="ctr">
              <a:lnSpc>
                <a:spcPts val="5040"/>
              </a:lnSpc>
              <a:spcBef>
                <a:spcPct val="0"/>
              </a:spcBef>
            </a:pPr>
            <a:r>
              <a:rPr lang="en-US" b="true" sz="3600">
                <a:solidFill>
                  <a:srgbClr val="000000"/>
                </a:solidFill>
                <a:latin typeface="Canva Sans Bold"/>
                <a:ea typeface="Canva Sans Bold"/>
                <a:cs typeface="Canva Sans Bold"/>
                <a:sym typeface="Canva Sans Bold"/>
              </a:rPr>
              <a:t>Stepper Motor Driver</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6724" t="0" r="6724" b="0"/>
          <a:stretch>
            <a:fillRect/>
          </a:stretch>
        </p:blipFill>
        <p:spPr>
          <a:xfrm flipH="false" flipV="false" rot="0">
            <a:off x="0" y="-1750623"/>
            <a:ext cx="18278475" cy="12037623"/>
          </a:xfrm>
          <a:prstGeom prst="rect">
            <a:avLst/>
          </a:prstGeom>
        </p:spPr>
      </p:pic>
      <p:grpSp>
        <p:nvGrpSpPr>
          <p:cNvPr name="Group 3" id="3"/>
          <p:cNvGrpSpPr/>
          <p:nvPr/>
        </p:nvGrpSpPr>
        <p:grpSpPr>
          <a:xfrm rot="0">
            <a:off x="683797" y="2876155"/>
            <a:ext cx="7956186" cy="4430394"/>
            <a:chOff x="0" y="0"/>
            <a:chExt cx="2095456" cy="1166853"/>
          </a:xfrm>
        </p:grpSpPr>
        <p:sp>
          <p:nvSpPr>
            <p:cNvPr name="Freeform 4" id="4"/>
            <p:cNvSpPr/>
            <p:nvPr/>
          </p:nvSpPr>
          <p:spPr>
            <a:xfrm flipH="false" flipV="false" rot="0">
              <a:off x="0" y="0"/>
              <a:ext cx="2095456" cy="1166853"/>
            </a:xfrm>
            <a:custGeom>
              <a:avLst/>
              <a:gdLst/>
              <a:ahLst/>
              <a:cxnLst/>
              <a:rect r="r" b="b" t="t" l="l"/>
              <a:pathLst>
                <a:path h="1166853" w="2095456">
                  <a:moveTo>
                    <a:pt x="0" y="0"/>
                  </a:moveTo>
                  <a:lnTo>
                    <a:pt x="2095456" y="0"/>
                  </a:lnTo>
                  <a:lnTo>
                    <a:pt x="2095456" y="1166853"/>
                  </a:lnTo>
                  <a:lnTo>
                    <a:pt x="0" y="1166853"/>
                  </a:lnTo>
                  <a:close/>
                </a:path>
              </a:pathLst>
            </a:custGeom>
            <a:solidFill>
              <a:srgbClr val="FFFFFF">
                <a:alpha val="49804"/>
              </a:srgbClr>
            </a:solidFill>
          </p:spPr>
        </p:sp>
        <p:sp>
          <p:nvSpPr>
            <p:cNvPr name="TextBox 5" id="5"/>
            <p:cNvSpPr txBox="true"/>
            <p:nvPr/>
          </p:nvSpPr>
          <p:spPr>
            <a:xfrm>
              <a:off x="0" y="-47625"/>
              <a:ext cx="2095456" cy="1214478"/>
            </a:xfrm>
            <a:prstGeom prst="rect">
              <a:avLst/>
            </a:prstGeom>
          </p:spPr>
          <p:txBody>
            <a:bodyPr anchor="ctr" rtlCol="false" tIns="50800" lIns="50800" bIns="50800" rIns="50800"/>
            <a:lstStyle/>
            <a:p>
              <a:pPr algn="ctr">
                <a:lnSpc>
                  <a:spcPts val="2520"/>
                </a:lnSpc>
              </a:pPr>
            </a:p>
          </p:txBody>
        </p:sp>
      </p:grpSp>
      <p:grpSp>
        <p:nvGrpSpPr>
          <p:cNvPr name="Group 6" id="6"/>
          <p:cNvGrpSpPr/>
          <p:nvPr/>
        </p:nvGrpSpPr>
        <p:grpSpPr>
          <a:xfrm rot="0">
            <a:off x="11852105" y="6049350"/>
            <a:ext cx="5208495" cy="3775047"/>
            <a:chOff x="0" y="0"/>
            <a:chExt cx="1371785" cy="994251"/>
          </a:xfrm>
        </p:grpSpPr>
        <p:sp>
          <p:nvSpPr>
            <p:cNvPr name="Freeform 7" id="7"/>
            <p:cNvSpPr/>
            <p:nvPr/>
          </p:nvSpPr>
          <p:spPr>
            <a:xfrm flipH="false" flipV="false" rot="0">
              <a:off x="0" y="0"/>
              <a:ext cx="1371785" cy="994251"/>
            </a:xfrm>
            <a:custGeom>
              <a:avLst/>
              <a:gdLst/>
              <a:ahLst/>
              <a:cxnLst/>
              <a:rect r="r" b="b" t="t" l="l"/>
              <a:pathLst>
                <a:path h="994251" w="1371785">
                  <a:moveTo>
                    <a:pt x="0" y="0"/>
                  </a:moveTo>
                  <a:lnTo>
                    <a:pt x="1371785" y="0"/>
                  </a:lnTo>
                  <a:lnTo>
                    <a:pt x="1371785" y="994251"/>
                  </a:lnTo>
                  <a:lnTo>
                    <a:pt x="0" y="994251"/>
                  </a:lnTo>
                  <a:close/>
                </a:path>
              </a:pathLst>
            </a:custGeom>
            <a:solidFill>
              <a:srgbClr val="FFFFFF">
                <a:alpha val="49804"/>
              </a:srgbClr>
            </a:solidFill>
          </p:spPr>
        </p:sp>
        <p:sp>
          <p:nvSpPr>
            <p:cNvPr name="TextBox 8" id="8"/>
            <p:cNvSpPr txBox="true"/>
            <p:nvPr/>
          </p:nvSpPr>
          <p:spPr>
            <a:xfrm>
              <a:off x="0" y="-47625"/>
              <a:ext cx="1371785" cy="1041876"/>
            </a:xfrm>
            <a:prstGeom prst="rect">
              <a:avLst/>
            </a:prstGeom>
          </p:spPr>
          <p:txBody>
            <a:bodyPr anchor="ctr" rtlCol="false" tIns="50800" lIns="50800" bIns="50800" rIns="50800"/>
            <a:lstStyle/>
            <a:p>
              <a:pPr algn="ctr">
                <a:lnSpc>
                  <a:spcPts val="2520"/>
                </a:lnSpc>
              </a:pPr>
            </a:p>
          </p:txBody>
        </p:sp>
      </p:grpSp>
      <p:sp>
        <p:nvSpPr>
          <p:cNvPr name="Freeform 9" id="9"/>
          <p:cNvSpPr/>
          <p:nvPr/>
        </p:nvSpPr>
        <p:spPr>
          <a:xfrm flipH="false" flipV="false" rot="0">
            <a:off x="493063" y="3202035"/>
            <a:ext cx="2750906" cy="1612718"/>
          </a:xfrm>
          <a:custGeom>
            <a:avLst/>
            <a:gdLst/>
            <a:ahLst/>
            <a:cxnLst/>
            <a:rect r="r" b="b" t="t" l="l"/>
            <a:pathLst>
              <a:path h="1612718" w="2750906">
                <a:moveTo>
                  <a:pt x="0" y="0"/>
                </a:moveTo>
                <a:lnTo>
                  <a:pt x="2750905" y="0"/>
                </a:lnTo>
                <a:lnTo>
                  <a:pt x="2750905" y="1612718"/>
                </a:lnTo>
                <a:lnTo>
                  <a:pt x="0" y="161271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0" id="10"/>
          <p:cNvSpPr/>
          <p:nvPr/>
        </p:nvSpPr>
        <p:spPr>
          <a:xfrm flipH="false" flipV="false" rot="-7070774">
            <a:off x="1707711" y="5136104"/>
            <a:ext cx="1772648" cy="704628"/>
          </a:xfrm>
          <a:custGeom>
            <a:avLst/>
            <a:gdLst/>
            <a:ahLst/>
            <a:cxnLst/>
            <a:rect r="r" b="b" t="t" l="l"/>
            <a:pathLst>
              <a:path h="704628" w="1772648">
                <a:moveTo>
                  <a:pt x="0" y="0"/>
                </a:moveTo>
                <a:lnTo>
                  <a:pt x="1772648" y="0"/>
                </a:lnTo>
                <a:lnTo>
                  <a:pt x="1772648" y="704627"/>
                </a:lnTo>
                <a:lnTo>
                  <a:pt x="0" y="70462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0">
            <a:off x="11902240" y="6436675"/>
            <a:ext cx="5108225" cy="3174523"/>
          </a:xfrm>
          <a:custGeom>
            <a:avLst/>
            <a:gdLst/>
            <a:ahLst/>
            <a:cxnLst/>
            <a:rect r="r" b="b" t="t" l="l"/>
            <a:pathLst>
              <a:path h="3174523" w="5108225">
                <a:moveTo>
                  <a:pt x="0" y="0"/>
                </a:moveTo>
                <a:lnTo>
                  <a:pt x="5108225" y="0"/>
                </a:lnTo>
                <a:lnTo>
                  <a:pt x="5108225" y="3174523"/>
                </a:lnTo>
                <a:lnTo>
                  <a:pt x="0" y="3174523"/>
                </a:lnTo>
                <a:lnTo>
                  <a:pt x="0" y="0"/>
                </a:lnTo>
                <a:close/>
              </a:path>
            </a:pathLst>
          </a:custGeom>
          <a:blipFill>
            <a:blip r:embed="rId9"/>
            <a:stretch>
              <a:fillRect l="0" t="-13386" r="0" b="-7901"/>
            </a:stretch>
          </a:blipFill>
        </p:spPr>
      </p:sp>
      <p:sp>
        <p:nvSpPr>
          <p:cNvPr name="TextBox 12" id="12"/>
          <p:cNvSpPr txBox="true"/>
          <p:nvPr/>
        </p:nvSpPr>
        <p:spPr>
          <a:xfrm rot="0">
            <a:off x="683797" y="-304800"/>
            <a:ext cx="15753900" cy="2697625"/>
          </a:xfrm>
          <a:prstGeom prst="rect">
            <a:avLst/>
          </a:prstGeom>
        </p:spPr>
        <p:txBody>
          <a:bodyPr anchor="t" rtlCol="false" tIns="0" lIns="0" bIns="0" rIns="0">
            <a:spAutoFit/>
          </a:bodyPr>
          <a:lstStyle/>
          <a:p>
            <a:pPr algn="l" marL="0" indent="0" lvl="0">
              <a:lnSpc>
                <a:spcPts val="22023"/>
              </a:lnSpc>
              <a:spcBef>
                <a:spcPct val="0"/>
              </a:spcBef>
            </a:pPr>
            <a:r>
              <a:rPr lang="en-US" b="true" sz="15730">
                <a:solidFill>
                  <a:srgbClr val="000000"/>
                </a:solidFill>
                <a:latin typeface="Lato Bold"/>
                <a:ea typeface="Lato Bold"/>
                <a:cs typeface="Lato Bold"/>
                <a:sym typeface="Lato Bold"/>
              </a:rPr>
              <a:t>G CODE </a:t>
            </a:r>
          </a:p>
        </p:txBody>
      </p:sp>
      <p:grpSp>
        <p:nvGrpSpPr>
          <p:cNvPr name="Group 13" id="13"/>
          <p:cNvGrpSpPr/>
          <p:nvPr/>
        </p:nvGrpSpPr>
        <p:grpSpPr>
          <a:xfrm rot="0">
            <a:off x="11852105" y="713106"/>
            <a:ext cx="5108225" cy="4430394"/>
            <a:chOff x="0" y="0"/>
            <a:chExt cx="1345376" cy="1166853"/>
          </a:xfrm>
        </p:grpSpPr>
        <p:sp>
          <p:nvSpPr>
            <p:cNvPr name="Freeform 14" id="14"/>
            <p:cNvSpPr/>
            <p:nvPr/>
          </p:nvSpPr>
          <p:spPr>
            <a:xfrm flipH="false" flipV="false" rot="0">
              <a:off x="0" y="0"/>
              <a:ext cx="1345376" cy="1166853"/>
            </a:xfrm>
            <a:custGeom>
              <a:avLst/>
              <a:gdLst/>
              <a:ahLst/>
              <a:cxnLst/>
              <a:rect r="r" b="b" t="t" l="l"/>
              <a:pathLst>
                <a:path h="1166853" w="1345376">
                  <a:moveTo>
                    <a:pt x="0" y="0"/>
                  </a:moveTo>
                  <a:lnTo>
                    <a:pt x="1345376" y="0"/>
                  </a:lnTo>
                  <a:lnTo>
                    <a:pt x="1345376" y="1166853"/>
                  </a:lnTo>
                  <a:lnTo>
                    <a:pt x="0" y="1166853"/>
                  </a:lnTo>
                  <a:close/>
                </a:path>
              </a:pathLst>
            </a:custGeom>
            <a:solidFill>
              <a:srgbClr val="FFFFFF">
                <a:alpha val="49804"/>
              </a:srgbClr>
            </a:solidFill>
          </p:spPr>
        </p:sp>
        <p:sp>
          <p:nvSpPr>
            <p:cNvPr name="TextBox 15" id="15"/>
            <p:cNvSpPr txBox="true"/>
            <p:nvPr/>
          </p:nvSpPr>
          <p:spPr>
            <a:xfrm>
              <a:off x="0" y="-47625"/>
              <a:ext cx="1345376" cy="1214478"/>
            </a:xfrm>
            <a:prstGeom prst="rect">
              <a:avLst/>
            </a:prstGeom>
          </p:spPr>
          <p:txBody>
            <a:bodyPr anchor="ctr" rtlCol="false" tIns="50800" lIns="50800" bIns="50800" rIns="50800"/>
            <a:lstStyle/>
            <a:p>
              <a:pPr algn="ctr">
                <a:lnSpc>
                  <a:spcPts val="2520"/>
                </a:lnSpc>
              </a:pPr>
            </a:p>
          </p:txBody>
        </p:sp>
      </p:grpSp>
      <p:sp>
        <p:nvSpPr>
          <p:cNvPr name="Freeform 16" id="16"/>
          <p:cNvSpPr/>
          <p:nvPr/>
        </p:nvSpPr>
        <p:spPr>
          <a:xfrm flipH="false" flipV="false" rot="0">
            <a:off x="11890205" y="1097418"/>
            <a:ext cx="5008080" cy="3663253"/>
          </a:xfrm>
          <a:custGeom>
            <a:avLst/>
            <a:gdLst/>
            <a:ahLst/>
            <a:cxnLst/>
            <a:rect r="r" b="b" t="t" l="l"/>
            <a:pathLst>
              <a:path h="3663253" w="5008080">
                <a:moveTo>
                  <a:pt x="0" y="0"/>
                </a:moveTo>
                <a:lnTo>
                  <a:pt x="5008080" y="0"/>
                </a:lnTo>
                <a:lnTo>
                  <a:pt x="5008080" y="3663253"/>
                </a:lnTo>
                <a:lnTo>
                  <a:pt x="0" y="3663253"/>
                </a:lnTo>
                <a:lnTo>
                  <a:pt x="0" y="0"/>
                </a:lnTo>
                <a:close/>
              </a:path>
            </a:pathLst>
          </a:custGeom>
          <a:blipFill>
            <a:blip r:embed="rId10"/>
            <a:stretch>
              <a:fillRect l="-20673" t="0" r="-20673" b="0"/>
            </a:stretch>
          </a:blipFill>
        </p:spPr>
      </p:sp>
      <p:sp>
        <p:nvSpPr>
          <p:cNvPr name="TextBox 17" id="17"/>
          <p:cNvSpPr txBox="true"/>
          <p:nvPr/>
        </p:nvSpPr>
        <p:spPr>
          <a:xfrm rot="0">
            <a:off x="1028700" y="3065617"/>
            <a:ext cx="7557769" cy="1695054"/>
          </a:xfrm>
          <a:prstGeom prst="rect">
            <a:avLst/>
          </a:prstGeom>
        </p:spPr>
        <p:txBody>
          <a:bodyPr anchor="t" rtlCol="false" tIns="0" lIns="0" bIns="0" rIns="0">
            <a:spAutoFit/>
          </a:bodyPr>
          <a:lstStyle/>
          <a:p>
            <a:pPr algn="ctr">
              <a:lnSpc>
                <a:spcPts val="14036"/>
              </a:lnSpc>
              <a:spcBef>
                <a:spcPct val="0"/>
              </a:spcBef>
            </a:pPr>
            <a:r>
              <a:rPr lang="en-US" sz="10026">
                <a:solidFill>
                  <a:srgbClr val="000000"/>
                </a:solidFill>
                <a:latin typeface="Canva Sans"/>
                <a:ea typeface="Canva Sans"/>
                <a:cs typeface="Canva Sans"/>
                <a:sym typeface="Canva Sans"/>
              </a:rPr>
              <a:t>G1  X1 Y1 Z1 </a:t>
            </a:r>
          </a:p>
        </p:txBody>
      </p:sp>
      <p:sp>
        <p:nvSpPr>
          <p:cNvPr name="TextBox 18" id="18"/>
          <p:cNvSpPr txBox="true"/>
          <p:nvPr/>
        </p:nvSpPr>
        <p:spPr>
          <a:xfrm rot="0">
            <a:off x="683797" y="5954100"/>
            <a:ext cx="7526415" cy="869900"/>
          </a:xfrm>
          <a:prstGeom prst="rect">
            <a:avLst/>
          </a:prstGeom>
        </p:spPr>
        <p:txBody>
          <a:bodyPr anchor="t" rtlCol="false" tIns="0" lIns="0" bIns="0" rIns="0">
            <a:spAutoFit/>
          </a:bodyPr>
          <a:lstStyle/>
          <a:p>
            <a:pPr algn="ctr">
              <a:lnSpc>
                <a:spcPts val="7177"/>
              </a:lnSpc>
              <a:spcBef>
                <a:spcPct val="0"/>
              </a:spcBef>
            </a:pPr>
            <a:r>
              <a:rPr lang="en-US" sz="5126">
                <a:solidFill>
                  <a:srgbClr val="FF2929"/>
                </a:solidFill>
                <a:latin typeface="Canva Sans"/>
                <a:ea typeface="Canva Sans"/>
                <a:cs typeface="Canva Sans"/>
                <a:sym typeface="Canva Sans"/>
              </a:rPr>
              <a:t>Movement Order </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557458" y="1345263"/>
            <a:ext cx="11173085" cy="7596475"/>
          </a:xfrm>
          <a:custGeom>
            <a:avLst/>
            <a:gdLst/>
            <a:ahLst/>
            <a:cxnLst/>
            <a:rect r="r" b="b" t="t" l="l"/>
            <a:pathLst>
              <a:path h="7596475" w="11173085">
                <a:moveTo>
                  <a:pt x="0" y="0"/>
                </a:moveTo>
                <a:lnTo>
                  <a:pt x="11173084" y="0"/>
                </a:lnTo>
                <a:lnTo>
                  <a:pt x="11173084" y="7596474"/>
                </a:lnTo>
                <a:lnTo>
                  <a:pt x="0" y="7596474"/>
                </a:lnTo>
                <a:lnTo>
                  <a:pt x="0" y="0"/>
                </a:lnTo>
                <a:close/>
              </a:path>
            </a:pathLst>
          </a:custGeom>
          <a:blipFill>
            <a:blip r:embed="rId2"/>
            <a:stretch>
              <a:fillRect l="0" t="0" r="0" b="0"/>
            </a:stretch>
          </a:blipFill>
        </p:spPr>
      </p:sp>
      <p:sp>
        <p:nvSpPr>
          <p:cNvPr name="Freeform 3" id="3"/>
          <p:cNvSpPr/>
          <p:nvPr/>
        </p:nvSpPr>
        <p:spPr>
          <a:xfrm flipH="false" flipV="false" rot="0">
            <a:off x="0" y="0"/>
            <a:ext cx="18430985" cy="10287000"/>
          </a:xfrm>
          <a:custGeom>
            <a:avLst/>
            <a:gdLst/>
            <a:ahLst/>
            <a:cxnLst/>
            <a:rect r="r" b="b" t="t" l="l"/>
            <a:pathLst>
              <a:path h="10287000" w="18430985">
                <a:moveTo>
                  <a:pt x="0" y="0"/>
                </a:moveTo>
                <a:lnTo>
                  <a:pt x="18430985" y="0"/>
                </a:lnTo>
                <a:lnTo>
                  <a:pt x="18430985" y="10287000"/>
                </a:lnTo>
                <a:lnTo>
                  <a:pt x="0" y="10287000"/>
                </a:lnTo>
                <a:lnTo>
                  <a:pt x="0" y="0"/>
                </a:lnTo>
                <a:close/>
              </a:path>
            </a:pathLst>
          </a:custGeom>
          <a:blipFill>
            <a:blip r:embed="rId2">
              <a:alphaModFix amt="16000"/>
            </a:blip>
            <a:stretch>
              <a:fillRect l="0" t="-7988" r="0" b="-13826"/>
            </a:stretch>
          </a:blipFill>
        </p:spPr>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15214202" y="4740259"/>
            <a:ext cx="2778312" cy="2552053"/>
            <a:chOff x="0" y="0"/>
            <a:chExt cx="731737" cy="672146"/>
          </a:xfrm>
        </p:grpSpPr>
        <p:sp>
          <p:nvSpPr>
            <p:cNvPr name="Freeform 4" id="4"/>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5" id="5"/>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5318977" y="4740259"/>
            <a:ext cx="2625912" cy="2428228"/>
            <a:chOff x="0" y="0"/>
            <a:chExt cx="691598" cy="639533"/>
          </a:xfrm>
        </p:grpSpPr>
        <p:sp>
          <p:nvSpPr>
            <p:cNvPr name="Freeform 7" id="7"/>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8" id="8"/>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287405" y="4616434"/>
            <a:ext cx="2778312" cy="2552053"/>
            <a:chOff x="0" y="0"/>
            <a:chExt cx="731737" cy="672146"/>
          </a:xfrm>
        </p:grpSpPr>
        <p:sp>
          <p:nvSpPr>
            <p:cNvPr name="Freeform 10" id="10"/>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11" id="11"/>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12" id="12"/>
          <p:cNvGrpSpPr/>
          <p:nvPr/>
        </p:nvGrpSpPr>
        <p:grpSpPr>
          <a:xfrm rot="0">
            <a:off x="392180" y="4582773"/>
            <a:ext cx="2625912" cy="2428228"/>
            <a:chOff x="0" y="0"/>
            <a:chExt cx="691598" cy="639533"/>
          </a:xfrm>
        </p:grpSpPr>
        <p:sp>
          <p:nvSpPr>
            <p:cNvPr name="Freeform 13" id="13"/>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14" id="14"/>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15" id="15"/>
          <p:cNvSpPr txBox="true"/>
          <p:nvPr/>
        </p:nvSpPr>
        <p:spPr>
          <a:xfrm rot="0">
            <a:off x="1023851" y="5075361"/>
            <a:ext cx="1305421" cy="1292864"/>
          </a:xfrm>
          <a:prstGeom prst="rect">
            <a:avLst/>
          </a:prstGeom>
        </p:spPr>
        <p:txBody>
          <a:bodyPr anchor="t" rtlCol="false" tIns="0" lIns="0" bIns="0" rIns="0">
            <a:spAutoFit/>
          </a:bodyPr>
          <a:lstStyle/>
          <a:p>
            <a:pPr algn="ctr">
              <a:lnSpc>
                <a:spcPts val="10639"/>
              </a:lnSpc>
              <a:spcBef>
                <a:spcPct val="0"/>
              </a:spcBef>
            </a:pPr>
            <a:r>
              <a:rPr lang="en-US" b="true" sz="7599">
                <a:solidFill>
                  <a:srgbClr val="000000"/>
                </a:solidFill>
                <a:latin typeface="Canva Sans Bold"/>
                <a:ea typeface="Canva Sans Bold"/>
                <a:cs typeface="Canva Sans Bold"/>
                <a:sym typeface="Canva Sans Bold"/>
              </a:rPr>
              <a:t>PC</a:t>
            </a:r>
          </a:p>
        </p:txBody>
      </p:sp>
      <p:sp>
        <p:nvSpPr>
          <p:cNvPr name="TextBox 16" id="16"/>
          <p:cNvSpPr txBox="true"/>
          <p:nvPr/>
        </p:nvSpPr>
        <p:spPr>
          <a:xfrm rot="0">
            <a:off x="10851507" y="543129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sp>
        <p:nvSpPr>
          <p:cNvPr name="TextBox 17" id="17"/>
          <p:cNvSpPr txBox="true"/>
          <p:nvPr/>
        </p:nvSpPr>
        <p:spPr>
          <a:xfrm rot="0">
            <a:off x="15549609" y="5531631"/>
            <a:ext cx="2225033"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MOTOR</a:t>
            </a:r>
          </a:p>
        </p:txBody>
      </p:sp>
      <p:sp>
        <p:nvSpPr>
          <p:cNvPr name="AutoShape 18" id="18"/>
          <p:cNvSpPr/>
          <p:nvPr/>
        </p:nvSpPr>
        <p:spPr>
          <a:xfrm flipV="true">
            <a:off x="3065718" y="5873087"/>
            <a:ext cx="2304158" cy="19373"/>
          </a:xfrm>
          <a:prstGeom prst="line">
            <a:avLst/>
          </a:prstGeom>
          <a:ln cap="flat" w="142875">
            <a:solidFill>
              <a:srgbClr val="FFFFFF"/>
            </a:solidFill>
            <a:prstDash val="solid"/>
            <a:headEnd type="none" len="sm" w="sm"/>
            <a:tailEnd type="none" len="sm" w="sm"/>
          </a:ln>
        </p:spPr>
      </p:sp>
      <p:sp>
        <p:nvSpPr>
          <p:cNvPr name="AutoShape 19" id="19"/>
          <p:cNvSpPr/>
          <p:nvPr/>
        </p:nvSpPr>
        <p:spPr>
          <a:xfrm>
            <a:off x="7995788" y="5218236"/>
            <a:ext cx="2514600" cy="0"/>
          </a:xfrm>
          <a:prstGeom prst="line">
            <a:avLst/>
          </a:prstGeom>
          <a:ln cap="flat" w="142875">
            <a:solidFill>
              <a:srgbClr val="FFFFFF"/>
            </a:solidFill>
            <a:prstDash val="solid"/>
            <a:headEnd type="none" len="sm" w="sm"/>
            <a:tailEnd type="none" len="sm" w="sm"/>
          </a:ln>
        </p:spPr>
      </p:sp>
      <p:sp>
        <p:nvSpPr>
          <p:cNvPr name="AutoShape 20" id="20"/>
          <p:cNvSpPr/>
          <p:nvPr/>
        </p:nvSpPr>
        <p:spPr>
          <a:xfrm>
            <a:off x="8033888" y="6427999"/>
            <a:ext cx="2514600" cy="0"/>
          </a:xfrm>
          <a:prstGeom prst="line">
            <a:avLst/>
          </a:prstGeom>
          <a:ln cap="flat" w="142875">
            <a:solidFill>
              <a:srgbClr val="FFFFFF"/>
            </a:solidFill>
            <a:prstDash val="solid"/>
            <a:headEnd type="none" len="sm" w="sm"/>
            <a:tailEnd type="none" len="sm" w="sm"/>
          </a:ln>
        </p:spPr>
      </p:sp>
      <p:sp>
        <p:nvSpPr>
          <p:cNvPr name="AutoShape 21" id="21"/>
          <p:cNvSpPr/>
          <p:nvPr/>
        </p:nvSpPr>
        <p:spPr>
          <a:xfrm>
            <a:off x="12983422" y="5523921"/>
            <a:ext cx="2484234" cy="24298"/>
          </a:xfrm>
          <a:prstGeom prst="line">
            <a:avLst/>
          </a:prstGeom>
          <a:ln cap="flat" w="95250">
            <a:solidFill>
              <a:srgbClr val="FFFFFF"/>
            </a:solidFill>
            <a:prstDash val="solid"/>
            <a:headEnd type="none" len="sm" w="sm"/>
            <a:tailEnd type="none" len="sm" w="sm"/>
          </a:ln>
        </p:spPr>
      </p:sp>
      <p:sp>
        <p:nvSpPr>
          <p:cNvPr name="AutoShape 22" id="22"/>
          <p:cNvSpPr/>
          <p:nvPr/>
        </p:nvSpPr>
        <p:spPr>
          <a:xfrm>
            <a:off x="13064909" y="5185880"/>
            <a:ext cx="2484234" cy="24298"/>
          </a:xfrm>
          <a:prstGeom prst="line">
            <a:avLst/>
          </a:prstGeom>
          <a:ln cap="flat" w="142875">
            <a:solidFill>
              <a:srgbClr val="FFFFFF"/>
            </a:solidFill>
            <a:prstDash val="solid"/>
            <a:headEnd type="none" len="sm" w="sm"/>
            <a:tailEnd type="none" len="sm" w="sm"/>
          </a:ln>
        </p:spPr>
      </p:sp>
      <p:sp>
        <p:nvSpPr>
          <p:cNvPr name="AutoShape 23" id="23"/>
          <p:cNvSpPr/>
          <p:nvPr/>
        </p:nvSpPr>
        <p:spPr>
          <a:xfrm>
            <a:off x="12983888" y="6813664"/>
            <a:ext cx="2484234" cy="24298"/>
          </a:xfrm>
          <a:prstGeom prst="line">
            <a:avLst/>
          </a:prstGeom>
          <a:ln cap="flat" w="142875">
            <a:solidFill>
              <a:srgbClr val="FFFFFF"/>
            </a:solidFill>
            <a:prstDash val="solid"/>
            <a:headEnd type="none" len="sm" w="sm"/>
            <a:tailEnd type="none" len="sm" w="sm"/>
          </a:ln>
        </p:spPr>
      </p:sp>
      <p:sp>
        <p:nvSpPr>
          <p:cNvPr name="AutoShape 24" id="24"/>
          <p:cNvSpPr/>
          <p:nvPr/>
        </p:nvSpPr>
        <p:spPr>
          <a:xfrm>
            <a:off x="13065374" y="6475622"/>
            <a:ext cx="2484234" cy="24298"/>
          </a:xfrm>
          <a:prstGeom prst="line">
            <a:avLst/>
          </a:prstGeom>
          <a:ln cap="flat" w="142875">
            <a:solidFill>
              <a:srgbClr val="FFFFFF"/>
            </a:solidFill>
            <a:prstDash val="solid"/>
            <a:headEnd type="none" len="sm" w="sm"/>
            <a:tailEnd type="none" len="sm" w="sm"/>
          </a:ln>
        </p:spPr>
      </p:sp>
      <p:grpSp>
        <p:nvGrpSpPr>
          <p:cNvPr name="Group 25" id="25"/>
          <p:cNvGrpSpPr/>
          <p:nvPr/>
        </p:nvGrpSpPr>
        <p:grpSpPr>
          <a:xfrm rot="0">
            <a:off x="10405613" y="4725648"/>
            <a:ext cx="2778312" cy="2552053"/>
            <a:chOff x="0" y="0"/>
            <a:chExt cx="731737" cy="672146"/>
          </a:xfrm>
        </p:grpSpPr>
        <p:sp>
          <p:nvSpPr>
            <p:cNvPr name="Freeform 26" id="26"/>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7" id="27"/>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8" id="28"/>
          <p:cNvGrpSpPr/>
          <p:nvPr/>
        </p:nvGrpSpPr>
        <p:grpSpPr>
          <a:xfrm rot="0">
            <a:off x="10510388" y="4720886"/>
            <a:ext cx="2625912" cy="2428228"/>
            <a:chOff x="0" y="0"/>
            <a:chExt cx="691598" cy="639533"/>
          </a:xfrm>
        </p:grpSpPr>
        <p:sp>
          <p:nvSpPr>
            <p:cNvPr name="Freeform 29" id="29"/>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0" id="30"/>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1" id="31"/>
          <p:cNvSpPr txBox="true"/>
          <p:nvPr/>
        </p:nvSpPr>
        <p:spPr>
          <a:xfrm rot="0">
            <a:off x="10716644" y="545034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grpSp>
        <p:nvGrpSpPr>
          <p:cNvPr name="Group 32" id="32"/>
          <p:cNvGrpSpPr/>
          <p:nvPr/>
        </p:nvGrpSpPr>
        <p:grpSpPr>
          <a:xfrm rot="0">
            <a:off x="5217476" y="4697397"/>
            <a:ext cx="2778312" cy="2552053"/>
            <a:chOff x="0" y="0"/>
            <a:chExt cx="731737" cy="672146"/>
          </a:xfrm>
        </p:grpSpPr>
        <p:sp>
          <p:nvSpPr>
            <p:cNvPr name="Freeform 33" id="33"/>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34" id="34"/>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35" id="35"/>
          <p:cNvGrpSpPr/>
          <p:nvPr/>
        </p:nvGrpSpPr>
        <p:grpSpPr>
          <a:xfrm rot="0">
            <a:off x="5303201" y="4658973"/>
            <a:ext cx="2625912" cy="2428228"/>
            <a:chOff x="0" y="0"/>
            <a:chExt cx="691598" cy="639533"/>
          </a:xfrm>
        </p:grpSpPr>
        <p:sp>
          <p:nvSpPr>
            <p:cNvPr name="Freeform 36" id="36"/>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7" id="37"/>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8" id="38"/>
          <p:cNvSpPr txBox="true"/>
          <p:nvPr/>
        </p:nvSpPr>
        <p:spPr>
          <a:xfrm rot="0">
            <a:off x="5380002" y="5491069"/>
            <a:ext cx="2567583"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CONTROLLER</a:t>
            </a:r>
            <a:r>
              <a:rPr lang="en-US" b="true" sz="2900">
                <a:solidFill>
                  <a:srgbClr val="000000"/>
                </a:solidFill>
                <a:latin typeface="Canva Sans Bold"/>
                <a:ea typeface="Canva Sans Bold"/>
                <a:cs typeface="Canva Sans Bold"/>
                <a:sym typeface="Canva Sans Bold"/>
              </a:rPr>
              <a:t> </a:t>
            </a:r>
          </a:p>
        </p:txBody>
      </p:sp>
      <p:sp>
        <p:nvSpPr>
          <p:cNvPr name="TextBox 39" id="39"/>
          <p:cNvSpPr txBox="true"/>
          <p:nvPr/>
        </p:nvSpPr>
        <p:spPr>
          <a:xfrm rot="0">
            <a:off x="13953487" y="4607081"/>
            <a:ext cx="450354"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0" id="40"/>
          <p:cNvSpPr txBox="true"/>
          <p:nvPr/>
        </p:nvSpPr>
        <p:spPr>
          <a:xfrm rot="0">
            <a:off x="8557780" y="6476007"/>
            <a:ext cx="1347192"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DIR(-,+)</a:t>
            </a:r>
          </a:p>
        </p:txBody>
      </p:sp>
      <p:sp>
        <p:nvSpPr>
          <p:cNvPr name="TextBox 41" id="41"/>
          <p:cNvSpPr txBox="true"/>
          <p:nvPr/>
        </p:nvSpPr>
        <p:spPr>
          <a:xfrm rot="0">
            <a:off x="8209791" y="4525623"/>
            <a:ext cx="186841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PUL(-,+)</a:t>
            </a:r>
          </a:p>
        </p:txBody>
      </p:sp>
      <p:sp>
        <p:nvSpPr>
          <p:cNvPr name="TextBox 42" id="42"/>
          <p:cNvSpPr txBox="true"/>
          <p:nvPr/>
        </p:nvSpPr>
        <p:spPr>
          <a:xfrm rot="0">
            <a:off x="13707372" y="5466771"/>
            <a:ext cx="983385"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3" id="43"/>
          <p:cNvSpPr txBox="true"/>
          <p:nvPr/>
        </p:nvSpPr>
        <p:spPr>
          <a:xfrm rot="0">
            <a:off x="14004783" y="6794472"/>
            <a:ext cx="399058"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TextBox 44" id="44"/>
          <p:cNvSpPr txBox="true"/>
          <p:nvPr/>
        </p:nvSpPr>
        <p:spPr>
          <a:xfrm rot="0">
            <a:off x="13973441" y="5916273"/>
            <a:ext cx="45124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634265" y="0"/>
            <a:ext cx="11676944" cy="10556659"/>
          </a:xfrm>
          <a:custGeom>
            <a:avLst/>
            <a:gdLst/>
            <a:ahLst/>
            <a:cxnLst/>
            <a:rect r="r" b="b" t="t" l="l"/>
            <a:pathLst>
              <a:path h="10556659" w="11676944">
                <a:moveTo>
                  <a:pt x="0" y="0"/>
                </a:moveTo>
                <a:lnTo>
                  <a:pt x="11676944" y="0"/>
                </a:lnTo>
                <a:lnTo>
                  <a:pt x="11676944" y="10556659"/>
                </a:lnTo>
                <a:lnTo>
                  <a:pt x="0" y="10556659"/>
                </a:lnTo>
                <a:lnTo>
                  <a:pt x="0" y="0"/>
                </a:lnTo>
                <a:close/>
              </a:path>
            </a:pathLst>
          </a:custGeom>
          <a:blipFill>
            <a:blip r:embed="rId2"/>
            <a:stretch>
              <a:fillRect l="-19445" t="-2532" r="-27258" b="-5649"/>
            </a:stretch>
          </a:blipFill>
        </p:spPr>
      </p:sp>
      <p:sp>
        <p:nvSpPr>
          <p:cNvPr name="Freeform 3" id="3"/>
          <p:cNvSpPr/>
          <p:nvPr/>
        </p:nvSpPr>
        <p:spPr>
          <a:xfrm flipH="false" flipV="false" rot="0">
            <a:off x="6634265" y="-1737681"/>
            <a:ext cx="14357640" cy="14032021"/>
          </a:xfrm>
          <a:custGeom>
            <a:avLst/>
            <a:gdLst/>
            <a:ahLst/>
            <a:cxnLst/>
            <a:rect r="r" b="b" t="t" l="l"/>
            <a:pathLst>
              <a:path h="14032021" w="14357640">
                <a:moveTo>
                  <a:pt x="0" y="0"/>
                </a:moveTo>
                <a:lnTo>
                  <a:pt x="14357640" y="0"/>
                </a:lnTo>
                <a:lnTo>
                  <a:pt x="14357640" y="14032021"/>
                </a:lnTo>
                <a:lnTo>
                  <a:pt x="0" y="14032021"/>
                </a:lnTo>
                <a:lnTo>
                  <a:pt x="0" y="0"/>
                </a:lnTo>
                <a:close/>
              </a:path>
            </a:pathLst>
          </a:custGeom>
          <a:blipFill>
            <a:blip r:embed="rId3"/>
            <a:stretch>
              <a:fillRect l="0" t="-9125" r="-17928" b="-9125"/>
            </a:stretch>
          </a:blipFill>
        </p:spPr>
      </p:sp>
      <p:sp>
        <p:nvSpPr>
          <p:cNvPr name="TextBox 4" id="4"/>
          <p:cNvSpPr txBox="true"/>
          <p:nvPr/>
        </p:nvSpPr>
        <p:spPr>
          <a:xfrm rot="0">
            <a:off x="149580" y="4546594"/>
            <a:ext cx="6079331" cy="1069986"/>
          </a:xfrm>
          <a:prstGeom prst="rect">
            <a:avLst/>
          </a:prstGeom>
        </p:spPr>
        <p:txBody>
          <a:bodyPr anchor="t" rtlCol="false" tIns="0" lIns="0" bIns="0" rIns="0">
            <a:spAutoFit/>
          </a:bodyPr>
          <a:lstStyle/>
          <a:p>
            <a:pPr algn="ctr">
              <a:lnSpc>
                <a:spcPts val="8749"/>
              </a:lnSpc>
              <a:spcBef>
                <a:spcPct val="0"/>
              </a:spcBef>
            </a:pPr>
            <a:r>
              <a:rPr lang="en-US" sz="6249">
                <a:solidFill>
                  <a:srgbClr val="000000"/>
                </a:solidFill>
                <a:latin typeface="Lato"/>
                <a:ea typeface="Lato"/>
                <a:cs typeface="Lato"/>
                <a:sym typeface="Lato"/>
              </a:rPr>
              <a:t>INTRODUCTION</a:t>
            </a:r>
          </a:p>
        </p:txBody>
      </p:sp>
      <p:sp>
        <p:nvSpPr>
          <p:cNvPr name="Freeform 5" id="5"/>
          <p:cNvSpPr/>
          <p:nvPr/>
        </p:nvSpPr>
        <p:spPr>
          <a:xfrm flipH="false" flipV="false" rot="0">
            <a:off x="732905" y="438250"/>
            <a:ext cx="4912681" cy="9680160"/>
          </a:xfrm>
          <a:custGeom>
            <a:avLst/>
            <a:gdLst/>
            <a:ahLst/>
            <a:cxnLst/>
            <a:rect r="r" b="b" t="t" l="l"/>
            <a:pathLst>
              <a:path h="9680160" w="4912681">
                <a:moveTo>
                  <a:pt x="0" y="0"/>
                </a:moveTo>
                <a:lnTo>
                  <a:pt x="4912682" y="0"/>
                </a:lnTo>
                <a:lnTo>
                  <a:pt x="4912682" y="9680160"/>
                </a:lnTo>
                <a:lnTo>
                  <a:pt x="0" y="9680160"/>
                </a:lnTo>
                <a:lnTo>
                  <a:pt x="0" y="0"/>
                </a:lnTo>
                <a:close/>
              </a:path>
            </a:pathLst>
          </a:custGeom>
          <a:blipFill>
            <a:blip r:embed="rId4">
              <a:alphaModFix amt="12000"/>
              <a:extLst>
                <a:ext uri="{96DAC541-7B7A-43D3-8B79-37D633B846F1}">
                  <asvg:svgBlip xmlns:asvg="http://schemas.microsoft.com/office/drawing/2016/SVG/main" r:embed="rId5"/>
                </a:ext>
              </a:extLst>
            </a:blip>
            <a:stretch>
              <a:fillRect l="0" t="0" r="0" b="0"/>
            </a:stretch>
          </a:blipFill>
        </p:spPr>
      </p:sp>
    </p:spTree>
  </p:cSld>
  <p:clrMapOvr>
    <a:masterClrMapping/>
  </p:clrMapOvr>
  <p:transition spd="slow">
    <p:push dir="l"/>
  </p:transition>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15214202" y="4740259"/>
            <a:ext cx="2778312" cy="2552053"/>
            <a:chOff x="0" y="0"/>
            <a:chExt cx="731737" cy="672146"/>
          </a:xfrm>
        </p:grpSpPr>
        <p:sp>
          <p:nvSpPr>
            <p:cNvPr name="Freeform 4" id="4"/>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5" id="5"/>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5318977" y="4740259"/>
            <a:ext cx="2625912" cy="2428228"/>
            <a:chOff x="0" y="0"/>
            <a:chExt cx="691598" cy="639533"/>
          </a:xfrm>
        </p:grpSpPr>
        <p:sp>
          <p:nvSpPr>
            <p:cNvPr name="Freeform 7" id="7"/>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8" id="8"/>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9" id="9"/>
          <p:cNvSpPr txBox="true"/>
          <p:nvPr/>
        </p:nvSpPr>
        <p:spPr>
          <a:xfrm rot="0">
            <a:off x="10851507" y="543129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sp>
        <p:nvSpPr>
          <p:cNvPr name="TextBox 10" id="10"/>
          <p:cNvSpPr txBox="true"/>
          <p:nvPr/>
        </p:nvSpPr>
        <p:spPr>
          <a:xfrm rot="0">
            <a:off x="15549609" y="5493207"/>
            <a:ext cx="2225033"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MOTOR</a:t>
            </a:r>
          </a:p>
        </p:txBody>
      </p:sp>
      <p:sp>
        <p:nvSpPr>
          <p:cNvPr name="AutoShape 11" id="11"/>
          <p:cNvSpPr/>
          <p:nvPr/>
        </p:nvSpPr>
        <p:spPr>
          <a:xfrm>
            <a:off x="7995788" y="5218236"/>
            <a:ext cx="2514600" cy="0"/>
          </a:xfrm>
          <a:prstGeom prst="line">
            <a:avLst/>
          </a:prstGeom>
          <a:ln cap="flat" w="142875">
            <a:solidFill>
              <a:srgbClr val="FFFFFF"/>
            </a:solidFill>
            <a:prstDash val="solid"/>
            <a:headEnd type="none" len="sm" w="sm"/>
            <a:tailEnd type="none" len="sm" w="sm"/>
          </a:ln>
        </p:spPr>
      </p:sp>
      <p:sp>
        <p:nvSpPr>
          <p:cNvPr name="AutoShape 12" id="12"/>
          <p:cNvSpPr/>
          <p:nvPr/>
        </p:nvSpPr>
        <p:spPr>
          <a:xfrm>
            <a:off x="7995788" y="6427999"/>
            <a:ext cx="2514600" cy="0"/>
          </a:xfrm>
          <a:prstGeom prst="line">
            <a:avLst/>
          </a:prstGeom>
          <a:ln cap="flat" w="142875">
            <a:solidFill>
              <a:srgbClr val="FFFFFF"/>
            </a:solidFill>
            <a:prstDash val="solid"/>
            <a:headEnd type="none" len="sm" w="sm"/>
            <a:tailEnd type="none" len="sm" w="sm"/>
          </a:ln>
        </p:spPr>
      </p:sp>
      <p:sp>
        <p:nvSpPr>
          <p:cNvPr name="AutoShape 13" id="13"/>
          <p:cNvSpPr/>
          <p:nvPr/>
        </p:nvSpPr>
        <p:spPr>
          <a:xfrm>
            <a:off x="12983422" y="5523921"/>
            <a:ext cx="2484234" cy="24298"/>
          </a:xfrm>
          <a:prstGeom prst="line">
            <a:avLst/>
          </a:prstGeom>
          <a:ln cap="flat" w="142875">
            <a:solidFill>
              <a:srgbClr val="FFFFFF"/>
            </a:solidFill>
            <a:prstDash val="solid"/>
            <a:headEnd type="none" len="sm" w="sm"/>
            <a:tailEnd type="none" len="sm" w="sm"/>
          </a:ln>
        </p:spPr>
      </p:sp>
      <p:sp>
        <p:nvSpPr>
          <p:cNvPr name="AutoShape 14" id="14"/>
          <p:cNvSpPr/>
          <p:nvPr/>
        </p:nvSpPr>
        <p:spPr>
          <a:xfrm>
            <a:off x="13064909" y="5185880"/>
            <a:ext cx="2484234" cy="24298"/>
          </a:xfrm>
          <a:prstGeom prst="line">
            <a:avLst/>
          </a:prstGeom>
          <a:ln cap="flat" w="142875">
            <a:solidFill>
              <a:srgbClr val="FFFFFF"/>
            </a:solidFill>
            <a:prstDash val="solid"/>
            <a:headEnd type="none" len="sm" w="sm"/>
            <a:tailEnd type="none" len="sm" w="sm"/>
          </a:ln>
        </p:spPr>
      </p:sp>
      <p:sp>
        <p:nvSpPr>
          <p:cNvPr name="AutoShape 15" id="15"/>
          <p:cNvSpPr/>
          <p:nvPr/>
        </p:nvSpPr>
        <p:spPr>
          <a:xfrm>
            <a:off x="12983888" y="6813664"/>
            <a:ext cx="2484234" cy="24298"/>
          </a:xfrm>
          <a:prstGeom prst="line">
            <a:avLst/>
          </a:prstGeom>
          <a:ln cap="flat" w="142875">
            <a:solidFill>
              <a:srgbClr val="FFFFFF"/>
            </a:solidFill>
            <a:prstDash val="solid"/>
            <a:headEnd type="none" len="sm" w="sm"/>
            <a:tailEnd type="none" len="sm" w="sm"/>
          </a:ln>
        </p:spPr>
      </p:sp>
      <p:sp>
        <p:nvSpPr>
          <p:cNvPr name="AutoShape 16" id="16"/>
          <p:cNvSpPr/>
          <p:nvPr/>
        </p:nvSpPr>
        <p:spPr>
          <a:xfrm>
            <a:off x="13065374" y="6475622"/>
            <a:ext cx="2484234" cy="24298"/>
          </a:xfrm>
          <a:prstGeom prst="line">
            <a:avLst/>
          </a:prstGeom>
          <a:ln cap="flat" w="142875">
            <a:solidFill>
              <a:srgbClr val="FFFFFF"/>
            </a:solidFill>
            <a:prstDash val="solid"/>
            <a:headEnd type="none" len="sm" w="sm"/>
            <a:tailEnd type="none" len="sm" w="sm"/>
          </a:ln>
        </p:spPr>
      </p:sp>
      <p:grpSp>
        <p:nvGrpSpPr>
          <p:cNvPr name="Group 17" id="17"/>
          <p:cNvGrpSpPr/>
          <p:nvPr/>
        </p:nvGrpSpPr>
        <p:grpSpPr>
          <a:xfrm rot="0">
            <a:off x="10405613" y="4725648"/>
            <a:ext cx="2778312" cy="2552053"/>
            <a:chOff x="0" y="0"/>
            <a:chExt cx="731737" cy="672146"/>
          </a:xfrm>
        </p:grpSpPr>
        <p:sp>
          <p:nvSpPr>
            <p:cNvPr name="Freeform 18" id="18"/>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19" id="19"/>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0" id="20"/>
          <p:cNvGrpSpPr/>
          <p:nvPr/>
        </p:nvGrpSpPr>
        <p:grpSpPr>
          <a:xfrm rot="0">
            <a:off x="10510388" y="4720886"/>
            <a:ext cx="2625912" cy="2428228"/>
            <a:chOff x="0" y="0"/>
            <a:chExt cx="691598" cy="639533"/>
          </a:xfrm>
        </p:grpSpPr>
        <p:sp>
          <p:nvSpPr>
            <p:cNvPr name="Freeform 21" id="21"/>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22" id="22"/>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23" id="23"/>
          <p:cNvSpPr txBox="true"/>
          <p:nvPr/>
        </p:nvSpPr>
        <p:spPr>
          <a:xfrm rot="0">
            <a:off x="10716605" y="5450345"/>
            <a:ext cx="2213480"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pic>
        <p:nvPicPr>
          <p:cNvPr name="Picture 24" id="24">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13959" t="70294" r="67400" b="27540"/>
          <a:stretch>
            <a:fillRect/>
          </a:stretch>
        </p:blipFill>
        <p:spPr>
          <a:xfrm flipH="false" flipV="false" rot="-10800000">
            <a:off x="2696563" y="5833334"/>
            <a:ext cx="3208845" cy="210315"/>
          </a:xfrm>
          <a:prstGeom prst="rect">
            <a:avLst/>
          </a:prstGeom>
        </p:spPr>
      </p:pic>
      <p:grpSp>
        <p:nvGrpSpPr>
          <p:cNvPr name="Group 25" id="25"/>
          <p:cNvGrpSpPr/>
          <p:nvPr/>
        </p:nvGrpSpPr>
        <p:grpSpPr>
          <a:xfrm rot="0">
            <a:off x="287405" y="4616434"/>
            <a:ext cx="2778312" cy="2552053"/>
            <a:chOff x="0" y="0"/>
            <a:chExt cx="731737" cy="672146"/>
          </a:xfrm>
        </p:grpSpPr>
        <p:sp>
          <p:nvSpPr>
            <p:cNvPr name="Freeform 26" id="26"/>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7" id="27"/>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8" id="28"/>
          <p:cNvGrpSpPr/>
          <p:nvPr/>
        </p:nvGrpSpPr>
        <p:grpSpPr>
          <a:xfrm rot="0">
            <a:off x="392180" y="4582773"/>
            <a:ext cx="2625912" cy="2428228"/>
            <a:chOff x="0" y="0"/>
            <a:chExt cx="691598" cy="639533"/>
          </a:xfrm>
        </p:grpSpPr>
        <p:sp>
          <p:nvSpPr>
            <p:cNvPr name="Freeform 29" id="29"/>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0" id="30"/>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1" id="31"/>
          <p:cNvSpPr txBox="true"/>
          <p:nvPr/>
        </p:nvSpPr>
        <p:spPr>
          <a:xfrm rot="0">
            <a:off x="1023851" y="5075361"/>
            <a:ext cx="1305421" cy="1292864"/>
          </a:xfrm>
          <a:prstGeom prst="rect">
            <a:avLst/>
          </a:prstGeom>
        </p:spPr>
        <p:txBody>
          <a:bodyPr anchor="t" rtlCol="false" tIns="0" lIns="0" bIns="0" rIns="0">
            <a:spAutoFit/>
          </a:bodyPr>
          <a:lstStyle/>
          <a:p>
            <a:pPr algn="ctr">
              <a:lnSpc>
                <a:spcPts val="10639"/>
              </a:lnSpc>
              <a:spcBef>
                <a:spcPct val="0"/>
              </a:spcBef>
            </a:pPr>
            <a:r>
              <a:rPr lang="en-US" b="true" sz="7599">
                <a:solidFill>
                  <a:srgbClr val="000000"/>
                </a:solidFill>
                <a:latin typeface="Canva Sans Bold"/>
                <a:ea typeface="Canva Sans Bold"/>
                <a:cs typeface="Canva Sans Bold"/>
                <a:sym typeface="Canva Sans Bold"/>
              </a:rPr>
              <a:t>PC</a:t>
            </a:r>
          </a:p>
        </p:txBody>
      </p:sp>
      <p:grpSp>
        <p:nvGrpSpPr>
          <p:cNvPr name="Group 32" id="32"/>
          <p:cNvGrpSpPr/>
          <p:nvPr/>
        </p:nvGrpSpPr>
        <p:grpSpPr>
          <a:xfrm rot="0">
            <a:off x="5217476" y="4697397"/>
            <a:ext cx="2778312" cy="2552053"/>
            <a:chOff x="0" y="0"/>
            <a:chExt cx="731737" cy="672146"/>
          </a:xfrm>
        </p:grpSpPr>
        <p:sp>
          <p:nvSpPr>
            <p:cNvPr name="Freeform 33" id="33"/>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34" id="34"/>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35" id="35"/>
          <p:cNvGrpSpPr/>
          <p:nvPr/>
        </p:nvGrpSpPr>
        <p:grpSpPr>
          <a:xfrm rot="0">
            <a:off x="5303201" y="4658973"/>
            <a:ext cx="2625912" cy="2428228"/>
            <a:chOff x="0" y="0"/>
            <a:chExt cx="691598" cy="639533"/>
          </a:xfrm>
        </p:grpSpPr>
        <p:sp>
          <p:nvSpPr>
            <p:cNvPr name="Freeform 36" id="36"/>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7" id="37"/>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8" id="38"/>
          <p:cNvSpPr txBox="true"/>
          <p:nvPr/>
        </p:nvSpPr>
        <p:spPr>
          <a:xfrm rot="0">
            <a:off x="5361531" y="5614966"/>
            <a:ext cx="2567583"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CONTROLLER</a:t>
            </a:r>
            <a:r>
              <a:rPr lang="en-US" b="true" sz="2900">
                <a:solidFill>
                  <a:srgbClr val="000000"/>
                </a:solidFill>
                <a:latin typeface="Canva Sans Bold"/>
                <a:ea typeface="Canva Sans Bold"/>
                <a:cs typeface="Canva Sans Bold"/>
                <a:sym typeface="Canva Sans Bold"/>
              </a:rPr>
              <a:t> </a:t>
            </a:r>
          </a:p>
        </p:txBody>
      </p:sp>
      <p:sp>
        <p:nvSpPr>
          <p:cNvPr name="TextBox 39" id="39"/>
          <p:cNvSpPr txBox="true"/>
          <p:nvPr/>
        </p:nvSpPr>
        <p:spPr>
          <a:xfrm rot="0">
            <a:off x="13948239" y="4601823"/>
            <a:ext cx="450354"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0" id="40"/>
          <p:cNvSpPr txBox="true"/>
          <p:nvPr/>
        </p:nvSpPr>
        <p:spPr>
          <a:xfrm rot="0">
            <a:off x="8557780" y="6476007"/>
            <a:ext cx="1347192"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DIR(-,+)</a:t>
            </a:r>
          </a:p>
        </p:txBody>
      </p:sp>
      <p:sp>
        <p:nvSpPr>
          <p:cNvPr name="TextBox 41" id="41"/>
          <p:cNvSpPr txBox="true"/>
          <p:nvPr/>
        </p:nvSpPr>
        <p:spPr>
          <a:xfrm rot="0">
            <a:off x="8209791" y="4525623"/>
            <a:ext cx="186841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PUL(-,+)</a:t>
            </a:r>
          </a:p>
        </p:txBody>
      </p:sp>
      <p:sp>
        <p:nvSpPr>
          <p:cNvPr name="TextBox 42" id="42"/>
          <p:cNvSpPr txBox="true"/>
          <p:nvPr/>
        </p:nvSpPr>
        <p:spPr>
          <a:xfrm rot="0">
            <a:off x="13707372" y="5503835"/>
            <a:ext cx="983385"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3" id="43"/>
          <p:cNvSpPr txBox="true"/>
          <p:nvPr/>
        </p:nvSpPr>
        <p:spPr>
          <a:xfrm rot="0">
            <a:off x="13999535" y="6809706"/>
            <a:ext cx="399058"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TextBox 44" id="44"/>
          <p:cNvSpPr txBox="true"/>
          <p:nvPr/>
        </p:nvSpPr>
        <p:spPr>
          <a:xfrm rot="0">
            <a:off x="13973441" y="5944525"/>
            <a:ext cx="45124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24"/>
                </p:tgtEl>
              </p:cMediaNode>
            </p:video>
          </p:childTnLst>
        </p:cTn>
      </p:par>
    </p:tnLst>
  </p:timing>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0" t="164" r="0" b="164"/>
          <a:stretch>
            <a:fillRect/>
          </a:stretch>
        </p:blipFill>
        <p:spPr>
          <a:xfrm flipH="false" flipV="false" rot="0">
            <a:off x="0" y="42380"/>
            <a:ext cx="18288000" cy="10287000"/>
          </a:xfrm>
          <a:prstGeom prst="rect">
            <a:avLst/>
          </a:prstGeom>
        </p:spPr>
      </p:pic>
      <p:grpSp>
        <p:nvGrpSpPr>
          <p:cNvPr name="Group 3" id="3"/>
          <p:cNvGrpSpPr/>
          <p:nvPr/>
        </p:nvGrpSpPr>
        <p:grpSpPr>
          <a:xfrm rot="0">
            <a:off x="15214202" y="4740259"/>
            <a:ext cx="2778312" cy="2552053"/>
            <a:chOff x="0" y="0"/>
            <a:chExt cx="731737" cy="672146"/>
          </a:xfrm>
        </p:grpSpPr>
        <p:sp>
          <p:nvSpPr>
            <p:cNvPr name="Freeform 4" id="4"/>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5" id="5"/>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5318977" y="4740259"/>
            <a:ext cx="2625912" cy="2428228"/>
            <a:chOff x="0" y="0"/>
            <a:chExt cx="691598" cy="639533"/>
          </a:xfrm>
        </p:grpSpPr>
        <p:sp>
          <p:nvSpPr>
            <p:cNvPr name="Freeform 7" id="7"/>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8" id="8"/>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grpSp>
        <p:nvGrpSpPr>
          <p:cNvPr name="Group 9" id="9"/>
          <p:cNvGrpSpPr/>
          <p:nvPr/>
        </p:nvGrpSpPr>
        <p:grpSpPr>
          <a:xfrm rot="0">
            <a:off x="287405" y="4616434"/>
            <a:ext cx="2778312" cy="2552053"/>
            <a:chOff x="0" y="0"/>
            <a:chExt cx="731737" cy="672146"/>
          </a:xfrm>
        </p:grpSpPr>
        <p:sp>
          <p:nvSpPr>
            <p:cNvPr name="Freeform 10" id="10"/>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11" id="11"/>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12" id="12"/>
          <p:cNvGrpSpPr/>
          <p:nvPr/>
        </p:nvGrpSpPr>
        <p:grpSpPr>
          <a:xfrm rot="0">
            <a:off x="392180" y="4582773"/>
            <a:ext cx="2625912" cy="2428228"/>
            <a:chOff x="0" y="0"/>
            <a:chExt cx="691598" cy="639533"/>
          </a:xfrm>
        </p:grpSpPr>
        <p:sp>
          <p:nvSpPr>
            <p:cNvPr name="Freeform 13" id="13"/>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14" id="14"/>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15" id="15"/>
          <p:cNvSpPr txBox="true"/>
          <p:nvPr/>
        </p:nvSpPr>
        <p:spPr>
          <a:xfrm rot="0">
            <a:off x="1023851" y="5075361"/>
            <a:ext cx="1305421" cy="1292864"/>
          </a:xfrm>
          <a:prstGeom prst="rect">
            <a:avLst/>
          </a:prstGeom>
        </p:spPr>
        <p:txBody>
          <a:bodyPr anchor="t" rtlCol="false" tIns="0" lIns="0" bIns="0" rIns="0">
            <a:spAutoFit/>
          </a:bodyPr>
          <a:lstStyle/>
          <a:p>
            <a:pPr algn="ctr">
              <a:lnSpc>
                <a:spcPts val="10639"/>
              </a:lnSpc>
              <a:spcBef>
                <a:spcPct val="0"/>
              </a:spcBef>
            </a:pPr>
            <a:r>
              <a:rPr lang="en-US" b="true" sz="7599">
                <a:solidFill>
                  <a:srgbClr val="000000"/>
                </a:solidFill>
                <a:latin typeface="Canva Sans Bold"/>
                <a:ea typeface="Canva Sans Bold"/>
                <a:cs typeface="Canva Sans Bold"/>
                <a:sym typeface="Canva Sans Bold"/>
              </a:rPr>
              <a:t>PC</a:t>
            </a:r>
          </a:p>
        </p:txBody>
      </p:sp>
      <p:sp>
        <p:nvSpPr>
          <p:cNvPr name="TextBox 16" id="16"/>
          <p:cNvSpPr txBox="true"/>
          <p:nvPr/>
        </p:nvSpPr>
        <p:spPr>
          <a:xfrm rot="0">
            <a:off x="15549609" y="5493207"/>
            <a:ext cx="2225033"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MOTOR</a:t>
            </a:r>
          </a:p>
        </p:txBody>
      </p:sp>
      <p:sp>
        <p:nvSpPr>
          <p:cNvPr name="AutoShape 17" id="17"/>
          <p:cNvSpPr/>
          <p:nvPr/>
        </p:nvSpPr>
        <p:spPr>
          <a:xfrm flipV="true">
            <a:off x="3065718" y="5873087"/>
            <a:ext cx="2304158" cy="19373"/>
          </a:xfrm>
          <a:prstGeom prst="line">
            <a:avLst/>
          </a:prstGeom>
          <a:ln cap="flat" w="142875">
            <a:solidFill>
              <a:srgbClr val="FFFFFF"/>
            </a:solidFill>
            <a:prstDash val="solid"/>
            <a:headEnd type="none" len="sm" w="sm"/>
            <a:tailEnd type="none" len="sm" w="sm"/>
          </a:ln>
        </p:spPr>
      </p:sp>
      <p:sp>
        <p:nvSpPr>
          <p:cNvPr name="AutoShape 18" id="18"/>
          <p:cNvSpPr/>
          <p:nvPr/>
        </p:nvSpPr>
        <p:spPr>
          <a:xfrm>
            <a:off x="12983422" y="5523921"/>
            <a:ext cx="2484234" cy="24298"/>
          </a:xfrm>
          <a:prstGeom prst="line">
            <a:avLst/>
          </a:prstGeom>
          <a:ln cap="flat" w="142875">
            <a:solidFill>
              <a:srgbClr val="FFFFFF"/>
            </a:solidFill>
            <a:prstDash val="solid"/>
            <a:headEnd type="none" len="sm" w="sm"/>
            <a:tailEnd type="none" len="sm" w="sm"/>
          </a:ln>
        </p:spPr>
      </p:sp>
      <p:sp>
        <p:nvSpPr>
          <p:cNvPr name="AutoShape 19" id="19"/>
          <p:cNvSpPr/>
          <p:nvPr/>
        </p:nvSpPr>
        <p:spPr>
          <a:xfrm>
            <a:off x="13064909" y="5185880"/>
            <a:ext cx="2484234" cy="24298"/>
          </a:xfrm>
          <a:prstGeom prst="line">
            <a:avLst/>
          </a:prstGeom>
          <a:ln cap="flat" w="142875">
            <a:solidFill>
              <a:srgbClr val="FFFFFF"/>
            </a:solidFill>
            <a:prstDash val="solid"/>
            <a:headEnd type="none" len="sm" w="sm"/>
            <a:tailEnd type="none" len="sm" w="sm"/>
          </a:ln>
        </p:spPr>
      </p:sp>
      <p:sp>
        <p:nvSpPr>
          <p:cNvPr name="AutoShape 20" id="20"/>
          <p:cNvSpPr/>
          <p:nvPr/>
        </p:nvSpPr>
        <p:spPr>
          <a:xfrm>
            <a:off x="12983888" y="6813664"/>
            <a:ext cx="2484234" cy="24298"/>
          </a:xfrm>
          <a:prstGeom prst="line">
            <a:avLst/>
          </a:prstGeom>
          <a:ln cap="flat" w="142875">
            <a:solidFill>
              <a:srgbClr val="FFFFFF"/>
            </a:solidFill>
            <a:prstDash val="solid"/>
            <a:headEnd type="none" len="sm" w="sm"/>
            <a:tailEnd type="none" len="sm" w="sm"/>
          </a:ln>
        </p:spPr>
      </p:sp>
      <p:sp>
        <p:nvSpPr>
          <p:cNvPr name="AutoShape 21" id="21"/>
          <p:cNvSpPr/>
          <p:nvPr/>
        </p:nvSpPr>
        <p:spPr>
          <a:xfrm>
            <a:off x="13065374" y="6475622"/>
            <a:ext cx="2484234" cy="24298"/>
          </a:xfrm>
          <a:prstGeom prst="line">
            <a:avLst/>
          </a:prstGeom>
          <a:ln cap="flat" w="142875">
            <a:solidFill>
              <a:srgbClr val="FFFFFF"/>
            </a:solidFill>
            <a:prstDash val="solid"/>
            <a:headEnd type="none" len="sm" w="sm"/>
            <a:tailEnd type="none" len="sm" w="sm"/>
          </a:ln>
        </p:spPr>
      </p:sp>
      <p:pic>
        <p:nvPicPr>
          <p:cNvPr name="Picture 22" id="22">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13959" t="70294" r="67400" b="27540"/>
          <a:stretch>
            <a:fillRect/>
          </a:stretch>
        </p:blipFill>
        <p:spPr>
          <a:xfrm flipH="false" flipV="false" rot="-10800000">
            <a:off x="7642662" y="5306705"/>
            <a:ext cx="3208845" cy="210315"/>
          </a:xfrm>
          <a:prstGeom prst="rect">
            <a:avLst/>
          </a:prstGeom>
        </p:spPr>
      </p:pic>
      <p:pic>
        <p:nvPicPr>
          <p:cNvPr name="Picture 23" id="23">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5"/>
          <a:srcRect l="13959" t="70294" r="67400" b="27540"/>
          <a:stretch>
            <a:fillRect/>
          </a:stretch>
        </p:blipFill>
        <p:spPr>
          <a:xfrm flipH="false" flipV="false" rot="-10800000">
            <a:off x="7507799" y="6394762"/>
            <a:ext cx="3208845" cy="210315"/>
          </a:xfrm>
          <a:prstGeom prst="rect">
            <a:avLst/>
          </a:prstGeom>
        </p:spPr>
      </p:pic>
      <p:grpSp>
        <p:nvGrpSpPr>
          <p:cNvPr name="Group 24" id="24"/>
          <p:cNvGrpSpPr/>
          <p:nvPr/>
        </p:nvGrpSpPr>
        <p:grpSpPr>
          <a:xfrm rot="0">
            <a:off x="5217476" y="4697397"/>
            <a:ext cx="2778312" cy="2552053"/>
            <a:chOff x="0" y="0"/>
            <a:chExt cx="731737" cy="672146"/>
          </a:xfrm>
        </p:grpSpPr>
        <p:sp>
          <p:nvSpPr>
            <p:cNvPr name="Freeform 25" id="25"/>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6" id="26"/>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5303201" y="4658973"/>
            <a:ext cx="2625912" cy="2428228"/>
            <a:chOff x="0" y="0"/>
            <a:chExt cx="691598" cy="639533"/>
          </a:xfrm>
        </p:grpSpPr>
        <p:sp>
          <p:nvSpPr>
            <p:cNvPr name="Freeform 28" id="28"/>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29" id="29"/>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0" id="30"/>
          <p:cNvSpPr txBox="true"/>
          <p:nvPr/>
        </p:nvSpPr>
        <p:spPr>
          <a:xfrm rot="0">
            <a:off x="10851507" y="543129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grpSp>
        <p:nvGrpSpPr>
          <p:cNvPr name="Group 31" id="31"/>
          <p:cNvGrpSpPr/>
          <p:nvPr/>
        </p:nvGrpSpPr>
        <p:grpSpPr>
          <a:xfrm rot="0">
            <a:off x="10405613" y="4725648"/>
            <a:ext cx="2778312" cy="2552053"/>
            <a:chOff x="0" y="0"/>
            <a:chExt cx="731737" cy="672146"/>
          </a:xfrm>
        </p:grpSpPr>
        <p:sp>
          <p:nvSpPr>
            <p:cNvPr name="Freeform 32" id="32"/>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33" id="33"/>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34" id="34"/>
          <p:cNvGrpSpPr/>
          <p:nvPr/>
        </p:nvGrpSpPr>
        <p:grpSpPr>
          <a:xfrm rot="0">
            <a:off x="10510388" y="4720886"/>
            <a:ext cx="2625912" cy="2428228"/>
            <a:chOff x="0" y="0"/>
            <a:chExt cx="691598" cy="639533"/>
          </a:xfrm>
        </p:grpSpPr>
        <p:sp>
          <p:nvSpPr>
            <p:cNvPr name="Freeform 35" id="35"/>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6" id="36"/>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7" id="37"/>
          <p:cNvSpPr txBox="true"/>
          <p:nvPr/>
        </p:nvSpPr>
        <p:spPr>
          <a:xfrm rot="0">
            <a:off x="10716644" y="545034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sp>
        <p:nvSpPr>
          <p:cNvPr name="TextBox 38" id="38"/>
          <p:cNvSpPr txBox="true"/>
          <p:nvPr/>
        </p:nvSpPr>
        <p:spPr>
          <a:xfrm rot="0">
            <a:off x="5380002" y="5491069"/>
            <a:ext cx="2567583"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CONTROLLER</a:t>
            </a:r>
            <a:r>
              <a:rPr lang="en-US" b="true" sz="2900">
                <a:solidFill>
                  <a:srgbClr val="000000"/>
                </a:solidFill>
                <a:latin typeface="Canva Sans Bold"/>
                <a:ea typeface="Canva Sans Bold"/>
                <a:cs typeface="Canva Sans Bold"/>
                <a:sym typeface="Canva Sans Bold"/>
              </a:rPr>
              <a:t> </a:t>
            </a:r>
          </a:p>
        </p:txBody>
      </p:sp>
      <p:sp>
        <p:nvSpPr>
          <p:cNvPr name="TextBox 39" id="39"/>
          <p:cNvSpPr txBox="true"/>
          <p:nvPr/>
        </p:nvSpPr>
        <p:spPr>
          <a:xfrm rot="0">
            <a:off x="13999982" y="4607081"/>
            <a:ext cx="450354"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0" id="40"/>
          <p:cNvSpPr txBox="true"/>
          <p:nvPr/>
        </p:nvSpPr>
        <p:spPr>
          <a:xfrm rot="0">
            <a:off x="8557780" y="6536169"/>
            <a:ext cx="1347192"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DIR(-,+)</a:t>
            </a:r>
          </a:p>
        </p:txBody>
      </p:sp>
      <p:sp>
        <p:nvSpPr>
          <p:cNvPr name="TextBox 41" id="41"/>
          <p:cNvSpPr txBox="true"/>
          <p:nvPr/>
        </p:nvSpPr>
        <p:spPr>
          <a:xfrm rot="0">
            <a:off x="8297167" y="4808865"/>
            <a:ext cx="186841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PUL(-,+)</a:t>
            </a:r>
          </a:p>
        </p:txBody>
      </p:sp>
      <p:sp>
        <p:nvSpPr>
          <p:cNvPr name="TextBox 42" id="42"/>
          <p:cNvSpPr txBox="true"/>
          <p:nvPr/>
        </p:nvSpPr>
        <p:spPr>
          <a:xfrm rot="0">
            <a:off x="13740511" y="5491069"/>
            <a:ext cx="983385"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3" id="43"/>
          <p:cNvSpPr txBox="true"/>
          <p:nvPr/>
        </p:nvSpPr>
        <p:spPr>
          <a:xfrm rot="0">
            <a:off x="14025630" y="6779861"/>
            <a:ext cx="399058"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TextBox 44" id="44"/>
          <p:cNvSpPr txBox="true"/>
          <p:nvPr/>
        </p:nvSpPr>
        <p:spPr>
          <a:xfrm rot="0">
            <a:off x="14006580" y="5944525"/>
            <a:ext cx="45124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22"/>
                </p:tgtEl>
              </p:cMediaNode>
            </p:video>
            <p:video>
              <p:cMediaNode vol="100000">
                <p:cTn fill="hold" display="false">
                  <p:stCondLst>
                    <p:cond delay="indefinite"/>
                  </p:stCondLst>
                </p:cTn>
                <p:tgtEl>
                  <p:spTgt spid="23"/>
                </p:tgtEl>
              </p:cMediaNode>
            </p:video>
          </p:childTnLst>
        </p:cTn>
      </p:par>
    </p:tnLst>
  </p:timing>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287405" y="4616434"/>
            <a:ext cx="2778312" cy="2552053"/>
            <a:chOff x="0" y="0"/>
            <a:chExt cx="731737" cy="672146"/>
          </a:xfrm>
        </p:grpSpPr>
        <p:sp>
          <p:nvSpPr>
            <p:cNvPr name="Freeform 4" id="4"/>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5" id="5"/>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392180" y="4582773"/>
            <a:ext cx="2625912" cy="2428228"/>
            <a:chOff x="0" y="0"/>
            <a:chExt cx="691598" cy="639533"/>
          </a:xfrm>
        </p:grpSpPr>
        <p:sp>
          <p:nvSpPr>
            <p:cNvPr name="Freeform 7" id="7"/>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8" id="8"/>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AutoShape 9" id="9"/>
          <p:cNvSpPr/>
          <p:nvPr/>
        </p:nvSpPr>
        <p:spPr>
          <a:xfrm flipV="true">
            <a:off x="3065718" y="5873087"/>
            <a:ext cx="2304158" cy="19373"/>
          </a:xfrm>
          <a:prstGeom prst="line">
            <a:avLst/>
          </a:prstGeom>
          <a:ln cap="flat" w="95250">
            <a:solidFill>
              <a:srgbClr val="FFFFFF"/>
            </a:solidFill>
            <a:prstDash val="solid"/>
            <a:headEnd type="none" len="sm" w="sm"/>
            <a:tailEnd type="none" len="sm" w="sm"/>
          </a:ln>
        </p:spPr>
      </p:sp>
      <p:sp>
        <p:nvSpPr>
          <p:cNvPr name="AutoShape 10" id="10"/>
          <p:cNvSpPr/>
          <p:nvPr/>
        </p:nvSpPr>
        <p:spPr>
          <a:xfrm>
            <a:off x="7995788" y="5218236"/>
            <a:ext cx="2514600" cy="0"/>
          </a:xfrm>
          <a:prstGeom prst="line">
            <a:avLst/>
          </a:prstGeom>
          <a:ln cap="flat" w="95250">
            <a:solidFill>
              <a:srgbClr val="FFFFFF"/>
            </a:solidFill>
            <a:prstDash val="solid"/>
            <a:headEnd type="none" len="sm" w="sm"/>
            <a:tailEnd type="none" len="sm" w="sm"/>
          </a:ln>
        </p:spPr>
      </p:sp>
      <p:sp>
        <p:nvSpPr>
          <p:cNvPr name="AutoShape 11" id="11"/>
          <p:cNvSpPr/>
          <p:nvPr/>
        </p:nvSpPr>
        <p:spPr>
          <a:xfrm>
            <a:off x="7995788" y="6427999"/>
            <a:ext cx="2514600" cy="0"/>
          </a:xfrm>
          <a:prstGeom prst="line">
            <a:avLst/>
          </a:prstGeom>
          <a:ln cap="flat" w="95250">
            <a:solidFill>
              <a:srgbClr val="FFFFFF"/>
            </a:solidFill>
            <a:prstDash val="solid"/>
            <a:headEnd type="none" len="sm" w="sm"/>
            <a:tailEnd type="none" len="sm" w="sm"/>
          </a:ln>
        </p:spPr>
      </p:sp>
      <p:grpSp>
        <p:nvGrpSpPr>
          <p:cNvPr name="Group 12" id="12"/>
          <p:cNvGrpSpPr/>
          <p:nvPr/>
        </p:nvGrpSpPr>
        <p:grpSpPr>
          <a:xfrm rot="0">
            <a:off x="5217476" y="4697397"/>
            <a:ext cx="2778312" cy="2552053"/>
            <a:chOff x="0" y="0"/>
            <a:chExt cx="731737" cy="672146"/>
          </a:xfrm>
        </p:grpSpPr>
        <p:sp>
          <p:nvSpPr>
            <p:cNvPr name="Freeform 13" id="13"/>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14" id="14"/>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15" id="15"/>
          <p:cNvGrpSpPr/>
          <p:nvPr/>
        </p:nvGrpSpPr>
        <p:grpSpPr>
          <a:xfrm rot="0">
            <a:off x="5303201" y="4658973"/>
            <a:ext cx="2625912" cy="2428228"/>
            <a:chOff x="0" y="0"/>
            <a:chExt cx="691598" cy="639533"/>
          </a:xfrm>
        </p:grpSpPr>
        <p:sp>
          <p:nvSpPr>
            <p:cNvPr name="Freeform 16" id="16"/>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17" id="17"/>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pic>
        <p:nvPicPr>
          <p:cNvPr name="Picture 18" id="18">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13959" t="70294" r="67400" b="27540"/>
          <a:stretch>
            <a:fillRect/>
          </a:stretch>
        </p:blipFill>
        <p:spPr>
          <a:xfrm flipH="false" flipV="false" rot="-10800000">
            <a:off x="12748763" y="4811405"/>
            <a:ext cx="3208845" cy="210315"/>
          </a:xfrm>
          <a:prstGeom prst="rect">
            <a:avLst/>
          </a:prstGeom>
        </p:spPr>
      </p:pic>
      <p:pic>
        <p:nvPicPr>
          <p:cNvPr name="Picture 19" id="19">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5"/>
          <a:srcRect l="13959" t="70294" r="67400" b="27540"/>
          <a:stretch>
            <a:fillRect/>
          </a:stretch>
        </p:blipFill>
        <p:spPr>
          <a:xfrm flipH="false" flipV="false" rot="-10800000">
            <a:off x="12805248" y="5368617"/>
            <a:ext cx="3208845" cy="210315"/>
          </a:xfrm>
          <a:prstGeom prst="rect">
            <a:avLst/>
          </a:prstGeom>
        </p:spPr>
      </p:pic>
      <p:sp>
        <p:nvSpPr>
          <p:cNvPr name="TextBox 20" id="20"/>
          <p:cNvSpPr txBox="true"/>
          <p:nvPr/>
        </p:nvSpPr>
        <p:spPr>
          <a:xfrm rot="0">
            <a:off x="10851507" y="543129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grpSp>
        <p:nvGrpSpPr>
          <p:cNvPr name="Group 21" id="21"/>
          <p:cNvGrpSpPr/>
          <p:nvPr/>
        </p:nvGrpSpPr>
        <p:grpSpPr>
          <a:xfrm rot="0">
            <a:off x="10405613" y="4725648"/>
            <a:ext cx="2778312" cy="2552053"/>
            <a:chOff x="0" y="0"/>
            <a:chExt cx="731737" cy="672146"/>
          </a:xfrm>
        </p:grpSpPr>
        <p:sp>
          <p:nvSpPr>
            <p:cNvPr name="Freeform 22" id="22"/>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3" id="23"/>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4" id="24"/>
          <p:cNvGrpSpPr/>
          <p:nvPr/>
        </p:nvGrpSpPr>
        <p:grpSpPr>
          <a:xfrm rot="0">
            <a:off x="10510388" y="4720886"/>
            <a:ext cx="2625912" cy="2428228"/>
            <a:chOff x="0" y="0"/>
            <a:chExt cx="691598" cy="639533"/>
          </a:xfrm>
        </p:grpSpPr>
        <p:sp>
          <p:nvSpPr>
            <p:cNvPr name="Freeform 25" id="25"/>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26" id="26"/>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15214202" y="4740259"/>
            <a:ext cx="2778312" cy="2552053"/>
            <a:chOff x="0" y="0"/>
            <a:chExt cx="731737" cy="672146"/>
          </a:xfrm>
        </p:grpSpPr>
        <p:sp>
          <p:nvSpPr>
            <p:cNvPr name="Freeform 28" id="28"/>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9" id="29"/>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30" id="30"/>
          <p:cNvGrpSpPr/>
          <p:nvPr/>
        </p:nvGrpSpPr>
        <p:grpSpPr>
          <a:xfrm rot="0">
            <a:off x="15318977" y="4740259"/>
            <a:ext cx="2625912" cy="2428228"/>
            <a:chOff x="0" y="0"/>
            <a:chExt cx="691598" cy="639533"/>
          </a:xfrm>
        </p:grpSpPr>
        <p:sp>
          <p:nvSpPr>
            <p:cNvPr name="Freeform 31" id="31"/>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2" id="32"/>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3" id="33"/>
          <p:cNvSpPr txBox="true"/>
          <p:nvPr/>
        </p:nvSpPr>
        <p:spPr>
          <a:xfrm rot="0">
            <a:off x="1023851" y="5075361"/>
            <a:ext cx="1305421" cy="1292864"/>
          </a:xfrm>
          <a:prstGeom prst="rect">
            <a:avLst/>
          </a:prstGeom>
        </p:spPr>
        <p:txBody>
          <a:bodyPr anchor="t" rtlCol="false" tIns="0" lIns="0" bIns="0" rIns="0">
            <a:spAutoFit/>
          </a:bodyPr>
          <a:lstStyle/>
          <a:p>
            <a:pPr algn="ctr">
              <a:lnSpc>
                <a:spcPts val="10639"/>
              </a:lnSpc>
              <a:spcBef>
                <a:spcPct val="0"/>
              </a:spcBef>
            </a:pPr>
            <a:r>
              <a:rPr lang="en-US" b="true" sz="7599">
                <a:solidFill>
                  <a:srgbClr val="000000"/>
                </a:solidFill>
                <a:latin typeface="Canva Sans Bold"/>
                <a:ea typeface="Canva Sans Bold"/>
                <a:cs typeface="Canva Sans Bold"/>
                <a:sym typeface="Canva Sans Bold"/>
              </a:rPr>
              <a:t>PC</a:t>
            </a:r>
          </a:p>
        </p:txBody>
      </p:sp>
      <p:sp>
        <p:nvSpPr>
          <p:cNvPr name="TextBox 34" id="34"/>
          <p:cNvSpPr txBox="true"/>
          <p:nvPr/>
        </p:nvSpPr>
        <p:spPr>
          <a:xfrm rot="0">
            <a:off x="10716644" y="545034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sp>
        <p:nvSpPr>
          <p:cNvPr name="TextBox 35" id="35"/>
          <p:cNvSpPr txBox="true"/>
          <p:nvPr/>
        </p:nvSpPr>
        <p:spPr>
          <a:xfrm rot="0">
            <a:off x="15549609" y="5493207"/>
            <a:ext cx="2225033"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MOTOR</a:t>
            </a:r>
          </a:p>
        </p:txBody>
      </p:sp>
      <p:sp>
        <p:nvSpPr>
          <p:cNvPr name="TextBox 36" id="36"/>
          <p:cNvSpPr txBox="true"/>
          <p:nvPr/>
        </p:nvSpPr>
        <p:spPr>
          <a:xfrm rot="0">
            <a:off x="5380002" y="5491069"/>
            <a:ext cx="2567583"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CONTROLLER</a:t>
            </a:r>
            <a:r>
              <a:rPr lang="en-US" b="true" sz="2900">
                <a:solidFill>
                  <a:srgbClr val="000000"/>
                </a:solidFill>
                <a:latin typeface="Canva Sans Bold"/>
                <a:ea typeface="Canva Sans Bold"/>
                <a:cs typeface="Canva Sans Bold"/>
                <a:sym typeface="Canva Sans Bold"/>
              </a:rPr>
              <a:t> </a:t>
            </a:r>
          </a:p>
        </p:txBody>
      </p:sp>
      <p:sp>
        <p:nvSpPr>
          <p:cNvPr name="TextBox 37" id="37"/>
          <p:cNvSpPr txBox="true"/>
          <p:nvPr/>
        </p:nvSpPr>
        <p:spPr>
          <a:xfrm rot="0">
            <a:off x="8209791" y="4525623"/>
            <a:ext cx="186841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PUL(-,+)</a:t>
            </a:r>
          </a:p>
        </p:txBody>
      </p:sp>
      <p:sp>
        <p:nvSpPr>
          <p:cNvPr name="TextBox 38" id="38"/>
          <p:cNvSpPr txBox="true"/>
          <p:nvPr/>
        </p:nvSpPr>
        <p:spPr>
          <a:xfrm rot="0">
            <a:off x="8557780" y="6476007"/>
            <a:ext cx="1347192"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DIR(-,+)</a:t>
            </a:r>
          </a:p>
        </p:txBody>
      </p:sp>
      <p:sp>
        <p:nvSpPr>
          <p:cNvPr name="TextBox 39" id="39"/>
          <p:cNvSpPr txBox="true"/>
          <p:nvPr/>
        </p:nvSpPr>
        <p:spPr>
          <a:xfrm rot="0">
            <a:off x="13937364" y="4313565"/>
            <a:ext cx="450354"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0" id="40"/>
          <p:cNvSpPr txBox="true"/>
          <p:nvPr/>
        </p:nvSpPr>
        <p:spPr>
          <a:xfrm rot="0">
            <a:off x="13696496" y="4940741"/>
            <a:ext cx="983385"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1" id="41"/>
          <p:cNvSpPr txBox="true"/>
          <p:nvPr/>
        </p:nvSpPr>
        <p:spPr>
          <a:xfrm rot="0">
            <a:off x="13988660" y="6370849"/>
            <a:ext cx="399058"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TextBox 42" id="42"/>
          <p:cNvSpPr txBox="true"/>
          <p:nvPr/>
        </p:nvSpPr>
        <p:spPr>
          <a:xfrm rot="0">
            <a:off x="13973441" y="5815937"/>
            <a:ext cx="45124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AutoShape 43" id="43"/>
          <p:cNvSpPr/>
          <p:nvPr/>
        </p:nvSpPr>
        <p:spPr>
          <a:xfrm>
            <a:off x="12941764" y="6352980"/>
            <a:ext cx="2514600" cy="0"/>
          </a:xfrm>
          <a:prstGeom prst="line">
            <a:avLst/>
          </a:prstGeom>
          <a:ln cap="flat" w="95250">
            <a:solidFill>
              <a:srgbClr val="FFFFFF"/>
            </a:solidFill>
            <a:prstDash val="solid"/>
            <a:headEnd type="none" len="sm" w="sm"/>
            <a:tailEnd type="none" len="sm" w="sm"/>
          </a:ln>
        </p:spPr>
      </p:sp>
      <p:sp>
        <p:nvSpPr>
          <p:cNvPr name="AutoShape 44" id="44"/>
          <p:cNvSpPr/>
          <p:nvPr/>
        </p:nvSpPr>
        <p:spPr>
          <a:xfrm>
            <a:off x="13035009" y="6868689"/>
            <a:ext cx="2514600" cy="0"/>
          </a:xfrm>
          <a:prstGeom prst="line">
            <a:avLst/>
          </a:prstGeom>
          <a:ln cap="flat" w="95250">
            <a:solidFill>
              <a:srgbClr val="FFFFFF"/>
            </a:solidFill>
            <a:prstDash val="solid"/>
            <a:headEnd type="none" len="sm" w="sm"/>
            <a:tailEnd type="none" len="sm" w="sm"/>
          </a:ln>
        </p:spPr>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18"/>
                </p:tgtEl>
              </p:cMediaNode>
            </p:video>
            <p:video>
              <p:cMediaNode vol="100000">
                <p:cTn fill="hold" display="false">
                  <p:stCondLst>
                    <p:cond delay="indefinite"/>
                  </p:stCondLst>
                </p:cTn>
                <p:tgtEl>
                  <p:spTgt spid="19"/>
                </p:tgtEl>
              </p:cMediaNode>
            </p:video>
          </p:childTnLst>
        </p:cTn>
      </p:par>
    </p:tnLst>
  </p:timing>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24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287405" y="4616434"/>
            <a:ext cx="2778312" cy="2552053"/>
            <a:chOff x="0" y="0"/>
            <a:chExt cx="731737" cy="672146"/>
          </a:xfrm>
        </p:grpSpPr>
        <p:sp>
          <p:nvSpPr>
            <p:cNvPr name="Freeform 4" id="4"/>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5" id="5"/>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392180" y="4582773"/>
            <a:ext cx="2625912" cy="2428228"/>
            <a:chOff x="0" y="0"/>
            <a:chExt cx="691598" cy="639533"/>
          </a:xfrm>
        </p:grpSpPr>
        <p:sp>
          <p:nvSpPr>
            <p:cNvPr name="Freeform 7" id="7"/>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8" id="8"/>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AutoShape 9" id="9"/>
          <p:cNvSpPr/>
          <p:nvPr/>
        </p:nvSpPr>
        <p:spPr>
          <a:xfrm flipV="true">
            <a:off x="3065718" y="5873087"/>
            <a:ext cx="2304158" cy="19373"/>
          </a:xfrm>
          <a:prstGeom prst="line">
            <a:avLst/>
          </a:prstGeom>
          <a:ln cap="flat" w="95250">
            <a:solidFill>
              <a:srgbClr val="FFFFFF"/>
            </a:solidFill>
            <a:prstDash val="solid"/>
            <a:headEnd type="none" len="sm" w="sm"/>
            <a:tailEnd type="none" len="sm" w="sm"/>
          </a:ln>
        </p:spPr>
      </p:sp>
      <p:sp>
        <p:nvSpPr>
          <p:cNvPr name="AutoShape 10" id="10"/>
          <p:cNvSpPr/>
          <p:nvPr/>
        </p:nvSpPr>
        <p:spPr>
          <a:xfrm>
            <a:off x="7995788" y="5218236"/>
            <a:ext cx="2514600" cy="0"/>
          </a:xfrm>
          <a:prstGeom prst="line">
            <a:avLst/>
          </a:prstGeom>
          <a:ln cap="flat" w="95250">
            <a:solidFill>
              <a:srgbClr val="FFFFFF"/>
            </a:solidFill>
            <a:prstDash val="solid"/>
            <a:headEnd type="none" len="sm" w="sm"/>
            <a:tailEnd type="none" len="sm" w="sm"/>
          </a:ln>
        </p:spPr>
      </p:sp>
      <p:sp>
        <p:nvSpPr>
          <p:cNvPr name="AutoShape 11" id="11"/>
          <p:cNvSpPr/>
          <p:nvPr/>
        </p:nvSpPr>
        <p:spPr>
          <a:xfrm>
            <a:off x="7995788" y="6427999"/>
            <a:ext cx="2514600" cy="0"/>
          </a:xfrm>
          <a:prstGeom prst="line">
            <a:avLst/>
          </a:prstGeom>
          <a:ln cap="flat" w="95250">
            <a:solidFill>
              <a:srgbClr val="FFFFFF"/>
            </a:solidFill>
            <a:prstDash val="solid"/>
            <a:headEnd type="none" len="sm" w="sm"/>
            <a:tailEnd type="none" len="sm" w="sm"/>
          </a:ln>
        </p:spPr>
      </p:sp>
      <p:grpSp>
        <p:nvGrpSpPr>
          <p:cNvPr name="Group 12" id="12"/>
          <p:cNvGrpSpPr/>
          <p:nvPr/>
        </p:nvGrpSpPr>
        <p:grpSpPr>
          <a:xfrm rot="0">
            <a:off x="5217476" y="4697397"/>
            <a:ext cx="2778312" cy="2552053"/>
            <a:chOff x="0" y="0"/>
            <a:chExt cx="731737" cy="672146"/>
          </a:xfrm>
        </p:grpSpPr>
        <p:sp>
          <p:nvSpPr>
            <p:cNvPr name="Freeform 13" id="13"/>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14" id="14"/>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15" id="15"/>
          <p:cNvGrpSpPr/>
          <p:nvPr/>
        </p:nvGrpSpPr>
        <p:grpSpPr>
          <a:xfrm rot="0">
            <a:off x="5303201" y="4658973"/>
            <a:ext cx="2625912" cy="2428228"/>
            <a:chOff x="0" y="0"/>
            <a:chExt cx="691598" cy="639533"/>
          </a:xfrm>
        </p:grpSpPr>
        <p:sp>
          <p:nvSpPr>
            <p:cNvPr name="Freeform 16" id="16"/>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17" id="17"/>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pic>
        <p:nvPicPr>
          <p:cNvPr name="Picture 18" id="18">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13959" t="70294" r="67400" b="27540"/>
          <a:stretch>
            <a:fillRect/>
          </a:stretch>
        </p:blipFill>
        <p:spPr>
          <a:xfrm flipH="false" flipV="false" rot="-10800000">
            <a:off x="12796388" y="6322842"/>
            <a:ext cx="3208845" cy="210315"/>
          </a:xfrm>
          <a:prstGeom prst="rect">
            <a:avLst/>
          </a:prstGeom>
        </p:spPr>
      </p:pic>
      <p:pic>
        <p:nvPicPr>
          <p:cNvPr name="Picture 19" id="19">
            <a:hlinkClick action="ppaction://media"/>
          </p:cNvPr>
          <p:cNvPicPr>
            <a:picLocks noChangeAspect="true"/>
          </p:cNvPicPr>
          <p:nvPr>
            <a:videoFile r:link="rId8"/>
            <p:extLst>
              <p:ext uri="{DAA4B4D4-6D71-4841-9C94-3DE7FCFB9230}">
                <p14:media xmlns:p14="http://schemas.microsoft.com/office/powerpoint/2010/main" r:embed="rId9"/>
              </p:ext>
            </p:extLst>
          </p:nvPr>
        </p:nvPicPr>
        <p:blipFill>
          <a:blip r:embed="rId5"/>
          <a:srcRect l="13959" t="70294" r="67400" b="27540"/>
          <a:stretch>
            <a:fillRect/>
          </a:stretch>
        </p:blipFill>
        <p:spPr>
          <a:xfrm flipH="false" flipV="false" rot="-10800000">
            <a:off x="12805248" y="6800686"/>
            <a:ext cx="3208845" cy="210315"/>
          </a:xfrm>
          <a:prstGeom prst="rect">
            <a:avLst/>
          </a:prstGeom>
        </p:spPr>
      </p:pic>
      <p:sp>
        <p:nvSpPr>
          <p:cNvPr name="TextBox 20" id="20"/>
          <p:cNvSpPr txBox="true"/>
          <p:nvPr/>
        </p:nvSpPr>
        <p:spPr>
          <a:xfrm rot="0">
            <a:off x="10851507" y="543129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grpSp>
        <p:nvGrpSpPr>
          <p:cNvPr name="Group 21" id="21"/>
          <p:cNvGrpSpPr/>
          <p:nvPr/>
        </p:nvGrpSpPr>
        <p:grpSpPr>
          <a:xfrm rot="0">
            <a:off x="10405613" y="4725648"/>
            <a:ext cx="2778312" cy="2552053"/>
            <a:chOff x="0" y="0"/>
            <a:chExt cx="731737" cy="672146"/>
          </a:xfrm>
        </p:grpSpPr>
        <p:sp>
          <p:nvSpPr>
            <p:cNvPr name="Freeform 22" id="22"/>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3" id="23"/>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24" id="24"/>
          <p:cNvGrpSpPr/>
          <p:nvPr/>
        </p:nvGrpSpPr>
        <p:grpSpPr>
          <a:xfrm rot="0">
            <a:off x="10510388" y="4720886"/>
            <a:ext cx="2625912" cy="2428228"/>
            <a:chOff x="0" y="0"/>
            <a:chExt cx="691598" cy="639533"/>
          </a:xfrm>
        </p:grpSpPr>
        <p:sp>
          <p:nvSpPr>
            <p:cNvPr name="Freeform 25" id="25"/>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26" id="26"/>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15214202" y="4740259"/>
            <a:ext cx="2778312" cy="2552053"/>
            <a:chOff x="0" y="0"/>
            <a:chExt cx="731737" cy="672146"/>
          </a:xfrm>
        </p:grpSpPr>
        <p:sp>
          <p:nvSpPr>
            <p:cNvPr name="Freeform 28" id="28"/>
            <p:cNvSpPr/>
            <p:nvPr/>
          </p:nvSpPr>
          <p:spPr>
            <a:xfrm flipH="false" flipV="false" rot="0">
              <a:off x="0" y="0"/>
              <a:ext cx="731737" cy="672146"/>
            </a:xfrm>
            <a:custGeom>
              <a:avLst/>
              <a:gdLst/>
              <a:ahLst/>
              <a:cxnLst/>
              <a:rect r="r" b="b" t="t" l="l"/>
              <a:pathLst>
                <a:path h="672146" w="731737">
                  <a:moveTo>
                    <a:pt x="142114" y="0"/>
                  </a:moveTo>
                  <a:lnTo>
                    <a:pt x="589622" y="0"/>
                  </a:lnTo>
                  <a:cubicBezTo>
                    <a:pt x="668110" y="0"/>
                    <a:pt x="731737" y="63627"/>
                    <a:pt x="731737" y="142114"/>
                  </a:cubicBezTo>
                  <a:lnTo>
                    <a:pt x="731737" y="530031"/>
                  </a:lnTo>
                  <a:cubicBezTo>
                    <a:pt x="731737" y="608519"/>
                    <a:pt x="668110" y="672146"/>
                    <a:pt x="589622" y="672146"/>
                  </a:cubicBezTo>
                  <a:lnTo>
                    <a:pt x="142114" y="672146"/>
                  </a:lnTo>
                  <a:cubicBezTo>
                    <a:pt x="63627" y="672146"/>
                    <a:pt x="0" y="608519"/>
                    <a:pt x="0" y="530031"/>
                  </a:cubicBezTo>
                  <a:lnTo>
                    <a:pt x="0" y="142114"/>
                  </a:lnTo>
                  <a:cubicBezTo>
                    <a:pt x="0" y="63627"/>
                    <a:pt x="63627" y="0"/>
                    <a:pt x="142114" y="0"/>
                  </a:cubicBezTo>
                  <a:close/>
                </a:path>
              </a:pathLst>
            </a:custGeom>
            <a:solidFill>
              <a:srgbClr val="FFFFFF">
                <a:alpha val="34902"/>
              </a:srgbClr>
            </a:solidFill>
          </p:spPr>
        </p:sp>
        <p:sp>
          <p:nvSpPr>
            <p:cNvPr name="TextBox 29" id="29"/>
            <p:cNvSpPr txBox="true"/>
            <p:nvPr/>
          </p:nvSpPr>
          <p:spPr>
            <a:xfrm>
              <a:off x="0" y="-38100"/>
              <a:ext cx="731737" cy="710246"/>
            </a:xfrm>
            <a:prstGeom prst="rect">
              <a:avLst/>
            </a:prstGeom>
          </p:spPr>
          <p:txBody>
            <a:bodyPr anchor="ctr" rtlCol="false" tIns="50800" lIns="50800" bIns="50800" rIns="50800"/>
            <a:lstStyle/>
            <a:p>
              <a:pPr algn="ctr">
                <a:lnSpc>
                  <a:spcPts val="2659"/>
                </a:lnSpc>
              </a:pPr>
            </a:p>
          </p:txBody>
        </p:sp>
      </p:grpSp>
      <p:grpSp>
        <p:nvGrpSpPr>
          <p:cNvPr name="Group 30" id="30"/>
          <p:cNvGrpSpPr/>
          <p:nvPr/>
        </p:nvGrpSpPr>
        <p:grpSpPr>
          <a:xfrm rot="0">
            <a:off x="15318977" y="4740259"/>
            <a:ext cx="2625912" cy="2428228"/>
            <a:chOff x="0" y="0"/>
            <a:chExt cx="691598" cy="639533"/>
          </a:xfrm>
        </p:grpSpPr>
        <p:sp>
          <p:nvSpPr>
            <p:cNvPr name="Freeform 31" id="31"/>
            <p:cNvSpPr/>
            <p:nvPr/>
          </p:nvSpPr>
          <p:spPr>
            <a:xfrm flipH="false" flipV="false" rot="0">
              <a:off x="0" y="0"/>
              <a:ext cx="691598" cy="639533"/>
            </a:xfrm>
            <a:custGeom>
              <a:avLst/>
              <a:gdLst/>
              <a:ahLst/>
              <a:cxnLst/>
              <a:rect r="r" b="b" t="t" l="l"/>
              <a:pathLst>
                <a:path h="639533" w="691598">
                  <a:moveTo>
                    <a:pt x="150362" y="0"/>
                  </a:moveTo>
                  <a:lnTo>
                    <a:pt x="541236" y="0"/>
                  </a:lnTo>
                  <a:cubicBezTo>
                    <a:pt x="624279" y="0"/>
                    <a:pt x="691598" y="67319"/>
                    <a:pt x="691598" y="150362"/>
                  </a:cubicBezTo>
                  <a:lnTo>
                    <a:pt x="691598" y="489171"/>
                  </a:lnTo>
                  <a:cubicBezTo>
                    <a:pt x="691598" y="529050"/>
                    <a:pt x="675757" y="567295"/>
                    <a:pt x="647558" y="595493"/>
                  </a:cubicBezTo>
                  <a:cubicBezTo>
                    <a:pt x="619360" y="623692"/>
                    <a:pt x="581115" y="639533"/>
                    <a:pt x="541236" y="639533"/>
                  </a:cubicBezTo>
                  <a:lnTo>
                    <a:pt x="150362" y="639533"/>
                  </a:lnTo>
                  <a:cubicBezTo>
                    <a:pt x="67319" y="639533"/>
                    <a:pt x="0" y="572214"/>
                    <a:pt x="0" y="489171"/>
                  </a:cubicBezTo>
                  <a:lnTo>
                    <a:pt x="0" y="150362"/>
                  </a:lnTo>
                  <a:cubicBezTo>
                    <a:pt x="0" y="67319"/>
                    <a:pt x="67319" y="0"/>
                    <a:pt x="150362" y="0"/>
                  </a:cubicBezTo>
                  <a:close/>
                </a:path>
              </a:pathLst>
            </a:custGeom>
            <a:solidFill>
              <a:srgbClr val="FFFFFF"/>
            </a:solidFill>
          </p:spPr>
        </p:sp>
        <p:sp>
          <p:nvSpPr>
            <p:cNvPr name="TextBox 32" id="32"/>
            <p:cNvSpPr txBox="true"/>
            <p:nvPr/>
          </p:nvSpPr>
          <p:spPr>
            <a:xfrm>
              <a:off x="0" y="-38100"/>
              <a:ext cx="691598" cy="677633"/>
            </a:xfrm>
            <a:prstGeom prst="rect">
              <a:avLst/>
            </a:prstGeom>
          </p:spPr>
          <p:txBody>
            <a:bodyPr anchor="ctr" rtlCol="false" tIns="50800" lIns="50800" bIns="50800" rIns="50800"/>
            <a:lstStyle/>
            <a:p>
              <a:pPr algn="ctr">
                <a:lnSpc>
                  <a:spcPts val="2659"/>
                </a:lnSpc>
              </a:pPr>
            </a:p>
          </p:txBody>
        </p:sp>
      </p:grpSp>
      <p:sp>
        <p:nvSpPr>
          <p:cNvPr name="TextBox 33" id="33"/>
          <p:cNvSpPr txBox="true"/>
          <p:nvPr/>
        </p:nvSpPr>
        <p:spPr>
          <a:xfrm rot="0">
            <a:off x="1023851" y="5075361"/>
            <a:ext cx="1305421" cy="1292864"/>
          </a:xfrm>
          <a:prstGeom prst="rect">
            <a:avLst/>
          </a:prstGeom>
        </p:spPr>
        <p:txBody>
          <a:bodyPr anchor="t" rtlCol="false" tIns="0" lIns="0" bIns="0" rIns="0">
            <a:spAutoFit/>
          </a:bodyPr>
          <a:lstStyle/>
          <a:p>
            <a:pPr algn="ctr">
              <a:lnSpc>
                <a:spcPts val="10639"/>
              </a:lnSpc>
              <a:spcBef>
                <a:spcPct val="0"/>
              </a:spcBef>
            </a:pPr>
            <a:r>
              <a:rPr lang="en-US" b="true" sz="7599">
                <a:solidFill>
                  <a:srgbClr val="000000"/>
                </a:solidFill>
                <a:latin typeface="Canva Sans Bold"/>
                <a:ea typeface="Canva Sans Bold"/>
                <a:cs typeface="Canva Sans Bold"/>
                <a:sym typeface="Canva Sans Bold"/>
              </a:rPr>
              <a:t>PC</a:t>
            </a:r>
          </a:p>
        </p:txBody>
      </p:sp>
      <p:sp>
        <p:nvSpPr>
          <p:cNvPr name="TextBox 34" id="34"/>
          <p:cNvSpPr txBox="true"/>
          <p:nvPr/>
        </p:nvSpPr>
        <p:spPr>
          <a:xfrm rot="0">
            <a:off x="10716644" y="5450345"/>
            <a:ext cx="2213402"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DRIVER</a:t>
            </a:r>
          </a:p>
        </p:txBody>
      </p:sp>
      <p:sp>
        <p:nvSpPr>
          <p:cNvPr name="TextBox 35" id="35"/>
          <p:cNvSpPr txBox="true"/>
          <p:nvPr/>
        </p:nvSpPr>
        <p:spPr>
          <a:xfrm rot="0">
            <a:off x="15549609" y="5493207"/>
            <a:ext cx="2225033" cy="797860"/>
          </a:xfrm>
          <a:prstGeom prst="rect">
            <a:avLst/>
          </a:prstGeom>
        </p:spPr>
        <p:txBody>
          <a:bodyPr anchor="t" rtlCol="false" tIns="0" lIns="0" bIns="0" rIns="0">
            <a:spAutoFit/>
          </a:bodyPr>
          <a:lstStyle/>
          <a:p>
            <a:pPr algn="ctr">
              <a:lnSpc>
                <a:spcPts val="6564"/>
              </a:lnSpc>
              <a:spcBef>
                <a:spcPct val="0"/>
              </a:spcBef>
            </a:pPr>
            <a:r>
              <a:rPr lang="en-US" b="true" sz="4689">
                <a:solidFill>
                  <a:srgbClr val="000000"/>
                </a:solidFill>
                <a:latin typeface="Canva Sans Bold"/>
                <a:ea typeface="Canva Sans Bold"/>
                <a:cs typeface="Canva Sans Bold"/>
                <a:sym typeface="Canva Sans Bold"/>
              </a:rPr>
              <a:t>MOTOR</a:t>
            </a:r>
          </a:p>
        </p:txBody>
      </p:sp>
      <p:sp>
        <p:nvSpPr>
          <p:cNvPr name="TextBox 36" id="36"/>
          <p:cNvSpPr txBox="true"/>
          <p:nvPr/>
        </p:nvSpPr>
        <p:spPr>
          <a:xfrm rot="0">
            <a:off x="5380002" y="5491069"/>
            <a:ext cx="2567583"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CONTROLLER</a:t>
            </a:r>
            <a:r>
              <a:rPr lang="en-US" b="true" sz="2900">
                <a:solidFill>
                  <a:srgbClr val="000000"/>
                </a:solidFill>
                <a:latin typeface="Canva Sans Bold"/>
                <a:ea typeface="Canva Sans Bold"/>
                <a:cs typeface="Canva Sans Bold"/>
                <a:sym typeface="Canva Sans Bold"/>
              </a:rPr>
              <a:t> </a:t>
            </a:r>
          </a:p>
        </p:txBody>
      </p:sp>
      <p:sp>
        <p:nvSpPr>
          <p:cNvPr name="TextBox 37" id="37"/>
          <p:cNvSpPr txBox="true"/>
          <p:nvPr/>
        </p:nvSpPr>
        <p:spPr>
          <a:xfrm rot="0">
            <a:off x="8209791" y="4525623"/>
            <a:ext cx="186841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PUL(-,+)</a:t>
            </a:r>
          </a:p>
        </p:txBody>
      </p:sp>
      <p:sp>
        <p:nvSpPr>
          <p:cNvPr name="TextBox 38" id="38"/>
          <p:cNvSpPr txBox="true"/>
          <p:nvPr/>
        </p:nvSpPr>
        <p:spPr>
          <a:xfrm rot="0">
            <a:off x="8557780" y="6476007"/>
            <a:ext cx="1347192"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DIR(-,+)</a:t>
            </a:r>
          </a:p>
        </p:txBody>
      </p:sp>
      <p:sp>
        <p:nvSpPr>
          <p:cNvPr name="TextBox 39" id="39"/>
          <p:cNvSpPr txBox="true"/>
          <p:nvPr/>
        </p:nvSpPr>
        <p:spPr>
          <a:xfrm rot="0">
            <a:off x="13937364" y="4313565"/>
            <a:ext cx="450354"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0" id="40"/>
          <p:cNvSpPr txBox="true"/>
          <p:nvPr/>
        </p:nvSpPr>
        <p:spPr>
          <a:xfrm rot="0">
            <a:off x="13696496" y="4940741"/>
            <a:ext cx="983385"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A-</a:t>
            </a:r>
          </a:p>
        </p:txBody>
      </p:sp>
      <p:sp>
        <p:nvSpPr>
          <p:cNvPr name="TextBox 41" id="41"/>
          <p:cNvSpPr txBox="true"/>
          <p:nvPr/>
        </p:nvSpPr>
        <p:spPr>
          <a:xfrm rot="0">
            <a:off x="13988660" y="6370849"/>
            <a:ext cx="399058"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TextBox 42" id="42"/>
          <p:cNvSpPr txBox="true"/>
          <p:nvPr/>
        </p:nvSpPr>
        <p:spPr>
          <a:xfrm rot="0">
            <a:off x="13973441" y="5815937"/>
            <a:ext cx="451247" cy="497840"/>
          </a:xfrm>
          <a:prstGeom prst="rect">
            <a:avLst/>
          </a:prstGeom>
        </p:spPr>
        <p:txBody>
          <a:bodyPr anchor="t" rtlCol="false" tIns="0" lIns="0" bIns="0" rIns="0">
            <a:spAutoFit/>
          </a:bodyPr>
          <a:lstStyle/>
          <a:p>
            <a:pPr algn="ctr">
              <a:lnSpc>
                <a:spcPts val="4060"/>
              </a:lnSpc>
              <a:spcBef>
                <a:spcPct val="0"/>
              </a:spcBef>
            </a:pPr>
            <a:r>
              <a:rPr lang="en-US" b="true" sz="2900">
                <a:solidFill>
                  <a:srgbClr val="000000"/>
                </a:solidFill>
                <a:latin typeface="Canva Sans Bold"/>
                <a:ea typeface="Canva Sans Bold"/>
                <a:cs typeface="Canva Sans Bold"/>
                <a:sym typeface="Canva Sans Bold"/>
              </a:rPr>
              <a:t>B+</a:t>
            </a:r>
          </a:p>
        </p:txBody>
      </p:sp>
      <p:sp>
        <p:nvSpPr>
          <p:cNvPr name="AutoShape 43" id="43"/>
          <p:cNvSpPr/>
          <p:nvPr/>
        </p:nvSpPr>
        <p:spPr>
          <a:xfrm>
            <a:off x="13064909" y="4997891"/>
            <a:ext cx="2514600" cy="0"/>
          </a:xfrm>
          <a:prstGeom prst="line">
            <a:avLst/>
          </a:prstGeom>
          <a:ln cap="flat" w="95250">
            <a:solidFill>
              <a:srgbClr val="FFFFFF"/>
            </a:solidFill>
            <a:prstDash val="solid"/>
            <a:headEnd type="none" len="sm" w="sm"/>
            <a:tailEnd type="none" len="sm" w="sm"/>
          </a:ln>
        </p:spPr>
      </p:sp>
      <p:sp>
        <p:nvSpPr>
          <p:cNvPr name="AutoShape 44" id="44"/>
          <p:cNvSpPr/>
          <p:nvPr/>
        </p:nvSpPr>
        <p:spPr>
          <a:xfrm>
            <a:off x="12982527" y="5548219"/>
            <a:ext cx="2514600" cy="0"/>
          </a:xfrm>
          <a:prstGeom prst="line">
            <a:avLst/>
          </a:prstGeom>
          <a:ln cap="flat" w="95250">
            <a:solidFill>
              <a:srgbClr val="FFFFFF"/>
            </a:solidFill>
            <a:prstDash val="solid"/>
            <a:headEnd type="none" len="sm" w="sm"/>
            <a:tailEnd type="none" len="sm" w="sm"/>
          </a:ln>
        </p:spPr>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video>
              <p:cMediaNode vol="100000">
                <p:cTn fill="hold" display="false">
                  <p:stCondLst>
                    <p:cond delay="indefinite"/>
                  </p:stCondLst>
                </p:cTn>
                <p:tgtEl>
                  <p:spTgt spid="18"/>
                </p:tgtEl>
              </p:cMediaNode>
            </p:video>
            <p:video>
              <p:cMediaNode vol="100000">
                <p:cTn fill="hold" display="false">
                  <p:stCondLst>
                    <p:cond delay="indefinite"/>
                  </p:stCondLst>
                </p:cTn>
                <p:tgtEl>
                  <p:spTgt spid="19"/>
                </p:tgtEl>
              </p:cMediaNode>
            </p:video>
          </p:childTnLst>
        </p:cTn>
      </p:par>
    </p:tnLst>
  </p:timing>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634265" y="0"/>
            <a:ext cx="11676944" cy="10556659"/>
          </a:xfrm>
          <a:custGeom>
            <a:avLst/>
            <a:gdLst/>
            <a:ahLst/>
            <a:cxnLst/>
            <a:rect r="r" b="b" t="t" l="l"/>
            <a:pathLst>
              <a:path h="10556659" w="11676944">
                <a:moveTo>
                  <a:pt x="0" y="0"/>
                </a:moveTo>
                <a:lnTo>
                  <a:pt x="11676944" y="0"/>
                </a:lnTo>
                <a:lnTo>
                  <a:pt x="11676944" y="10556659"/>
                </a:lnTo>
                <a:lnTo>
                  <a:pt x="0" y="10556659"/>
                </a:lnTo>
                <a:lnTo>
                  <a:pt x="0" y="0"/>
                </a:lnTo>
                <a:close/>
              </a:path>
            </a:pathLst>
          </a:custGeom>
          <a:blipFill>
            <a:blip r:embed="rId2"/>
            <a:stretch>
              <a:fillRect l="-19445" t="-2532" r="-27258" b="-5649"/>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21127" t="0" r="21127" b="0"/>
          <a:stretch>
            <a:fillRect/>
          </a:stretch>
        </p:blipFill>
        <p:spPr>
          <a:xfrm flipH="false" flipV="false" rot="0">
            <a:off x="6634265" y="-1737681"/>
            <a:ext cx="14357640" cy="14032021"/>
          </a:xfrm>
          <a:prstGeom prst="rect">
            <a:avLst/>
          </a:prstGeom>
        </p:spPr>
      </p:pic>
      <p:sp>
        <p:nvSpPr>
          <p:cNvPr name="TextBox 4" id="4"/>
          <p:cNvSpPr txBox="true"/>
          <p:nvPr/>
        </p:nvSpPr>
        <p:spPr>
          <a:xfrm rot="0">
            <a:off x="732905" y="3689171"/>
            <a:ext cx="5283439" cy="1745739"/>
          </a:xfrm>
          <a:prstGeom prst="rect">
            <a:avLst/>
          </a:prstGeom>
        </p:spPr>
        <p:txBody>
          <a:bodyPr anchor="t" rtlCol="false" tIns="0" lIns="0" bIns="0" rIns="0">
            <a:spAutoFit/>
          </a:bodyPr>
          <a:lstStyle/>
          <a:p>
            <a:pPr algn="ctr">
              <a:lnSpc>
                <a:spcPts val="14293"/>
              </a:lnSpc>
              <a:spcBef>
                <a:spcPct val="0"/>
              </a:spcBef>
            </a:pPr>
            <a:r>
              <a:rPr lang="en-US" sz="10209">
                <a:solidFill>
                  <a:srgbClr val="000000"/>
                </a:solidFill>
                <a:latin typeface="Lato"/>
                <a:ea typeface="Lato"/>
                <a:cs typeface="Lato"/>
                <a:sym typeface="Lato"/>
              </a:rPr>
              <a:t>TESTING</a:t>
            </a:r>
          </a:p>
        </p:txBody>
      </p:sp>
      <p:sp>
        <p:nvSpPr>
          <p:cNvPr name="Freeform 5" id="5"/>
          <p:cNvSpPr/>
          <p:nvPr/>
        </p:nvSpPr>
        <p:spPr>
          <a:xfrm flipH="false" flipV="false" rot="0">
            <a:off x="1028700" y="1558808"/>
            <a:ext cx="4429557" cy="8728192"/>
          </a:xfrm>
          <a:custGeom>
            <a:avLst/>
            <a:gdLst/>
            <a:ahLst/>
            <a:cxnLst/>
            <a:rect r="r" b="b" t="t" l="l"/>
            <a:pathLst>
              <a:path h="8728192" w="4429557">
                <a:moveTo>
                  <a:pt x="0" y="0"/>
                </a:moveTo>
                <a:lnTo>
                  <a:pt x="4429557" y="0"/>
                </a:lnTo>
                <a:lnTo>
                  <a:pt x="4429557" y="8728192"/>
                </a:lnTo>
                <a:lnTo>
                  <a:pt x="0" y="8728192"/>
                </a:lnTo>
                <a:lnTo>
                  <a:pt x="0" y="0"/>
                </a:lnTo>
                <a:close/>
              </a:path>
            </a:pathLst>
          </a:custGeom>
          <a:blipFill>
            <a:blip r:embed="rId6">
              <a:alphaModFix amt="12000"/>
              <a:extLst>
                <a:ext uri="{96DAC541-7B7A-43D3-8B79-37D633B846F1}">
                  <asvg:svgBlip xmlns:asvg="http://schemas.microsoft.com/office/drawing/2016/SVG/main" r:embed="rId7"/>
                </a:ext>
              </a:extLst>
            </a:blip>
            <a:stretch>
              <a:fillRect l="0" t="0" r="0" b="0"/>
            </a:stretch>
          </a:blipFill>
        </p:spPr>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39000"/>
          </a:blip>
          <a:srcRect l="0" t="657" r="0" b="657"/>
          <a:stretch>
            <a:fillRect/>
          </a:stretch>
        </p:blipFill>
        <p:spPr>
          <a:xfrm flipH="false" flipV="false" rot="0">
            <a:off x="0" y="0"/>
            <a:ext cx="18288000" cy="10287000"/>
          </a:xfrm>
          <a:prstGeom prst="rect">
            <a:avLst/>
          </a:prstGeom>
        </p:spPr>
      </p:pic>
      <p:grpSp>
        <p:nvGrpSpPr>
          <p:cNvPr name="Group 3" id="3"/>
          <p:cNvGrpSpPr/>
          <p:nvPr/>
        </p:nvGrpSpPr>
        <p:grpSpPr>
          <a:xfrm rot="0">
            <a:off x="17538030" y="0"/>
            <a:ext cx="4742232" cy="2893533"/>
            <a:chOff x="0" y="0"/>
            <a:chExt cx="1248983" cy="762083"/>
          </a:xfrm>
        </p:grpSpPr>
        <p:sp>
          <p:nvSpPr>
            <p:cNvPr name="Freeform 4" id="4"/>
            <p:cNvSpPr/>
            <p:nvPr/>
          </p:nvSpPr>
          <p:spPr>
            <a:xfrm flipH="false" flipV="false" rot="0">
              <a:off x="0" y="0"/>
              <a:ext cx="1248983" cy="762083"/>
            </a:xfrm>
            <a:custGeom>
              <a:avLst/>
              <a:gdLst/>
              <a:ahLst/>
              <a:cxnLst/>
              <a:rect r="r" b="b" t="t" l="l"/>
              <a:pathLst>
                <a:path h="762083" w="1248983">
                  <a:moveTo>
                    <a:pt x="0" y="0"/>
                  </a:moveTo>
                  <a:lnTo>
                    <a:pt x="1248983" y="0"/>
                  </a:lnTo>
                  <a:lnTo>
                    <a:pt x="1248983" y="762083"/>
                  </a:lnTo>
                  <a:lnTo>
                    <a:pt x="0" y="762083"/>
                  </a:lnTo>
                  <a:close/>
                </a:path>
              </a:pathLst>
            </a:custGeom>
            <a:solidFill>
              <a:srgbClr val="FFFFFF">
                <a:alpha val="18824"/>
              </a:srgbClr>
            </a:solidFill>
          </p:spPr>
        </p:sp>
        <p:sp>
          <p:nvSpPr>
            <p:cNvPr name="TextBox 5" id="5"/>
            <p:cNvSpPr txBox="true"/>
            <p:nvPr/>
          </p:nvSpPr>
          <p:spPr>
            <a:xfrm>
              <a:off x="0" y="-47625"/>
              <a:ext cx="1248983" cy="809708"/>
            </a:xfrm>
            <a:prstGeom prst="rect">
              <a:avLst/>
            </a:prstGeom>
          </p:spPr>
          <p:txBody>
            <a:bodyPr anchor="ctr" rtlCol="false" tIns="50800" lIns="50800" bIns="50800" rIns="50800"/>
            <a:lstStyle/>
            <a:p>
              <a:pPr algn="ctr">
                <a:lnSpc>
                  <a:spcPts val="2520"/>
                </a:lnSpc>
              </a:pPr>
            </a:p>
          </p:txBody>
        </p:sp>
      </p:grpSp>
      <p:sp>
        <p:nvSpPr>
          <p:cNvPr name="TextBox 6" id="6"/>
          <p:cNvSpPr txBox="true"/>
          <p:nvPr/>
        </p:nvSpPr>
        <p:spPr>
          <a:xfrm rot="0">
            <a:off x="7053953" y="-54830"/>
            <a:ext cx="15753900" cy="1543050"/>
          </a:xfrm>
          <a:prstGeom prst="rect">
            <a:avLst/>
          </a:prstGeom>
        </p:spPr>
        <p:txBody>
          <a:bodyPr anchor="t" rtlCol="false" tIns="0" lIns="0" bIns="0" rIns="0">
            <a:spAutoFit/>
          </a:bodyPr>
          <a:lstStyle/>
          <a:p>
            <a:pPr algn="l" marL="0" indent="0" lvl="0">
              <a:lnSpc>
                <a:spcPts val="12599"/>
              </a:lnSpc>
              <a:spcBef>
                <a:spcPct val="0"/>
              </a:spcBef>
            </a:pPr>
            <a:r>
              <a:rPr lang="en-US" b="true" sz="9000">
                <a:solidFill>
                  <a:srgbClr val="000000"/>
                </a:solidFill>
                <a:latin typeface="Lato Bold"/>
                <a:ea typeface="Lato Bold"/>
                <a:cs typeface="Lato Bold"/>
                <a:sym typeface="Lato Bold"/>
              </a:rPr>
              <a:t>TESTING</a:t>
            </a:r>
          </a:p>
        </p:txBody>
      </p:sp>
      <p:sp>
        <p:nvSpPr>
          <p:cNvPr name="Freeform 7" id="7"/>
          <p:cNvSpPr/>
          <p:nvPr/>
        </p:nvSpPr>
        <p:spPr>
          <a:xfrm flipH="false" flipV="false" rot="0">
            <a:off x="13295266" y="5817350"/>
            <a:ext cx="3424911" cy="4239048"/>
          </a:xfrm>
          <a:custGeom>
            <a:avLst/>
            <a:gdLst/>
            <a:ahLst/>
            <a:cxnLst/>
            <a:rect r="r" b="b" t="t" l="l"/>
            <a:pathLst>
              <a:path h="4239048" w="3424911">
                <a:moveTo>
                  <a:pt x="0" y="0"/>
                </a:moveTo>
                <a:lnTo>
                  <a:pt x="3424911" y="0"/>
                </a:lnTo>
                <a:lnTo>
                  <a:pt x="3424911" y="4239048"/>
                </a:lnTo>
                <a:lnTo>
                  <a:pt x="0" y="4239048"/>
                </a:lnTo>
                <a:lnTo>
                  <a:pt x="0" y="0"/>
                </a:lnTo>
                <a:close/>
              </a:path>
            </a:pathLst>
          </a:custGeom>
          <a:blipFill>
            <a:blip r:embed="rId5"/>
            <a:stretch>
              <a:fillRect l="0" t="-23662" r="-22734" b="-4082"/>
            </a:stretch>
          </a:blipFill>
        </p:spPr>
      </p:sp>
      <p:sp>
        <p:nvSpPr>
          <p:cNvPr name="Freeform 8" id="8"/>
          <p:cNvSpPr/>
          <p:nvPr/>
        </p:nvSpPr>
        <p:spPr>
          <a:xfrm flipH="false" flipV="false" rot="0">
            <a:off x="13245665" y="1544750"/>
            <a:ext cx="3524113" cy="3664609"/>
          </a:xfrm>
          <a:custGeom>
            <a:avLst/>
            <a:gdLst/>
            <a:ahLst/>
            <a:cxnLst/>
            <a:rect r="r" b="b" t="t" l="l"/>
            <a:pathLst>
              <a:path h="3664609" w="3524113">
                <a:moveTo>
                  <a:pt x="0" y="0"/>
                </a:moveTo>
                <a:lnTo>
                  <a:pt x="3524113" y="0"/>
                </a:lnTo>
                <a:lnTo>
                  <a:pt x="3524113" y="3664609"/>
                </a:lnTo>
                <a:lnTo>
                  <a:pt x="0" y="3664609"/>
                </a:lnTo>
                <a:lnTo>
                  <a:pt x="0" y="0"/>
                </a:lnTo>
                <a:close/>
              </a:path>
            </a:pathLst>
          </a:custGeom>
          <a:blipFill>
            <a:blip r:embed="rId6"/>
            <a:stretch>
              <a:fillRect l="0" t="-17110" r="-17110" b="0"/>
            </a:stretch>
          </a:blipFill>
        </p:spPr>
      </p:sp>
      <p:sp>
        <p:nvSpPr>
          <p:cNvPr name="Freeform 9" id="9"/>
          <p:cNvSpPr/>
          <p:nvPr/>
        </p:nvSpPr>
        <p:spPr>
          <a:xfrm flipH="false" flipV="false" rot="0">
            <a:off x="621800" y="5294349"/>
            <a:ext cx="6390686" cy="4239048"/>
          </a:xfrm>
          <a:custGeom>
            <a:avLst/>
            <a:gdLst/>
            <a:ahLst/>
            <a:cxnLst/>
            <a:rect r="r" b="b" t="t" l="l"/>
            <a:pathLst>
              <a:path h="4239048" w="6390686">
                <a:moveTo>
                  <a:pt x="0" y="0"/>
                </a:moveTo>
                <a:lnTo>
                  <a:pt x="6390685" y="0"/>
                </a:lnTo>
                <a:lnTo>
                  <a:pt x="6390685" y="4239047"/>
                </a:lnTo>
                <a:lnTo>
                  <a:pt x="0" y="4239047"/>
                </a:lnTo>
                <a:lnTo>
                  <a:pt x="0" y="0"/>
                </a:lnTo>
                <a:close/>
              </a:path>
            </a:pathLst>
          </a:custGeom>
          <a:blipFill>
            <a:blip r:embed="rId7"/>
            <a:stretch>
              <a:fillRect l="0" t="0" r="0" b="0"/>
            </a:stretch>
          </a:blipFill>
        </p:spPr>
      </p:sp>
      <p:sp>
        <p:nvSpPr>
          <p:cNvPr name="Freeform 10" id="10"/>
          <p:cNvSpPr/>
          <p:nvPr/>
        </p:nvSpPr>
        <p:spPr>
          <a:xfrm flipH="false" flipV="false" rot="0">
            <a:off x="432689" y="1937054"/>
            <a:ext cx="5576885" cy="3731297"/>
          </a:xfrm>
          <a:custGeom>
            <a:avLst/>
            <a:gdLst/>
            <a:ahLst/>
            <a:cxnLst/>
            <a:rect r="r" b="b" t="t" l="l"/>
            <a:pathLst>
              <a:path h="3731297" w="5576885">
                <a:moveTo>
                  <a:pt x="0" y="0"/>
                </a:moveTo>
                <a:lnTo>
                  <a:pt x="5576885" y="0"/>
                </a:lnTo>
                <a:lnTo>
                  <a:pt x="5576885" y="3731297"/>
                </a:lnTo>
                <a:lnTo>
                  <a:pt x="0" y="3731297"/>
                </a:lnTo>
                <a:lnTo>
                  <a:pt x="0" y="0"/>
                </a:lnTo>
                <a:close/>
              </a:path>
            </a:pathLst>
          </a:custGeom>
          <a:blipFill>
            <a:blip r:embed="rId8"/>
            <a:stretch>
              <a:fillRect l="0" t="0" r="0" b="0"/>
            </a:stretch>
          </a:blipFill>
        </p:spPr>
      </p:sp>
    </p:spTree>
  </p:cSld>
  <p:clrMapOvr>
    <a:masterClrMapping/>
  </p:clrMapOvr>
  <p:transition spd="slow">
    <p:push dir="l"/>
  </p:transition>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AEAEAE"/>
        </a:solidFill>
      </p:bgPr>
    </p:bg>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ext>
            </p:extLst>
          </p:nvPr>
        </p:nvPicPr>
        <p:blipFill>
          <a:blip r:embed="rId2">
            <a:alphaModFix amt="43999"/>
          </a:blip>
          <a:srcRect l="0" t="657" r="0" b="657"/>
          <a:stretch>
            <a:fillRect/>
          </a:stretch>
        </p:blipFill>
        <p:spPr>
          <a:xfrm flipH="false" flipV="false" rot="0">
            <a:off x="0" y="0"/>
            <a:ext cx="18288000" cy="10287000"/>
          </a:xfrm>
          <a:prstGeom prst="rect">
            <a:avLst/>
          </a:prstGeom>
        </p:spPr>
      </p:pic>
      <p:sp>
        <p:nvSpPr>
          <p:cNvPr name="TextBox 3" id="3"/>
          <p:cNvSpPr txBox="true"/>
          <p:nvPr/>
        </p:nvSpPr>
        <p:spPr>
          <a:xfrm rot="0">
            <a:off x="3631185" y="3617323"/>
            <a:ext cx="11025631" cy="2738030"/>
          </a:xfrm>
          <a:prstGeom prst="rect">
            <a:avLst/>
          </a:prstGeom>
        </p:spPr>
        <p:txBody>
          <a:bodyPr anchor="t" rtlCol="false" tIns="0" lIns="0" bIns="0" rIns="0">
            <a:spAutoFit/>
          </a:bodyPr>
          <a:lstStyle/>
          <a:p>
            <a:pPr algn="ctr" marL="0" indent="0" lvl="0">
              <a:lnSpc>
                <a:spcPts val="22334"/>
              </a:lnSpc>
              <a:spcBef>
                <a:spcPct val="0"/>
              </a:spcBef>
            </a:pPr>
            <a:r>
              <a:rPr lang="en-US" sz="15953">
                <a:solidFill>
                  <a:srgbClr val="FFFFFF"/>
                </a:solidFill>
                <a:latin typeface="Lato"/>
                <a:ea typeface="Lato"/>
                <a:cs typeface="Lato"/>
                <a:sym typeface="Lato"/>
              </a:rPr>
              <a:t>Thank You.</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alphaModFix amt="26000"/>
            </a:blip>
            <a:stretch>
              <a:fillRect l="0" t="-9222" r="0" b="-9222"/>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alphaModFix amt="85000"/>
          </a:blip>
          <a:srcRect l="29351" t="0" r="30172" b="0"/>
          <a:stretch>
            <a:fillRect/>
          </a:stretch>
        </p:blipFill>
        <p:spPr>
          <a:xfrm flipH="false" flipV="false" rot="0">
            <a:off x="10885795" y="0"/>
            <a:ext cx="7402205" cy="10287000"/>
          </a:xfrm>
          <a:prstGeom prst="rect">
            <a:avLst/>
          </a:prstGeom>
        </p:spPr>
      </p:pic>
      <p:sp>
        <p:nvSpPr>
          <p:cNvPr name="TextBox 4" id="4"/>
          <p:cNvSpPr txBox="true"/>
          <p:nvPr/>
        </p:nvSpPr>
        <p:spPr>
          <a:xfrm rot="0">
            <a:off x="662496" y="1392360"/>
            <a:ext cx="6986951" cy="1368428"/>
          </a:xfrm>
          <a:prstGeom prst="rect">
            <a:avLst/>
          </a:prstGeom>
        </p:spPr>
        <p:txBody>
          <a:bodyPr anchor="t" rtlCol="false" tIns="0" lIns="0" bIns="0" rIns="0">
            <a:spAutoFit/>
          </a:bodyPr>
          <a:lstStyle/>
          <a:p>
            <a:pPr algn="l" marL="0" indent="0" lvl="0">
              <a:lnSpc>
                <a:spcPts val="11199"/>
              </a:lnSpc>
              <a:spcBef>
                <a:spcPct val="0"/>
              </a:spcBef>
            </a:pPr>
            <a:r>
              <a:rPr lang="en-US" sz="7999">
                <a:solidFill>
                  <a:srgbClr val="000000"/>
                </a:solidFill>
                <a:latin typeface="Lato"/>
                <a:ea typeface="Lato"/>
                <a:cs typeface="Lato"/>
                <a:sym typeface="Lato"/>
              </a:rPr>
              <a:t>Introduction</a:t>
            </a:r>
          </a:p>
        </p:txBody>
      </p:sp>
      <p:sp>
        <p:nvSpPr>
          <p:cNvPr name="TextBox 5" id="5"/>
          <p:cNvSpPr txBox="true"/>
          <p:nvPr/>
        </p:nvSpPr>
        <p:spPr>
          <a:xfrm rot="0">
            <a:off x="662496" y="2684588"/>
            <a:ext cx="9800264" cy="7023100"/>
          </a:xfrm>
          <a:prstGeom prst="rect">
            <a:avLst/>
          </a:prstGeom>
        </p:spPr>
        <p:txBody>
          <a:bodyPr anchor="t" rtlCol="false" tIns="0" lIns="0" bIns="0" rIns="0">
            <a:spAutoFit/>
          </a:bodyPr>
          <a:lstStyle/>
          <a:p>
            <a:pPr algn="just">
              <a:lnSpc>
                <a:spcPts val="5599"/>
              </a:lnSpc>
            </a:pPr>
            <a:r>
              <a:rPr lang="en-US" sz="3999" b="true">
                <a:solidFill>
                  <a:srgbClr val="000000"/>
                </a:solidFill>
                <a:latin typeface="Lato Bold"/>
                <a:ea typeface="Lato Bold"/>
                <a:cs typeface="Lato Bold"/>
                <a:sym typeface="Lato Bold"/>
              </a:rPr>
              <a:t>This project aims to design a 4-axis CNC milling machine with five degrees of freedom for processing soft materials such as plastic, wood, and aluminum. The project seeks to provide an economic and precise solution for small and medium-sized factories, enhancing production efficiency through modern manufacturing technologies.</a:t>
            </a:r>
          </a:p>
          <a:p>
            <a:pPr algn="just" marL="0" indent="0" lvl="0">
              <a:lnSpc>
                <a:spcPts val="5599"/>
              </a:lnSpc>
              <a:spcBef>
                <a:spcPct val="0"/>
              </a:spcBef>
            </a:pPr>
          </a:p>
        </p:txBody>
      </p:sp>
    </p:spTree>
  </p:cSld>
  <p:clrMapOvr>
    <a:masterClrMapping/>
  </p:clrMapOvr>
  <p:transition spd="slow">
    <p:push dir="l"/>
  </p:transition>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p:cNvPicPr>
            <a:picLocks noChangeAspect="true"/>
          </p:cNvPicPr>
          <p:nvPr/>
        </p:nvPicPr>
        <p:blipFill>
          <a:blip r:embed="rId2">
            <a:alphaModFix amt="12000"/>
          </a:blip>
          <a:srcRect l="0" t="164" r="0" b="164"/>
          <a:stretch>
            <a:fillRect/>
          </a:stretch>
        </p:blipFill>
        <p:spPr>
          <a:xfrm flipH="false" flipV="false" rot="0">
            <a:off x="0" y="0"/>
            <a:ext cx="18288000" cy="10287000"/>
          </a:xfrm>
          <a:prstGeom prst="rect">
            <a:avLst/>
          </a:prstGeom>
        </p:spPr>
      </p:pic>
      <p:grpSp>
        <p:nvGrpSpPr>
          <p:cNvPr name="Group 3" id="3"/>
          <p:cNvGrpSpPr/>
          <p:nvPr/>
        </p:nvGrpSpPr>
        <p:grpSpPr>
          <a:xfrm rot="0">
            <a:off x="14745405" y="1028700"/>
            <a:ext cx="2513895" cy="432228"/>
            <a:chOff x="0" y="0"/>
            <a:chExt cx="2363678" cy="406400"/>
          </a:xfrm>
        </p:grpSpPr>
        <p:sp>
          <p:nvSpPr>
            <p:cNvPr name="Freeform 4" id="4"/>
            <p:cNvSpPr/>
            <p:nvPr/>
          </p:nvSpPr>
          <p:spPr>
            <a:xfrm flipH="false" flipV="false" rot="0">
              <a:off x="0" y="0"/>
              <a:ext cx="2363678" cy="406400"/>
            </a:xfrm>
            <a:custGeom>
              <a:avLst/>
              <a:gdLst/>
              <a:ahLst/>
              <a:cxnLst/>
              <a:rect r="r" b="b" t="t" l="l"/>
              <a:pathLst>
                <a:path h="406400" w="2363678">
                  <a:moveTo>
                    <a:pt x="2160478" y="0"/>
                  </a:moveTo>
                  <a:cubicBezTo>
                    <a:pt x="2272703" y="0"/>
                    <a:pt x="2363678" y="90976"/>
                    <a:pt x="2363678" y="203200"/>
                  </a:cubicBezTo>
                  <a:cubicBezTo>
                    <a:pt x="2363678" y="315424"/>
                    <a:pt x="2272703" y="406400"/>
                    <a:pt x="2160478" y="406400"/>
                  </a:cubicBezTo>
                  <a:lnTo>
                    <a:pt x="203200" y="406400"/>
                  </a:lnTo>
                  <a:cubicBezTo>
                    <a:pt x="90976" y="406400"/>
                    <a:pt x="0" y="315424"/>
                    <a:pt x="0" y="203200"/>
                  </a:cubicBezTo>
                  <a:cubicBezTo>
                    <a:pt x="0" y="90976"/>
                    <a:pt x="90976" y="0"/>
                    <a:pt x="203200" y="0"/>
                  </a:cubicBezTo>
                  <a:close/>
                </a:path>
              </a:pathLst>
            </a:custGeom>
            <a:solidFill>
              <a:srgbClr val="FFFFFF"/>
            </a:solidFill>
          </p:spPr>
        </p:sp>
        <p:sp>
          <p:nvSpPr>
            <p:cNvPr name="TextBox 5" id="5"/>
            <p:cNvSpPr txBox="true"/>
            <p:nvPr/>
          </p:nvSpPr>
          <p:spPr>
            <a:xfrm>
              <a:off x="0" y="-47625"/>
              <a:ext cx="2363678" cy="454025"/>
            </a:xfrm>
            <a:prstGeom prst="rect">
              <a:avLst/>
            </a:prstGeom>
          </p:spPr>
          <p:txBody>
            <a:bodyPr anchor="ctr" rtlCol="false" tIns="50800" lIns="50800" bIns="50800" rIns="50800"/>
            <a:lstStyle/>
            <a:p>
              <a:pPr algn="ctr">
                <a:lnSpc>
                  <a:spcPts val="3359"/>
                </a:lnSpc>
              </a:pPr>
            </a:p>
          </p:txBody>
        </p:sp>
      </p:grpSp>
      <p:sp>
        <p:nvSpPr>
          <p:cNvPr name="TextBox 6" id="6"/>
          <p:cNvSpPr txBox="true"/>
          <p:nvPr/>
        </p:nvSpPr>
        <p:spPr>
          <a:xfrm rot="0">
            <a:off x="13539589" y="4849712"/>
            <a:ext cx="4088718" cy="1552576"/>
          </a:xfrm>
          <a:prstGeom prst="rect">
            <a:avLst/>
          </a:prstGeom>
        </p:spPr>
        <p:txBody>
          <a:bodyPr anchor="t" rtlCol="false" tIns="0" lIns="0" bIns="0" rIns="0">
            <a:spAutoFit/>
          </a:bodyPr>
          <a:lstStyle/>
          <a:p>
            <a:pPr algn="just">
              <a:lnSpc>
                <a:spcPts val="4199"/>
              </a:lnSpc>
            </a:pPr>
            <a:r>
              <a:rPr lang="en-US" sz="2999" b="true">
                <a:solidFill>
                  <a:srgbClr val="000000"/>
                </a:solidFill>
                <a:latin typeface="Lato Bold"/>
                <a:ea typeface="Lato Bold"/>
                <a:cs typeface="Lato Bold"/>
                <a:sym typeface="Lato Bold"/>
              </a:rPr>
              <a:t>Customer Savings ($)</a:t>
            </a:r>
          </a:p>
          <a:p>
            <a:pPr algn="just">
              <a:lnSpc>
                <a:spcPts val="4199"/>
              </a:lnSpc>
            </a:pPr>
          </a:p>
          <a:p>
            <a:pPr algn="just">
              <a:lnSpc>
                <a:spcPts val="4199"/>
              </a:lnSpc>
              <a:spcBef>
                <a:spcPct val="0"/>
              </a:spcBef>
            </a:pPr>
          </a:p>
        </p:txBody>
      </p:sp>
      <p:sp>
        <p:nvSpPr>
          <p:cNvPr name="AutoShape 7" id="7"/>
          <p:cNvSpPr/>
          <p:nvPr/>
        </p:nvSpPr>
        <p:spPr>
          <a:xfrm>
            <a:off x="1243234" y="4485263"/>
            <a:ext cx="15801532" cy="0"/>
          </a:xfrm>
          <a:prstGeom prst="line">
            <a:avLst/>
          </a:prstGeom>
          <a:ln cap="flat" w="38100">
            <a:solidFill>
              <a:srgbClr val="000000"/>
            </a:solidFill>
            <a:prstDash val="solid"/>
            <a:headEnd type="none" len="sm" w="sm"/>
            <a:tailEnd type="none" len="sm" w="sm"/>
          </a:ln>
        </p:spPr>
      </p:sp>
      <p:grpSp>
        <p:nvGrpSpPr>
          <p:cNvPr name="Group 8" id="8"/>
          <p:cNvGrpSpPr/>
          <p:nvPr/>
        </p:nvGrpSpPr>
        <p:grpSpPr>
          <a:xfrm rot="0">
            <a:off x="5342019" y="4332513"/>
            <a:ext cx="305500" cy="30550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sp>
        <p:sp>
          <p:nvSpPr>
            <p:cNvPr name="TextBox 10" id="10"/>
            <p:cNvSpPr txBox="true"/>
            <p:nvPr/>
          </p:nvSpPr>
          <p:spPr>
            <a:xfrm>
              <a:off x="76200" y="28575"/>
              <a:ext cx="660400" cy="708025"/>
            </a:xfrm>
            <a:prstGeom prst="rect">
              <a:avLst/>
            </a:prstGeom>
          </p:spPr>
          <p:txBody>
            <a:bodyPr anchor="ctr" rtlCol="false" tIns="50800" lIns="50800" bIns="50800" rIns="50800"/>
            <a:lstStyle/>
            <a:p>
              <a:pPr algn="ctr">
                <a:lnSpc>
                  <a:spcPts val="2520"/>
                </a:lnSpc>
              </a:pPr>
            </a:p>
          </p:txBody>
        </p:sp>
      </p:grpSp>
      <p:grpSp>
        <p:nvGrpSpPr>
          <p:cNvPr name="Group 11" id="11"/>
          <p:cNvGrpSpPr/>
          <p:nvPr/>
        </p:nvGrpSpPr>
        <p:grpSpPr>
          <a:xfrm rot="0">
            <a:off x="9463531" y="4332513"/>
            <a:ext cx="305500" cy="30550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sp>
        <p:sp>
          <p:nvSpPr>
            <p:cNvPr name="TextBox 13" id="13"/>
            <p:cNvSpPr txBox="true"/>
            <p:nvPr/>
          </p:nvSpPr>
          <p:spPr>
            <a:xfrm>
              <a:off x="76200" y="28575"/>
              <a:ext cx="660400" cy="708025"/>
            </a:xfrm>
            <a:prstGeom prst="rect">
              <a:avLst/>
            </a:prstGeom>
          </p:spPr>
          <p:txBody>
            <a:bodyPr anchor="ctr" rtlCol="false" tIns="50800" lIns="50800" bIns="50800" rIns="50800"/>
            <a:lstStyle/>
            <a:p>
              <a:pPr algn="ctr">
                <a:lnSpc>
                  <a:spcPts val="2520"/>
                </a:lnSpc>
              </a:pPr>
            </a:p>
          </p:txBody>
        </p:sp>
      </p:grpSp>
      <p:grpSp>
        <p:nvGrpSpPr>
          <p:cNvPr name="Group 14" id="14"/>
          <p:cNvGrpSpPr/>
          <p:nvPr/>
        </p:nvGrpSpPr>
        <p:grpSpPr>
          <a:xfrm rot="0">
            <a:off x="13539589" y="4332513"/>
            <a:ext cx="305500" cy="305500"/>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sp>
        <p:sp>
          <p:nvSpPr>
            <p:cNvPr name="TextBox 16" id="16"/>
            <p:cNvSpPr txBox="true"/>
            <p:nvPr/>
          </p:nvSpPr>
          <p:spPr>
            <a:xfrm>
              <a:off x="76200" y="28575"/>
              <a:ext cx="660400" cy="708025"/>
            </a:xfrm>
            <a:prstGeom prst="rect">
              <a:avLst/>
            </a:prstGeom>
          </p:spPr>
          <p:txBody>
            <a:bodyPr anchor="ctr" rtlCol="false" tIns="50800" lIns="50800" bIns="50800" rIns="50800"/>
            <a:lstStyle/>
            <a:p>
              <a:pPr algn="ctr">
                <a:lnSpc>
                  <a:spcPts val="2520"/>
                </a:lnSpc>
              </a:pPr>
            </a:p>
          </p:txBody>
        </p:sp>
      </p:grpSp>
      <p:sp>
        <p:nvSpPr>
          <p:cNvPr name="TextBox 17" id="17"/>
          <p:cNvSpPr txBox="true"/>
          <p:nvPr/>
        </p:nvSpPr>
        <p:spPr>
          <a:xfrm rot="0">
            <a:off x="4274466" y="1082889"/>
            <a:ext cx="9739068" cy="1377949"/>
          </a:xfrm>
          <a:prstGeom prst="rect">
            <a:avLst/>
          </a:prstGeom>
        </p:spPr>
        <p:txBody>
          <a:bodyPr anchor="t" rtlCol="false" tIns="0" lIns="0" bIns="0" rIns="0">
            <a:spAutoFit/>
          </a:bodyPr>
          <a:lstStyle/>
          <a:p>
            <a:pPr algn="ctr" marL="0" indent="0" lvl="0">
              <a:lnSpc>
                <a:spcPts val="11200"/>
              </a:lnSpc>
              <a:spcBef>
                <a:spcPct val="0"/>
              </a:spcBef>
            </a:pPr>
            <a:r>
              <a:rPr lang="en-US" b="true" sz="8000">
                <a:solidFill>
                  <a:srgbClr val="000000"/>
                </a:solidFill>
                <a:latin typeface="Lato Bold"/>
                <a:ea typeface="Lato Bold"/>
                <a:cs typeface="Lato Bold"/>
                <a:sym typeface="Lato Bold"/>
              </a:rPr>
              <a:t>Feasibility Study</a:t>
            </a:r>
          </a:p>
        </p:txBody>
      </p:sp>
      <p:sp>
        <p:nvSpPr>
          <p:cNvPr name="TextBox 18" id="18"/>
          <p:cNvSpPr txBox="true"/>
          <p:nvPr/>
        </p:nvSpPr>
        <p:spPr>
          <a:xfrm rot="0">
            <a:off x="866790" y="5602187"/>
            <a:ext cx="3894204" cy="1590675"/>
          </a:xfrm>
          <a:prstGeom prst="rect">
            <a:avLst/>
          </a:prstGeom>
        </p:spPr>
        <p:txBody>
          <a:bodyPr anchor="t" rtlCol="false" tIns="0" lIns="0" bIns="0" rIns="0">
            <a:spAutoFit/>
          </a:bodyPr>
          <a:lstStyle/>
          <a:p>
            <a:pPr algn="just">
              <a:lnSpc>
                <a:spcPts val="4200"/>
              </a:lnSpc>
            </a:pPr>
            <a:r>
              <a:rPr lang="en-US" sz="3000">
                <a:solidFill>
                  <a:srgbClr val="000000"/>
                </a:solidFill>
                <a:latin typeface="Lato"/>
                <a:ea typeface="Lato"/>
                <a:cs typeface="Lato"/>
                <a:sym typeface="Lato"/>
              </a:rPr>
              <a:t>Converting 3 to 4 Axis</a:t>
            </a:r>
          </a:p>
          <a:p>
            <a:pPr algn="just">
              <a:lnSpc>
                <a:spcPts val="4200"/>
              </a:lnSpc>
            </a:pPr>
          </a:p>
          <a:p>
            <a:pPr algn="just" marL="0" indent="0" lvl="0">
              <a:lnSpc>
                <a:spcPts val="4200"/>
              </a:lnSpc>
              <a:spcBef>
                <a:spcPct val="0"/>
              </a:spcBef>
            </a:pPr>
          </a:p>
        </p:txBody>
      </p:sp>
      <p:sp>
        <p:nvSpPr>
          <p:cNvPr name="TextBox 19" id="19"/>
          <p:cNvSpPr txBox="true"/>
          <p:nvPr/>
        </p:nvSpPr>
        <p:spPr>
          <a:xfrm rot="0">
            <a:off x="1125257" y="4840187"/>
            <a:ext cx="3505177" cy="1590675"/>
          </a:xfrm>
          <a:prstGeom prst="rect">
            <a:avLst/>
          </a:prstGeom>
        </p:spPr>
        <p:txBody>
          <a:bodyPr anchor="t" rtlCol="false" tIns="0" lIns="0" bIns="0" rIns="0">
            <a:spAutoFit/>
          </a:bodyPr>
          <a:lstStyle/>
          <a:p>
            <a:pPr algn="just">
              <a:lnSpc>
                <a:spcPts val="4200"/>
              </a:lnSpc>
            </a:pPr>
            <a:r>
              <a:rPr lang="en-US" sz="3000" b="true">
                <a:solidFill>
                  <a:srgbClr val="000000"/>
                </a:solidFill>
                <a:latin typeface="Lato Bold"/>
                <a:ea typeface="Lato Bold"/>
                <a:cs typeface="Lato Bold"/>
                <a:sym typeface="Lato Bold"/>
              </a:rPr>
              <a:t>Option</a:t>
            </a:r>
          </a:p>
          <a:p>
            <a:pPr algn="just">
              <a:lnSpc>
                <a:spcPts val="4200"/>
              </a:lnSpc>
            </a:pPr>
          </a:p>
          <a:p>
            <a:pPr algn="just">
              <a:lnSpc>
                <a:spcPts val="4200"/>
              </a:lnSpc>
              <a:spcBef>
                <a:spcPct val="0"/>
              </a:spcBef>
            </a:pPr>
          </a:p>
        </p:txBody>
      </p:sp>
      <p:sp>
        <p:nvSpPr>
          <p:cNvPr name="TextBox 20" id="20"/>
          <p:cNvSpPr txBox="true"/>
          <p:nvPr/>
        </p:nvSpPr>
        <p:spPr>
          <a:xfrm rot="0">
            <a:off x="5342019" y="4840187"/>
            <a:ext cx="3505177" cy="1590675"/>
          </a:xfrm>
          <a:prstGeom prst="rect">
            <a:avLst/>
          </a:prstGeom>
        </p:spPr>
        <p:txBody>
          <a:bodyPr anchor="t" rtlCol="false" tIns="0" lIns="0" bIns="0" rIns="0">
            <a:spAutoFit/>
          </a:bodyPr>
          <a:lstStyle/>
          <a:p>
            <a:pPr algn="just">
              <a:lnSpc>
                <a:spcPts val="4200"/>
              </a:lnSpc>
            </a:pPr>
            <a:r>
              <a:rPr lang="en-US" sz="3000" b="true">
                <a:solidFill>
                  <a:srgbClr val="000000"/>
                </a:solidFill>
                <a:latin typeface="Lato Bold"/>
                <a:ea typeface="Lato Bold"/>
                <a:cs typeface="Lato Bold"/>
                <a:sym typeface="Lato Bold"/>
              </a:rPr>
              <a:t>Customer Cost ($)</a:t>
            </a:r>
          </a:p>
          <a:p>
            <a:pPr algn="just">
              <a:lnSpc>
                <a:spcPts val="4200"/>
              </a:lnSpc>
            </a:pPr>
          </a:p>
          <a:p>
            <a:pPr algn="just">
              <a:lnSpc>
                <a:spcPts val="4200"/>
              </a:lnSpc>
              <a:spcBef>
                <a:spcPct val="0"/>
              </a:spcBef>
            </a:pPr>
          </a:p>
        </p:txBody>
      </p:sp>
      <p:sp>
        <p:nvSpPr>
          <p:cNvPr name="TextBox 21" id="21"/>
          <p:cNvSpPr txBox="true"/>
          <p:nvPr/>
        </p:nvSpPr>
        <p:spPr>
          <a:xfrm rot="0">
            <a:off x="9440804" y="4840187"/>
            <a:ext cx="3505177" cy="1616711"/>
          </a:xfrm>
          <a:prstGeom prst="rect">
            <a:avLst/>
          </a:prstGeom>
        </p:spPr>
        <p:txBody>
          <a:bodyPr anchor="t" rtlCol="false" tIns="0" lIns="0" bIns="0" rIns="0">
            <a:spAutoFit/>
          </a:bodyPr>
          <a:lstStyle/>
          <a:p>
            <a:pPr algn="just">
              <a:lnSpc>
                <a:spcPts val="4339"/>
              </a:lnSpc>
            </a:pPr>
            <a:r>
              <a:rPr lang="en-US" sz="3099" b="true">
                <a:solidFill>
                  <a:srgbClr val="000000"/>
                </a:solidFill>
                <a:latin typeface="Lato Bold"/>
                <a:ea typeface="Lato Bold"/>
                <a:cs typeface="Lato Bold"/>
                <a:sym typeface="Lato Bold"/>
              </a:rPr>
              <a:t>Market Price ($)</a:t>
            </a:r>
          </a:p>
          <a:p>
            <a:pPr algn="just">
              <a:lnSpc>
                <a:spcPts val="4339"/>
              </a:lnSpc>
            </a:pPr>
          </a:p>
          <a:p>
            <a:pPr algn="just">
              <a:lnSpc>
                <a:spcPts val="4339"/>
              </a:lnSpc>
              <a:spcBef>
                <a:spcPct val="0"/>
              </a:spcBef>
            </a:pPr>
          </a:p>
        </p:txBody>
      </p:sp>
      <p:sp>
        <p:nvSpPr>
          <p:cNvPr name="TextBox 22" id="22"/>
          <p:cNvSpPr txBox="true"/>
          <p:nvPr/>
        </p:nvSpPr>
        <p:spPr>
          <a:xfrm rot="0">
            <a:off x="859028" y="6616974"/>
            <a:ext cx="4274262" cy="2124075"/>
          </a:xfrm>
          <a:prstGeom prst="rect">
            <a:avLst/>
          </a:prstGeom>
        </p:spPr>
        <p:txBody>
          <a:bodyPr anchor="t" rtlCol="false" tIns="0" lIns="0" bIns="0" rIns="0">
            <a:spAutoFit/>
          </a:bodyPr>
          <a:lstStyle/>
          <a:p>
            <a:pPr algn="just">
              <a:lnSpc>
                <a:spcPts val="4200"/>
              </a:lnSpc>
            </a:pPr>
            <a:r>
              <a:rPr lang="en-US" sz="3000">
                <a:solidFill>
                  <a:srgbClr val="000000"/>
                </a:solidFill>
                <a:latin typeface="Lato"/>
                <a:ea typeface="Lato"/>
                <a:cs typeface="Lato"/>
                <a:sym typeface="Lato"/>
              </a:rPr>
              <a:t>Purchasing New Machine</a:t>
            </a:r>
          </a:p>
          <a:p>
            <a:pPr algn="just">
              <a:lnSpc>
                <a:spcPts val="4200"/>
              </a:lnSpc>
            </a:pPr>
          </a:p>
          <a:p>
            <a:pPr algn="just">
              <a:lnSpc>
                <a:spcPts val="4200"/>
              </a:lnSpc>
            </a:pPr>
          </a:p>
          <a:p>
            <a:pPr algn="just" marL="0" indent="0" lvl="0">
              <a:lnSpc>
                <a:spcPts val="4200"/>
              </a:lnSpc>
              <a:spcBef>
                <a:spcPct val="0"/>
              </a:spcBef>
            </a:pPr>
          </a:p>
        </p:txBody>
      </p:sp>
      <p:sp>
        <p:nvSpPr>
          <p:cNvPr name="TextBox 23" id="23"/>
          <p:cNvSpPr txBox="true"/>
          <p:nvPr/>
        </p:nvSpPr>
        <p:spPr>
          <a:xfrm rot="0">
            <a:off x="5532838" y="6616974"/>
            <a:ext cx="1909465"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1800-2000</a:t>
            </a:r>
          </a:p>
        </p:txBody>
      </p:sp>
      <p:sp>
        <p:nvSpPr>
          <p:cNvPr name="TextBox 24" id="24"/>
          <p:cNvSpPr txBox="true"/>
          <p:nvPr/>
        </p:nvSpPr>
        <p:spPr>
          <a:xfrm rot="0">
            <a:off x="9609736" y="6616974"/>
            <a:ext cx="1909465"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2800-3700</a:t>
            </a:r>
          </a:p>
        </p:txBody>
      </p:sp>
      <p:sp>
        <p:nvSpPr>
          <p:cNvPr name="TextBox 25" id="25"/>
          <p:cNvSpPr txBox="true"/>
          <p:nvPr/>
        </p:nvSpPr>
        <p:spPr>
          <a:xfrm rot="0">
            <a:off x="13606671" y="5551120"/>
            <a:ext cx="2277467"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1,900 - 2,700</a:t>
            </a:r>
          </a:p>
        </p:txBody>
      </p:sp>
      <p:sp>
        <p:nvSpPr>
          <p:cNvPr name="TextBox 26" id="26"/>
          <p:cNvSpPr txBox="true"/>
          <p:nvPr/>
        </p:nvSpPr>
        <p:spPr>
          <a:xfrm rot="0">
            <a:off x="13685992" y="6626499"/>
            <a:ext cx="1909068" cy="504825"/>
          </a:xfrm>
          <a:prstGeom prst="rect">
            <a:avLst/>
          </a:prstGeom>
        </p:spPr>
        <p:txBody>
          <a:bodyPr anchor="t" rtlCol="false" tIns="0" lIns="0" bIns="0" rIns="0">
            <a:spAutoFit/>
          </a:bodyPr>
          <a:lstStyle/>
          <a:p>
            <a:pPr algn="ctr">
              <a:lnSpc>
                <a:spcPts val="4199"/>
              </a:lnSpc>
              <a:spcBef>
                <a:spcPct val="0"/>
              </a:spcBef>
            </a:pPr>
            <a:r>
              <a:rPr lang="en-US" sz="2999">
                <a:solidFill>
                  <a:srgbClr val="000000"/>
                </a:solidFill>
                <a:latin typeface="Lato"/>
                <a:ea typeface="Lato"/>
                <a:cs typeface="Lato"/>
                <a:sym typeface="Lato"/>
              </a:rPr>
              <a:t>1000-1700</a:t>
            </a:r>
          </a:p>
        </p:txBody>
      </p:sp>
      <p:sp>
        <p:nvSpPr>
          <p:cNvPr name="TextBox 27" id="27"/>
          <p:cNvSpPr txBox="true"/>
          <p:nvPr/>
        </p:nvSpPr>
        <p:spPr>
          <a:xfrm rot="0">
            <a:off x="9609736" y="5551120"/>
            <a:ext cx="1909465"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2800-3700</a:t>
            </a:r>
          </a:p>
        </p:txBody>
      </p:sp>
      <p:sp>
        <p:nvSpPr>
          <p:cNvPr name="TextBox 28" id="28"/>
          <p:cNvSpPr txBox="true"/>
          <p:nvPr/>
        </p:nvSpPr>
        <p:spPr>
          <a:xfrm rot="0">
            <a:off x="5643367" y="5465719"/>
            <a:ext cx="1688406" cy="523875"/>
          </a:xfrm>
          <a:prstGeom prst="rect">
            <a:avLst/>
          </a:prstGeom>
        </p:spPr>
        <p:txBody>
          <a:bodyPr anchor="t" rtlCol="false" tIns="0" lIns="0" bIns="0" rIns="0">
            <a:spAutoFit/>
          </a:bodyPr>
          <a:lstStyle/>
          <a:p>
            <a:pPr algn="ctr">
              <a:lnSpc>
                <a:spcPts val="4200"/>
              </a:lnSpc>
              <a:spcBef>
                <a:spcPct val="0"/>
              </a:spcBef>
            </a:pPr>
            <a:r>
              <a:rPr lang="en-US" sz="3000">
                <a:solidFill>
                  <a:srgbClr val="000000"/>
                </a:solidFill>
                <a:latin typeface="Lato"/>
                <a:ea typeface="Lato"/>
                <a:cs typeface="Lato"/>
                <a:sym typeface="Lato"/>
              </a:rPr>
              <a:t>900</a:t>
            </a:r>
            <a:r>
              <a:rPr lang="en-US" sz="3000">
                <a:solidFill>
                  <a:srgbClr val="000000"/>
                </a:solidFill>
                <a:latin typeface="Lato"/>
                <a:ea typeface="Lato"/>
                <a:cs typeface="Lato"/>
                <a:sym typeface="Lato"/>
              </a:rPr>
              <a:t>-1000</a:t>
            </a:r>
          </a:p>
        </p:txBody>
      </p:sp>
    </p:spTree>
  </p:cSld>
  <p:clrMapOvr>
    <a:masterClrMapping/>
  </p:clrMapOvr>
  <p:transition spd="slow">
    <p:push dir="l"/>
  </p:transition>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72146" y="-211155"/>
            <a:ext cx="18278475" cy="12037623"/>
          </a:xfrm>
          <a:custGeom>
            <a:avLst/>
            <a:gdLst/>
            <a:ahLst/>
            <a:cxnLst/>
            <a:rect r="r" b="b" t="t" l="l"/>
            <a:pathLst>
              <a:path h="12037623" w="18278475">
                <a:moveTo>
                  <a:pt x="0" y="0"/>
                </a:moveTo>
                <a:lnTo>
                  <a:pt x="18278475" y="0"/>
                </a:lnTo>
                <a:lnTo>
                  <a:pt x="18278475" y="12037623"/>
                </a:lnTo>
                <a:lnTo>
                  <a:pt x="0" y="12037623"/>
                </a:lnTo>
                <a:lnTo>
                  <a:pt x="0" y="0"/>
                </a:lnTo>
                <a:close/>
              </a:path>
            </a:pathLst>
          </a:custGeom>
          <a:blipFill>
            <a:blip r:embed="rId2">
              <a:alphaModFix amt="24000"/>
            </a:blip>
            <a:stretch>
              <a:fillRect l="0" t="-14750" r="-27769" b="-14750"/>
            </a:stretch>
          </a:blipFill>
        </p:spPr>
      </p:sp>
      <p:sp>
        <p:nvSpPr>
          <p:cNvPr name="TextBox 3" id="3"/>
          <p:cNvSpPr txBox="true"/>
          <p:nvPr/>
        </p:nvSpPr>
        <p:spPr>
          <a:xfrm rot="0">
            <a:off x="2321688" y="3663950"/>
            <a:ext cx="11016190" cy="2797174"/>
          </a:xfrm>
          <a:prstGeom prst="rect">
            <a:avLst/>
          </a:prstGeom>
        </p:spPr>
        <p:txBody>
          <a:bodyPr anchor="t" rtlCol="false" tIns="0" lIns="0" bIns="0" rIns="0">
            <a:spAutoFit/>
          </a:bodyPr>
          <a:lstStyle/>
          <a:p>
            <a:pPr algn="l">
              <a:lnSpc>
                <a:spcPts val="11200"/>
              </a:lnSpc>
            </a:pPr>
            <a:r>
              <a:rPr lang="en-US" b="true" sz="8000">
                <a:solidFill>
                  <a:srgbClr val="000000"/>
                </a:solidFill>
                <a:latin typeface="Lato Bold"/>
                <a:ea typeface="Lato Bold"/>
                <a:cs typeface="Lato Bold"/>
                <a:sym typeface="Lato Bold"/>
              </a:rPr>
              <a:t>MECHANICAL </a:t>
            </a:r>
          </a:p>
          <a:p>
            <a:pPr algn="l" marL="0" indent="0" lvl="0">
              <a:lnSpc>
                <a:spcPts val="11200"/>
              </a:lnSpc>
              <a:spcBef>
                <a:spcPct val="0"/>
              </a:spcBef>
            </a:pPr>
            <a:r>
              <a:rPr lang="en-US" b="true" sz="8000">
                <a:solidFill>
                  <a:srgbClr val="000000"/>
                </a:solidFill>
                <a:latin typeface="Lato Bold"/>
                <a:ea typeface="Lato Bold"/>
                <a:cs typeface="Lato Bold"/>
                <a:sym typeface="Lato Bold"/>
              </a:rPr>
              <a:t>DESIGN</a:t>
            </a:r>
          </a:p>
        </p:txBody>
      </p:sp>
      <p:grpSp>
        <p:nvGrpSpPr>
          <p:cNvPr name="Group 4" id="4"/>
          <p:cNvGrpSpPr/>
          <p:nvPr/>
        </p:nvGrpSpPr>
        <p:grpSpPr>
          <a:xfrm rot="0">
            <a:off x="11580580" y="830263"/>
            <a:ext cx="6707420" cy="8626473"/>
            <a:chOff x="0" y="0"/>
            <a:chExt cx="1872685" cy="2408477"/>
          </a:xfrm>
        </p:grpSpPr>
        <p:sp>
          <p:nvSpPr>
            <p:cNvPr name="Freeform 5" id="5"/>
            <p:cNvSpPr/>
            <p:nvPr/>
          </p:nvSpPr>
          <p:spPr>
            <a:xfrm flipH="false" flipV="false" rot="0">
              <a:off x="0" y="0"/>
              <a:ext cx="1872685" cy="2408477"/>
            </a:xfrm>
            <a:custGeom>
              <a:avLst/>
              <a:gdLst/>
              <a:ahLst/>
              <a:cxnLst/>
              <a:rect r="r" b="b" t="t" l="l"/>
              <a:pathLst>
                <a:path h="2408477" w="1872685">
                  <a:moveTo>
                    <a:pt x="58866" y="0"/>
                  </a:moveTo>
                  <a:lnTo>
                    <a:pt x="1813819" y="0"/>
                  </a:lnTo>
                  <a:cubicBezTo>
                    <a:pt x="1829431" y="0"/>
                    <a:pt x="1844404" y="6202"/>
                    <a:pt x="1855443" y="17241"/>
                  </a:cubicBezTo>
                  <a:cubicBezTo>
                    <a:pt x="1866483" y="28281"/>
                    <a:pt x="1872685" y="43254"/>
                    <a:pt x="1872685" y="58866"/>
                  </a:cubicBezTo>
                  <a:lnTo>
                    <a:pt x="1872685" y="2349611"/>
                  </a:lnTo>
                  <a:cubicBezTo>
                    <a:pt x="1872685" y="2365223"/>
                    <a:pt x="1866483" y="2380196"/>
                    <a:pt x="1855443" y="2391235"/>
                  </a:cubicBezTo>
                  <a:cubicBezTo>
                    <a:pt x="1844404" y="2402275"/>
                    <a:pt x="1829431" y="2408477"/>
                    <a:pt x="1813819" y="2408477"/>
                  </a:cubicBezTo>
                  <a:lnTo>
                    <a:pt x="58866" y="2408477"/>
                  </a:lnTo>
                  <a:cubicBezTo>
                    <a:pt x="43254" y="2408477"/>
                    <a:pt x="28281" y="2402275"/>
                    <a:pt x="17241" y="2391235"/>
                  </a:cubicBezTo>
                  <a:cubicBezTo>
                    <a:pt x="6202" y="2380196"/>
                    <a:pt x="0" y="2365223"/>
                    <a:pt x="0" y="2349611"/>
                  </a:cubicBezTo>
                  <a:lnTo>
                    <a:pt x="0" y="58866"/>
                  </a:lnTo>
                  <a:cubicBezTo>
                    <a:pt x="0" y="43254"/>
                    <a:pt x="6202" y="28281"/>
                    <a:pt x="17241" y="17241"/>
                  </a:cubicBezTo>
                  <a:cubicBezTo>
                    <a:pt x="28281" y="6202"/>
                    <a:pt x="43254" y="0"/>
                    <a:pt x="58866" y="0"/>
                  </a:cubicBezTo>
                  <a:close/>
                </a:path>
              </a:pathLst>
            </a:custGeom>
            <a:solidFill>
              <a:srgbClr val="FFFFFF">
                <a:alpha val="56863"/>
              </a:srgbClr>
            </a:solidFill>
          </p:spPr>
        </p:sp>
        <p:sp>
          <p:nvSpPr>
            <p:cNvPr name="TextBox 6" id="6"/>
            <p:cNvSpPr txBox="true"/>
            <p:nvPr/>
          </p:nvSpPr>
          <p:spPr>
            <a:xfrm>
              <a:off x="0" y="-38100"/>
              <a:ext cx="1872685" cy="2446577"/>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2089359" y="1110390"/>
            <a:ext cx="5689862" cy="7927657"/>
          </a:xfrm>
          <a:custGeom>
            <a:avLst/>
            <a:gdLst/>
            <a:ahLst/>
            <a:cxnLst/>
            <a:rect r="r" b="b" t="t" l="l"/>
            <a:pathLst>
              <a:path h="7927657" w="5689862">
                <a:moveTo>
                  <a:pt x="0" y="0"/>
                </a:moveTo>
                <a:lnTo>
                  <a:pt x="5689862" y="0"/>
                </a:lnTo>
                <a:lnTo>
                  <a:pt x="5689862" y="7927658"/>
                </a:lnTo>
                <a:lnTo>
                  <a:pt x="0" y="7927658"/>
                </a:lnTo>
                <a:lnTo>
                  <a:pt x="0" y="0"/>
                </a:lnTo>
                <a:close/>
              </a:path>
            </a:pathLst>
          </a:custGeom>
          <a:blipFill>
            <a:blip r:embed="rId2">
              <a:alphaModFix amt="14000"/>
            </a:blip>
            <a:stretch>
              <a:fillRect l="-109419" t="-1116" r="-27752" b="-12508"/>
            </a:stretch>
          </a:blipFill>
        </p:spPr>
      </p:sp>
      <p:sp>
        <p:nvSpPr>
          <p:cNvPr name="Freeform 8" id="8"/>
          <p:cNvSpPr/>
          <p:nvPr/>
        </p:nvSpPr>
        <p:spPr>
          <a:xfrm flipH="false" flipV="false" rot="0">
            <a:off x="12242610" y="1217152"/>
            <a:ext cx="5536611" cy="7714134"/>
          </a:xfrm>
          <a:custGeom>
            <a:avLst/>
            <a:gdLst/>
            <a:ahLst/>
            <a:cxnLst/>
            <a:rect r="r" b="b" t="t" l="l"/>
            <a:pathLst>
              <a:path h="7714134" w="5536611">
                <a:moveTo>
                  <a:pt x="0" y="0"/>
                </a:moveTo>
                <a:lnTo>
                  <a:pt x="5536611" y="0"/>
                </a:lnTo>
                <a:lnTo>
                  <a:pt x="5536611" y="7714134"/>
                </a:lnTo>
                <a:lnTo>
                  <a:pt x="0" y="7714134"/>
                </a:lnTo>
                <a:lnTo>
                  <a:pt x="0" y="0"/>
                </a:lnTo>
                <a:close/>
              </a:path>
            </a:pathLst>
          </a:custGeom>
          <a:blipFill>
            <a:blip r:embed="rId2">
              <a:alphaModFix amt="85000"/>
            </a:blip>
            <a:stretch>
              <a:fillRect l="-109419" t="-1116" r="-27752" b="-12508"/>
            </a:stretch>
          </a:blipFill>
        </p:spPr>
      </p:sp>
    </p:spTree>
  </p:cSld>
  <p:clrMapOvr>
    <a:masterClrMapping/>
  </p:clrMapOvr>
  <p:transition spd="slow">
    <p:push dir="l"/>
  </p:transition>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60" t="0" r="-60" b="0"/>
            </a:stretch>
          </a:blipFill>
        </p:spPr>
      </p:sp>
      <p:sp>
        <p:nvSpPr>
          <p:cNvPr name="TextBox 3" id="3"/>
          <p:cNvSpPr txBox="true"/>
          <p:nvPr/>
        </p:nvSpPr>
        <p:spPr>
          <a:xfrm rot="0">
            <a:off x="5388124" y="885825"/>
            <a:ext cx="7511753" cy="1301763"/>
          </a:xfrm>
          <a:prstGeom prst="rect">
            <a:avLst/>
          </a:prstGeom>
        </p:spPr>
        <p:txBody>
          <a:bodyPr anchor="t" rtlCol="false" tIns="0" lIns="0" bIns="0" rIns="0">
            <a:spAutoFit/>
          </a:bodyPr>
          <a:lstStyle/>
          <a:p>
            <a:pPr algn="ctr">
              <a:lnSpc>
                <a:spcPts val="10674"/>
              </a:lnSpc>
              <a:spcBef>
                <a:spcPct val="0"/>
              </a:spcBef>
            </a:pPr>
            <a:r>
              <a:rPr lang="en-US" b="true" sz="7624">
                <a:solidFill>
                  <a:srgbClr val="737373"/>
                </a:solidFill>
                <a:latin typeface="Lato Bold"/>
                <a:ea typeface="Lato Bold"/>
                <a:cs typeface="Lato Bold"/>
                <a:sym typeface="Lato Bold"/>
              </a:rPr>
              <a:t>INTRODUCTION</a:t>
            </a:r>
          </a:p>
        </p:txBody>
      </p:sp>
      <p:sp>
        <p:nvSpPr>
          <p:cNvPr name="TextBox 4" id="4"/>
          <p:cNvSpPr txBox="true"/>
          <p:nvPr/>
        </p:nvSpPr>
        <p:spPr>
          <a:xfrm rot="0">
            <a:off x="5264299" y="847725"/>
            <a:ext cx="7511753" cy="1301763"/>
          </a:xfrm>
          <a:prstGeom prst="rect">
            <a:avLst/>
          </a:prstGeom>
        </p:spPr>
        <p:txBody>
          <a:bodyPr anchor="t" rtlCol="false" tIns="0" lIns="0" bIns="0" rIns="0">
            <a:spAutoFit/>
          </a:bodyPr>
          <a:lstStyle/>
          <a:p>
            <a:pPr algn="ctr">
              <a:lnSpc>
                <a:spcPts val="10674"/>
              </a:lnSpc>
              <a:spcBef>
                <a:spcPct val="0"/>
              </a:spcBef>
            </a:pPr>
            <a:r>
              <a:rPr lang="en-US" b="true" sz="7624">
                <a:solidFill>
                  <a:srgbClr val="000000"/>
                </a:solidFill>
                <a:latin typeface="Lato Bold"/>
                <a:ea typeface="Lato Bold"/>
                <a:cs typeface="Lato Bold"/>
                <a:sym typeface="Lato Bold"/>
              </a:rPr>
              <a:t>INTRODUCTION</a:t>
            </a:r>
          </a:p>
        </p:txBody>
      </p:sp>
      <p:sp>
        <p:nvSpPr>
          <p:cNvPr name="TextBox 5" id="5"/>
          <p:cNvSpPr txBox="true"/>
          <p:nvPr/>
        </p:nvSpPr>
        <p:spPr>
          <a:xfrm rot="0">
            <a:off x="688354" y="3271773"/>
            <a:ext cx="16911292" cy="8565082"/>
          </a:xfrm>
          <a:prstGeom prst="rect">
            <a:avLst/>
          </a:prstGeom>
        </p:spPr>
        <p:txBody>
          <a:bodyPr anchor="t" rtlCol="false" tIns="0" lIns="0" bIns="0" rIns="0">
            <a:spAutoFit/>
          </a:bodyPr>
          <a:lstStyle/>
          <a:p>
            <a:pPr algn="just">
              <a:lnSpc>
                <a:spcPts val="5599"/>
              </a:lnSpc>
            </a:pPr>
            <a:r>
              <a:rPr lang="en-US" sz="3999" b="true">
                <a:solidFill>
                  <a:srgbClr val="000000"/>
                </a:solidFill>
                <a:latin typeface="Lato Bold"/>
                <a:ea typeface="Lato Bold"/>
                <a:cs typeface="Lato Bold"/>
                <a:sym typeface="Lato Bold"/>
              </a:rPr>
              <a:t>The mechanical design of the CNC machine aims to create a strong and precise system capable of efficiently processing soft materials such as plastic, wood, and aluminum. The traditional 3-axis machine has been enhanced by adding a fourth rotary axis, providing greater flexibility and higher accuracy for complex manufacturing tasks. The design includes selecting appropriate materials, optimal motor choices, and studying forces and torque to ensure stability and performance."</a:t>
            </a:r>
          </a:p>
          <a:p>
            <a:pPr algn="just">
              <a:lnSpc>
                <a:spcPts val="5599"/>
              </a:lnSpc>
            </a:pPr>
          </a:p>
          <a:p>
            <a:pPr algn="just">
              <a:lnSpc>
                <a:spcPts val="7817"/>
              </a:lnSpc>
            </a:pPr>
          </a:p>
          <a:p>
            <a:pPr algn="just">
              <a:lnSpc>
                <a:spcPts val="7817"/>
              </a:lnSpc>
            </a:pPr>
          </a:p>
          <a:p>
            <a:pPr algn="just">
              <a:lnSpc>
                <a:spcPts val="7817"/>
              </a:lnSpc>
              <a:spcBef>
                <a:spcPct val="0"/>
              </a:spcBef>
            </a:pPr>
          </a:p>
        </p:txBody>
      </p:sp>
    </p:spTree>
  </p:cSld>
  <p:clrMapOvr>
    <a:masterClrMapping/>
  </p:clrMapOvr>
  <p:transition spd="slow">
    <p:push dir="l"/>
  </p:transition>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480707" cy="10287000"/>
          </a:xfrm>
          <a:custGeom>
            <a:avLst/>
            <a:gdLst/>
            <a:ahLst/>
            <a:cxnLst/>
            <a:rect r="r" b="b" t="t" l="l"/>
            <a:pathLst>
              <a:path h="10287000" w="18480707">
                <a:moveTo>
                  <a:pt x="0" y="0"/>
                </a:moveTo>
                <a:lnTo>
                  <a:pt x="18480707" y="0"/>
                </a:lnTo>
                <a:lnTo>
                  <a:pt x="18480707" y="10287000"/>
                </a:lnTo>
                <a:lnTo>
                  <a:pt x="0" y="10287000"/>
                </a:lnTo>
                <a:lnTo>
                  <a:pt x="0" y="0"/>
                </a:lnTo>
                <a:close/>
              </a:path>
            </a:pathLst>
          </a:custGeom>
          <a:blipFill>
            <a:blip r:embed="rId2">
              <a:alphaModFix amt="31000"/>
            </a:blip>
            <a:stretch>
              <a:fillRect l="0" t="-19501" r="0" b="-17735"/>
            </a:stretch>
          </a:blipFill>
        </p:spPr>
      </p:sp>
      <p:sp>
        <p:nvSpPr>
          <p:cNvPr name="TextBox 3" id="3"/>
          <p:cNvSpPr txBox="true"/>
          <p:nvPr/>
        </p:nvSpPr>
        <p:spPr>
          <a:xfrm rot="0">
            <a:off x="489625" y="3427374"/>
            <a:ext cx="7932381" cy="2011853"/>
          </a:xfrm>
          <a:prstGeom prst="rect">
            <a:avLst/>
          </a:prstGeom>
        </p:spPr>
        <p:txBody>
          <a:bodyPr anchor="t" rtlCol="false" tIns="0" lIns="0" bIns="0" rIns="0">
            <a:spAutoFit/>
          </a:bodyPr>
          <a:lstStyle/>
          <a:p>
            <a:pPr algn="l">
              <a:lnSpc>
                <a:spcPts val="8064"/>
              </a:lnSpc>
            </a:pPr>
            <a:r>
              <a:rPr lang="en-US" sz="5760" b="true">
                <a:solidFill>
                  <a:srgbClr val="000000"/>
                </a:solidFill>
                <a:latin typeface="Lato Bold"/>
                <a:ea typeface="Lato Bold"/>
                <a:cs typeface="Lato Bold"/>
                <a:sym typeface="Lato Bold"/>
              </a:rPr>
              <a:t>STRUCTURE </a:t>
            </a:r>
          </a:p>
          <a:p>
            <a:pPr algn="l" marL="0" indent="0" lvl="0">
              <a:lnSpc>
                <a:spcPts val="8064"/>
              </a:lnSpc>
              <a:spcBef>
                <a:spcPct val="0"/>
              </a:spcBef>
            </a:pPr>
            <a:r>
              <a:rPr lang="en-US" b="true" sz="5760">
                <a:solidFill>
                  <a:srgbClr val="000000"/>
                </a:solidFill>
                <a:latin typeface="Lato Bold"/>
                <a:ea typeface="Lato Bold"/>
                <a:cs typeface="Lato Bold"/>
                <a:sym typeface="Lato Bold"/>
              </a:rPr>
              <a:t>DESIGN</a:t>
            </a:r>
          </a:p>
        </p:txBody>
      </p:sp>
      <p:grpSp>
        <p:nvGrpSpPr>
          <p:cNvPr name="Group 4" id="4"/>
          <p:cNvGrpSpPr/>
          <p:nvPr/>
        </p:nvGrpSpPr>
        <p:grpSpPr>
          <a:xfrm rot="0">
            <a:off x="5903369" y="285251"/>
            <a:ext cx="12384631" cy="9716498"/>
            <a:chOff x="0" y="0"/>
            <a:chExt cx="3457739" cy="2712807"/>
          </a:xfrm>
        </p:grpSpPr>
        <p:sp>
          <p:nvSpPr>
            <p:cNvPr name="Freeform 5" id="5"/>
            <p:cNvSpPr/>
            <p:nvPr/>
          </p:nvSpPr>
          <p:spPr>
            <a:xfrm flipH="false" flipV="false" rot="0">
              <a:off x="0" y="0"/>
              <a:ext cx="3457739" cy="2712807"/>
            </a:xfrm>
            <a:custGeom>
              <a:avLst/>
              <a:gdLst/>
              <a:ahLst/>
              <a:cxnLst/>
              <a:rect r="r" b="b" t="t" l="l"/>
              <a:pathLst>
                <a:path h="2712807" w="3457739">
                  <a:moveTo>
                    <a:pt x="31881" y="0"/>
                  </a:moveTo>
                  <a:lnTo>
                    <a:pt x="3425858" y="0"/>
                  </a:lnTo>
                  <a:cubicBezTo>
                    <a:pt x="3434313" y="0"/>
                    <a:pt x="3442422" y="3359"/>
                    <a:pt x="3448401" y="9338"/>
                  </a:cubicBezTo>
                  <a:cubicBezTo>
                    <a:pt x="3454380" y="15317"/>
                    <a:pt x="3457739" y="23426"/>
                    <a:pt x="3457739" y="31881"/>
                  </a:cubicBezTo>
                  <a:lnTo>
                    <a:pt x="3457739" y="2680926"/>
                  </a:lnTo>
                  <a:cubicBezTo>
                    <a:pt x="3457739" y="2689381"/>
                    <a:pt x="3454380" y="2697490"/>
                    <a:pt x="3448401" y="2703469"/>
                  </a:cubicBezTo>
                  <a:cubicBezTo>
                    <a:pt x="3442422" y="2709448"/>
                    <a:pt x="3434313" y="2712807"/>
                    <a:pt x="3425858" y="2712807"/>
                  </a:cubicBezTo>
                  <a:lnTo>
                    <a:pt x="31881" y="2712807"/>
                  </a:lnTo>
                  <a:cubicBezTo>
                    <a:pt x="23426" y="2712807"/>
                    <a:pt x="15317" y="2709448"/>
                    <a:pt x="9338" y="2703469"/>
                  </a:cubicBezTo>
                  <a:cubicBezTo>
                    <a:pt x="3359" y="2697490"/>
                    <a:pt x="0" y="2689381"/>
                    <a:pt x="0" y="2680926"/>
                  </a:cubicBezTo>
                  <a:lnTo>
                    <a:pt x="0" y="31881"/>
                  </a:lnTo>
                  <a:cubicBezTo>
                    <a:pt x="0" y="23426"/>
                    <a:pt x="3359" y="15317"/>
                    <a:pt x="9338" y="9338"/>
                  </a:cubicBezTo>
                  <a:cubicBezTo>
                    <a:pt x="15317" y="3359"/>
                    <a:pt x="23426" y="0"/>
                    <a:pt x="31881" y="0"/>
                  </a:cubicBezTo>
                  <a:close/>
                </a:path>
              </a:pathLst>
            </a:custGeom>
            <a:solidFill>
              <a:srgbClr val="FFFFFF">
                <a:alpha val="56863"/>
              </a:srgbClr>
            </a:solidFill>
          </p:spPr>
        </p:sp>
        <p:sp>
          <p:nvSpPr>
            <p:cNvPr name="TextBox 6" id="6"/>
            <p:cNvSpPr txBox="true"/>
            <p:nvPr/>
          </p:nvSpPr>
          <p:spPr>
            <a:xfrm>
              <a:off x="0" y="-38100"/>
              <a:ext cx="3457739" cy="2750907"/>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6511637" y="624380"/>
            <a:ext cx="11434696" cy="9065388"/>
          </a:xfrm>
          <a:custGeom>
            <a:avLst/>
            <a:gdLst/>
            <a:ahLst/>
            <a:cxnLst/>
            <a:rect r="r" b="b" t="t" l="l"/>
            <a:pathLst>
              <a:path h="9065388" w="11434696">
                <a:moveTo>
                  <a:pt x="0" y="0"/>
                </a:moveTo>
                <a:lnTo>
                  <a:pt x="11434696" y="0"/>
                </a:lnTo>
                <a:lnTo>
                  <a:pt x="11434696" y="9065388"/>
                </a:lnTo>
                <a:lnTo>
                  <a:pt x="0" y="9065388"/>
                </a:lnTo>
                <a:lnTo>
                  <a:pt x="0" y="0"/>
                </a:lnTo>
                <a:close/>
              </a:path>
            </a:pathLst>
          </a:custGeom>
          <a:blipFill>
            <a:blip r:embed="rId2">
              <a:alphaModFix amt="18999"/>
            </a:blip>
            <a:stretch>
              <a:fillRect l="-7681" t="-3757" r="0" b="0"/>
            </a:stretch>
          </a:blipFill>
        </p:spPr>
      </p:sp>
      <p:sp>
        <p:nvSpPr>
          <p:cNvPr name="Freeform 8" id="8"/>
          <p:cNvSpPr/>
          <p:nvPr/>
        </p:nvSpPr>
        <p:spPr>
          <a:xfrm flipH="false" flipV="false" rot="0">
            <a:off x="6511637" y="610806"/>
            <a:ext cx="11434696" cy="9065388"/>
          </a:xfrm>
          <a:custGeom>
            <a:avLst/>
            <a:gdLst/>
            <a:ahLst/>
            <a:cxnLst/>
            <a:rect r="r" b="b" t="t" l="l"/>
            <a:pathLst>
              <a:path h="9065388" w="11434696">
                <a:moveTo>
                  <a:pt x="0" y="0"/>
                </a:moveTo>
                <a:lnTo>
                  <a:pt x="11434696" y="0"/>
                </a:lnTo>
                <a:lnTo>
                  <a:pt x="11434696" y="9065388"/>
                </a:lnTo>
                <a:lnTo>
                  <a:pt x="0" y="9065388"/>
                </a:lnTo>
                <a:lnTo>
                  <a:pt x="0" y="0"/>
                </a:lnTo>
                <a:close/>
              </a:path>
            </a:pathLst>
          </a:custGeom>
          <a:blipFill>
            <a:blip r:embed="rId2"/>
            <a:stretch>
              <a:fillRect l="-7681" t="-3757" r="0" b="0"/>
            </a:stretch>
          </a:blipFill>
        </p:spPr>
      </p:sp>
    </p:spTree>
  </p:cSld>
  <p:clrMapOvr>
    <a:masterClrMapping/>
  </p:clrMapOvr>
  <p:transition spd="slow">
    <p:push dir="l"/>
  </p:transition>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name="Picture 2" id="2">
            <a:hlinkClick action="ppaction://media"/>
          </p:cNvPr>
          <p:cNvPicPr>
            <a:picLocks noChangeAspect="true"/>
          </p:cNvPicPr>
          <p:nvPr>
            <a:videoFile r:link="rId3"/>
            <p:extLst>
              <p:ext uri="{DAA4B4D4-6D71-4841-9C94-3DE7FCFB9230}">
                <p14:media xmlns:p14="http://schemas.microsoft.com/office/powerpoint/2010/main" r:embed="rId4">
                  <p14:trim st="0.0000" end="50212.6980"/>
                </p14:media>
              </p:ext>
            </p:extLst>
          </p:nvPr>
        </p:nvPicPr>
        <p:blipFill>
          <a:blip r:embed="rId2"/>
          <a:srcRect l="0" t="0" r="0" b="0"/>
          <a:stretch>
            <a:fillRect/>
          </a:stretch>
        </p:blipFill>
        <p:spPr>
          <a:xfrm flipH="false" flipV="false" rot="0">
            <a:off x="0" y="0"/>
            <a:ext cx="18288000" cy="10287000"/>
          </a:xfrm>
          <a:prstGeom prst="rect">
            <a:avLst/>
          </a:prstGeom>
        </p:spPr>
      </p:pic>
      <p:sp>
        <p:nvSpPr>
          <p:cNvPr name="TextBox 3" id="3"/>
          <p:cNvSpPr txBox="true"/>
          <p:nvPr/>
        </p:nvSpPr>
        <p:spPr>
          <a:xfrm rot="0">
            <a:off x="1028700" y="904875"/>
            <a:ext cx="5186660" cy="1038225"/>
          </a:xfrm>
          <a:prstGeom prst="rect">
            <a:avLst/>
          </a:prstGeom>
        </p:spPr>
        <p:txBody>
          <a:bodyPr anchor="t" rtlCol="false" tIns="0" lIns="0" bIns="0" rIns="0">
            <a:spAutoFit/>
          </a:bodyPr>
          <a:lstStyle/>
          <a:p>
            <a:pPr algn="ctr">
              <a:lnSpc>
                <a:spcPts val="8400"/>
              </a:lnSpc>
              <a:spcBef>
                <a:spcPct val="0"/>
              </a:spcBef>
            </a:pPr>
            <a:r>
              <a:rPr lang="en-US" b="true" sz="6000">
                <a:solidFill>
                  <a:srgbClr val="AEAEAE"/>
                </a:solidFill>
                <a:latin typeface="Lato Bold"/>
                <a:ea typeface="Lato Bold"/>
                <a:cs typeface="Lato Bold"/>
                <a:sym typeface="Lato Bold"/>
              </a:rPr>
              <a:t>AXIS FOR CNC</a:t>
            </a:r>
          </a:p>
        </p:txBody>
      </p:sp>
    </p:spTree>
  </p:cSld>
  <p:clrMapOvr>
    <a:masterClrMapping/>
  </p:clrMapOvr>
  <p:timing>
    <p:tnLst>
      <p:par>
        <p:cTn dur="indefinite" restart="never" nodeType="tmRoot">
          <p:childTnLst>
            <p:video>
              <p:cMediaNode vol="100000">
                <p:cTn fill="hold" display="false">
                  <p:stCondLst>
                    <p:cond delay="indefinite"/>
                  </p:stCondLst>
                </p:cTn>
                <p:tgtEl>
                  <p:spTgt spid="2"/>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DAGeJIJpBXk</dc:identifier>
  <dcterms:modified xsi:type="dcterms:W3CDTF">2011-08-01T06:04:30Z</dcterms:modified>
  <cp:revision>1</cp:revision>
  <dc:title>Table Of</dc:title>
</cp:coreProperties>
</file>