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5" r:id="rId10"/>
    <p:sldId id="276" r:id="rId11"/>
    <p:sldId id="266" r:id="rId12"/>
    <p:sldId id="277" r:id="rId13"/>
    <p:sldId id="278" r:id="rId14"/>
    <p:sldId id="272" r:id="rId15"/>
    <p:sldId id="270" r:id="rId16"/>
    <p:sldId id="273" r:id="rId17"/>
    <p:sldId id="274" r:id="rId18"/>
    <p:sldId id="271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640ADC-C55C-411C-B52A-8F9E7BEAB314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AA78D90-EF2B-4057-BE61-F8DBE70A9A9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78D90-EF2B-4057-BE61-F8DBE70A9A98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8DBF6A-7515-495D-A5DE-D4EF02254C56}" type="datetimeFigureOut">
              <a:rPr lang="ar-SA" smtClean="0"/>
              <a:pPr/>
              <a:t>27/03/1438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DD45CF9-0F92-45D3-9879-E885057D8F4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305800" cy="2160240"/>
          </a:xfrm>
        </p:spPr>
        <p:txBody>
          <a:bodyPr/>
          <a:lstStyle/>
          <a:p>
            <a:pPr algn="l"/>
            <a:r>
              <a:rPr lang="en-US" dirty="0" err="1"/>
              <a:t>Superviser</a:t>
            </a:r>
            <a:r>
              <a:rPr lang="en-US" dirty="0"/>
              <a:t> :</a:t>
            </a:r>
            <a:r>
              <a:rPr lang="en-US" dirty="0" err="1"/>
              <a:t>Dr.Kamel</a:t>
            </a:r>
            <a:r>
              <a:rPr lang="en-US" dirty="0"/>
              <a:t> saleh</a:t>
            </a:r>
            <a:r>
              <a:rPr lang="ar-SA" dirty="0"/>
              <a:t>                         </a:t>
            </a:r>
            <a:r>
              <a:rPr lang="en-US" dirty="0"/>
              <a:t>      Prepared by :</a:t>
            </a:r>
          </a:p>
          <a:p>
            <a:pPr algn="l"/>
            <a:r>
              <a:rPr lang="en-US" dirty="0"/>
              <a:t>      1-Mohammad isam</a:t>
            </a:r>
          </a:p>
          <a:p>
            <a:pPr algn="l"/>
            <a:r>
              <a:rPr lang="en-US" dirty="0"/>
              <a:t>     2-Raed joma</a:t>
            </a:r>
          </a:p>
          <a:p>
            <a:pPr algn="l"/>
            <a:r>
              <a:rPr lang="en-US" dirty="0"/>
              <a:t>     3-Mraweh </a:t>
            </a:r>
            <a:r>
              <a:rPr lang="en-US" dirty="0" err="1"/>
              <a:t>Herzallah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305800" cy="1981200"/>
          </a:xfrm>
        </p:spPr>
        <p:txBody>
          <a:bodyPr/>
          <a:lstStyle/>
          <a:p>
            <a:pPr algn="l"/>
            <a:r>
              <a:rPr lang="en-US" sz="6000" dirty="0">
                <a:solidFill>
                  <a:srgbClr val="FF0000"/>
                </a:solidFill>
              </a:rPr>
              <a:t>Hand Sign Translator	</a:t>
            </a:r>
            <a:endParaRPr lang="ar-SA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72000"/>
          </a:xfrm>
        </p:spPr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4-RF-MODULE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96280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ar-SA" dirty="0"/>
          </a:p>
        </p:txBody>
      </p:sp>
      <p:pic>
        <p:nvPicPr>
          <p:cNvPr id="4" name="Picture 2" descr="https://scontent-frt3-1.xx.fbcdn.net/v/t35.0-12/13241672_603077376508591_1056555115_o.jpg?oh=791674ca8686508a6b7783586e11be45&amp;oe=573C8F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69812" y="1975004"/>
            <a:ext cx="4863698" cy="4027274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صورة 4" descr="RF_Modules_250x2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56992"/>
            <a:ext cx="3960440" cy="2952328"/>
          </a:xfrm>
          <a:prstGeom prst="rect">
            <a:avLst/>
          </a:prstGeom>
          <a:effectLst>
            <a:softEdge rad="190500"/>
          </a:effectLst>
        </p:spPr>
      </p:pic>
      <p:sp>
        <p:nvSpPr>
          <p:cNvPr id="6" name="Down Arrow 10"/>
          <p:cNvSpPr/>
          <p:nvPr/>
        </p:nvSpPr>
        <p:spPr>
          <a:xfrm rot="5400000">
            <a:off x="4969490" y="4183637"/>
            <a:ext cx="597575" cy="19686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9"/>
          <p:cNvSpPr/>
          <p:nvPr/>
        </p:nvSpPr>
        <p:spPr>
          <a:xfrm rot="5400000">
            <a:off x="6899738" y="4413630"/>
            <a:ext cx="407963" cy="1463040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9"/>
          <p:cNvSpPr/>
          <p:nvPr/>
        </p:nvSpPr>
        <p:spPr>
          <a:xfrm rot="4564111">
            <a:off x="7187770" y="3909574"/>
            <a:ext cx="407963" cy="1463040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10"/>
          <p:cNvSpPr/>
          <p:nvPr/>
        </p:nvSpPr>
        <p:spPr>
          <a:xfrm rot="5400000">
            <a:off x="4976870" y="3642566"/>
            <a:ext cx="597575" cy="19833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65570" y="713039"/>
            <a:ext cx="30367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Hardware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3634411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5-Decoder(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HT12D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rmAutofit/>
          </a:bodyPr>
          <a:lstStyle/>
          <a:p>
            <a:pPr algn="ctr"/>
            <a:r>
              <a:rPr lang="en-US" sz="5300" b="1" dirty="0">
                <a:solidFill>
                  <a:srgbClr val="FF0000"/>
                </a:solidFill>
              </a:rPr>
              <a:t>Hardware</a:t>
            </a:r>
            <a:r>
              <a:rPr lang="en-US" sz="4400" dirty="0"/>
              <a:t/>
            </a:r>
            <a:br>
              <a:rPr lang="en-US" sz="4400" dirty="0"/>
            </a:br>
            <a:endParaRPr lang="ar-SA" dirty="0"/>
          </a:p>
        </p:txBody>
      </p:sp>
      <p:pic>
        <p:nvPicPr>
          <p:cNvPr id="6" name="صورة 5" descr="ic-ht12d-decoder-25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852936"/>
            <a:ext cx="3477761" cy="3290765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2695248"/>
            <a:ext cx="3613129" cy="3606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Down Arrow 10"/>
          <p:cNvSpPr/>
          <p:nvPr/>
        </p:nvSpPr>
        <p:spPr>
          <a:xfrm rot="5400000">
            <a:off x="5301496" y="2692634"/>
            <a:ext cx="597575" cy="31407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9"/>
          <p:cNvSpPr/>
          <p:nvPr/>
        </p:nvSpPr>
        <p:spPr>
          <a:xfrm rot="4564111">
            <a:off x="7173391" y="3578191"/>
            <a:ext cx="1743658" cy="1369619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04574" y="567703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b="1" dirty="0">
                <a:solidFill>
                  <a:srgbClr val="FF0000"/>
                </a:solidFill>
              </a:rPr>
              <a:t>Hardware</a:t>
            </a:r>
            <a:r>
              <a:rPr lang="en-US" sz="4400" dirty="0"/>
              <a:t/>
            </a:r>
            <a:br>
              <a:rPr lang="en-US" sz="4400" dirty="0"/>
            </a:br>
            <a:endParaRPr lang="ar-SA" dirty="0"/>
          </a:p>
        </p:txBody>
      </p:sp>
      <p:pic>
        <p:nvPicPr>
          <p:cNvPr id="4" name="عنصر نائب للمحتوى 3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9000" y="3160084"/>
            <a:ext cx="1733550" cy="3528392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2" name="Rectangle 1"/>
          <p:cNvSpPr/>
          <p:nvPr/>
        </p:nvSpPr>
        <p:spPr>
          <a:xfrm>
            <a:off x="404574" y="2497431"/>
            <a:ext cx="40190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uses a microcontroller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Tmega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328</a:t>
            </a:r>
          </a:p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receive the data from the RF-Module.</a:t>
            </a:r>
          </a:p>
          <a:p>
            <a:pPr algn="l"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9374" y="2546687"/>
            <a:ext cx="3849080" cy="411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al 9"/>
          <p:cNvSpPr/>
          <p:nvPr/>
        </p:nvSpPr>
        <p:spPr>
          <a:xfrm rot="4564111">
            <a:off x="6245121" y="4091044"/>
            <a:ext cx="2168401" cy="1217727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10"/>
          <p:cNvSpPr/>
          <p:nvPr/>
        </p:nvSpPr>
        <p:spPr>
          <a:xfrm rot="5400000">
            <a:off x="4333147" y="2635513"/>
            <a:ext cx="597575" cy="37496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5555" y="1772835"/>
            <a:ext cx="2557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-Arduino Nano</a:t>
            </a:r>
          </a:p>
        </p:txBody>
      </p:sp>
    </p:spTree>
    <p:extLst>
      <p:ext uri="{BB962C8B-B14F-4D97-AF65-F5344CB8AC3E}">
        <p14:creationId xmlns:p14="http://schemas.microsoft.com/office/powerpoint/2010/main" xmlns="" val="540501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voice recording</a:t>
            </a:r>
            <a: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ISD1932</a:t>
            </a:r>
          </a:p>
          <a:p>
            <a:pPr algn="l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11560" y="152400"/>
            <a:ext cx="8229600" cy="1219200"/>
          </a:xfrm>
        </p:spPr>
        <p:txBody>
          <a:bodyPr/>
          <a:lstStyle/>
          <a:p>
            <a:r>
              <a:rPr lang="en-US" dirty="0"/>
              <a:t> </a:t>
            </a:r>
            <a:endParaRPr lang="ar-SA" dirty="0"/>
          </a:p>
        </p:txBody>
      </p:sp>
      <p:pic>
        <p:nvPicPr>
          <p:cNvPr id="4" name="صورة 3" descr="10653-04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2594620"/>
            <a:ext cx="2520280" cy="3501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918048" y="581680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Hardware</a:t>
            </a:r>
            <a:endParaRPr lang="en-US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1587" y="2247899"/>
            <a:ext cx="3849080" cy="411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Down Arrow 10"/>
          <p:cNvSpPr/>
          <p:nvPr/>
        </p:nvSpPr>
        <p:spPr>
          <a:xfrm rot="5400000">
            <a:off x="4057187" y="3223732"/>
            <a:ext cx="597575" cy="21602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9"/>
          <p:cNvSpPr/>
          <p:nvPr/>
        </p:nvSpPr>
        <p:spPr>
          <a:xfrm rot="4564111">
            <a:off x="5010457" y="3612425"/>
            <a:ext cx="2358607" cy="1217727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3505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To explain how this project exactly work ,one sign will be explain</a:t>
            </a:r>
          </a:p>
          <a:p>
            <a:pPr marL="514350" indent="-514350" algn="l" rtl="0">
              <a:buNone/>
            </a:pPr>
            <a:r>
              <a:rPr lang="en-US" dirty="0"/>
              <a:t>1- The sign hand is made as shown below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Results</a:t>
            </a:r>
            <a:endParaRPr lang="ar-SA" dirty="0"/>
          </a:p>
        </p:txBody>
      </p:sp>
      <p:pic>
        <p:nvPicPr>
          <p:cNvPr id="5" name="Picture 10" descr="https://scontent-fra3-1.xx.fbcdn.net/v/t34.0-12/15218462_1344738135558403_1384665711_n.jpg?oh=fb1c3b81f4b86e3e3a64a6c051dc9564&amp;oe=583D074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96952"/>
            <a:ext cx="5760640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 rtl="0">
              <a:buNone/>
            </a:pPr>
            <a:endParaRPr lang="en-US" dirty="0"/>
          </a:p>
          <a:p>
            <a:pPr marL="514350" indent="-514350" algn="just" rtl="0">
              <a:buNone/>
            </a:pPr>
            <a:r>
              <a:rPr lang="en-US" dirty="0"/>
              <a:t>2- Depending on this sign the flex sensors gives different voltage levels </a:t>
            </a:r>
          </a:p>
          <a:p>
            <a:pPr marL="514350" indent="-514350" algn="just" rtl="0">
              <a:buNone/>
            </a:pPr>
            <a:r>
              <a:rPr lang="en-US" dirty="0"/>
              <a:t>3- The voltage level are read by the </a:t>
            </a:r>
            <a:r>
              <a:rPr lang="en-US" dirty="0" err="1"/>
              <a:t>arduino</a:t>
            </a:r>
            <a:r>
              <a:rPr lang="en-US" dirty="0"/>
              <a:t> </a:t>
            </a:r>
          </a:p>
          <a:p>
            <a:pPr marL="514350" indent="-514350" algn="just" rtl="0">
              <a:buNone/>
            </a:pPr>
            <a:r>
              <a:rPr lang="en-US" dirty="0"/>
              <a:t>4- The </a:t>
            </a:r>
            <a:r>
              <a:rPr lang="en-US" dirty="0" err="1"/>
              <a:t>arduino</a:t>
            </a:r>
            <a:r>
              <a:rPr lang="en-US" dirty="0"/>
              <a:t> convert the voltage level into digital signal(</a:t>
            </a:r>
            <a:r>
              <a:rPr lang="en-US" sz="2800" dirty="0"/>
              <a:t>0110</a:t>
            </a:r>
            <a:r>
              <a:rPr lang="en-US" dirty="0"/>
              <a:t>)</a:t>
            </a:r>
          </a:p>
          <a:p>
            <a:pPr marL="514350" indent="-514350" algn="just" rtl="0">
              <a:buNone/>
            </a:pPr>
            <a:endParaRPr lang="en-US" dirty="0"/>
          </a:p>
          <a:p>
            <a:pPr marL="514350" indent="-514350" algn="just" rtl="0">
              <a:buNone/>
            </a:pPr>
            <a:r>
              <a:rPr lang="en-US" dirty="0"/>
              <a:t>5- The digital signal initiate a sound related to the mean of this sign (</a:t>
            </a:r>
            <a:r>
              <a:rPr lang="ar-SA" dirty="0"/>
              <a:t>اذهب الى هناك </a:t>
            </a:r>
            <a:r>
              <a:rPr lang="en-US" dirty="0"/>
              <a:t>)</a:t>
            </a:r>
          </a:p>
          <a:p>
            <a:pPr marL="514350" indent="-514350" algn="just" rtl="0">
              <a:buNone/>
            </a:pPr>
            <a:endParaRPr lang="en-US" dirty="0"/>
          </a:p>
          <a:p>
            <a:pPr marL="514350" indent="-514350" algn="just" rtl="0"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Results</a:t>
            </a:r>
            <a:endParaRPr lang="ar-SA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b="1" dirty="0">
                <a:solidFill>
                  <a:srgbClr val="FFC000"/>
                </a:solidFill>
              </a:rPr>
              <a:t>Summary </a:t>
            </a:r>
          </a:p>
          <a:p>
            <a:pPr algn="just" rtl="0">
              <a:buNone/>
            </a:pPr>
            <a:r>
              <a:rPr lang="en-US" sz="2400" dirty="0"/>
              <a:t>Overall, this finished project met all the expectations and more. It was stated in the proposal to design a hand sign translator that eases the daily life of people, especially to those who can’t talk and communicate with ordinary people in our language, which is natural to talk. </a:t>
            </a:r>
            <a:endParaRPr lang="ar-SA" sz="24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Conclusions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l" rtl="0"/>
            <a:r>
              <a:rPr lang="en-US" sz="2800" b="1" dirty="0">
                <a:solidFill>
                  <a:srgbClr val="FFC000"/>
                </a:solidFill>
              </a:rPr>
              <a:t>Cost Details and Economical Dimensions</a:t>
            </a:r>
          </a:p>
          <a:p>
            <a:pPr algn="just" rtl="0" hangingPunct="0">
              <a:buNone/>
            </a:pPr>
            <a:r>
              <a:rPr lang="en-US" sz="2400" dirty="0"/>
              <a:t>The cost as shown in table   </a:t>
            </a:r>
          </a:p>
          <a:p>
            <a:pPr marL="514350" indent="-514350" algn="l" rtl="0">
              <a:buNone/>
            </a:pPr>
            <a:endParaRPr lang="en-US" sz="2800" b="1" dirty="0">
              <a:solidFill>
                <a:srgbClr val="FFC000"/>
              </a:solidFill>
            </a:endParaRPr>
          </a:p>
          <a:p>
            <a:pPr marL="514350" indent="-514350" algn="l" rtl="0">
              <a:buNone/>
            </a:pPr>
            <a:endParaRPr lang="en-US" sz="2800" b="1" dirty="0">
              <a:solidFill>
                <a:srgbClr val="FFC00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Conclusions</a:t>
            </a:r>
            <a:endParaRPr lang="ar-SA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780928"/>
            <a:ext cx="8280920" cy="376412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2800" b="1" dirty="0">
                <a:solidFill>
                  <a:srgbClr val="FFC000"/>
                </a:solidFill>
              </a:rPr>
              <a:t>Future Work</a:t>
            </a:r>
          </a:p>
          <a:p>
            <a:pPr algn="just" rtl="0">
              <a:buNone/>
            </a:pPr>
            <a:r>
              <a:rPr lang="en-US" dirty="0"/>
              <a:t>It  can improve the project in many ways:</a:t>
            </a:r>
          </a:p>
          <a:p>
            <a:pPr algn="just" rtl="0">
              <a:buNone/>
            </a:pPr>
            <a:r>
              <a:rPr lang="en-US" dirty="0"/>
              <a:t> 1- display the result on LCD</a:t>
            </a:r>
          </a:p>
          <a:p>
            <a:pPr algn="just" rtl="0">
              <a:buNone/>
            </a:pPr>
            <a:r>
              <a:rPr lang="en-US" dirty="0"/>
              <a:t>2-use two hand </a:t>
            </a:r>
          </a:p>
          <a:p>
            <a:pPr algn="just" rtl="0">
              <a:buNone/>
            </a:pPr>
            <a:r>
              <a:rPr lang="en-US" dirty="0"/>
              <a:t>3-increase the number of signs by change some devices  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Conclusions</a:t>
            </a:r>
            <a:endParaRPr lang="ar-SA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ar-SA" dirty="0"/>
          </a:p>
          <a:p>
            <a:pPr algn="l">
              <a:buNone/>
            </a:pPr>
            <a:r>
              <a:rPr lang="en-US" sz="2800" dirty="0"/>
              <a:t>*Introduction</a:t>
            </a:r>
          </a:p>
          <a:p>
            <a:pPr algn="l">
              <a:buNone/>
            </a:pPr>
            <a:r>
              <a:rPr lang="en-US" sz="2800" dirty="0"/>
              <a:t>*General view about the project</a:t>
            </a:r>
          </a:p>
          <a:p>
            <a:pPr algn="l">
              <a:buNone/>
            </a:pPr>
            <a:r>
              <a:rPr lang="en-US" sz="2800" dirty="0"/>
              <a:t>*Methodology</a:t>
            </a:r>
          </a:p>
          <a:p>
            <a:pPr algn="l">
              <a:buNone/>
            </a:pPr>
            <a:r>
              <a:rPr lang="en-US" sz="2800" dirty="0"/>
              <a:t>*Hard ware</a:t>
            </a:r>
          </a:p>
          <a:p>
            <a:pPr algn="l">
              <a:buNone/>
            </a:pPr>
            <a:r>
              <a:rPr lang="en-US" sz="2800" dirty="0"/>
              <a:t>*Results </a:t>
            </a:r>
            <a:r>
              <a:rPr lang="ar-SA" sz="2800" dirty="0"/>
              <a:t>   </a:t>
            </a:r>
            <a:endParaRPr lang="en-US" sz="2800" dirty="0"/>
          </a:p>
          <a:p>
            <a:pPr algn="l">
              <a:buNone/>
            </a:pPr>
            <a:r>
              <a:rPr lang="en-US" sz="2800" dirty="0"/>
              <a:t>*Conclusions</a:t>
            </a:r>
            <a:r>
              <a:rPr lang="ar-SA" sz="2800" dirty="0"/>
              <a:t>   </a:t>
            </a:r>
            <a:endParaRPr lang="en-US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Outlines </a:t>
            </a:r>
            <a:endParaRPr lang="ar-SA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/>
              <a:t>The main goal of this project is to convert the sign to voice .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Introduction</a:t>
            </a:r>
            <a:endParaRPr lang="ar-SA" sz="44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scontent-frt3-1.xx.fbcdn.net/v/t35.0-12/13241672_603077376508591_1056555115_o.jpg?oh=791674ca8686508a6b7783586e11be45&amp;oe=573C8F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4653" y="2661811"/>
            <a:ext cx="3933056" cy="4027274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1" descr="C:\Users\TOSHIBA\AppData\Local\Microsoft\Windows\INetCacheContent.Word\15225372_696751263807868_580976564_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4032448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pPr algn="l" rtl="0"/>
            <a:endParaRPr lang="en-US" dirty="0"/>
          </a:p>
          <a:p>
            <a:pPr algn="l" rtl="0"/>
            <a:r>
              <a:rPr lang="en-US" dirty="0">
                <a:solidFill>
                  <a:srgbClr val="FFC000"/>
                </a:solidFill>
              </a:rPr>
              <a:t>The importance of this project </a:t>
            </a:r>
          </a:p>
          <a:p>
            <a:pPr algn="l" rtl="0">
              <a:buNone/>
            </a:pPr>
            <a:r>
              <a:rPr lang="en-US" dirty="0"/>
              <a:t>1- The main objective of this project is to make the dump people &amp; the people who have problem of talking to connect with other people normally .</a:t>
            </a:r>
          </a:p>
          <a:p>
            <a:pPr algn="l" rtl="0">
              <a:buNone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-Make the normal people understand what deaf people say when they move their body and hands.</a:t>
            </a:r>
          </a:p>
          <a:p>
            <a:pPr algn="l" rtl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None/>
            </a:pPr>
            <a:endParaRPr lang="en-US" dirty="0"/>
          </a:p>
          <a:p>
            <a:pPr algn="l" rtl="0">
              <a:buNone/>
            </a:pPr>
            <a:r>
              <a:rPr lang="en-US" dirty="0"/>
              <a:t> </a:t>
            </a:r>
          </a:p>
          <a:p>
            <a:pPr algn="l" rtl="0">
              <a:buNone/>
            </a:pPr>
            <a:r>
              <a:rPr lang="en-US" dirty="0"/>
              <a:t>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243408"/>
          </a:xfrm>
        </p:spPr>
        <p:txBody>
          <a:bodyPr>
            <a:normAutofit fontScale="90000"/>
          </a:bodyPr>
          <a:lstStyle/>
          <a:p>
            <a:r>
              <a:rPr lang="ar-SA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068960"/>
            <a:ext cx="5904656" cy="32202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General view about the project</a:t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3" name="عنصر نائب للمحتوى 1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187280"/>
          </a:xfrm>
        </p:spPr>
        <p:txBody>
          <a:bodyPr/>
          <a:lstStyle/>
          <a:p>
            <a:pPr algn="l" rtl="0">
              <a:buNone/>
            </a:pPr>
            <a:r>
              <a:rPr lang="en-US" dirty="0"/>
              <a:t>The project work as the below figure show </a:t>
            </a:r>
            <a:endParaRPr lang="ar-SA" dirty="0"/>
          </a:p>
        </p:txBody>
      </p:sp>
      <p:pic>
        <p:nvPicPr>
          <p:cNvPr id="15" name="صورة 14" descr="بدون عنوان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628800"/>
            <a:ext cx="7992888" cy="447065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b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48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C:\Users\User\Downloads\13149846_1143544932344392_1406419118_n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4392488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scontent-frt3-1.xx.fbcdn.net/v/t35.0-12/13241672_603077376508591_1056555115_o.jpg?oh=791674ca8686508a6b7783586e11be45&amp;oe=573C8F8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70361" y="914415"/>
            <a:ext cx="3888432" cy="3877042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own Arrow 6"/>
          <p:cNvSpPr/>
          <p:nvPr/>
        </p:nvSpPr>
        <p:spPr>
          <a:xfrm rot="4062677">
            <a:off x="5024375" y="2922129"/>
            <a:ext cx="597575" cy="1849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7"/>
          <p:cNvSpPr/>
          <p:nvPr/>
        </p:nvSpPr>
        <p:spPr>
          <a:xfrm rot="5005825">
            <a:off x="6702862" y="2282242"/>
            <a:ext cx="671425" cy="1554167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4"/>
          <p:cNvSpPr/>
          <p:nvPr/>
        </p:nvSpPr>
        <p:spPr>
          <a:xfrm rot="10800000">
            <a:off x="6156176" y="1052736"/>
            <a:ext cx="331637" cy="1412702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5"/>
          <p:cNvSpPr/>
          <p:nvPr/>
        </p:nvSpPr>
        <p:spPr>
          <a:xfrm rot="4094972">
            <a:off x="4824260" y="806283"/>
            <a:ext cx="597575" cy="19321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1" descr="C:\Users\TOSHIBA\AppData\Local\Microsoft\Windows\INetCacheContent.Word\15225372_696751263807868_580976564_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653136"/>
            <a:ext cx="388843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Oval 7"/>
          <p:cNvSpPr/>
          <p:nvPr/>
        </p:nvSpPr>
        <p:spPr>
          <a:xfrm rot="5400000">
            <a:off x="6649140" y="4232180"/>
            <a:ext cx="671425" cy="2521450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6"/>
          <p:cNvSpPr/>
          <p:nvPr/>
        </p:nvSpPr>
        <p:spPr>
          <a:xfrm rot="4895869">
            <a:off x="3754024" y="4239240"/>
            <a:ext cx="597575" cy="2965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1-flex sensor</a:t>
            </a: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Hard ware</a:t>
            </a:r>
            <a:endParaRPr lang="ar-SA" sz="44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scontent-frt3-1.xx.fbcdn.net/v/t35.0-12/13241672_603077376508591_1056555115_o.jpg?oh=791674ca8686508a6b7783586e11be45&amp;oe=573C8F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81381" y="2135443"/>
            <a:ext cx="5040560" cy="4027274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صورة 4" descr="downlo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5" y="2348880"/>
            <a:ext cx="3888432" cy="2861481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6" name="Down Arrow 10"/>
          <p:cNvSpPr/>
          <p:nvPr/>
        </p:nvSpPr>
        <p:spPr>
          <a:xfrm rot="4854428">
            <a:off x="4610558" y="1966728"/>
            <a:ext cx="597575" cy="16085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5868144" y="1916832"/>
            <a:ext cx="407963" cy="1463040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24272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2-Arduino Nano</a:t>
            </a:r>
          </a:p>
          <a:p>
            <a:pPr marL="0" indent="0" algn="l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uses a microcontroller A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Tmega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328</a:t>
            </a:r>
          </a:p>
          <a:p>
            <a:pPr marL="0" indent="0" algn="l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receives the output from the flex </a:t>
            </a:r>
          </a:p>
          <a:p>
            <a:pPr marL="0" indent="0" algn="l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Sensor.</a:t>
            </a:r>
          </a:p>
          <a:p>
            <a:pPr algn="l" rtl="0"/>
            <a:endParaRPr lang="ar-SA" dirty="0"/>
          </a:p>
        </p:txBody>
      </p:sp>
      <p:pic>
        <p:nvPicPr>
          <p:cNvPr id="7" name="Picture 2" descr="https://scontent-frt3-1.xx.fbcdn.net/v/t35.0-12/13241672_603077376508591_1056555115_o.jpg?oh=791674ca8686508a6b7783586e11be45&amp;oe=573C8F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69812" y="1975004"/>
            <a:ext cx="4863698" cy="4027274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own Arrow 10"/>
          <p:cNvSpPr/>
          <p:nvPr/>
        </p:nvSpPr>
        <p:spPr>
          <a:xfrm rot="5215992">
            <a:off x="4516198" y="3397918"/>
            <a:ext cx="597575" cy="16085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9"/>
          <p:cNvSpPr/>
          <p:nvPr/>
        </p:nvSpPr>
        <p:spPr>
          <a:xfrm rot="5400000">
            <a:off x="6683714" y="3405518"/>
            <a:ext cx="407963" cy="1463040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صورة 9" descr="downlo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996952"/>
            <a:ext cx="3347865" cy="3293846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2" name="Rectangle 1"/>
          <p:cNvSpPr/>
          <p:nvPr/>
        </p:nvSpPr>
        <p:spPr>
          <a:xfrm>
            <a:off x="1907704" y="665068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Hardware</a:t>
            </a:r>
            <a:endParaRPr lang="en-US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Hardware</a:t>
            </a:r>
            <a:r>
              <a:rPr lang="en-US" dirty="0"/>
              <a:t>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3-Encoder(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HT12E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 rtl="0"/>
            <a:endParaRPr lang="ar-SA" dirty="0"/>
          </a:p>
        </p:txBody>
      </p:sp>
      <p:pic>
        <p:nvPicPr>
          <p:cNvPr id="7" name="Picture 2" descr="https://scontent-frt3-1.xx.fbcdn.net/v/t35.0-12/13241672_603077376508591_1056555115_o.jpg?oh=791674ca8686508a6b7783586e11be45&amp;oe=573C8F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69812" y="1975004"/>
            <a:ext cx="4863698" cy="4027274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9"/>
          <p:cNvSpPr/>
          <p:nvPr/>
        </p:nvSpPr>
        <p:spPr>
          <a:xfrm rot="5400000">
            <a:off x="6492254" y="3957018"/>
            <a:ext cx="407963" cy="1080120"/>
          </a:xfrm>
          <a:prstGeom prst="ellipse">
            <a:avLst/>
          </a:prstGeom>
          <a:solidFill>
            <a:srgbClr val="D9D9D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10"/>
          <p:cNvSpPr/>
          <p:nvPr/>
        </p:nvSpPr>
        <p:spPr>
          <a:xfrm rot="5400000">
            <a:off x="4600333" y="3654223"/>
            <a:ext cx="597575" cy="16085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صورة 9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140968"/>
            <a:ext cx="3550920" cy="239711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708486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507</TotalTime>
  <Words>352</Words>
  <Application>Microsoft Office PowerPoint</Application>
  <PresentationFormat>On-screen Show (4:3)</PresentationFormat>
  <Paragraphs>73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ورق</vt:lpstr>
      <vt:lpstr>Hand Sign Translator </vt:lpstr>
      <vt:lpstr>Outlines </vt:lpstr>
      <vt:lpstr>Introduction</vt:lpstr>
      <vt:lpstr> </vt:lpstr>
      <vt:lpstr>General view about the project </vt:lpstr>
      <vt:lpstr>Methodology </vt:lpstr>
      <vt:lpstr>Hard ware</vt:lpstr>
      <vt:lpstr> </vt:lpstr>
      <vt:lpstr>Hardware </vt:lpstr>
      <vt:lpstr> </vt:lpstr>
      <vt:lpstr>Hardware </vt:lpstr>
      <vt:lpstr>Hardware </vt:lpstr>
      <vt:lpstr> </vt:lpstr>
      <vt:lpstr>Results</vt:lpstr>
      <vt:lpstr>Results</vt:lpstr>
      <vt:lpstr>Conclusions</vt:lpstr>
      <vt:lpstr>Conclusions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 hand translator</dc:title>
  <dc:creator>NooooorTech</dc:creator>
  <cp:lastModifiedBy>Ameer</cp:lastModifiedBy>
  <cp:revision>42</cp:revision>
  <dcterms:created xsi:type="dcterms:W3CDTF">2016-12-10T09:13:25Z</dcterms:created>
  <dcterms:modified xsi:type="dcterms:W3CDTF">2016-12-26T08:52:44Z</dcterms:modified>
</cp:coreProperties>
</file>