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961" r:id="rId1"/>
  </p:sldMasterIdLst>
  <p:notesMasterIdLst>
    <p:notesMasterId r:id="rId69"/>
  </p:notesMasterIdLst>
  <p:sldIdLst>
    <p:sldId id="2084" r:id="rId2"/>
    <p:sldId id="2033" r:id="rId3"/>
    <p:sldId id="2034" r:id="rId4"/>
    <p:sldId id="2035" r:id="rId5"/>
    <p:sldId id="2007" r:id="rId6"/>
    <p:sldId id="2036" r:id="rId7"/>
    <p:sldId id="2037" r:id="rId8"/>
    <p:sldId id="2011" r:id="rId9"/>
    <p:sldId id="2042" r:id="rId10"/>
    <p:sldId id="2043" r:id="rId11"/>
    <p:sldId id="2038" r:id="rId12"/>
    <p:sldId id="2039" r:id="rId13"/>
    <p:sldId id="2040" r:id="rId14"/>
    <p:sldId id="2041" r:id="rId15"/>
    <p:sldId id="2080" r:id="rId16"/>
    <p:sldId id="2045" r:id="rId17"/>
    <p:sldId id="2044" r:id="rId18"/>
    <p:sldId id="2047" r:id="rId19"/>
    <p:sldId id="2046" r:id="rId20"/>
    <p:sldId id="2048" r:id="rId21"/>
    <p:sldId id="2049" r:id="rId22"/>
    <p:sldId id="2063" r:id="rId23"/>
    <p:sldId id="2065" r:id="rId24"/>
    <p:sldId id="2067" r:id="rId25"/>
    <p:sldId id="2068" r:id="rId26"/>
    <p:sldId id="2051" r:id="rId27"/>
    <p:sldId id="2070" r:id="rId28"/>
    <p:sldId id="2072" r:id="rId29"/>
    <p:sldId id="2073" r:id="rId30"/>
    <p:sldId id="2078" r:id="rId31"/>
    <p:sldId id="2074" r:id="rId32"/>
    <p:sldId id="2079" r:id="rId33"/>
    <p:sldId id="2071" r:id="rId34"/>
    <p:sldId id="2086" r:id="rId35"/>
    <p:sldId id="2092" r:id="rId36"/>
    <p:sldId id="2093" r:id="rId37"/>
    <p:sldId id="2120" r:id="rId38"/>
    <p:sldId id="2114" r:id="rId39"/>
    <p:sldId id="2115" r:id="rId40"/>
    <p:sldId id="2116" r:id="rId41"/>
    <p:sldId id="2095" r:id="rId42"/>
    <p:sldId id="2096" r:id="rId43"/>
    <p:sldId id="2097" r:id="rId44"/>
    <p:sldId id="2098" r:id="rId45"/>
    <p:sldId id="2100" r:id="rId46"/>
    <p:sldId id="2099" r:id="rId47"/>
    <p:sldId id="2101" r:id="rId48"/>
    <p:sldId id="2121" r:id="rId49"/>
    <p:sldId id="2119" r:id="rId50"/>
    <p:sldId id="2117" r:id="rId51"/>
    <p:sldId id="2122" r:id="rId52"/>
    <p:sldId id="2118" r:id="rId53"/>
    <p:sldId id="2102" r:id="rId54"/>
    <p:sldId id="2104" r:id="rId55"/>
    <p:sldId id="2123" r:id="rId56"/>
    <p:sldId id="2103" r:id="rId57"/>
    <p:sldId id="2106" r:id="rId58"/>
    <p:sldId id="2107" r:id="rId59"/>
    <p:sldId id="2125" r:id="rId60"/>
    <p:sldId id="2105" r:id="rId61"/>
    <p:sldId id="2110" r:id="rId62"/>
    <p:sldId id="2111" r:id="rId63"/>
    <p:sldId id="2113" r:id="rId64"/>
    <p:sldId id="2108" r:id="rId65"/>
    <p:sldId id="2112" r:id="rId66"/>
    <p:sldId id="2077" r:id="rId67"/>
    <p:sldId id="2124" r:id="rId68"/>
  </p:sldIdLst>
  <p:sldSz cx="9144000" cy="5143500" type="screen16x9"/>
  <p:notesSz cx="6858000" cy="9144000"/>
  <p:defaultTextStyle>
    <a:defPPr>
      <a:defRPr lang="en-US"/>
    </a:defPPr>
    <a:lvl1pPr marL="0" algn="l" defTabSz="685663" rtl="0" eaLnBrk="1" latinLnBrk="0" hangingPunct="1">
      <a:defRPr sz="1350" kern="1200">
        <a:solidFill>
          <a:schemeClr val="tx1"/>
        </a:solidFill>
        <a:latin typeface="+mn-lt"/>
        <a:ea typeface="+mn-ea"/>
        <a:cs typeface="+mn-cs"/>
      </a:defRPr>
    </a:lvl1pPr>
    <a:lvl2pPr marL="342831" algn="l" defTabSz="685663" rtl="0" eaLnBrk="1" latinLnBrk="0" hangingPunct="1">
      <a:defRPr sz="1350" kern="1200">
        <a:solidFill>
          <a:schemeClr val="tx1"/>
        </a:solidFill>
        <a:latin typeface="+mn-lt"/>
        <a:ea typeface="+mn-ea"/>
        <a:cs typeface="+mn-cs"/>
      </a:defRPr>
    </a:lvl2pPr>
    <a:lvl3pPr marL="685663" algn="l" defTabSz="685663" rtl="0" eaLnBrk="1" latinLnBrk="0" hangingPunct="1">
      <a:defRPr sz="1350" kern="1200">
        <a:solidFill>
          <a:schemeClr val="tx1"/>
        </a:solidFill>
        <a:latin typeface="+mn-lt"/>
        <a:ea typeface="+mn-ea"/>
        <a:cs typeface="+mn-cs"/>
      </a:defRPr>
    </a:lvl3pPr>
    <a:lvl4pPr marL="1028494" algn="l" defTabSz="685663" rtl="0" eaLnBrk="1" latinLnBrk="0" hangingPunct="1">
      <a:defRPr sz="1350" kern="1200">
        <a:solidFill>
          <a:schemeClr val="tx1"/>
        </a:solidFill>
        <a:latin typeface="+mn-lt"/>
        <a:ea typeface="+mn-ea"/>
        <a:cs typeface="+mn-cs"/>
      </a:defRPr>
    </a:lvl4pPr>
    <a:lvl5pPr marL="1371326" algn="l" defTabSz="685663" rtl="0" eaLnBrk="1" latinLnBrk="0" hangingPunct="1">
      <a:defRPr sz="1350" kern="1200">
        <a:solidFill>
          <a:schemeClr val="tx1"/>
        </a:solidFill>
        <a:latin typeface="+mn-lt"/>
        <a:ea typeface="+mn-ea"/>
        <a:cs typeface="+mn-cs"/>
      </a:defRPr>
    </a:lvl5pPr>
    <a:lvl6pPr marL="1714157" algn="l" defTabSz="685663" rtl="0" eaLnBrk="1" latinLnBrk="0" hangingPunct="1">
      <a:defRPr sz="1350" kern="1200">
        <a:solidFill>
          <a:schemeClr val="tx1"/>
        </a:solidFill>
        <a:latin typeface="+mn-lt"/>
        <a:ea typeface="+mn-ea"/>
        <a:cs typeface="+mn-cs"/>
      </a:defRPr>
    </a:lvl6pPr>
    <a:lvl7pPr marL="2056989" algn="l" defTabSz="685663" rtl="0" eaLnBrk="1" latinLnBrk="0" hangingPunct="1">
      <a:defRPr sz="1350" kern="1200">
        <a:solidFill>
          <a:schemeClr val="tx1"/>
        </a:solidFill>
        <a:latin typeface="+mn-lt"/>
        <a:ea typeface="+mn-ea"/>
        <a:cs typeface="+mn-cs"/>
      </a:defRPr>
    </a:lvl7pPr>
    <a:lvl8pPr marL="2399820" algn="l" defTabSz="685663" rtl="0" eaLnBrk="1" latinLnBrk="0" hangingPunct="1">
      <a:defRPr sz="1350" kern="1200">
        <a:solidFill>
          <a:schemeClr val="tx1"/>
        </a:solidFill>
        <a:latin typeface="+mn-lt"/>
        <a:ea typeface="+mn-ea"/>
        <a:cs typeface="+mn-cs"/>
      </a:defRPr>
    </a:lvl8pPr>
    <a:lvl9pPr marL="2742651" algn="l" defTabSz="685663"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CBBF0F3-EAA6-45F5-A444-EB000E04F988}">
          <p14:sldIdLst/>
        </p14:section>
        <p14:section name="Qadah" id="{429A016A-8AAF-40AF-A094-AEF7D540DF39}">
          <p14:sldIdLst>
            <p14:sldId id="2084"/>
            <p14:sldId id="2033"/>
            <p14:sldId id="2034"/>
            <p14:sldId id="2035"/>
            <p14:sldId id="2007"/>
            <p14:sldId id="2036"/>
            <p14:sldId id="2037"/>
            <p14:sldId id="2011"/>
            <p14:sldId id="2042"/>
            <p14:sldId id="2043"/>
            <p14:sldId id="2038"/>
            <p14:sldId id="2039"/>
            <p14:sldId id="2040"/>
            <p14:sldId id="2041"/>
            <p14:sldId id="2080"/>
          </p14:sldIdLst>
        </p14:section>
        <p14:section name="Sabobeh" id="{4BBA4D92-6639-4B35-928F-FE2B79CF77B6}">
          <p14:sldIdLst>
            <p14:sldId id="2045"/>
            <p14:sldId id="2044"/>
            <p14:sldId id="2047"/>
            <p14:sldId id="2046"/>
            <p14:sldId id="2048"/>
            <p14:sldId id="2049"/>
            <p14:sldId id="2063"/>
            <p14:sldId id="2065"/>
            <p14:sldId id="2067"/>
            <p14:sldId id="2068"/>
            <p14:sldId id="2051"/>
            <p14:sldId id="2070"/>
            <p14:sldId id="2072"/>
            <p14:sldId id="2073"/>
            <p14:sldId id="2078"/>
            <p14:sldId id="2074"/>
            <p14:sldId id="2079"/>
          </p14:sldIdLst>
        </p14:section>
        <p14:section name="Haitham" id="{A21CE904-49A7-4CD8-8FAC-399E7CCD8950}">
          <p14:sldIdLst>
            <p14:sldId id="2071"/>
            <p14:sldId id="2086"/>
            <p14:sldId id="2092"/>
            <p14:sldId id="2093"/>
            <p14:sldId id="2120"/>
            <p14:sldId id="2114"/>
            <p14:sldId id="2115"/>
            <p14:sldId id="2116"/>
            <p14:sldId id="2095"/>
            <p14:sldId id="2096"/>
            <p14:sldId id="2097"/>
            <p14:sldId id="2098"/>
            <p14:sldId id="2100"/>
            <p14:sldId id="2099"/>
            <p14:sldId id="2101"/>
            <p14:sldId id="2121"/>
            <p14:sldId id="2119"/>
          </p14:sldIdLst>
        </p14:section>
        <p14:section name="Quzmar" id="{EBA55A4F-6233-466B-81CD-555B793D1423}">
          <p14:sldIdLst>
            <p14:sldId id="2117"/>
            <p14:sldId id="2122"/>
            <p14:sldId id="2118"/>
            <p14:sldId id="2102"/>
            <p14:sldId id="2104"/>
            <p14:sldId id="2123"/>
            <p14:sldId id="2103"/>
            <p14:sldId id="2106"/>
            <p14:sldId id="2107"/>
            <p14:sldId id="2125"/>
            <p14:sldId id="2105"/>
            <p14:sldId id="2110"/>
            <p14:sldId id="2111"/>
            <p14:sldId id="2113"/>
            <p14:sldId id="2108"/>
            <p14:sldId id="2112"/>
            <p14:sldId id="2077"/>
            <p14:sldId id="21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3" clrIdx="0"/>
  <p:cmAuthor id="2" name="Microsoft Office User" initials="Office [2]"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20006"/>
    <a:srgbClr val="3B1F4D"/>
    <a:srgbClr val="00B8DB"/>
    <a:srgbClr val="EC72A5"/>
    <a:srgbClr val="2D1E42"/>
    <a:srgbClr val="583F52"/>
    <a:srgbClr val="4AEDDE"/>
    <a:srgbClr val="FA5C79"/>
    <a:srgbClr val="F6DC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06" autoAdjust="0"/>
    <p:restoredTop sz="96202" autoAdjust="0"/>
  </p:normalViewPr>
  <p:slideViewPr>
    <p:cSldViewPr snapToGrid="0" snapToObjects="1">
      <p:cViewPr varScale="1">
        <p:scale>
          <a:sx n="103" d="100"/>
          <a:sy n="103" d="100"/>
        </p:scale>
        <p:origin x="36" y="66"/>
      </p:cViewPr>
      <p:guideLst/>
    </p:cSldViewPr>
  </p:slideViewPr>
  <p:notesTextViewPr>
    <p:cViewPr>
      <p:scale>
        <a:sx n="100" d="100"/>
        <a:sy n="100" d="100"/>
      </p:scale>
      <p:origin x="0" y="0"/>
    </p:cViewPr>
  </p:notesTextViewPr>
  <p:sorterViewPr>
    <p:cViewPr>
      <p:scale>
        <a:sx n="200" d="100"/>
        <a:sy n="200" d="100"/>
      </p:scale>
      <p:origin x="0" y="-42586"/>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Slope trend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conduit!$H$1</c:f>
              <c:strCache>
                <c:ptCount val="1"/>
                <c:pt idx="0">
                  <c:v>Slope (Calculated) (%)</c:v>
                </c:pt>
              </c:strCache>
            </c:strRef>
          </c:tx>
          <c:spPr>
            <a:ln w="19050" cap="rnd">
              <a:noFill/>
              <a:round/>
            </a:ln>
            <a:effectLst/>
          </c:spPr>
          <c:marker>
            <c:symbol val="circle"/>
            <c:size val="5"/>
            <c:spPr>
              <a:solidFill>
                <a:schemeClr val="accent1"/>
              </a:solidFill>
              <a:ln w="9525">
                <a:solidFill>
                  <a:schemeClr val="accent1"/>
                </a:solidFill>
              </a:ln>
              <a:effectLst/>
            </c:spPr>
          </c:marker>
          <c:xVal>
            <c:numRef>
              <c:f>conduit!$A$2:$A$86</c:f>
              <c:numCache>
                <c:formatCode>General</c:formatCode>
                <c:ptCount val="85"/>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numCache>
            </c:numRef>
          </c:xVal>
          <c:yVal>
            <c:numRef>
              <c:f>conduit!$H$2:$H$86</c:f>
              <c:numCache>
                <c:formatCode>General</c:formatCode>
                <c:ptCount val="85"/>
                <c:pt idx="0">
                  <c:v>3.4279999999999999</c:v>
                </c:pt>
                <c:pt idx="1">
                  <c:v>9.0020000000000007</c:v>
                </c:pt>
                <c:pt idx="2">
                  <c:v>1</c:v>
                </c:pt>
                <c:pt idx="3">
                  <c:v>2.3090000000000002</c:v>
                </c:pt>
                <c:pt idx="4">
                  <c:v>1.827</c:v>
                </c:pt>
                <c:pt idx="5">
                  <c:v>6</c:v>
                </c:pt>
                <c:pt idx="6">
                  <c:v>1</c:v>
                </c:pt>
                <c:pt idx="7">
                  <c:v>6</c:v>
                </c:pt>
                <c:pt idx="8">
                  <c:v>1</c:v>
                </c:pt>
                <c:pt idx="9">
                  <c:v>1</c:v>
                </c:pt>
                <c:pt idx="10">
                  <c:v>7.274</c:v>
                </c:pt>
                <c:pt idx="11">
                  <c:v>1</c:v>
                </c:pt>
                <c:pt idx="12">
                  <c:v>12.961</c:v>
                </c:pt>
                <c:pt idx="13">
                  <c:v>6</c:v>
                </c:pt>
                <c:pt idx="14">
                  <c:v>6</c:v>
                </c:pt>
                <c:pt idx="15">
                  <c:v>1</c:v>
                </c:pt>
                <c:pt idx="16">
                  <c:v>1</c:v>
                </c:pt>
                <c:pt idx="17">
                  <c:v>6</c:v>
                </c:pt>
                <c:pt idx="18">
                  <c:v>6</c:v>
                </c:pt>
                <c:pt idx="19">
                  <c:v>1.262</c:v>
                </c:pt>
                <c:pt idx="20">
                  <c:v>1</c:v>
                </c:pt>
                <c:pt idx="21">
                  <c:v>15</c:v>
                </c:pt>
                <c:pt idx="22">
                  <c:v>6</c:v>
                </c:pt>
                <c:pt idx="23">
                  <c:v>10.705</c:v>
                </c:pt>
                <c:pt idx="24">
                  <c:v>1</c:v>
                </c:pt>
                <c:pt idx="25">
                  <c:v>6</c:v>
                </c:pt>
                <c:pt idx="26">
                  <c:v>1</c:v>
                </c:pt>
                <c:pt idx="27">
                  <c:v>9.3239999999999998</c:v>
                </c:pt>
                <c:pt idx="28">
                  <c:v>8.5519999999999996</c:v>
                </c:pt>
                <c:pt idx="29">
                  <c:v>6</c:v>
                </c:pt>
                <c:pt idx="30">
                  <c:v>1</c:v>
                </c:pt>
                <c:pt idx="31">
                  <c:v>7.7789999999999999</c:v>
                </c:pt>
                <c:pt idx="32">
                  <c:v>1</c:v>
                </c:pt>
                <c:pt idx="33">
                  <c:v>6</c:v>
                </c:pt>
                <c:pt idx="34">
                  <c:v>1</c:v>
                </c:pt>
                <c:pt idx="35">
                  <c:v>11.584</c:v>
                </c:pt>
                <c:pt idx="36">
                  <c:v>6</c:v>
                </c:pt>
                <c:pt idx="37">
                  <c:v>6</c:v>
                </c:pt>
                <c:pt idx="38">
                  <c:v>8.8330000000000002</c:v>
                </c:pt>
                <c:pt idx="39">
                  <c:v>1</c:v>
                </c:pt>
                <c:pt idx="40">
                  <c:v>6</c:v>
                </c:pt>
                <c:pt idx="41">
                  <c:v>2.6720000000000002</c:v>
                </c:pt>
                <c:pt idx="42">
                  <c:v>13.909000000000001</c:v>
                </c:pt>
                <c:pt idx="43">
                  <c:v>6.7009999999999996</c:v>
                </c:pt>
                <c:pt idx="44">
                  <c:v>6.7610000000000001</c:v>
                </c:pt>
                <c:pt idx="45">
                  <c:v>6</c:v>
                </c:pt>
                <c:pt idx="46">
                  <c:v>13.96</c:v>
                </c:pt>
                <c:pt idx="47">
                  <c:v>15</c:v>
                </c:pt>
                <c:pt idx="48">
                  <c:v>7.399</c:v>
                </c:pt>
                <c:pt idx="49">
                  <c:v>6</c:v>
                </c:pt>
                <c:pt idx="50">
                  <c:v>15</c:v>
                </c:pt>
                <c:pt idx="51">
                  <c:v>1</c:v>
                </c:pt>
                <c:pt idx="52">
                  <c:v>13.16</c:v>
                </c:pt>
                <c:pt idx="53">
                  <c:v>9.7439999999999998</c:v>
                </c:pt>
                <c:pt idx="54">
                  <c:v>6</c:v>
                </c:pt>
                <c:pt idx="55">
                  <c:v>3.5259999999999998</c:v>
                </c:pt>
                <c:pt idx="56">
                  <c:v>6</c:v>
                </c:pt>
                <c:pt idx="57">
                  <c:v>6.6360000000000001</c:v>
                </c:pt>
                <c:pt idx="58">
                  <c:v>14.042</c:v>
                </c:pt>
                <c:pt idx="59">
                  <c:v>13.287000000000001</c:v>
                </c:pt>
                <c:pt idx="60">
                  <c:v>1</c:v>
                </c:pt>
                <c:pt idx="61">
                  <c:v>1</c:v>
                </c:pt>
                <c:pt idx="62">
                  <c:v>6</c:v>
                </c:pt>
                <c:pt idx="63">
                  <c:v>15</c:v>
                </c:pt>
                <c:pt idx="64">
                  <c:v>15</c:v>
                </c:pt>
                <c:pt idx="65">
                  <c:v>10.547000000000001</c:v>
                </c:pt>
                <c:pt idx="66">
                  <c:v>15</c:v>
                </c:pt>
                <c:pt idx="67">
                  <c:v>6.7939999999999996</c:v>
                </c:pt>
                <c:pt idx="68">
                  <c:v>9.9120000000000008</c:v>
                </c:pt>
                <c:pt idx="69">
                  <c:v>13.802</c:v>
                </c:pt>
                <c:pt idx="70">
                  <c:v>6</c:v>
                </c:pt>
                <c:pt idx="71">
                  <c:v>6</c:v>
                </c:pt>
                <c:pt idx="72">
                  <c:v>14.217000000000001</c:v>
                </c:pt>
                <c:pt idx="73">
                  <c:v>6</c:v>
                </c:pt>
                <c:pt idx="74">
                  <c:v>6</c:v>
                </c:pt>
                <c:pt idx="75">
                  <c:v>14.781000000000001</c:v>
                </c:pt>
                <c:pt idx="76">
                  <c:v>1</c:v>
                </c:pt>
                <c:pt idx="77">
                  <c:v>15</c:v>
                </c:pt>
                <c:pt idx="78">
                  <c:v>6</c:v>
                </c:pt>
                <c:pt idx="79">
                  <c:v>15</c:v>
                </c:pt>
                <c:pt idx="80">
                  <c:v>13.237</c:v>
                </c:pt>
                <c:pt idx="81">
                  <c:v>15</c:v>
                </c:pt>
                <c:pt idx="82">
                  <c:v>6</c:v>
                </c:pt>
                <c:pt idx="83">
                  <c:v>1</c:v>
                </c:pt>
                <c:pt idx="84">
                  <c:v>1</c:v>
                </c:pt>
              </c:numCache>
            </c:numRef>
          </c:yVal>
          <c:smooth val="0"/>
          <c:extLst>
            <c:ext xmlns:c16="http://schemas.microsoft.com/office/drawing/2014/chart" uri="{C3380CC4-5D6E-409C-BE32-E72D297353CC}">
              <c16:uniqueId val="{00000000-40E7-41C5-9DF7-8EF6780ECF21}"/>
            </c:ext>
          </c:extLst>
        </c:ser>
        <c:dLbls>
          <c:showLegendKey val="0"/>
          <c:showVal val="0"/>
          <c:showCatName val="0"/>
          <c:showSerName val="0"/>
          <c:showPercent val="0"/>
          <c:showBubbleSize val="0"/>
        </c:dLbls>
        <c:axId val="2078511952"/>
        <c:axId val="2078525552"/>
      </c:scatterChart>
      <c:valAx>
        <c:axId val="207851195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b="0" i="0" u="none" strike="noStrike" baseline="0">
                    <a:effectLst/>
                  </a:rPr>
                  <a:t>Conduit ID</a:t>
                </a:r>
                <a:r>
                  <a:rPr lang="en-US" sz="1000" b="0" i="0" u="none" strike="noStrike" baseline="0"/>
                  <a:t> </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8525552"/>
        <c:crosses val="autoZero"/>
        <c:crossBetween val="midCat"/>
      </c:valAx>
      <c:valAx>
        <c:axId val="2078525552"/>
        <c:scaling>
          <c:orientation val="minMax"/>
          <c:max val="16"/>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lang="en-US" sz="1000" b="0" i="0" u="none" strike="noStrike" kern="1200" baseline="0">
                    <a:solidFill>
                      <a:sysClr val="windowText" lastClr="000000">
                        <a:lumMod val="65000"/>
                        <a:lumOff val="35000"/>
                      </a:sysClr>
                    </a:solidFill>
                    <a:effectLst/>
                    <a:latin typeface="+mn-lt"/>
                    <a:ea typeface="+mn-ea"/>
                    <a:cs typeface="+mn-cs"/>
                  </a:defRPr>
                </a:pPr>
                <a:r>
                  <a:rPr lang="en-US" sz="1000" b="0" i="0" u="none" strike="noStrike" kern="1200" baseline="0">
                    <a:solidFill>
                      <a:sysClr val="windowText" lastClr="000000">
                        <a:lumMod val="65000"/>
                        <a:lumOff val="35000"/>
                      </a:sysClr>
                    </a:solidFill>
                    <a:effectLst/>
                    <a:latin typeface="+mn-lt"/>
                    <a:ea typeface="+mn-ea"/>
                    <a:cs typeface="+mn-cs"/>
                  </a:rPr>
                  <a:t>Slope (Calculated) (%)</a:t>
                </a:r>
              </a:p>
            </c:rich>
          </c:tx>
          <c:overlay val="0"/>
          <c:spPr>
            <a:noFill/>
            <a:ln>
              <a:noFill/>
            </a:ln>
            <a:effectLst/>
          </c:spPr>
          <c:txPr>
            <a:bodyPr rot="-5400000" spcFirstLastPara="1" vertOverflow="ellipsis" vert="horz" wrap="square" anchor="ctr" anchorCtr="1"/>
            <a:lstStyle/>
            <a:p>
              <a:pPr>
                <a:defRPr lang="en-US" sz="1000" b="0" i="0" u="none" strike="noStrike" kern="1200" baseline="0">
                  <a:solidFill>
                    <a:sysClr val="windowText" lastClr="000000">
                      <a:lumMod val="65000"/>
                      <a:lumOff val="35000"/>
                    </a:sysClr>
                  </a:solidFill>
                  <a:effectLst/>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8511952"/>
        <c:crosses val="autoZero"/>
        <c:crossBetween val="midCat"/>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Velocity trend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conduit!$G$1</c:f>
              <c:strCache>
                <c:ptCount val="1"/>
                <c:pt idx="0">
                  <c:v>Velocity (m/s)</c:v>
                </c:pt>
              </c:strCache>
            </c:strRef>
          </c:tx>
          <c:spPr>
            <a:ln w="25400" cap="rnd">
              <a:noFill/>
              <a:round/>
            </a:ln>
            <a:effectLst/>
          </c:spPr>
          <c:marker>
            <c:symbol val="circle"/>
            <c:size val="5"/>
            <c:spPr>
              <a:solidFill>
                <a:schemeClr val="accent1"/>
              </a:solidFill>
              <a:ln w="9525">
                <a:solidFill>
                  <a:schemeClr val="accent1"/>
                </a:solidFill>
              </a:ln>
              <a:effectLst/>
            </c:spPr>
          </c:marker>
          <c:xVal>
            <c:numRef>
              <c:f>conduit!$A$2:$A$86</c:f>
              <c:numCache>
                <c:formatCode>General</c:formatCode>
                <c:ptCount val="85"/>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numCache>
            </c:numRef>
          </c:xVal>
          <c:yVal>
            <c:numRef>
              <c:f>conduit!$G$2:$G$86</c:f>
              <c:numCache>
                <c:formatCode>General</c:formatCode>
                <c:ptCount val="85"/>
                <c:pt idx="0">
                  <c:v>2</c:v>
                </c:pt>
                <c:pt idx="1">
                  <c:v>4.38</c:v>
                </c:pt>
                <c:pt idx="2">
                  <c:v>2.0499999999999998</c:v>
                </c:pt>
                <c:pt idx="3">
                  <c:v>0.9</c:v>
                </c:pt>
                <c:pt idx="4">
                  <c:v>1.39</c:v>
                </c:pt>
                <c:pt idx="5">
                  <c:v>4.96</c:v>
                </c:pt>
                <c:pt idx="6">
                  <c:v>2.0299999999999998</c:v>
                </c:pt>
                <c:pt idx="7">
                  <c:v>3.7</c:v>
                </c:pt>
                <c:pt idx="8">
                  <c:v>1.1499999999999999</c:v>
                </c:pt>
                <c:pt idx="9">
                  <c:v>1</c:v>
                </c:pt>
                <c:pt idx="10">
                  <c:v>3.99</c:v>
                </c:pt>
                <c:pt idx="11">
                  <c:v>0.99</c:v>
                </c:pt>
                <c:pt idx="12">
                  <c:v>3.83</c:v>
                </c:pt>
                <c:pt idx="13">
                  <c:v>3.77</c:v>
                </c:pt>
                <c:pt idx="14">
                  <c:v>4.16</c:v>
                </c:pt>
                <c:pt idx="15">
                  <c:v>1.98</c:v>
                </c:pt>
                <c:pt idx="16">
                  <c:v>1.04</c:v>
                </c:pt>
                <c:pt idx="17">
                  <c:v>3.63</c:v>
                </c:pt>
                <c:pt idx="18">
                  <c:v>3.79</c:v>
                </c:pt>
                <c:pt idx="19">
                  <c:v>0.9</c:v>
                </c:pt>
                <c:pt idx="20">
                  <c:v>1.55</c:v>
                </c:pt>
                <c:pt idx="21">
                  <c:v>3.9</c:v>
                </c:pt>
                <c:pt idx="22">
                  <c:v>3.66</c:v>
                </c:pt>
                <c:pt idx="23">
                  <c:v>4.68</c:v>
                </c:pt>
                <c:pt idx="24">
                  <c:v>1.96</c:v>
                </c:pt>
                <c:pt idx="25">
                  <c:v>3.82</c:v>
                </c:pt>
                <c:pt idx="26">
                  <c:v>1.67</c:v>
                </c:pt>
                <c:pt idx="27">
                  <c:v>3.54</c:v>
                </c:pt>
                <c:pt idx="28">
                  <c:v>2.72</c:v>
                </c:pt>
                <c:pt idx="29">
                  <c:v>3.82</c:v>
                </c:pt>
                <c:pt idx="30">
                  <c:v>1.19</c:v>
                </c:pt>
                <c:pt idx="31">
                  <c:v>4.3099999999999996</c:v>
                </c:pt>
                <c:pt idx="32">
                  <c:v>1.34</c:v>
                </c:pt>
                <c:pt idx="33">
                  <c:v>3.42</c:v>
                </c:pt>
                <c:pt idx="34">
                  <c:v>1.1200000000000001</c:v>
                </c:pt>
                <c:pt idx="35">
                  <c:v>4.38</c:v>
                </c:pt>
                <c:pt idx="36">
                  <c:v>4.1900000000000004</c:v>
                </c:pt>
                <c:pt idx="37">
                  <c:v>4.9400000000000004</c:v>
                </c:pt>
                <c:pt idx="38">
                  <c:v>3.6</c:v>
                </c:pt>
                <c:pt idx="39">
                  <c:v>1.25</c:v>
                </c:pt>
                <c:pt idx="40">
                  <c:v>4.2300000000000004</c:v>
                </c:pt>
                <c:pt idx="41">
                  <c:v>2.95</c:v>
                </c:pt>
                <c:pt idx="42">
                  <c:v>1.64</c:v>
                </c:pt>
                <c:pt idx="43">
                  <c:v>1.92</c:v>
                </c:pt>
                <c:pt idx="44">
                  <c:v>3.46</c:v>
                </c:pt>
                <c:pt idx="45">
                  <c:v>4.25</c:v>
                </c:pt>
                <c:pt idx="46">
                  <c:v>3.9</c:v>
                </c:pt>
                <c:pt idx="47">
                  <c:v>4.13</c:v>
                </c:pt>
                <c:pt idx="48">
                  <c:v>2.33</c:v>
                </c:pt>
                <c:pt idx="49">
                  <c:v>3.84</c:v>
                </c:pt>
                <c:pt idx="50">
                  <c:v>2.04</c:v>
                </c:pt>
                <c:pt idx="51">
                  <c:v>1.48</c:v>
                </c:pt>
                <c:pt idx="52">
                  <c:v>2.12</c:v>
                </c:pt>
                <c:pt idx="53">
                  <c:v>4.76</c:v>
                </c:pt>
                <c:pt idx="54">
                  <c:v>3.79</c:v>
                </c:pt>
                <c:pt idx="55">
                  <c:v>2.8</c:v>
                </c:pt>
                <c:pt idx="56">
                  <c:v>4.8899999999999997</c:v>
                </c:pt>
                <c:pt idx="57">
                  <c:v>3.35</c:v>
                </c:pt>
                <c:pt idx="58">
                  <c:v>3.46</c:v>
                </c:pt>
                <c:pt idx="59">
                  <c:v>4.5999999999999996</c:v>
                </c:pt>
                <c:pt idx="60">
                  <c:v>1.1100000000000001</c:v>
                </c:pt>
                <c:pt idx="61">
                  <c:v>0.97</c:v>
                </c:pt>
                <c:pt idx="62">
                  <c:v>3.86</c:v>
                </c:pt>
                <c:pt idx="63">
                  <c:v>4.24</c:v>
                </c:pt>
                <c:pt idx="64">
                  <c:v>3.83</c:v>
                </c:pt>
                <c:pt idx="65">
                  <c:v>4.4000000000000004</c:v>
                </c:pt>
                <c:pt idx="66">
                  <c:v>3.72</c:v>
                </c:pt>
                <c:pt idx="67">
                  <c:v>4.08</c:v>
                </c:pt>
                <c:pt idx="68">
                  <c:v>4.66</c:v>
                </c:pt>
                <c:pt idx="69">
                  <c:v>3.76</c:v>
                </c:pt>
                <c:pt idx="70">
                  <c:v>3.81</c:v>
                </c:pt>
                <c:pt idx="71">
                  <c:v>4.8899999999999997</c:v>
                </c:pt>
                <c:pt idx="72">
                  <c:v>4.79</c:v>
                </c:pt>
                <c:pt idx="73">
                  <c:v>4.92</c:v>
                </c:pt>
                <c:pt idx="74">
                  <c:v>4.9000000000000004</c:v>
                </c:pt>
                <c:pt idx="75">
                  <c:v>3.73</c:v>
                </c:pt>
                <c:pt idx="76">
                  <c:v>1.83</c:v>
                </c:pt>
                <c:pt idx="77">
                  <c:v>3.84</c:v>
                </c:pt>
                <c:pt idx="78">
                  <c:v>3.64</c:v>
                </c:pt>
                <c:pt idx="79">
                  <c:v>4.33</c:v>
                </c:pt>
                <c:pt idx="80">
                  <c:v>4.5599999999999996</c:v>
                </c:pt>
                <c:pt idx="81">
                  <c:v>4.72</c:v>
                </c:pt>
                <c:pt idx="82">
                  <c:v>3.86</c:v>
                </c:pt>
                <c:pt idx="83">
                  <c:v>2.79</c:v>
                </c:pt>
                <c:pt idx="84">
                  <c:v>1.32</c:v>
                </c:pt>
              </c:numCache>
            </c:numRef>
          </c:yVal>
          <c:smooth val="0"/>
          <c:extLst>
            <c:ext xmlns:c16="http://schemas.microsoft.com/office/drawing/2014/chart" uri="{C3380CC4-5D6E-409C-BE32-E72D297353CC}">
              <c16:uniqueId val="{00000000-938E-4EF6-AD4B-831BC97C58AF}"/>
            </c:ext>
          </c:extLst>
        </c:ser>
        <c:dLbls>
          <c:showLegendKey val="0"/>
          <c:showVal val="0"/>
          <c:showCatName val="0"/>
          <c:showSerName val="0"/>
          <c:showPercent val="0"/>
          <c:showBubbleSize val="0"/>
        </c:dLbls>
        <c:axId val="2078512496"/>
        <c:axId val="73672528"/>
      </c:scatterChart>
      <c:valAx>
        <c:axId val="20785124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b="0" i="0" u="none" strike="noStrike" baseline="0">
                    <a:effectLst/>
                  </a:rPr>
                  <a:t>Conduit ID</a:t>
                </a:r>
                <a:r>
                  <a:rPr lang="en-US" sz="1000" b="0" i="0" u="none" strike="noStrike" baseline="0"/>
                  <a:t> </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672528"/>
        <c:crosses val="autoZero"/>
        <c:crossBetween val="midCat"/>
      </c:valAx>
      <c:valAx>
        <c:axId val="7367252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lgn="ctr" rtl="0">
                  <a:defRPr lang="en-US" sz="1000" b="0" i="0" u="none" strike="noStrike" kern="1200" baseline="0">
                    <a:solidFill>
                      <a:sysClr val="windowText" lastClr="000000">
                        <a:lumMod val="65000"/>
                        <a:lumOff val="35000"/>
                      </a:sysClr>
                    </a:solidFill>
                    <a:latin typeface="+mn-lt"/>
                    <a:ea typeface="+mn-ea"/>
                    <a:cs typeface="+mn-cs"/>
                  </a:defRPr>
                </a:pPr>
                <a:r>
                  <a:rPr lang="en-US" sz="1000" b="0" i="0" u="none" strike="noStrike" kern="1200" baseline="0">
                    <a:solidFill>
                      <a:sysClr val="windowText" lastClr="000000">
                        <a:lumMod val="65000"/>
                        <a:lumOff val="35000"/>
                      </a:sysClr>
                    </a:solidFill>
                    <a:latin typeface="+mn-lt"/>
                    <a:ea typeface="+mn-ea"/>
                    <a:cs typeface="+mn-cs"/>
                  </a:rPr>
                  <a:t>Velocity (m/s)</a:t>
                </a:r>
              </a:p>
            </c:rich>
          </c:tx>
          <c:overlay val="0"/>
          <c:spPr>
            <a:noFill/>
            <a:ln>
              <a:noFill/>
            </a:ln>
            <a:effectLst/>
          </c:spPr>
          <c:txPr>
            <a:bodyPr rot="-5400000" spcFirstLastPara="1" vertOverflow="ellipsis" vert="horz" wrap="square" anchor="ctr" anchorCtr="1"/>
            <a:lstStyle/>
            <a:p>
              <a:pPr algn="ctr" rtl="0">
                <a:defRPr lang="en-US" sz="1000" b="0" i="0" u="none" strike="noStrike" kern="1200" baseline="0">
                  <a:solidFill>
                    <a:sysClr val="windowText" lastClr="000000">
                      <a:lumMod val="65000"/>
                      <a:lumOff val="35000"/>
                    </a:sys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851249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Cover trend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conduit!$L$1</c:f>
              <c:strCache>
                <c:ptCount val="1"/>
                <c:pt idx="0">
                  <c:v>Cover (m)</c:v>
                </c:pt>
              </c:strCache>
            </c:strRef>
          </c:tx>
          <c:spPr>
            <a:ln w="19050" cap="rnd">
              <a:noFill/>
              <a:round/>
            </a:ln>
            <a:effectLst/>
          </c:spPr>
          <c:marker>
            <c:symbol val="circle"/>
            <c:size val="5"/>
            <c:spPr>
              <a:solidFill>
                <a:schemeClr val="accent1"/>
              </a:solidFill>
              <a:ln w="9525">
                <a:solidFill>
                  <a:schemeClr val="accent1"/>
                </a:solidFill>
              </a:ln>
              <a:effectLst/>
            </c:spPr>
          </c:marker>
          <c:xVal>
            <c:numRef>
              <c:f>conduit!$A$2:$A$86</c:f>
              <c:numCache>
                <c:formatCode>General</c:formatCode>
                <c:ptCount val="85"/>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numCache>
            </c:numRef>
          </c:xVal>
          <c:yVal>
            <c:numRef>
              <c:f>conduit!$L$2:$L$86</c:f>
              <c:numCache>
                <c:formatCode>General</c:formatCode>
                <c:ptCount val="85"/>
                <c:pt idx="0">
                  <c:v>0.93500000000000005</c:v>
                </c:pt>
                <c:pt idx="1">
                  <c:v>0.91</c:v>
                </c:pt>
                <c:pt idx="2">
                  <c:v>1.28</c:v>
                </c:pt>
                <c:pt idx="3">
                  <c:v>0.95500000000000007</c:v>
                </c:pt>
                <c:pt idx="4">
                  <c:v>0.96499999999999997</c:v>
                </c:pt>
                <c:pt idx="5">
                  <c:v>1.0350000000000001</c:v>
                </c:pt>
                <c:pt idx="6">
                  <c:v>1.1499999999999999</c:v>
                </c:pt>
                <c:pt idx="7">
                  <c:v>2.2749999999999999</c:v>
                </c:pt>
                <c:pt idx="8">
                  <c:v>1.01</c:v>
                </c:pt>
                <c:pt idx="9">
                  <c:v>0.875</c:v>
                </c:pt>
                <c:pt idx="10">
                  <c:v>0.8</c:v>
                </c:pt>
                <c:pt idx="11">
                  <c:v>0.88</c:v>
                </c:pt>
                <c:pt idx="12">
                  <c:v>0.8</c:v>
                </c:pt>
                <c:pt idx="13">
                  <c:v>0.91</c:v>
                </c:pt>
                <c:pt idx="14">
                  <c:v>2.4099999999999997</c:v>
                </c:pt>
                <c:pt idx="15">
                  <c:v>1.115</c:v>
                </c:pt>
                <c:pt idx="16">
                  <c:v>1.885</c:v>
                </c:pt>
                <c:pt idx="17">
                  <c:v>1.24</c:v>
                </c:pt>
                <c:pt idx="18">
                  <c:v>1.85</c:v>
                </c:pt>
                <c:pt idx="19">
                  <c:v>1.23</c:v>
                </c:pt>
                <c:pt idx="20">
                  <c:v>2.13</c:v>
                </c:pt>
                <c:pt idx="21">
                  <c:v>0.82499999999999996</c:v>
                </c:pt>
                <c:pt idx="22">
                  <c:v>2.31</c:v>
                </c:pt>
                <c:pt idx="23">
                  <c:v>0.8</c:v>
                </c:pt>
                <c:pt idx="24">
                  <c:v>0.9</c:v>
                </c:pt>
                <c:pt idx="25">
                  <c:v>2.105</c:v>
                </c:pt>
                <c:pt idx="26">
                  <c:v>1.46</c:v>
                </c:pt>
                <c:pt idx="27">
                  <c:v>0.8</c:v>
                </c:pt>
                <c:pt idx="28">
                  <c:v>0.8</c:v>
                </c:pt>
                <c:pt idx="29">
                  <c:v>1.7050000000000001</c:v>
                </c:pt>
                <c:pt idx="30">
                  <c:v>2.2250000000000001</c:v>
                </c:pt>
                <c:pt idx="31">
                  <c:v>0.85000000000000009</c:v>
                </c:pt>
                <c:pt idx="32">
                  <c:v>1.7000000000000002</c:v>
                </c:pt>
                <c:pt idx="33">
                  <c:v>1.2349999999999999</c:v>
                </c:pt>
                <c:pt idx="34">
                  <c:v>1.1800000000000002</c:v>
                </c:pt>
                <c:pt idx="35">
                  <c:v>1.2349999999999999</c:v>
                </c:pt>
                <c:pt idx="36">
                  <c:v>2.23</c:v>
                </c:pt>
                <c:pt idx="37">
                  <c:v>1.9249999999999998</c:v>
                </c:pt>
                <c:pt idx="38">
                  <c:v>0.8</c:v>
                </c:pt>
                <c:pt idx="39">
                  <c:v>3.1500000000000004</c:v>
                </c:pt>
                <c:pt idx="40">
                  <c:v>1.355</c:v>
                </c:pt>
                <c:pt idx="41">
                  <c:v>0.8</c:v>
                </c:pt>
                <c:pt idx="42">
                  <c:v>0.8</c:v>
                </c:pt>
                <c:pt idx="43">
                  <c:v>0.8</c:v>
                </c:pt>
                <c:pt idx="44">
                  <c:v>0.8</c:v>
                </c:pt>
                <c:pt idx="45">
                  <c:v>1.375</c:v>
                </c:pt>
                <c:pt idx="46">
                  <c:v>0.8</c:v>
                </c:pt>
                <c:pt idx="47">
                  <c:v>1.19</c:v>
                </c:pt>
                <c:pt idx="48">
                  <c:v>0.8</c:v>
                </c:pt>
                <c:pt idx="49">
                  <c:v>1.92</c:v>
                </c:pt>
                <c:pt idx="50">
                  <c:v>1.48</c:v>
                </c:pt>
                <c:pt idx="51">
                  <c:v>2.02</c:v>
                </c:pt>
                <c:pt idx="52">
                  <c:v>0.8</c:v>
                </c:pt>
                <c:pt idx="53">
                  <c:v>0.8</c:v>
                </c:pt>
                <c:pt idx="54">
                  <c:v>2.0150000000000001</c:v>
                </c:pt>
                <c:pt idx="55">
                  <c:v>0.89</c:v>
                </c:pt>
                <c:pt idx="56">
                  <c:v>0.84499999999999997</c:v>
                </c:pt>
                <c:pt idx="57">
                  <c:v>0.8</c:v>
                </c:pt>
                <c:pt idx="58">
                  <c:v>0.8</c:v>
                </c:pt>
                <c:pt idx="59">
                  <c:v>0.8</c:v>
                </c:pt>
                <c:pt idx="60">
                  <c:v>1.595</c:v>
                </c:pt>
                <c:pt idx="61">
                  <c:v>1.05</c:v>
                </c:pt>
                <c:pt idx="62">
                  <c:v>0.85000000000000009</c:v>
                </c:pt>
                <c:pt idx="63">
                  <c:v>1.125</c:v>
                </c:pt>
                <c:pt idx="64">
                  <c:v>0.85499999999999998</c:v>
                </c:pt>
                <c:pt idx="65">
                  <c:v>1.6099999999999999</c:v>
                </c:pt>
                <c:pt idx="66">
                  <c:v>1.1000000000000001</c:v>
                </c:pt>
                <c:pt idx="67">
                  <c:v>0.8</c:v>
                </c:pt>
                <c:pt idx="68">
                  <c:v>0.8</c:v>
                </c:pt>
                <c:pt idx="69">
                  <c:v>0.8</c:v>
                </c:pt>
                <c:pt idx="70">
                  <c:v>2.2450000000000001</c:v>
                </c:pt>
                <c:pt idx="71">
                  <c:v>1.06</c:v>
                </c:pt>
                <c:pt idx="72">
                  <c:v>0.8</c:v>
                </c:pt>
                <c:pt idx="73">
                  <c:v>1.7400000000000002</c:v>
                </c:pt>
                <c:pt idx="74">
                  <c:v>1.4900000000000002</c:v>
                </c:pt>
                <c:pt idx="75">
                  <c:v>0.85499999999999998</c:v>
                </c:pt>
                <c:pt idx="76">
                  <c:v>2.8150000000000004</c:v>
                </c:pt>
                <c:pt idx="77">
                  <c:v>1.135</c:v>
                </c:pt>
                <c:pt idx="78">
                  <c:v>1.9550000000000001</c:v>
                </c:pt>
                <c:pt idx="79">
                  <c:v>0.98</c:v>
                </c:pt>
                <c:pt idx="80">
                  <c:v>0.8</c:v>
                </c:pt>
                <c:pt idx="81">
                  <c:v>0.88500000000000001</c:v>
                </c:pt>
                <c:pt idx="82">
                  <c:v>1.44</c:v>
                </c:pt>
                <c:pt idx="83">
                  <c:v>1.645</c:v>
                </c:pt>
                <c:pt idx="84">
                  <c:v>3.99</c:v>
                </c:pt>
              </c:numCache>
            </c:numRef>
          </c:yVal>
          <c:smooth val="0"/>
          <c:extLst>
            <c:ext xmlns:c16="http://schemas.microsoft.com/office/drawing/2014/chart" uri="{C3380CC4-5D6E-409C-BE32-E72D297353CC}">
              <c16:uniqueId val="{00000000-3CCD-4710-8D32-A65989E23AC3}"/>
            </c:ext>
          </c:extLst>
        </c:ser>
        <c:dLbls>
          <c:showLegendKey val="0"/>
          <c:showVal val="0"/>
          <c:showCatName val="0"/>
          <c:showSerName val="0"/>
          <c:showPercent val="0"/>
          <c:showBubbleSize val="0"/>
        </c:dLbls>
        <c:axId val="73673616"/>
        <c:axId val="73664368"/>
      </c:scatterChart>
      <c:valAx>
        <c:axId val="7367361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b="0" i="0" u="none" strike="noStrike" baseline="0">
                    <a:effectLst/>
                  </a:rPr>
                  <a:t>Conduit ID</a:t>
                </a:r>
                <a:r>
                  <a:rPr lang="en-US" sz="1000" b="0" i="0" u="none" strike="noStrike" baseline="0"/>
                  <a:t> </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664368"/>
        <c:crosses val="autoZero"/>
        <c:crossBetween val="midCat"/>
      </c:valAx>
      <c:valAx>
        <c:axId val="7366436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b="0" i="0" u="none" strike="noStrike" baseline="0">
                    <a:effectLst/>
                  </a:rPr>
                  <a:t>Cover (m</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67361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C5E740-11D8-443D-AA83-7EE08C501381}" type="doc">
      <dgm:prSet loTypeId="urn:microsoft.com/office/officeart/2008/layout/VerticalCurvedList" loCatId="list" qsTypeId="urn:microsoft.com/office/officeart/2005/8/quickstyle/simple1" qsCatId="simple" csTypeId="urn:microsoft.com/office/officeart/2005/8/colors/accent0_1" csCatId="mainScheme" phldr="1"/>
      <dgm:spPr/>
      <dgm:t>
        <a:bodyPr/>
        <a:lstStyle/>
        <a:p>
          <a:endParaRPr lang="en-US"/>
        </a:p>
      </dgm:t>
    </dgm:pt>
    <dgm:pt modelId="{5B2DD1D3-0173-4999-802E-22D54C74CADA}">
      <dgm:prSet phldrT="[Text]"/>
      <dgm:spPr>
        <a:xfrm>
          <a:off x="342775" y="222132"/>
          <a:ext cx="5773716"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Problem identification</a:t>
          </a:r>
        </a:p>
      </dgm:t>
    </dgm:pt>
    <dgm:pt modelId="{CD815C62-CA27-4869-BF76-251D87D645D8}" type="parTrans" cxnId="{BB3749FA-B51C-4414-BD1A-8C126B5C6BAC}">
      <dgm:prSet/>
      <dgm:spPr/>
      <dgm:t>
        <a:bodyPr/>
        <a:lstStyle/>
        <a:p>
          <a:endParaRPr lang="en-US"/>
        </a:p>
      </dgm:t>
    </dgm:pt>
    <dgm:pt modelId="{47E4CE7B-CDD6-4733-B4B6-9EA6DC42DFED}" type="sibTrans" cxnId="{BB3749FA-B51C-4414-BD1A-8C126B5C6BAC}">
      <dgm:prSet/>
      <dgm:spPr>
        <a:xfrm>
          <a:off x="-5521757" y="-845847"/>
          <a:ext cx="6578020" cy="6578020"/>
        </a:xfrm>
        <a:prstGeom prst="blockArc">
          <a:avLst>
            <a:gd name="adj1" fmla="val 18900000"/>
            <a:gd name="adj2" fmla="val 2700000"/>
            <a:gd name="adj3" fmla="val 328"/>
          </a:avLst>
        </a:prstGeom>
        <a:noFill/>
        <a:ln w="12700" cap="flat" cmpd="sng" algn="ctr">
          <a:solidFill>
            <a:sysClr val="windowText" lastClr="000000">
              <a:shade val="60000"/>
              <a:hueOff val="0"/>
              <a:satOff val="0"/>
              <a:lumOff val="0"/>
              <a:alphaOff val="0"/>
            </a:sysClr>
          </a:solidFill>
          <a:prstDash val="solid"/>
          <a:miter lim="800000"/>
        </a:ln>
        <a:effectLst/>
      </dgm:spPr>
      <dgm:t>
        <a:bodyPr/>
        <a:lstStyle/>
        <a:p>
          <a:endParaRPr lang="en-US"/>
        </a:p>
      </dgm:t>
    </dgm:pt>
    <dgm:pt modelId="{5F8D8230-E1B8-45D7-845E-1C00ABC9E1BD}">
      <dgm:prSet phldrT="[Text]"/>
      <dgm:spPr>
        <a:xfrm>
          <a:off x="744920" y="888627"/>
          <a:ext cx="5371572"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panose="020F0502020204030204"/>
              <a:ea typeface="+mn-ea"/>
              <a:cs typeface="+mn-cs"/>
            </a:rPr>
            <a:t>Data collection</a:t>
          </a:r>
        </a:p>
      </dgm:t>
    </dgm:pt>
    <dgm:pt modelId="{57889809-3AC4-45C6-A25E-C9FD9DF4EBAF}" type="parTrans" cxnId="{C76C4E9A-94F3-44F2-9776-ACA23FC86C78}">
      <dgm:prSet/>
      <dgm:spPr/>
      <dgm:t>
        <a:bodyPr/>
        <a:lstStyle/>
        <a:p>
          <a:endParaRPr lang="en-US"/>
        </a:p>
      </dgm:t>
    </dgm:pt>
    <dgm:pt modelId="{DED1B68F-D802-4F9E-934F-24EBB712E4EB}" type="sibTrans" cxnId="{C76C4E9A-94F3-44F2-9776-ACA23FC86C78}">
      <dgm:prSet/>
      <dgm:spPr/>
      <dgm:t>
        <a:bodyPr/>
        <a:lstStyle/>
        <a:p>
          <a:endParaRPr lang="en-US"/>
        </a:p>
      </dgm:t>
    </dgm:pt>
    <dgm:pt modelId="{0DB5598C-B13C-49BE-9930-D784F476E334}">
      <dgm:prSet phldrT="[Text]"/>
      <dgm:spPr>
        <a:xfrm>
          <a:off x="965293" y="1554633"/>
          <a:ext cx="5151199"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panose="020F0502020204030204"/>
              <a:ea typeface="+mn-ea"/>
              <a:cs typeface="+mn-cs"/>
            </a:rPr>
            <a:t>Create the WEAP model</a:t>
          </a:r>
        </a:p>
      </dgm:t>
    </dgm:pt>
    <dgm:pt modelId="{2B0507B4-B0D3-4077-9100-C01E7AEA7173}" type="parTrans" cxnId="{D9EDA998-D07F-4722-8490-FF7C98FE9FC3}">
      <dgm:prSet/>
      <dgm:spPr/>
      <dgm:t>
        <a:bodyPr/>
        <a:lstStyle/>
        <a:p>
          <a:endParaRPr lang="en-US"/>
        </a:p>
      </dgm:t>
    </dgm:pt>
    <dgm:pt modelId="{291EC26B-6573-431D-ACB8-C5F12A63A345}" type="sibTrans" cxnId="{D9EDA998-D07F-4722-8490-FF7C98FE9FC3}">
      <dgm:prSet/>
      <dgm:spPr/>
      <dgm:t>
        <a:bodyPr/>
        <a:lstStyle/>
        <a:p>
          <a:endParaRPr lang="en-US"/>
        </a:p>
      </dgm:t>
    </dgm:pt>
    <dgm:pt modelId="{85C5814B-2787-4C05-8374-5285DB86217C}">
      <dgm:prSet/>
      <dgm:spPr>
        <a:xfrm>
          <a:off x="744920" y="3553628"/>
          <a:ext cx="5371572"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panose="020F0502020204030204"/>
              <a:ea typeface="+mn-ea"/>
              <a:cs typeface="+mn-cs"/>
            </a:rPr>
            <a:t>Processing of scenarios</a:t>
          </a:r>
        </a:p>
      </dgm:t>
    </dgm:pt>
    <dgm:pt modelId="{B33DA3C0-477D-4A3E-B7A9-839A9A26BF3D}" type="parTrans" cxnId="{453071F5-6A85-4D9B-A074-CD69B4144E01}">
      <dgm:prSet/>
      <dgm:spPr/>
      <dgm:t>
        <a:bodyPr/>
        <a:lstStyle/>
        <a:p>
          <a:endParaRPr lang="en-US"/>
        </a:p>
      </dgm:t>
    </dgm:pt>
    <dgm:pt modelId="{8923F6D9-3029-4261-876E-7F67A270B70D}" type="sibTrans" cxnId="{453071F5-6A85-4D9B-A074-CD69B4144E01}">
      <dgm:prSet/>
      <dgm:spPr/>
      <dgm:t>
        <a:bodyPr/>
        <a:lstStyle/>
        <a:p>
          <a:endParaRPr lang="en-US"/>
        </a:p>
      </dgm:t>
    </dgm:pt>
    <dgm:pt modelId="{54269BD3-B3FD-487D-A5AC-FD86ACCB409D}">
      <dgm:prSet/>
      <dgm:spPr>
        <a:xfrm>
          <a:off x="965293" y="2887622"/>
          <a:ext cx="5151199"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panose="020F0502020204030204"/>
              <a:ea typeface="+mn-ea"/>
              <a:cs typeface="+mn-cs"/>
            </a:rPr>
            <a:t>Development of different scenarios</a:t>
          </a:r>
        </a:p>
      </dgm:t>
    </dgm:pt>
    <dgm:pt modelId="{B30251B3-2238-42CB-80B9-0E17BBF69A2E}" type="parTrans" cxnId="{0CF9BF04-873D-4F38-8C41-0339661D0BA6}">
      <dgm:prSet/>
      <dgm:spPr/>
      <dgm:t>
        <a:bodyPr/>
        <a:lstStyle/>
        <a:p>
          <a:endParaRPr lang="en-US"/>
        </a:p>
      </dgm:t>
    </dgm:pt>
    <dgm:pt modelId="{33572DAB-3FCB-4AE0-8060-197F83BC7BFF}" type="sibTrans" cxnId="{0CF9BF04-873D-4F38-8C41-0339661D0BA6}">
      <dgm:prSet/>
      <dgm:spPr/>
      <dgm:t>
        <a:bodyPr/>
        <a:lstStyle/>
        <a:p>
          <a:endParaRPr lang="en-US"/>
        </a:p>
      </dgm:t>
    </dgm:pt>
    <dgm:pt modelId="{B2990ECD-7947-41BF-B783-3BD7FD9D3BF7}">
      <dgm:prSet/>
      <dgm:spPr>
        <a:xfrm>
          <a:off x="342775" y="4220123"/>
          <a:ext cx="5773716"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panose="020F0502020204030204"/>
              <a:ea typeface="+mn-ea"/>
              <a:cs typeface="+mn-cs"/>
            </a:rPr>
            <a:t>Develop management option per each scenario</a:t>
          </a:r>
        </a:p>
      </dgm:t>
    </dgm:pt>
    <dgm:pt modelId="{AE527A93-4E86-4671-BEDF-28A8057F60C9}" type="parTrans" cxnId="{3E1A5656-49AA-4B49-BE33-6A30F0F56E4E}">
      <dgm:prSet/>
      <dgm:spPr/>
      <dgm:t>
        <a:bodyPr/>
        <a:lstStyle/>
        <a:p>
          <a:endParaRPr lang="en-US"/>
        </a:p>
      </dgm:t>
    </dgm:pt>
    <dgm:pt modelId="{0043D82C-9239-46BC-A030-465724E8D919}" type="sibTrans" cxnId="{3E1A5656-49AA-4B49-BE33-6A30F0F56E4E}">
      <dgm:prSet/>
      <dgm:spPr/>
      <dgm:t>
        <a:bodyPr/>
        <a:lstStyle/>
        <a:p>
          <a:endParaRPr lang="en-US"/>
        </a:p>
      </dgm:t>
    </dgm:pt>
    <dgm:pt modelId="{1A67914A-A5F6-4D4E-BF42-CCEBE2578BFA}">
      <dgm:prSet/>
      <dgm:spPr>
        <a:xfrm>
          <a:off x="1035656" y="2221127"/>
          <a:ext cx="5080835" cy="444069"/>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panose="020F0502020204030204"/>
              <a:ea typeface="+mn-ea"/>
              <a:cs typeface="+mn-cs"/>
            </a:rPr>
            <a:t>Develop the base case scenario using WEAP</a:t>
          </a:r>
        </a:p>
      </dgm:t>
    </dgm:pt>
    <dgm:pt modelId="{557CEC5F-ACBA-42E9-BE95-D413292DBFE7}" type="sibTrans" cxnId="{E09471D6-42DB-4B70-9AFF-4C34F88B2108}">
      <dgm:prSet/>
      <dgm:spPr/>
      <dgm:t>
        <a:bodyPr/>
        <a:lstStyle/>
        <a:p>
          <a:endParaRPr lang="en-US"/>
        </a:p>
      </dgm:t>
    </dgm:pt>
    <dgm:pt modelId="{E8F63B29-A397-4DFD-9874-93549D6639F5}" type="parTrans" cxnId="{E09471D6-42DB-4B70-9AFF-4C34F88B2108}">
      <dgm:prSet/>
      <dgm:spPr/>
      <dgm:t>
        <a:bodyPr/>
        <a:lstStyle/>
        <a:p>
          <a:endParaRPr lang="en-US"/>
        </a:p>
      </dgm:t>
    </dgm:pt>
    <dgm:pt modelId="{D61B843C-3E7D-48BB-92E1-E64AA9AE58BE}" type="pres">
      <dgm:prSet presAssocID="{23C5E740-11D8-443D-AA83-7EE08C501381}" presName="Name0" presStyleCnt="0">
        <dgm:presLayoutVars>
          <dgm:chMax val="7"/>
          <dgm:chPref val="7"/>
          <dgm:dir/>
        </dgm:presLayoutVars>
      </dgm:prSet>
      <dgm:spPr/>
    </dgm:pt>
    <dgm:pt modelId="{1C23BCE7-8E8B-4543-8D98-B3E2AF3D8C51}" type="pres">
      <dgm:prSet presAssocID="{23C5E740-11D8-443D-AA83-7EE08C501381}" presName="Name1" presStyleCnt="0"/>
      <dgm:spPr/>
    </dgm:pt>
    <dgm:pt modelId="{2F6B9BE7-CA3E-4D7E-975C-3CF9DD0426BF}" type="pres">
      <dgm:prSet presAssocID="{23C5E740-11D8-443D-AA83-7EE08C501381}" presName="cycle" presStyleCnt="0"/>
      <dgm:spPr/>
    </dgm:pt>
    <dgm:pt modelId="{0A2DFE14-F396-43DD-80C0-3AD8F4DC38FC}" type="pres">
      <dgm:prSet presAssocID="{23C5E740-11D8-443D-AA83-7EE08C501381}" presName="srcNode" presStyleLbl="node1" presStyleIdx="0" presStyleCnt="7"/>
      <dgm:spPr/>
    </dgm:pt>
    <dgm:pt modelId="{02B2277E-A6E0-4B90-B528-64B5F3906C49}" type="pres">
      <dgm:prSet presAssocID="{23C5E740-11D8-443D-AA83-7EE08C501381}" presName="conn" presStyleLbl="parChTrans1D2" presStyleIdx="0" presStyleCnt="1"/>
      <dgm:spPr/>
    </dgm:pt>
    <dgm:pt modelId="{376CC654-CC3B-4E90-93B8-E783954E0B05}" type="pres">
      <dgm:prSet presAssocID="{23C5E740-11D8-443D-AA83-7EE08C501381}" presName="extraNode" presStyleLbl="node1" presStyleIdx="0" presStyleCnt="7"/>
      <dgm:spPr/>
    </dgm:pt>
    <dgm:pt modelId="{B9B78B6E-C693-41B0-9105-117465CABFF4}" type="pres">
      <dgm:prSet presAssocID="{23C5E740-11D8-443D-AA83-7EE08C501381}" presName="dstNode" presStyleLbl="node1" presStyleIdx="0" presStyleCnt="7"/>
      <dgm:spPr/>
    </dgm:pt>
    <dgm:pt modelId="{6A0F744C-CCE2-450E-BEFC-7FDDEF0A61EC}" type="pres">
      <dgm:prSet presAssocID="{5B2DD1D3-0173-4999-802E-22D54C74CADA}" presName="text_1" presStyleLbl="node1" presStyleIdx="0" presStyleCnt="7">
        <dgm:presLayoutVars>
          <dgm:bulletEnabled val="1"/>
        </dgm:presLayoutVars>
      </dgm:prSet>
      <dgm:spPr/>
    </dgm:pt>
    <dgm:pt modelId="{F6F76FE7-7B42-46C4-BB2B-61A742DB9158}" type="pres">
      <dgm:prSet presAssocID="{5B2DD1D3-0173-4999-802E-22D54C74CADA}" presName="accent_1" presStyleCnt="0"/>
      <dgm:spPr/>
    </dgm:pt>
    <dgm:pt modelId="{10C1A2E6-1EF6-4401-984F-67FBD4431A7D}" type="pres">
      <dgm:prSet presAssocID="{5B2DD1D3-0173-4999-802E-22D54C74CADA}" presName="accentRepeatNode" presStyleLbl="solidFgAcc1" presStyleIdx="0" presStyleCnt="7"/>
      <dgm:spPr>
        <a:xfrm>
          <a:off x="65232" y="166623"/>
          <a:ext cx="555086" cy="555086"/>
        </a:xfrm>
        <a:prstGeom prst="ellipse">
          <a:avLst/>
        </a:prstGeom>
        <a:solidFill>
          <a:sysClr val="window" lastClr="FFFFFF"/>
        </a:solidFill>
        <a:ln w="12700" cap="flat" cmpd="sng" algn="ctr">
          <a:solidFill>
            <a:sysClr val="windowText" lastClr="000000">
              <a:hueOff val="0"/>
              <a:satOff val="0"/>
              <a:lumOff val="0"/>
              <a:alphaOff val="0"/>
            </a:sysClr>
          </a:solidFill>
          <a:prstDash val="solid"/>
          <a:miter lim="800000"/>
        </a:ln>
        <a:effectLst/>
      </dgm:spPr>
    </dgm:pt>
    <dgm:pt modelId="{C561661B-66C4-4501-B168-3C14E5D559DE}" type="pres">
      <dgm:prSet presAssocID="{5F8D8230-E1B8-45D7-845E-1C00ABC9E1BD}" presName="text_2" presStyleLbl="node1" presStyleIdx="1" presStyleCnt="7">
        <dgm:presLayoutVars>
          <dgm:bulletEnabled val="1"/>
        </dgm:presLayoutVars>
      </dgm:prSet>
      <dgm:spPr/>
    </dgm:pt>
    <dgm:pt modelId="{A0773CAE-BC2A-44C0-BE0D-8937E3C98B1E}" type="pres">
      <dgm:prSet presAssocID="{5F8D8230-E1B8-45D7-845E-1C00ABC9E1BD}" presName="accent_2" presStyleCnt="0"/>
      <dgm:spPr/>
    </dgm:pt>
    <dgm:pt modelId="{5D679CF5-0DDC-4457-B7E3-D5EA44FE1118}" type="pres">
      <dgm:prSet presAssocID="{5F8D8230-E1B8-45D7-845E-1C00ABC9E1BD}" presName="accentRepeatNode" presStyleLbl="solidFgAcc1" presStyleIdx="1" presStyleCnt="7"/>
      <dgm:spPr>
        <a:xfrm>
          <a:off x="467376" y="833118"/>
          <a:ext cx="555086" cy="555086"/>
        </a:xfrm>
        <a:prstGeom prst="ellipse">
          <a:avLst/>
        </a:prstGeom>
        <a:solidFill>
          <a:sysClr val="window" lastClr="FFFFFF">
            <a:lumMod val="95000"/>
          </a:sysClr>
        </a:solidFill>
        <a:ln w="12700" cap="flat" cmpd="sng" algn="ctr">
          <a:solidFill>
            <a:sysClr val="windowText" lastClr="000000">
              <a:hueOff val="0"/>
              <a:satOff val="0"/>
              <a:lumOff val="0"/>
              <a:alphaOff val="0"/>
            </a:sysClr>
          </a:solidFill>
          <a:prstDash val="solid"/>
          <a:miter lim="800000"/>
        </a:ln>
        <a:effectLst/>
      </dgm:spPr>
    </dgm:pt>
    <dgm:pt modelId="{804FF286-5C05-4E13-AC39-5A7E48815D0F}" type="pres">
      <dgm:prSet presAssocID="{0DB5598C-B13C-49BE-9930-D784F476E334}" presName="text_3" presStyleLbl="node1" presStyleIdx="2" presStyleCnt="7">
        <dgm:presLayoutVars>
          <dgm:bulletEnabled val="1"/>
        </dgm:presLayoutVars>
      </dgm:prSet>
      <dgm:spPr/>
    </dgm:pt>
    <dgm:pt modelId="{25F400C6-4436-4FE8-BF63-5A9BED516136}" type="pres">
      <dgm:prSet presAssocID="{0DB5598C-B13C-49BE-9930-D784F476E334}" presName="accent_3" presStyleCnt="0"/>
      <dgm:spPr/>
    </dgm:pt>
    <dgm:pt modelId="{281EF097-4384-41BD-AD31-912C5D197B95}" type="pres">
      <dgm:prSet presAssocID="{0DB5598C-B13C-49BE-9930-D784F476E334}" presName="accentRepeatNode" presStyleLbl="solidFgAcc1" presStyleIdx="2" presStyleCnt="7"/>
      <dgm:spPr>
        <a:xfrm>
          <a:off x="687750" y="1499124"/>
          <a:ext cx="555086" cy="555086"/>
        </a:xfrm>
        <a:prstGeom prst="ellipse">
          <a:avLst/>
        </a:prstGeom>
        <a:solidFill>
          <a:sysClr val="window" lastClr="FFFFFF">
            <a:lumMod val="85000"/>
          </a:sysClr>
        </a:solidFill>
        <a:ln w="12700" cap="flat" cmpd="sng" algn="ctr">
          <a:solidFill>
            <a:sysClr val="windowText" lastClr="000000">
              <a:hueOff val="0"/>
              <a:satOff val="0"/>
              <a:lumOff val="0"/>
              <a:alphaOff val="0"/>
            </a:sysClr>
          </a:solidFill>
          <a:prstDash val="solid"/>
          <a:miter lim="800000"/>
        </a:ln>
        <a:effectLst/>
      </dgm:spPr>
    </dgm:pt>
    <dgm:pt modelId="{74145E58-4541-49E6-B1F3-3187DB9D1BA7}" type="pres">
      <dgm:prSet presAssocID="{1A67914A-A5F6-4D4E-BF42-CCEBE2578BFA}" presName="text_4" presStyleLbl="node1" presStyleIdx="3" presStyleCnt="7">
        <dgm:presLayoutVars>
          <dgm:bulletEnabled val="1"/>
        </dgm:presLayoutVars>
      </dgm:prSet>
      <dgm:spPr/>
    </dgm:pt>
    <dgm:pt modelId="{E86B6E2D-7548-424B-A9DF-F380D253F4BA}" type="pres">
      <dgm:prSet presAssocID="{1A67914A-A5F6-4D4E-BF42-CCEBE2578BFA}" presName="accent_4" presStyleCnt="0"/>
      <dgm:spPr/>
    </dgm:pt>
    <dgm:pt modelId="{3017FA83-6DB0-4F3C-9AF7-D207E5F07F74}" type="pres">
      <dgm:prSet presAssocID="{1A67914A-A5F6-4D4E-BF42-CCEBE2578BFA}" presName="accentRepeatNode" presStyleLbl="solidFgAcc1" presStyleIdx="3" presStyleCnt="7"/>
      <dgm:spPr>
        <a:xfrm>
          <a:off x="758113" y="2165619"/>
          <a:ext cx="555086" cy="555086"/>
        </a:xfrm>
        <a:prstGeom prst="ellipse">
          <a:avLst/>
        </a:prstGeom>
        <a:solidFill>
          <a:sysClr val="window" lastClr="FFFFFF">
            <a:lumMod val="75000"/>
          </a:sysClr>
        </a:solidFill>
        <a:ln w="12700" cap="flat" cmpd="sng" algn="ctr">
          <a:solidFill>
            <a:sysClr val="windowText" lastClr="000000">
              <a:hueOff val="0"/>
              <a:satOff val="0"/>
              <a:lumOff val="0"/>
              <a:alphaOff val="0"/>
            </a:sysClr>
          </a:solidFill>
          <a:prstDash val="solid"/>
          <a:miter lim="800000"/>
        </a:ln>
        <a:effectLst/>
      </dgm:spPr>
    </dgm:pt>
    <dgm:pt modelId="{D8AA8D95-86FF-483A-99BC-EE1C4D4695A3}" type="pres">
      <dgm:prSet presAssocID="{54269BD3-B3FD-487D-A5AC-FD86ACCB409D}" presName="text_5" presStyleLbl="node1" presStyleIdx="4" presStyleCnt="7">
        <dgm:presLayoutVars>
          <dgm:bulletEnabled val="1"/>
        </dgm:presLayoutVars>
      </dgm:prSet>
      <dgm:spPr/>
    </dgm:pt>
    <dgm:pt modelId="{2BE4916F-E7A6-43B5-A71E-9A735E9F3A7C}" type="pres">
      <dgm:prSet presAssocID="{54269BD3-B3FD-487D-A5AC-FD86ACCB409D}" presName="accent_5" presStyleCnt="0"/>
      <dgm:spPr/>
    </dgm:pt>
    <dgm:pt modelId="{E3554EBB-4B1A-454C-B4FF-AC131037137E}" type="pres">
      <dgm:prSet presAssocID="{54269BD3-B3FD-487D-A5AC-FD86ACCB409D}" presName="accentRepeatNode" presStyleLbl="solidFgAcc1" presStyleIdx="4" presStyleCnt="7"/>
      <dgm:spPr>
        <a:xfrm>
          <a:off x="687750" y="2832113"/>
          <a:ext cx="555086" cy="555086"/>
        </a:xfrm>
        <a:prstGeom prst="ellipse">
          <a:avLst/>
        </a:prstGeom>
        <a:solidFill>
          <a:sysClr val="window" lastClr="FFFFFF">
            <a:lumMod val="65000"/>
          </a:sysClr>
        </a:solidFill>
        <a:ln w="12700" cap="flat" cmpd="sng" algn="ctr">
          <a:solidFill>
            <a:sysClr val="windowText" lastClr="000000">
              <a:hueOff val="0"/>
              <a:satOff val="0"/>
              <a:lumOff val="0"/>
              <a:alphaOff val="0"/>
            </a:sysClr>
          </a:solidFill>
          <a:prstDash val="solid"/>
          <a:miter lim="800000"/>
        </a:ln>
        <a:effectLst/>
      </dgm:spPr>
    </dgm:pt>
    <dgm:pt modelId="{B4A9CAA6-C74B-4BFA-A336-CB5670F49E1A}" type="pres">
      <dgm:prSet presAssocID="{85C5814B-2787-4C05-8374-5285DB86217C}" presName="text_6" presStyleLbl="node1" presStyleIdx="5" presStyleCnt="7">
        <dgm:presLayoutVars>
          <dgm:bulletEnabled val="1"/>
        </dgm:presLayoutVars>
      </dgm:prSet>
      <dgm:spPr/>
    </dgm:pt>
    <dgm:pt modelId="{E48144A0-0965-49C8-AA33-79A2C8158CC5}" type="pres">
      <dgm:prSet presAssocID="{85C5814B-2787-4C05-8374-5285DB86217C}" presName="accent_6" presStyleCnt="0"/>
      <dgm:spPr/>
    </dgm:pt>
    <dgm:pt modelId="{0902F248-9F29-461B-8A37-68B8B52F8B68}" type="pres">
      <dgm:prSet presAssocID="{85C5814B-2787-4C05-8374-5285DB86217C}" presName="accentRepeatNode" presStyleLbl="solidFgAcc1" presStyleIdx="5" presStyleCnt="7"/>
      <dgm:spPr>
        <a:xfrm>
          <a:off x="467376" y="3498120"/>
          <a:ext cx="555086" cy="555086"/>
        </a:xfrm>
        <a:prstGeom prst="ellipse">
          <a:avLst/>
        </a:prstGeom>
        <a:solidFill>
          <a:sysClr val="window" lastClr="FFFFFF">
            <a:lumMod val="50000"/>
          </a:sysClr>
        </a:solidFill>
        <a:ln w="12700" cap="flat" cmpd="sng" algn="ctr">
          <a:solidFill>
            <a:sysClr val="windowText" lastClr="000000">
              <a:hueOff val="0"/>
              <a:satOff val="0"/>
              <a:lumOff val="0"/>
              <a:alphaOff val="0"/>
            </a:sysClr>
          </a:solidFill>
          <a:prstDash val="solid"/>
          <a:miter lim="800000"/>
        </a:ln>
        <a:effectLst/>
      </dgm:spPr>
    </dgm:pt>
    <dgm:pt modelId="{DB9D54C4-A96B-46E4-9AE0-0ECF21AE5B1B}" type="pres">
      <dgm:prSet presAssocID="{B2990ECD-7947-41BF-B783-3BD7FD9D3BF7}" presName="text_7" presStyleLbl="node1" presStyleIdx="6" presStyleCnt="7">
        <dgm:presLayoutVars>
          <dgm:bulletEnabled val="1"/>
        </dgm:presLayoutVars>
      </dgm:prSet>
      <dgm:spPr/>
    </dgm:pt>
    <dgm:pt modelId="{23E17193-2B54-4F9E-9F79-893813CADFDF}" type="pres">
      <dgm:prSet presAssocID="{B2990ECD-7947-41BF-B783-3BD7FD9D3BF7}" presName="accent_7" presStyleCnt="0"/>
      <dgm:spPr/>
    </dgm:pt>
    <dgm:pt modelId="{74628323-2157-4623-A8A2-E98FB7C48D20}" type="pres">
      <dgm:prSet presAssocID="{B2990ECD-7947-41BF-B783-3BD7FD9D3BF7}" presName="accentRepeatNode" presStyleLbl="solidFgAcc1" presStyleIdx="6" presStyleCnt="7"/>
      <dgm:spPr>
        <a:xfrm>
          <a:off x="65232" y="4164614"/>
          <a:ext cx="555086" cy="555086"/>
        </a:xfrm>
        <a:prstGeom prst="ellipse">
          <a:avLst/>
        </a:prstGeom>
        <a:solidFill>
          <a:srgbClr val="E7E6E6">
            <a:lumMod val="50000"/>
          </a:srgbClr>
        </a:solidFill>
        <a:ln w="12700" cap="flat" cmpd="sng" algn="ctr">
          <a:solidFill>
            <a:sysClr val="windowText" lastClr="000000">
              <a:hueOff val="0"/>
              <a:satOff val="0"/>
              <a:lumOff val="0"/>
              <a:alphaOff val="0"/>
            </a:sysClr>
          </a:solidFill>
          <a:prstDash val="solid"/>
          <a:miter lim="800000"/>
        </a:ln>
        <a:effectLst/>
      </dgm:spPr>
    </dgm:pt>
  </dgm:ptLst>
  <dgm:cxnLst>
    <dgm:cxn modelId="{0CF9BF04-873D-4F38-8C41-0339661D0BA6}" srcId="{23C5E740-11D8-443D-AA83-7EE08C501381}" destId="{54269BD3-B3FD-487D-A5AC-FD86ACCB409D}" srcOrd="4" destOrd="0" parTransId="{B30251B3-2238-42CB-80B9-0E17BBF69A2E}" sibTransId="{33572DAB-3FCB-4AE0-8060-197F83BC7BFF}"/>
    <dgm:cxn modelId="{646F3E12-6604-43A2-9531-7B2A664EA1B2}" type="presOf" srcId="{1A67914A-A5F6-4D4E-BF42-CCEBE2578BFA}" destId="{74145E58-4541-49E6-B1F3-3187DB9D1BA7}" srcOrd="0" destOrd="0" presId="urn:microsoft.com/office/officeart/2008/layout/VerticalCurvedList"/>
    <dgm:cxn modelId="{B094DC22-3EF8-435E-9871-5D293878D4F3}" type="presOf" srcId="{85C5814B-2787-4C05-8374-5285DB86217C}" destId="{B4A9CAA6-C74B-4BFA-A336-CB5670F49E1A}" srcOrd="0" destOrd="0" presId="urn:microsoft.com/office/officeart/2008/layout/VerticalCurvedList"/>
    <dgm:cxn modelId="{ABBCCD4B-AE30-4F72-AB32-BE8F527A4779}" type="presOf" srcId="{23C5E740-11D8-443D-AA83-7EE08C501381}" destId="{D61B843C-3E7D-48BB-92E1-E64AA9AE58BE}" srcOrd="0" destOrd="0" presId="urn:microsoft.com/office/officeart/2008/layout/VerticalCurvedList"/>
    <dgm:cxn modelId="{3E1A5656-49AA-4B49-BE33-6A30F0F56E4E}" srcId="{23C5E740-11D8-443D-AA83-7EE08C501381}" destId="{B2990ECD-7947-41BF-B783-3BD7FD9D3BF7}" srcOrd="6" destOrd="0" parTransId="{AE527A93-4E86-4671-BEDF-28A8057F60C9}" sibTransId="{0043D82C-9239-46BC-A030-465724E8D919}"/>
    <dgm:cxn modelId="{DA3F6A7A-E53A-421B-B003-381FE486B169}" type="presOf" srcId="{47E4CE7B-CDD6-4733-B4B6-9EA6DC42DFED}" destId="{02B2277E-A6E0-4B90-B528-64B5F3906C49}" srcOrd="0" destOrd="0" presId="urn:microsoft.com/office/officeart/2008/layout/VerticalCurvedList"/>
    <dgm:cxn modelId="{A25B1D8E-7058-4DDD-8995-6D2ECB64A9A7}" type="presOf" srcId="{54269BD3-B3FD-487D-A5AC-FD86ACCB409D}" destId="{D8AA8D95-86FF-483A-99BC-EE1C4D4695A3}" srcOrd="0" destOrd="0" presId="urn:microsoft.com/office/officeart/2008/layout/VerticalCurvedList"/>
    <dgm:cxn modelId="{B5AE038F-8989-4284-9837-612EEC474E53}" type="presOf" srcId="{0DB5598C-B13C-49BE-9930-D784F476E334}" destId="{804FF286-5C05-4E13-AC39-5A7E48815D0F}" srcOrd="0" destOrd="0" presId="urn:microsoft.com/office/officeart/2008/layout/VerticalCurvedList"/>
    <dgm:cxn modelId="{D9EDA998-D07F-4722-8490-FF7C98FE9FC3}" srcId="{23C5E740-11D8-443D-AA83-7EE08C501381}" destId="{0DB5598C-B13C-49BE-9930-D784F476E334}" srcOrd="2" destOrd="0" parTransId="{2B0507B4-B0D3-4077-9100-C01E7AEA7173}" sibTransId="{291EC26B-6573-431D-ACB8-C5F12A63A345}"/>
    <dgm:cxn modelId="{C76C4E9A-94F3-44F2-9776-ACA23FC86C78}" srcId="{23C5E740-11D8-443D-AA83-7EE08C501381}" destId="{5F8D8230-E1B8-45D7-845E-1C00ABC9E1BD}" srcOrd="1" destOrd="0" parTransId="{57889809-3AC4-45C6-A25E-C9FD9DF4EBAF}" sibTransId="{DED1B68F-D802-4F9E-934F-24EBB712E4EB}"/>
    <dgm:cxn modelId="{129721BD-ED11-4957-8090-336B2DE74C27}" type="presOf" srcId="{5F8D8230-E1B8-45D7-845E-1C00ABC9E1BD}" destId="{C561661B-66C4-4501-B168-3C14E5D559DE}" srcOrd="0" destOrd="0" presId="urn:microsoft.com/office/officeart/2008/layout/VerticalCurvedList"/>
    <dgm:cxn modelId="{F6672CBF-1121-4DA5-9C3D-10859837FDA4}" type="presOf" srcId="{5B2DD1D3-0173-4999-802E-22D54C74CADA}" destId="{6A0F744C-CCE2-450E-BEFC-7FDDEF0A61EC}" srcOrd="0" destOrd="0" presId="urn:microsoft.com/office/officeart/2008/layout/VerticalCurvedList"/>
    <dgm:cxn modelId="{E56CA2CC-5DAF-4686-85B5-E8798132423E}" type="presOf" srcId="{B2990ECD-7947-41BF-B783-3BD7FD9D3BF7}" destId="{DB9D54C4-A96B-46E4-9AE0-0ECF21AE5B1B}" srcOrd="0" destOrd="0" presId="urn:microsoft.com/office/officeart/2008/layout/VerticalCurvedList"/>
    <dgm:cxn modelId="{E09471D6-42DB-4B70-9AFF-4C34F88B2108}" srcId="{23C5E740-11D8-443D-AA83-7EE08C501381}" destId="{1A67914A-A5F6-4D4E-BF42-CCEBE2578BFA}" srcOrd="3" destOrd="0" parTransId="{E8F63B29-A397-4DFD-9874-93549D6639F5}" sibTransId="{557CEC5F-ACBA-42E9-BE95-D413292DBFE7}"/>
    <dgm:cxn modelId="{453071F5-6A85-4D9B-A074-CD69B4144E01}" srcId="{23C5E740-11D8-443D-AA83-7EE08C501381}" destId="{85C5814B-2787-4C05-8374-5285DB86217C}" srcOrd="5" destOrd="0" parTransId="{B33DA3C0-477D-4A3E-B7A9-839A9A26BF3D}" sibTransId="{8923F6D9-3029-4261-876E-7F67A270B70D}"/>
    <dgm:cxn modelId="{BB3749FA-B51C-4414-BD1A-8C126B5C6BAC}" srcId="{23C5E740-11D8-443D-AA83-7EE08C501381}" destId="{5B2DD1D3-0173-4999-802E-22D54C74CADA}" srcOrd="0" destOrd="0" parTransId="{CD815C62-CA27-4869-BF76-251D87D645D8}" sibTransId="{47E4CE7B-CDD6-4733-B4B6-9EA6DC42DFED}"/>
    <dgm:cxn modelId="{245B8964-5379-4C96-A259-586701D88642}" type="presParOf" srcId="{D61B843C-3E7D-48BB-92E1-E64AA9AE58BE}" destId="{1C23BCE7-8E8B-4543-8D98-B3E2AF3D8C51}" srcOrd="0" destOrd="0" presId="urn:microsoft.com/office/officeart/2008/layout/VerticalCurvedList"/>
    <dgm:cxn modelId="{A999A444-0669-4BFB-8196-C127AA4D9D94}" type="presParOf" srcId="{1C23BCE7-8E8B-4543-8D98-B3E2AF3D8C51}" destId="{2F6B9BE7-CA3E-4D7E-975C-3CF9DD0426BF}" srcOrd="0" destOrd="0" presId="urn:microsoft.com/office/officeart/2008/layout/VerticalCurvedList"/>
    <dgm:cxn modelId="{BF408694-6AA8-4016-BEB1-BE40EACA4492}" type="presParOf" srcId="{2F6B9BE7-CA3E-4D7E-975C-3CF9DD0426BF}" destId="{0A2DFE14-F396-43DD-80C0-3AD8F4DC38FC}" srcOrd="0" destOrd="0" presId="urn:microsoft.com/office/officeart/2008/layout/VerticalCurvedList"/>
    <dgm:cxn modelId="{AB5E5D58-0151-4133-8858-73753F016BDB}" type="presParOf" srcId="{2F6B9BE7-CA3E-4D7E-975C-3CF9DD0426BF}" destId="{02B2277E-A6E0-4B90-B528-64B5F3906C49}" srcOrd="1" destOrd="0" presId="urn:microsoft.com/office/officeart/2008/layout/VerticalCurvedList"/>
    <dgm:cxn modelId="{C012C7F4-FDB4-45EA-B815-27C34D53718A}" type="presParOf" srcId="{2F6B9BE7-CA3E-4D7E-975C-3CF9DD0426BF}" destId="{376CC654-CC3B-4E90-93B8-E783954E0B05}" srcOrd="2" destOrd="0" presId="urn:microsoft.com/office/officeart/2008/layout/VerticalCurvedList"/>
    <dgm:cxn modelId="{ADAF82AC-33D0-4A25-9ED3-481D5819C413}" type="presParOf" srcId="{2F6B9BE7-CA3E-4D7E-975C-3CF9DD0426BF}" destId="{B9B78B6E-C693-41B0-9105-117465CABFF4}" srcOrd="3" destOrd="0" presId="urn:microsoft.com/office/officeart/2008/layout/VerticalCurvedList"/>
    <dgm:cxn modelId="{4940F30C-778D-4A2E-8D96-6A8EFB3F0A9F}" type="presParOf" srcId="{1C23BCE7-8E8B-4543-8D98-B3E2AF3D8C51}" destId="{6A0F744C-CCE2-450E-BEFC-7FDDEF0A61EC}" srcOrd="1" destOrd="0" presId="urn:microsoft.com/office/officeart/2008/layout/VerticalCurvedList"/>
    <dgm:cxn modelId="{20D7EDC3-EBAA-444F-A183-482461814B1A}" type="presParOf" srcId="{1C23BCE7-8E8B-4543-8D98-B3E2AF3D8C51}" destId="{F6F76FE7-7B42-46C4-BB2B-61A742DB9158}" srcOrd="2" destOrd="0" presId="urn:microsoft.com/office/officeart/2008/layout/VerticalCurvedList"/>
    <dgm:cxn modelId="{1B333291-DEFE-456B-94B8-6BC89C6E072E}" type="presParOf" srcId="{F6F76FE7-7B42-46C4-BB2B-61A742DB9158}" destId="{10C1A2E6-1EF6-4401-984F-67FBD4431A7D}" srcOrd="0" destOrd="0" presId="urn:microsoft.com/office/officeart/2008/layout/VerticalCurvedList"/>
    <dgm:cxn modelId="{90E07F5E-1E4B-4425-AAAB-F9B23244DDA3}" type="presParOf" srcId="{1C23BCE7-8E8B-4543-8D98-B3E2AF3D8C51}" destId="{C561661B-66C4-4501-B168-3C14E5D559DE}" srcOrd="3" destOrd="0" presId="urn:microsoft.com/office/officeart/2008/layout/VerticalCurvedList"/>
    <dgm:cxn modelId="{708D19BE-6446-467A-83D3-0D34C0B94E88}" type="presParOf" srcId="{1C23BCE7-8E8B-4543-8D98-B3E2AF3D8C51}" destId="{A0773CAE-BC2A-44C0-BE0D-8937E3C98B1E}" srcOrd="4" destOrd="0" presId="urn:microsoft.com/office/officeart/2008/layout/VerticalCurvedList"/>
    <dgm:cxn modelId="{26363238-0720-4042-9BAA-83720E1CF3BB}" type="presParOf" srcId="{A0773CAE-BC2A-44C0-BE0D-8937E3C98B1E}" destId="{5D679CF5-0DDC-4457-B7E3-D5EA44FE1118}" srcOrd="0" destOrd="0" presId="urn:microsoft.com/office/officeart/2008/layout/VerticalCurvedList"/>
    <dgm:cxn modelId="{3B05C4CA-175A-48EC-B43C-D1B4844A6BFB}" type="presParOf" srcId="{1C23BCE7-8E8B-4543-8D98-B3E2AF3D8C51}" destId="{804FF286-5C05-4E13-AC39-5A7E48815D0F}" srcOrd="5" destOrd="0" presId="urn:microsoft.com/office/officeart/2008/layout/VerticalCurvedList"/>
    <dgm:cxn modelId="{96A8AD0A-ABE4-4510-8510-C997359607FB}" type="presParOf" srcId="{1C23BCE7-8E8B-4543-8D98-B3E2AF3D8C51}" destId="{25F400C6-4436-4FE8-BF63-5A9BED516136}" srcOrd="6" destOrd="0" presId="urn:microsoft.com/office/officeart/2008/layout/VerticalCurvedList"/>
    <dgm:cxn modelId="{DE748249-92B5-469F-A6AD-CDB622E601D4}" type="presParOf" srcId="{25F400C6-4436-4FE8-BF63-5A9BED516136}" destId="{281EF097-4384-41BD-AD31-912C5D197B95}" srcOrd="0" destOrd="0" presId="urn:microsoft.com/office/officeart/2008/layout/VerticalCurvedList"/>
    <dgm:cxn modelId="{4BC7F8CB-13AF-4862-81EE-BF64532474BE}" type="presParOf" srcId="{1C23BCE7-8E8B-4543-8D98-B3E2AF3D8C51}" destId="{74145E58-4541-49E6-B1F3-3187DB9D1BA7}" srcOrd="7" destOrd="0" presId="urn:microsoft.com/office/officeart/2008/layout/VerticalCurvedList"/>
    <dgm:cxn modelId="{AF6B0AA9-5958-4779-9820-3AC1F697F3DF}" type="presParOf" srcId="{1C23BCE7-8E8B-4543-8D98-B3E2AF3D8C51}" destId="{E86B6E2D-7548-424B-A9DF-F380D253F4BA}" srcOrd="8" destOrd="0" presId="urn:microsoft.com/office/officeart/2008/layout/VerticalCurvedList"/>
    <dgm:cxn modelId="{643B7769-6942-462B-A230-D429D00442D8}" type="presParOf" srcId="{E86B6E2D-7548-424B-A9DF-F380D253F4BA}" destId="{3017FA83-6DB0-4F3C-9AF7-D207E5F07F74}" srcOrd="0" destOrd="0" presId="urn:microsoft.com/office/officeart/2008/layout/VerticalCurvedList"/>
    <dgm:cxn modelId="{8D048697-DCED-43CC-AFC6-F437671F34C1}" type="presParOf" srcId="{1C23BCE7-8E8B-4543-8D98-B3E2AF3D8C51}" destId="{D8AA8D95-86FF-483A-99BC-EE1C4D4695A3}" srcOrd="9" destOrd="0" presId="urn:microsoft.com/office/officeart/2008/layout/VerticalCurvedList"/>
    <dgm:cxn modelId="{22251348-E680-4188-9D1C-711F96527962}" type="presParOf" srcId="{1C23BCE7-8E8B-4543-8D98-B3E2AF3D8C51}" destId="{2BE4916F-E7A6-43B5-A71E-9A735E9F3A7C}" srcOrd="10" destOrd="0" presId="urn:microsoft.com/office/officeart/2008/layout/VerticalCurvedList"/>
    <dgm:cxn modelId="{165CF23A-750F-47C0-B269-2DE5C3DD9138}" type="presParOf" srcId="{2BE4916F-E7A6-43B5-A71E-9A735E9F3A7C}" destId="{E3554EBB-4B1A-454C-B4FF-AC131037137E}" srcOrd="0" destOrd="0" presId="urn:microsoft.com/office/officeart/2008/layout/VerticalCurvedList"/>
    <dgm:cxn modelId="{90BFADC2-48CC-4CB6-849C-F4CAD57CBB1A}" type="presParOf" srcId="{1C23BCE7-8E8B-4543-8D98-B3E2AF3D8C51}" destId="{B4A9CAA6-C74B-4BFA-A336-CB5670F49E1A}" srcOrd="11" destOrd="0" presId="urn:microsoft.com/office/officeart/2008/layout/VerticalCurvedList"/>
    <dgm:cxn modelId="{2289523C-F770-4768-ABAF-CD7B45E519CD}" type="presParOf" srcId="{1C23BCE7-8E8B-4543-8D98-B3E2AF3D8C51}" destId="{E48144A0-0965-49C8-AA33-79A2C8158CC5}" srcOrd="12" destOrd="0" presId="urn:microsoft.com/office/officeart/2008/layout/VerticalCurvedList"/>
    <dgm:cxn modelId="{22D068B0-03CB-4481-A7C8-668870A90C3B}" type="presParOf" srcId="{E48144A0-0965-49C8-AA33-79A2C8158CC5}" destId="{0902F248-9F29-461B-8A37-68B8B52F8B68}" srcOrd="0" destOrd="0" presId="urn:microsoft.com/office/officeart/2008/layout/VerticalCurvedList"/>
    <dgm:cxn modelId="{16AC7C5C-4874-42A2-9DFF-614E56E100E9}" type="presParOf" srcId="{1C23BCE7-8E8B-4543-8D98-B3E2AF3D8C51}" destId="{DB9D54C4-A96B-46E4-9AE0-0ECF21AE5B1B}" srcOrd="13" destOrd="0" presId="urn:microsoft.com/office/officeart/2008/layout/VerticalCurvedList"/>
    <dgm:cxn modelId="{C25B25B0-0905-4CDC-92B4-1BB9B86A4FBB}" type="presParOf" srcId="{1C23BCE7-8E8B-4543-8D98-B3E2AF3D8C51}" destId="{23E17193-2B54-4F9E-9F79-893813CADFDF}" srcOrd="14" destOrd="0" presId="urn:microsoft.com/office/officeart/2008/layout/VerticalCurvedList"/>
    <dgm:cxn modelId="{592A1FC6-DC7B-45A5-8514-C6B38EA8479B}" type="presParOf" srcId="{23E17193-2B54-4F9E-9F79-893813CADFDF}" destId="{74628323-2157-4623-A8A2-E98FB7C48D20}"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82F4804-8537-44F9-BD28-B5C10DFC69D6}" type="doc">
      <dgm:prSet loTypeId="urn:microsoft.com/office/officeart/2008/layout/VerticalCurvedList" loCatId="list" qsTypeId="urn:microsoft.com/office/officeart/2005/8/quickstyle/simple2" qsCatId="simple" csTypeId="urn:microsoft.com/office/officeart/2005/8/colors/accent0_1" csCatId="mainScheme" phldr="1"/>
      <dgm:spPr/>
      <dgm:t>
        <a:bodyPr/>
        <a:lstStyle/>
        <a:p>
          <a:endParaRPr lang="en-US"/>
        </a:p>
      </dgm:t>
    </dgm:pt>
    <dgm:pt modelId="{EA88C0EF-5970-478A-BA78-FD94A00F0108}">
      <dgm:prSet phldrT="[Text]"/>
      <dgm:spPr>
        <a:xfrm>
          <a:off x="492610" y="324058"/>
          <a:ext cx="5175973" cy="647870"/>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a:ea typeface="+mn-ea"/>
              <a:cs typeface="+mn-cs"/>
            </a:rPr>
            <a:t>Problem identification </a:t>
          </a:r>
        </a:p>
      </dgm:t>
    </dgm:pt>
    <dgm:pt modelId="{95F0632D-F070-4FCA-8563-89E47435CDA0}" type="parTrans" cxnId="{C9EEE357-385B-41AF-B77B-EC920ED61C6B}">
      <dgm:prSet/>
      <dgm:spPr/>
      <dgm:t>
        <a:bodyPr/>
        <a:lstStyle/>
        <a:p>
          <a:endParaRPr lang="en-US"/>
        </a:p>
      </dgm:t>
    </dgm:pt>
    <dgm:pt modelId="{55EF6772-8637-4E61-A165-ED6E8FA85F80}" type="sibTrans" cxnId="{C9EEE357-385B-41AF-B77B-EC920ED61C6B}">
      <dgm:prSet/>
      <dgm:spPr>
        <a:xfrm>
          <a:off x="-6958179" y="-1063851"/>
          <a:ext cx="8281487" cy="8281487"/>
        </a:xfrm>
        <a:prstGeom prst="blockArc">
          <a:avLst>
            <a:gd name="adj1" fmla="val 18900000"/>
            <a:gd name="adj2" fmla="val 2700000"/>
            <a:gd name="adj3" fmla="val 261"/>
          </a:avLst>
        </a:prstGeom>
        <a:noFill/>
        <a:ln w="12700" cap="flat" cmpd="sng" algn="ctr">
          <a:solidFill>
            <a:sysClr val="windowText" lastClr="000000">
              <a:shade val="60000"/>
              <a:hueOff val="0"/>
              <a:satOff val="0"/>
              <a:lumOff val="0"/>
              <a:alphaOff val="0"/>
            </a:sysClr>
          </a:solidFill>
          <a:prstDash val="solid"/>
          <a:miter lim="800000"/>
        </a:ln>
        <a:effectLst/>
      </dgm:spPr>
      <dgm:t>
        <a:bodyPr/>
        <a:lstStyle/>
        <a:p>
          <a:endParaRPr lang="en-US"/>
        </a:p>
      </dgm:t>
    </dgm:pt>
    <dgm:pt modelId="{42010F2A-5420-4AAC-84F4-854096BB2229}">
      <dgm:prSet phldrT="[Text]"/>
      <dgm:spPr>
        <a:xfrm>
          <a:off x="1269218" y="2267423"/>
          <a:ext cx="4399365" cy="647870"/>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a:ea typeface="+mn-ea"/>
              <a:cs typeface="+mn-cs"/>
            </a:rPr>
            <a:t>Data collection</a:t>
          </a:r>
        </a:p>
      </dgm:t>
    </dgm:pt>
    <dgm:pt modelId="{9CCAD3C5-C1C2-44D2-8B47-0632564EF49B}" type="parTrans" cxnId="{A52D6863-3351-4800-B64D-2CB64B2F70F6}">
      <dgm:prSet/>
      <dgm:spPr/>
      <dgm:t>
        <a:bodyPr/>
        <a:lstStyle/>
        <a:p>
          <a:endParaRPr lang="en-US"/>
        </a:p>
      </dgm:t>
    </dgm:pt>
    <dgm:pt modelId="{EBC3521E-39FA-4668-84F1-FFB7B2FD892C}" type="sibTrans" cxnId="{A52D6863-3351-4800-B64D-2CB64B2F70F6}">
      <dgm:prSet/>
      <dgm:spPr/>
      <dgm:t>
        <a:bodyPr/>
        <a:lstStyle/>
        <a:p>
          <a:endParaRPr lang="en-US"/>
        </a:p>
      </dgm:t>
    </dgm:pt>
    <dgm:pt modelId="{C7A86C8A-930E-4A60-880A-3674022442B3}">
      <dgm:prSet phldrT="[Text]"/>
      <dgm:spPr>
        <a:xfrm>
          <a:off x="492610" y="5181856"/>
          <a:ext cx="5175973" cy="647870"/>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a:ea typeface="+mn-ea"/>
              <a:cs typeface="+mn-cs"/>
            </a:rPr>
            <a:t>Conclusions and recommendations</a:t>
          </a:r>
        </a:p>
      </dgm:t>
    </dgm:pt>
    <dgm:pt modelId="{5696AFEC-5682-4516-941C-914D759D292D}" type="parTrans" cxnId="{AA7049B0-382C-48D0-B717-0CDBE9B95A68}">
      <dgm:prSet/>
      <dgm:spPr/>
      <dgm:t>
        <a:bodyPr/>
        <a:lstStyle/>
        <a:p>
          <a:endParaRPr lang="en-US"/>
        </a:p>
      </dgm:t>
    </dgm:pt>
    <dgm:pt modelId="{6B1BE16E-2F7F-4E43-A081-A89C84E63B22}" type="sibTrans" cxnId="{AA7049B0-382C-48D0-B717-0CDBE9B95A68}">
      <dgm:prSet/>
      <dgm:spPr/>
      <dgm:t>
        <a:bodyPr/>
        <a:lstStyle/>
        <a:p>
          <a:endParaRPr lang="en-US"/>
        </a:p>
      </dgm:t>
    </dgm:pt>
    <dgm:pt modelId="{CC0B7FAC-88AF-4267-8F43-F7AD06FB6D49}">
      <dgm:prSet phldrT="[Text]"/>
      <dgm:spPr>
        <a:xfrm>
          <a:off x="1269218" y="3238490"/>
          <a:ext cx="4399365" cy="647870"/>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a:ea typeface="+mn-ea"/>
              <a:cs typeface="+mn-cs"/>
            </a:rPr>
            <a:t>Delineate catchments and catch basins</a:t>
          </a:r>
        </a:p>
      </dgm:t>
    </dgm:pt>
    <dgm:pt modelId="{2A226FD3-B9CD-4C40-A729-C6B7DDCC18E7}" type="parTrans" cxnId="{F144F4EA-482F-4300-BB22-06EBA31C5E8E}">
      <dgm:prSet/>
      <dgm:spPr/>
      <dgm:t>
        <a:bodyPr/>
        <a:lstStyle/>
        <a:p>
          <a:endParaRPr lang="en-US"/>
        </a:p>
      </dgm:t>
    </dgm:pt>
    <dgm:pt modelId="{64B5DA19-2D34-4CED-9A4D-31A5FCC6D241}" type="sibTrans" cxnId="{F144F4EA-482F-4300-BB22-06EBA31C5E8E}">
      <dgm:prSet/>
      <dgm:spPr/>
      <dgm:t>
        <a:bodyPr/>
        <a:lstStyle/>
        <a:p>
          <a:endParaRPr lang="en-US"/>
        </a:p>
      </dgm:t>
    </dgm:pt>
    <dgm:pt modelId="{22F1B8C5-5E8C-4EE0-A612-46341C812784}">
      <dgm:prSet phldrT="[Text]"/>
      <dgm:spPr>
        <a:xfrm>
          <a:off x="1025528" y="4210173"/>
          <a:ext cx="4643055" cy="647870"/>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a:ea typeface="+mn-ea"/>
              <a:cs typeface="+mn-cs"/>
            </a:rPr>
            <a:t>SewerGEMS modeling </a:t>
          </a:r>
        </a:p>
      </dgm:t>
    </dgm:pt>
    <dgm:pt modelId="{4A6799F9-C678-470A-A85A-2BBE8741F22A}" type="parTrans" cxnId="{06BC928C-3C7A-4EDC-B318-044AE6F68852}">
      <dgm:prSet/>
      <dgm:spPr/>
      <dgm:t>
        <a:bodyPr/>
        <a:lstStyle/>
        <a:p>
          <a:endParaRPr lang="en-US"/>
        </a:p>
      </dgm:t>
    </dgm:pt>
    <dgm:pt modelId="{3B90C84C-41EE-41EE-9DED-A3BE0084B97A}" type="sibTrans" cxnId="{06BC928C-3C7A-4EDC-B318-044AE6F68852}">
      <dgm:prSet/>
      <dgm:spPr/>
      <dgm:t>
        <a:bodyPr/>
        <a:lstStyle/>
        <a:p>
          <a:endParaRPr lang="en-US"/>
        </a:p>
      </dgm:t>
    </dgm:pt>
    <dgm:pt modelId="{B270F04D-D00F-4215-B20D-41F34A7524A0}">
      <dgm:prSet phldrT="[Text]"/>
      <dgm:spPr>
        <a:xfrm>
          <a:off x="1025528" y="1295740"/>
          <a:ext cx="4643055" cy="647870"/>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gm:spPr>
      <dgm:t>
        <a:bodyPr/>
        <a:lstStyle/>
        <a:p>
          <a:pPr>
            <a:buNone/>
          </a:pPr>
          <a:r>
            <a:rPr lang="en-US">
              <a:solidFill>
                <a:sysClr val="windowText" lastClr="000000">
                  <a:hueOff val="0"/>
                  <a:satOff val="0"/>
                  <a:lumOff val="0"/>
                  <a:alphaOff val="0"/>
                </a:sysClr>
              </a:solidFill>
              <a:latin typeface="Calibri"/>
              <a:ea typeface="+mn-ea"/>
              <a:cs typeface="+mn-cs"/>
            </a:rPr>
            <a:t>Selection of study area</a:t>
          </a:r>
        </a:p>
      </dgm:t>
    </dgm:pt>
    <dgm:pt modelId="{0A81E537-6D46-41E5-AF61-42DB32D5D0FF}" type="parTrans" cxnId="{30F6BDBB-78C8-4A52-9221-C986083DDCD4}">
      <dgm:prSet/>
      <dgm:spPr/>
      <dgm:t>
        <a:bodyPr/>
        <a:lstStyle/>
        <a:p>
          <a:endParaRPr lang="en-US"/>
        </a:p>
      </dgm:t>
    </dgm:pt>
    <dgm:pt modelId="{8DC0E742-8A26-42CA-AEF0-0DA65920316A}" type="sibTrans" cxnId="{30F6BDBB-78C8-4A52-9221-C986083DDCD4}">
      <dgm:prSet/>
      <dgm:spPr/>
      <dgm:t>
        <a:bodyPr/>
        <a:lstStyle/>
        <a:p>
          <a:endParaRPr lang="en-US"/>
        </a:p>
      </dgm:t>
    </dgm:pt>
    <dgm:pt modelId="{EC852E66-8B57-4497-B2C6-9202F2CCB6C0}" type="pres">
      <dgm:prSet presAssocID="{A82F4804-8537-44F9-BD28-B5C10DFC69D6}" presName="Name0" presStyleCnt="0">
        <dgm:presLayoutVars>
          <dgm:chMax val="7"/>
          <dgm:chPref val="7"/>
          <dgm:dir/>
        </dgm:presLayoutVars>
      </dgm:prSet>
      <dgm:spPr/>
    </dgm:pt>
    <dgm:pt modelId="{95536EBC-FABA-4F8F-8B36-F82CCB2E4301}" type="pres">
      <dgm:prSet presAssocID="{A82F4804-8537-44F9-BD28-B5C10DFC69D6}" presName="Name1" presStyleCnt="0"/>
      <dgm:spPr/>
    </dgm:pt>
    <dgm:pt modelId="{F3CD6852-1EFC-420F-BC54-B07538EAF760}" type="pres">
      <dgm:prSet presAssocID="{A82F4804-8537-44F9-BD28-B5C10DFC69D6}" presName="cycle" presStyleCnt="0"/>
      <dgm:spPr/>
    </dgm:pt>
    <dgm:pt modelId="{99846068-BE6F-412F-8C9F-75F0C01EC266}" type="pres">
      <dgm:prSet presAssocID="{A82F4804-8537-44F9-BD28-B5C10DFC69D6}" presName="srcNode" presStyleLbl="node1" presStyleIdx="0" presStyleCnt="6"/>
      <dgm:spPr/>
    </dgm:pt>
    <dgm:pt modelId="{4FFF5736-E83B-4328-BEE7-1A6EF219B593}" type="pres">
      <dgm:prSet presAssocID="{A82F4804-8537-44F9-BD28-B5C10DFC69D6}" presName="conn" presStyleLbl="parChTrans1D2" presStyleIdx="0" presStyleCnt="1"/>
      <dgm:spPr/>
    </dgm:pt>
    <dgm:pt modelId="{3F720F79-B0FC-4C5B-AF97-B043F5F41245}" type="pres">
      <dgm:prSet presAssocID="{A82F4804-8537-44F9-BD28-B5C10DFC69D6}" presName="extraNode" presStyleLbl="node1" presStyleIdx="0" presStyleCnt="6"/>
      <dgm:spPr/>
    </dgm:pt>
    <dgm:pt modelId="{B5E9F7BE-11DE-4514-A5C7-CF20EEB2896A}" type="pres">
      <dgm:prSet presAssocID="{A82F4804-8537-44F9-BD28-B5C10DFC69D6}" presName="dstNode" presStyleLbl="node1" presStyleIdx="0" presStyleCnt="6"/>
      <dgm:spPr/>
    </dgm:pt>
    <dgm:pt modelId="{3D49EA3A-9480-494B-B467-D42889DA3CAF}" type="pres">
      <dgm:prSet presAssocID="{EA88C0EF-5970-478A-BA78-FD94A00F0108}" presName="text_1" presStyleLbl="node1" presStyleIdx="0" presStyleCnt="6">
        <dgm:presLayoutVars>
          <dgm:bulletEnabled val="1"/>
        </dgm:presLayoutVars>
      </dgm:prSet>
      <dgm:spPr/>
    </dgm:pt>
    <dgm:pt modelId="{0F6D1B41-C869-4B15-83BC-FC722C1CE7EC}" type="pres">
      <dgm:prSet presAssocID="{EA88C0EF-5970-478A-BA78-FD94A00F0108}" presName="accent_1" presStyleCnt="0"/>
      <dgm:spPr/>
    </dgm:pt>
    <dgm:pt modelId="{57C4685C-D83F-47CF-9E28-5860D2EF55A5}" type="pres">
      <dgm:prSet presAssocID="{EA88C0EF-5970-478A-BA78-FD94A00F0108}" presName="accentRepeatNode" presStyleLbl="solidFgAcc1" presStyleIdx="0" presStyleCnt="6"/>
      <dgm:spPr>
        <a:xfrm>
          <a:off x="87691" y="243074"/>
          <a:ext cx="809838" cy="809838"/>
        </a:xfrm>
        <a:prstGeom prst="ellipse">
          <a:avLst/>
        </a:prstGeom>
        <a:solidFill>
          <a:sysClr val="window" lastClr="FFFFFF"/>
        </a:solidFill>
        <a:ln w="12700" cap="flat" cmpd="sng" algn="ctr">
          <a:solidFill>
            <a:sysClr val="windowText" lastClr="000000">
              <a:hueOff val="0"/>
              <a:satOff val="0"/>
              <a:lumOff val="0"/>
              <a:alphaOff val="0"/>
            </a:sysClr>
          </a:solidFill>
          <a:prstDash val="solid"/>
          <a:miter lim="800000"/>
        </a:ln>
        <a:effectLst/>
      </dgm:spPr>
    </dgm:pt>
    <dgm:pt modelId="{5A67E5CC-ACCC-460C-BCB6-E2D984204C70}" type="pres">
      <dgm:prSet presAssocID="{B270F04D-D00F-4215-B20D-41F34A7524A0}" presName="text_2" presStyleLbl="node1" presStyleIdx="1" presStyleCnt="6">
        <dgm:presLayoutVars>
          <dgm:bulletEnabled val="1"/>
        </dgm:presLayoutVars>
      </dgm:prSet>
      <dgm:spPr/>
    </dgm:pt>
    <dgm:pt modelId="{3FABA11A-28A5-4517-A842-9F63EA57A304}" type="pres">
      <dgm:prSet presAssocID="{B270F04D-D00F-4215-B20D-41F34A7524A0}" presName="accent_2" presStyleCnt="0"/>
      <dgm:spPr/>
    </dgm:pt>
    <dgm:pt modelId="{7C2AA110-04E9-4B12-9A72-A2199164E4FE}" type="pres">
      <dgm:prSet presAssocID="{B270F04D-D00F-4215-B20D-41F34A7524A0}" presName="accentRepeatNode" presStyleLbl="solidFgAcc1" presStyleIdx="1" presStyleCnt="6"/>
      <dgm:spPr>
        <a:xfrm>
          <a:off x="620609" y="1214757"/>
          <a:ext cx="809838" cy="809838"/>
        </a:xfrm>
        <a:prstGeom prst="ellipse">
          <a:avLst/>
        </a:prstGeom>
        <a:solidFill>
          <a:sysClr val="window" lastClr="FFFFFF">
            <a:lumMod val="95000"/>
          </a:sysClr>
        </a:solidFill>
        <a:ln w="12700" cap="flat" cmpd="sng" algn="ctr">
          <a:solidFill>
            <a:sysClr val="windowText" lastClr="000000">
              <a:hueOff val="0"/>
              <a:satOff val="0"/>
              <a:lumOff val="0"/>
              <a:alphaOff val="0"/>
            </a:sysClr>
          </a:solidFill>
          <a:prstDash val="solid"/>
          <a:miter lim="800000"/>
        </a:ln>
        <a:effectLst/>
      </dgm:spPr>
    </dgm:pt>
    <dgm:pt modelId="{F0C6950C-59B2-4A25-B6FC-4948A70574B0}" type="pres">
      <dgm:prSet presAssocID="{42010F2A-5420-4AAC-84F4-854096BB2229}" presName="text_3" presStyleLbl="node1" presStyleIdx="2" presStyleCnt="6">
        <dgm:presLayoutVars>
          <dgm:bulletEnabled val="1"/>
        </dgm:presLayoutVars>
      </dgm:prSet>
      <dgm:spPr/>
    </dgm:pt>
    <dgm:pt modelId="{4C859D26-104D-42C7-ADAF-BEEACF86C53E}" type="pres">
      <dgm:prSet presAssocID="{42010F2A-5420-4AAC-84F4-854096BB2229}" presName="accent_3" presStyleCnt="0"/>
      <dgm:spPr/>
    </dgm:pt>
    <dgm:pt modelId="{9BEDA2DD-50DD-4FF8-84F2-4A33784B2933}" type="pres">
      <dgm:prSet presAssocID="{42010F2A-5420-4AAC-84F4-854096BB2229}" presName="accentRepeatNode" presStyleLbl="solidFgAcc1" presStyleIdx="2" presStyleCnt="6"/>
      <dgm:spPr>
        <a:xfrm>
          <a:off x="864299" y="2186439"/>
          <a:ext cx="809838" cy="809838"/>
        </a:xfrm>
        <a:prstGeom prst="ellipse">
          <a:avLst/>
        </a:prstGeom>
        <a:solidFill>
          <a:sysClr val="window" lastClr="FFFFFF">
            <a:lumMod val="85000"/>
          </a:sysClr>
        </a:solidFill>
        <a:ln w="12700" cap="flat" cmpd="sng" algn="ctr">
          <a:solidFill>
            <a:sysClr val="windowText" lastClr="000000">
              <a:hueOff val="0"/>
              <a:satOff val="0"/>
              <a:lumOff val="0"/>
              <a:alphaOff val="0"/>
            </a:sysClr>
          </a:solidFill>
          <a:prstDash val="solid"/>
          <a:miter lim="800000"/>
        </a:ln>
        <a:effectLst/>
      </dgm:spPr>
    </dgm:pt>
    <dgm:pt modelId="{18981571-401B-4D37-A967-2ED29297A268}" type="pres">
      <dgm:prSet presAssocID="{CC0B7FAC-88AF-4267-8F43-F7AD06FB6D49}" presName="text_4" presStyleLbl="node1" presStyleIdx="3" presStyleCnt="6">
        <dgm:presLayoutVars>
          <dgm:bulletEnabled val="1"/>
        </dgm:presLayoutVars>
      </dgm:prSet>
      <dgm:spPr/>
    </dgm:pt>
    <dgm:pt modelId="{57DDA527-693C-493D-95B2-4572FFC83293}" type="pres">
      <dgm:prSet presAssocID="{CC0B7FAC-88AF-4267-8F43-F7AD06FB6D49}" presName="accent_4" presStyleCnt="0"/>
      <dgm:spPr/>
    </dgm:pt>
    <dgm:pt modelId="{DF3410F0-0F96-4189-BDA0-6FDC317A9EB7}" type="pres">
      <dgm:prSet presAssocID="{CC0B7FAC-88AF-4267-8F43-F7AD06FB6D49}" presName="accentRepeatNode" presStyleLbl="solidFgAcc1" presStyleIdx="3" presStyleCnt="6"/>
      <dgm:spPr>
        <a:xfrm>
          <a:off x="864299" y="3157507"/>
          <a:ext cx="809838" cy="809838"/>
        </a:xfrm>
        <a:prstGeom prst="ellipse">
          <a:avLst/>
        </a:prstGeom>
        <a:solidFill>
          <a:sysClr val="window" lastClr="FFFFFF">
            <a:lumMod val="75000"/>
          </a:sysClr>
        </a:solidFill>
        <a:ln w="12700" cap="flat" cmpd="sng" algn="ctr">
          <a:solidFill>
            <a:sysClr val="windowText" lastClr="000000">
              <a:hueOff val="0"/>
              <a:satOff val="0"/>
              <a:lumOff val="0"/>
              <a:alphaOff val="0"/>
            </a:sysClr>
          </a:solidFill>
          <a:prstDash val="solid"/>
          <a:miter lim="800000"/>
        </a:ln>
        <a:effectLst/>
      </dgm:spPr>
    </dgm:pt>
    <dgm:pt modelId="{A1330401-EF52-4581-84AD-3F33610D890B}" type="pres">
      <dgm:prSet presAssocID="{22F1B8C5-5E8C-4EE0-A612-46341C812784}" presName="text_5" presStyleLbl="node1" presStyleIdx="4" presStyleCnt="6">
        <dgm:presLayoutVars>
          <dgm:bulletEnabled val="1"/>
        </dgm:presLayoutVars>
      </dgm:prSet>
      <dgm:spPr/>
    </dgm:pt>
    <dgm:pt modelId="{B4282156-B276-4218-97AA-F8304F2E605C}" type="pres">
      <dgm:prSet presAssocID="{22F1B8C5-5E8C-4EE0-A612-46341C812784}" presName="accent_5" presStyleCnt="0"/>
      <dgm:spPr/>
    </dgm:pt>
    <dgm:pt modelId="{C1BA1CF6-7528-40E7-AFBA-EC684C9D25A9}" type="pres">
      <dgm:prSet presAssocID="{22F1B8C5-5E8C-4EE0-A612-46341C812784}" presName="accentRepeatNode" presStyleLbl="solidFgAcc1" presStyleIdx="4" presStyleCnt="6"/>
      <dgm:spPr>
        <a:xfrm>
          <a:off x="620609" y="4129189"/>
          <a:ext cx="809838" cy="809838"/>
        </a:xfrm>
        <a:prstGeom prst="ellipse">
          <a:avLst/>
        </a:prstGeom>
        <a:solidFill>
          <a:sysClr val="window" lastClr="FFFFFF">
            <a:lumMod val="65000"/>
          </a:sysClr>
        </a:solidFill>
        <a:ln w="12700" cap="flat" cmpd="sng" algn="ctr">
          <a:solidFill>
            <a:sysClr val="windowText" lastClr="000000">
              <a:hueOff val="0"/>
              <a:satOff val="0"/>
              <a:lumOff val="0"/>
              <a:alphaOff val="0"/>
            </a:sysClr>
          </a:solidFill>
          <a:prstDash val="solid"/>
          <a:miter lim="800000"/>
        </a:ln>
        <a:effectLst/>
      </dgm:spPr>
    </dgm:pt>
    <dgm:pt modelId="{05E49C69-F241-4721-A1C1-FE2AD69C5FDA}" type="pres">
      <dgm:prSet presAssocID="{C7A86C8A-930E-4A60-880A-3674022442B3}" presName="text_6" presStyleLbl="node1" presStyleIdx="5" presStyleCnt="6">
        <dgm:presLayoutVars>
          <dgm:bulletEnabled val="1"/>
        </dgm:presLayoutVars>
      </dgm:prSet>
      <dgm:spPr/>
    </dgm:pt>
    <dgm:pt modelId="{8966DB85-3296-4F03-BEC4-34AA33CC7BC2}" type="pres">
      <dgm:prSet presAssocID="{C7A86C8A-930E-4A60-880A-3674022442B3}" presName="accent_6" presStyleCnt="0"/>
      <dgm:spPr/>
    </dgm:pt>
    <dgm:pt modelId="{7D532097-DD45-485D-A37B-29E6D6D2E390}" type="pres">
      <dgm:prSet presAssocID="{C7A86C8A-930E-4A60-880A-3674022442B3}" presName="accentRepeatNode" presStyleLbl="solidFgAcc1" presStyleIdx="5" presStyleCnt="6"/>
      <dgm:spPr>
        <a:xfrm>
          <a:off x="87691" y="5100872"/>
          <a:ext cx="809838" cy="809838"/>
        </a:xfrm>
        <a:prstGeom prst="ellipse">
          <a:avLst/>
        </a:prstGeom>
        <a:solidFill>
          <a:sysClr val="window" lastClr="FFFFFF">
            <a:lumMod val="50000"/>
          </a:sysClr>
        </a:solidFill>
        <a:ln w="12700" cap="flat" cmpd="sng" algn="ctr">
          <a:solidFill>
            <a:sysClr val="windowText" lastClr="000000">
              <a:hueOff val="0"/>
              <a:satOff val="0"/>
              <a:lumOff val="0"/>
              <a:alphaOff val="0"/>
            </a:sysClr>
          </a:solidFill>
          <a:prstDash val="solid"/>
          <a:miter lim="800000"/>
        </a:ln>
        <a:effectLst/>
      </dgm:spPr>
    </dgm:pt>
  </dgm:ptLst>
  <dgm:cxnLst>
    <dgm:cxn modelId="{74D6BC3B-D276-4EF3-AC39-93B5AF210D0B}" type="presOf" srcId="{55EF6772-8637-4E61-A165-ED6E8FA85F80}" destId="{4FFF5736-E83B-4328-BEE7-1A6EF219B593}" srcOrd="0" destOrd="0" presId="urn:microsoft.com/office/officeart/2008/layout/VerticalCurvedList"/>
    <dgm:cxn modelId="{B397333F-D273-4AE3-9AE0-B64165B1B015}" type="presOf" srcId="{42010F2A-5420-4AAC-84F4-854096BB2229}" destId="{F0C6950C-59B2-4A25-B6FC-4948A70574B0}" srcOrd="0" destOrd="0" presId="urn:microsoft.com/office/officeart/2008/layout/VerticalCurvedList"/>
    <dgm:cxn modelId="{1C86DE3F-215B-4181-8CBC-3B7CE47B6ED0}" type="presOf" srcId="{C7A86C8A-930E-4A60-880A-3674022442B3}" destId="{05E49C69-F241-4721-A1C1-FE2AD69C5FDA}" srcOrd="0" destOrd="0" presId="urn:microsoft.com/office/officeart/2008/layout/VerticalCurvedList"/>
    <dgm:cxn modelId="{A52D6863-3351-4800-B64D-2CB64B2F70F6}" srcId="{A82F4804-8537-44F9-BD28-B5C10DFC69D6}" destId="{42010F2A-5420-4AAC-84F4-854096BB2229}" srcOrd="2" destOrd="0" parTransId="{9CCAD3C5-C1C2-44D2-8B47-0632564EF49B}" sibTransId="{EBC3521E-39FA-4668-84F1-FFB7B2FD892C}"/>
    <dgm:cxn modelId="{C9EEE357-385B-41AF-B77B-EC920ED61C6B}" srcId="{A82F4804-8537-44F9-BD28-B5C10DFC69D6}" destId="{EA88C0EF-5970-478A-BA78-FD94A00F0108}" srcOrd="0" destOrd="0" parTransId="{95F0632D-F070-4FCA-8563-89E47435CDA0}" sibTransId="{55EF6772-8637-4E61-A165-ED6E8FA85F80}"/>
    <dgm:cxn modelId="{4D99DE78-4914-4E64-9EFD-8EED15F37637}" type="presOf" srcId="{22F1B8C5-5E8C-4EE0-A612-46341C812784}" destId="{A1330401-EF52-4581-84AD-3F33610D890B}" srcOrd="0" destOrd="0" presId="urn:microsoft.com/office/officeart/2008/layout/VerticalCurvedList"/>
    <dgm:cxn modelId="{FF8E5985-D98C-4AD1-B9D3-51F96EEA9110}" type="presOf" srcId="{A82F4804-8537-44F9-BD28-B5C10DFC69D6}" destId="{EC852E66-8B57-4497-B2C6-9202F2CCB6C0}" srcOrd="0" destOrd="0" presId="urn:microsoft.com/office/officeart/2008/layout/VerticalCurvedList"/>
    <dgm:cxn modelId="{06BC928C-3C7A-4EDC-B318-044AE6F68852}" srcId="{A82F4804-8537-44F9-BD28-B5C10DFC69D6}" destId="{22F1B8C5-5E8C-4EE0-A612-46341C812784}" srcOrd="4" destOrd="0" parTransId="{4A6799F9-C678-470A-A85A-2BBE8741F22A}" sibTransId="{3B90C84C-41EE-41EE-9DED-A3BE0084B97A}"/>
    <dgm:cxn modelId="{397613AC-0955-4028-AB91-E59606DC6353}" type="presOf" srcId="{B270F04D-D00F-4215-B20D-41F34A7524A0}" destId="{5A67E5CC-ACCC-460C-BCB6-E2D984204C70}" srcOrd="0" destOrd="0" presId="urn:microsoft.com/office/officeart/2008/layout/VerticalCurvedList"/>
    <dgm:cxn modelId="{343BBAAF-C33F-4B19-8FB7-E0A3E3ED49DB}" type="presOf" srcId="{EA88C0EF-5970-478A-BA78-FD94A00F0108}" destId="{3D49EA3A-9480-494B-B467-D42889DA3CAF}" srcOrd="0" destOrd="0" presId="urn:microsoft.com/office/officeart/2008/layout/VerticalCurvedList"/>
    <dgm:cxn modelId="{AA7049B0-382C-48D0-B717-0CDBE9B95A68}" srcId="{A82F4804-8537-44F9-BD28-B5C10DFC69D6}" destId="{C7A86C8A-930E-4A60-880A-3674022442B3}" srcOrd="5" destOrd="0" parTransId="{5696AFEC-5682-4516-941C-914D759D292D}" sibTransId="{6B1BE16E-2F7F-4E43-A081-A89C84E63B22}"/>
    <dgm:cxn modelId="{30F6BDBB-78C8-4A52-9221-C986083DDCD4}" srcId="{A82F4804-8537-44F9-BD28-B5C10DFC69D6}" destId="{B270F04D-D00F-4215-B20D-41F34A7524A0}" srcOrd="1" destOrd="0" parTransId="{0A81E537-6D46-41E5-AF61-42DB32D5D0FF}" sibTransId="{8DC0E742-8A26-42CA-AEF0-0DA65920316A}"/>
    <dgm:cxn modelId="{F144F4EA-482F-4300-BB22-06EBA31C5E8E}" srcId="{A82F4804-8537-44F9-BD28-B5C10DFC69D6}" destId="{CC0B7FAC-88AF-4267-8F43-F7AD06FB6D49}" srcOrd="3" destOrd="0" parTransId="{2A226FD3-B9CD-4C40-A729-C6B7DDCC18E7}" sibTransId="{64B5DA19-2D34-4CED-9A4D-31A5FCC6D241}"/>
    <dgm:cxn modelId="{4DEC89FD-7DAB-483A-AA70-0D9E0580BE38}" type="presOf" srcId="{CC0B7FAC-88AF-4267-8F43-F7AD06FB6D49}" destId="{18981571-401B-4D37-A967-2ED29297A268}" srcOrd="0" destOrd="0" presId="urn:microsoft.com/office/officeart/2008/layout/VerticalCurvedList"/>
    <dgm:cxn modelId="{453C2735-CAB5-49E2-A55F-715EDEAC537E}" type="presParOf" srcId="{EC852E66-8B57-4497-B2C6-9202F2CCB6C0}" destId="{95536EBC-FABA-4F8F-8B36-F82CCB2E4301}" srcOrd="0" destOrd="0" presId="urn:microsoft.com/office/officeart/2008/layout/VerticalCurvedList"/>
    <dgm:cxn modelId="{F6533528-9213-48C4-9DE8-73D00D9221E5}" type="presParOf" srcId="{95536EBC-FABA-4F8F-8B36-F82CCB2E4301}" destId="{F3CD6852-1EFC-420F-BC54-B07538EAF760}" srcOrd="0" destOrd="0" presId="urn:microsoft.com/office/officeart/2008/layout/VerticalCurvedList"/>
    <dgm:cxn modelId="{A88F9F8D-5888-48E9-A84C-AA42A5591F5D}" type="presParOf" srcId="{F3CD6852-1EFC-420F-BC54-B07538EAF760}" destId="{99846068-BE6F-412F-8C9F-75F0C01EC266}" srcOrd="0" destOrd="0" presId="urn:microsoft.com/office/officeart/2008/layout/VerticalCurvedList"/>
    <dgm:cxn modelId="{64F8B06F-D70F-48FF-B905-114D5169A90A}" type="presParOf" srcId="{F3CD6852-1EFC-420F-BC54-B07538EAF760}" destId="{4FFF5736-E83B-4328-BEE7-1A6EF219B593}" srcOrd="1" destOrd="0" presId="urn:microsoft.com/office/officeart/2008/layout/VerticalCurvedList"/>
    <dgm:cxn modelId="{485E6D6B-C6C6-458F-A843-7A5C6A1A149E}" type="presParOf" srcId="{F3CD6852-1EFC-420F-BC54-B07538EAF760}" destId="{3F720F79-B0FC-4C5B-AF97-B043F5F41245}" srcOrd="2" destOrd="0" presId="urn:microsoft.com/office/officeart/2008/layout/VerticalCurvedList"/>
    <dgm:cxn modelId="{5510FA38-216A-4EDC-9215-F054482BAC28}" type="presParOf" srcId="{F3CD6852-1EFC-420F-BC54-B07538EAF760}" destId="{B5E9F7BE-11DE-4514-A5C7-CF20EEB2896A}" srcOrd="3" destOrd="0" presId="urn:microsoft.com/office/officeart/2008/layout/VerticalCurvedList"/>
    <dgm:cxn modelId="{8C24EE98-BE0C-460E-A3C7-4DC2819BF48D}" type="presParOf" srcId="{95536EBC-FABA-4F8F-8B36-F82CCB2E4301}" destId="{3D49EA3A-9480-494B-B467-D42889DA3CAF}" srcOrd="1" destOrd="0" presId="urn:microsoft.com/office/officeart/2008/layout/VerticalCurvedList"/>
    <dgm:cxn modelId="{BF0C0AC7-543F-45CD-825B-F0E3AFC9A7A9}" type="presParOf" srcId="{95536EBC-FABA-4F8F-8B36-F82CCB2E4301}" destId="{0F6D1B41-C869-4B15-83BC-FC722C1CE7EC}" srcOrd="2" destOrd="0" presId="urn:microsoft.com/office/officeart/2008/layout/VerticalCurvedList"/>
    <dgm:cxn modelId="{055FBAC6-C36A-4031-8468-1ABFA1995873}" type="presParOf" srcId="{0F6D1B41-C869-4B15-83BC-FC722C1CE7EC}" destId="{57C4685C-D83F-47CF-9E28-5860D2EF55A5}" srcOrd="0" destOrd="0" presId="urn:microsoft.com/office/officeart/2008/layout/VerticalCurvedList"/>
    <dgm:cxn modelId="{FFAA5555-542B-41B2-9E73-815E54962666}" type="presParOf" srcId="{95536EBC-FABA-4F8F-8B36-F82CCB2E4301}" destId="{5A67E5CC-ACCC-460C-BCB6-E2D984204C70}" srcOrd="3" destOrd="0" presId="urn:microsoft.com/office/officeart/2008/layout/VerticalCurvedList"/>
    <dgm:cxn modelId="{E79D9E5C-F962-497C-92BD-965224CEE591}" type="presParOf" srcId="{95536EBC-FABA-4F8F-8B36-F82CCB2E4301}" destId="{3FABA11A-28A5-4517-A842-9F63EA57A304}" srcOrd="4" destOrd="0" presId="urn:microsoft.com/office/officeart/2008/layout/VerticalCurvedList"/>
    <dgm:cxn modelId="{E24ADDD2-9C55-4365-A220-69C0C53056EF}" type="presParOf" srcId="{3FABA11A-28A5-4517-A842-9F63EA57A304}" destId="{7C2AA110-04E9-4B12-9A72-A2199164E4FE}" srcOrd="0" destOrd="0" presId="urn:microsoft.com/office/officeart/2008/layout/VerticalCurvedList"/>
    <dgm:cxn modelId="{E786A2C8-7CE5-40EA-BB45-054E2EC4182D}" type="presParOf" srcId="{95536EBC-FABA-4F8F-8B36-F82CCB2E4301}" destId="{F0C6950C-59B2-4A25-B6FC-4948A70574B0}" srcOrd="5" destOrd="0" presId="urn:microsoft.com/office/officeart/2008/layout/VerticalCurvedList"/>
    <dgm:cxn modelId="{DDEF2FD1-A0FB-49B6-A161-9865A750F0DC}" type="presParOf" srcId="{95536EBC-FABA-4F8F-8B36-F82CCB2E4301}" destId="{4C859D26-104D-42C7-ADAF-BEEACF86C53E}" srcOrd="6" destOrd="0" presId="urn:microsoft.com/office/officeart/2008/layout/VerticalCurvedList"/>
    <dgm:cxn modelId="{01717A00-3EA5-4147-A9D5-FED433ED46B1}" type="presParOf" srcId="{4C859D26-104D-42C7-ADAF-BEEACF86C53E}" destId="{9BEDA2DD-50DD-4FF8-84F2-4A33784B2933}" srcOrd="0" destOrd="0" presId="urn:microsoft.com/office/officeart/2008/layout/VerticalCurvedList"/>
    <dgm:cxn modelId="{690A756B-4371-419E-9523-B6F0DD94754B}" type="presParOf" srcId="{95536EBC-FABA-4F8F-8B36-F82CCB2E4301}" destId="{18981571-401B-4D37-A967-2ED29297A268}" srcOrd="7" destOrd="0" presId="urn:microsoft.com/office/officeart/2008/layout/VerticalCurvedList"/>
    <dgm:cxn modelId="{E13EB808-306B-42B9-B9BD-8259B9160CD0}" type="presParOf" srcId="{95536EBC-FABA-4F8F-8B36-F82CCB2E4301}" destId="{57DDA527-693C-493D-95B2-4572FFC83293}" srcOrd="8" destOrd="0" presId="urn:microsoft.com/office/officeart/2008/layout/VerticalCurvedList"/>
    <dgm:cxn modelId="{C5FCB977-1CC7-44B7-833C-1FE84175CAD2}" type="presParOf" srcId="{57DDA527-693C-493D-95B2-4572FFC83293}" destId="{DF3410F0-0F96-4189-BDA0-6FDC317A9EB7}" srcOrd="0" destOrd="0" presId="urn:microsoft.com/office/officeart/2008/layout/VerticalCurvedList"/>
    <dgm:cxn modelId="{6066B94D-6A33-4631-973B-CA13EB515E56}" type="presParOf" srcId="{95536EBC-FABA-4F8F-8B36-F82CCB2E4301}" destId="{A1330401-EF52-4581-84AD-3F33610D890B}" srcOrd="9" destOrd="0" presId="urn:microsoft.com/office/officeart/2008/layout/VerticalCurvedList"/>
    <dgm:cxn modelId="{1083A84B-6943-4058-B7CE-64948F4E9851}" type="presParOf" srcId="{95536EBC-FABA-4F8F-8B36-F82CCB2E4301}" destId="{B4282156-B276-4218-97AA-F8304F2E605C}" srcOrd="10" destOrd="0" presId="urn:microsoft.com/office/officeart/2008/layout/VerticalCurvedList"/>
    <dgm:cxn modelId="{C4E54C0E-3078-41D2-BBD7-B98CAB918C2F}" type="presParOf" srcId="{B4282156-B276-4218-97AA-F8304F2E605C}" destId="{C1BA1CF6-7528-40E7-AFBA-EC684C9D25A9}" srcOrd="0" destOrd="0" presId="urn:microsoft.com/office/officeart/2008/layout/VerticalCurvedList"/>
    <dgm:cxn modelId="{5C295FC4-82CC-42ED-B773-18FE4BDDF324}" type="presParOf" srcId="{95536EBC-FABA-4F8F-8B36-F82CCB2E4301}" destId="{05E49C69-F241-4721-A1C1-FE2AD69C5FDA}" srcOrd="11" destOrd="0" presId="urn:microsoft.com/office/officeart/2008/layout/VerticalCurvedList"/>
    <dgm:cxn modelId="{019735CB-E8DB-4AF6-BB42-35C10B8FD4F9}" type="presParOf" srcId="{95536EBC-FABA-4F8F-8B36-F82CCB2E4301}" destId="{8966DB85-3296-4F03-BEC4-34AA33CC7BC2}" srcOrd="12" destOrd="0" presId="urn:microsoft.com/office/officeart/2008/layout/VerticalCurvedList"/>
    <dgm:cxn modelId="{183F9E6E-80BE-4CBF-BDFB-664DE6B8277D}" type="presParOf" srcId="{8966DB85-3296-4F03-BEC4-34AA33CC7BC2}" destId="{7D532097-DD45-485D-A37B-29E6D6D2E39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B2277E-A6E0-4B90-B528-64B5F3906C49}">
      <dsp:nvSpPr>
        <dsp:cNvPr id="0" name=""/>
        <dsp:cNvSpPr/>
      </dsp:nvSpPr>
      <dsp:spPr>
        <a:xfrm>
          <a:off x="-4661994" y="-714858"/>
          <a:ext cx="5554473" cy="5554473"/>
        </a:xfrm>
        <a:prstGeom prst="blockArc">
          <a:avLst>
            <a:gd name="adj1" fmla="val 18900000"/>
            <a:gd name="adj2" fmla="val 2700000"/>
            <a:gd name="adj3" fmla="val 328"/>
          </a:avLst>
        </a:prstGeom>
        <a:noFill/>
        <a:ln w="12700" cap="flat" cmpd="sng" algn="ctr">
          <a:solidFill>
            <a:sysClr val="windowText" lastClr="000000">
              <a:shade val="60000"/>
              <a:hueOff val="0"/>
              <a:satOff val="0"/>
              <a:lumOff val="0"/>
              <a:alphaOff val="0"/>
            </a:sysClr>
          </a:solidFill>
          <a:prstDash val="solid"/>
          <a:miter lim="800000"/>
        </a:ln>
        <a:effectLst/>
      </dsp:spPr>
      <dsp:style>
        <a:lnRef idx="2">
          <a:scrgbClr r="0" g="0" b="0"/>
        </a:lnRef>
        <a:fillRef idx="0">
          <a:scrgbClr r="0" g="0" b="0"/>
        </a:fillRef>
        <a:effectRef idx="0">
          <a:scrgbClr r="0" g="0" b="0"/>
        </a:effectRef>
        <a:fontRef idx="minor"/>
      </dsp:style>
    </dsp:sp>
    <dsp:sp modelId="{6A0F744C-CCE2-450E-BEFC-7FDDEF0A61EC}">
      <dsp:nvSpPr>
        <dsp:cNvPr id="0" name=""/>
        <dsp:cNvSpPr/>
      </dsp:nvSpPr>
      <dsp:spPr>
        <a:xfrm>
          <a:off x="289351" y="187511"/>
          <a:ext cx="5282081"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dirty="0">
              <a:solidFill>
                <a:sysClr val="windowText" lastClr="000000">
                  <a:hueOff val="0"/>
                  <a:satOff val="0"/>
                  <a:lumOff val="0"/>
                  <a:alphaOff val="0"/>
                </a:sysClr>
              </a:solidFill>
              <a:latin typeface="Calibri" panose="020F0502020204030204"/>
              <a:ea typeface="+mn-ea"/>
              <a:cs typeface="+mn-cs"/>
            </a:rPr>
            <a:t>Problem identification</a:t>
          </a:r>
        </a:p>
      </dsp:txBody>
      <dsp:txXfrm>
        <a:off x="289351" y="187511"/>
        <a:ext cx="5282081" cy="374857"/>
      </dsp:txXfrm>
    </dsp:sp>
    <dsp:sp modelId="{10C1A2E6-1EF6-4401-984F-67FBD4431A7D}">
      <dsp:nvSpPr>
        <dsp:cNvPr id="0" name=""/>
        <dsp:cNvSpPr/>
      </dsp:nvSpPr>
      <dsp:spPr>
        <a:xfrm>
          <a:off x="55065" y="140654"/>
          <a:ext cx="468572" cy="468572"/>
        </a:xfrm>
        <a:prstGeom prst="ellipse">
          <a:avLst/>
        </a:prstGeom>
        <a:solidFill>
          <a:sysClr val="window" lastClr="FFFFFF"/>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C561661B-66C4-4501-B168-3C14E5D559DE}">
      <dsp:nvSpPr>
        <dsp:cNvPr id="0" name=""/>
        <dsp:cNvSpPr/>
      </dsp:nvSpPr>
      <dsp:spPr>
        <a:xfrm>
          <a:off x="628819" y="750128"/>
          <a:ext cx="4942614"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a:solidFill>
                <a:sysClr val="windowText" lastClr="000000">
                  <a:hueOff val="0"/>
                  <a:satOff val="0"/>
                  <a:lumOff val="0"/>
                  <a:alphaOff val="0"/>
                </a:sysClr>
              </a:solidFill>
              <a:latin typeface="Calibri" panose="020F0502020204030204"/>
              <a:ea typeface="+mn-ea"/>
              <a:cs typeface="+mn-cs"/>
            </a:rPr>
            <a:t>Data collection</a:t>
          </a:r>
        </a:p>
      </dsp:txBody>
      <dsp:txXfrm>
        <a:off x="628819" y="750128"/>
        <a:ext cx="4942614" cy="374857"/>
      </dsp:txXfrm>
    </dsp:sp>
    <dsp:sp modelId="{5D679CF5-0DDC-4457-B7E3-D5EA44FE1118}">
      <dsp:nvSpPr>
        <dsp:cNvPr id="0" name=""/>
        <dsp:cNvSpPr/>
      </dsp:nvSpPr>
      <dsp:spPr>
        <a:xfrm>
          <a:off x="394533" y="703271"/>
          <a:ext cx="468572" cy="468572"/>
        </a:xfrm>
        <a:prstGeom prst="ellipse">
          <a:avLst/>
        </a:prstGeom>
        <a:solidFill>
          <a:sysClr val="window" lastClr="FFFFFF">
            <a:lumMod val="9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804FF286-5C05-4E13-AC39-5A7E48815D0F}">
      <dsp:nvSpPr>
        <dsp:cNvPr id="0" name=""/>
        <dsp:cNvSpPr/>
      </dsp:nvSpPr>
      <dsp:spPr>
        <a:xfrm>
          <a:off x="814845" y="1312332"/>
          <a:ext cx="4756587"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a:solidFill>
                <a:sysClr val="windowText" lastClr="000000">
                  <a:hueOff val="0"/>
                  <a:satOff val="0"/>
                  <a:lumOff val="0"/>
                  <a:alphaOff val="0"/>
                </a:sysClr>
              </a:solidFill>
              <a:latin typeface="Calibri" panose="020F0502020204030204"/>
              <a:ea typeface="+mn-ea"/>
              <a:cs typeface="+mn-cs"/>
            </a:rPr>
            <a:t>Create the WEAP model</a:t>
          </a:r>
        </a:p>
      </dsp:txBody>
      <dsp:txXfrm>
        <a:off x="814845" y="1312332"/>
        <a:ext cx="4756587" cy="374857"/>
      </dsp:txXfrm>
    </dsp:sp>
    <dsp:sp modelId="{281EF097-4384-41BD-AD31-912C5D197B95}">
      <dsp:nvSpPr>
        <dsp:cNvPr id="0" name=""/>
        <dsp:cNvSpPr/>
      </dsp:nvSpPr>
      <dsp:spPr>
        <a:xfrm>
          <a:off x="580559" y="1265475"/>
          <a:ext cx="468572" cy="468572"/>
        </a:xfrm>
        <a:prstGeom prst="ellipse">
          <a:avLst/>
        </a:prstGeom>
        <a:solidFill>
          <a:sysClr val="window" lastClr="FFFFFF">
            <a:lumMod val="8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74145E58-4541-49E6-B1F3-3187DB9D1BA7}">
      <dsp:nvSpPr>
        <dsp:cNvPr id="0" name=""/>
        <dsp:cNvSpPr/>
      </dsp:nvSpPr>
      <dsp:spPr>
        <a:xfrm>
          <a:off x="874242" y="1874949"/>
          <a:ext cx="4697191"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a:solidFill>
                <a:sysClr val="windowText" lastClr="000000">
                  <a:hueOff val="0"/>
                  <a:satOff val="0"/>
                  <a:lumOff val="0"/>
                  <a:alphaOff val="0"/>
                </a:sysClr>
              </a:solidFill>
              <a:latin typeface="Calibri" panose="020F0502020204030204"/>
              <a:ea typeface="+mn-ea"/>
              <a:cs typeface="+mn-cs"/>
            </a:rPr>
            <a:t>Develop the base case scenario using WEAP</a:t>
          </a:r>
        </a:p>
      </dsp:txBody>
      <dsp:txXfrm>
        <a:off x="874242" y="1874949"/>
        <a:ext cx="4697191" cy="374857"/>
      </dsp:txXfrm>
    </dsp:sp>
    <dsp:sp modelId="{3017FA83-6DB0-4F3C-9AF7-D207E5F07F74}">
      <dsp:nvSpPr>
        <dsp:cNvPr id="0" name=""/>
        <dsp:cNvSpPr/>
      </dsp:nvSpPr>
      <dsp:spPr>
        <a:xfrm>
          <a:off x="639956" y="1828092"/>
          <a:ext cx="468572" cy="468572"/>
        </a:xfrm>
        <a:prstGeom prst="ellipse">
          <a:avLst/>
        </a:prstGeom>
        <a:solidFill>
          <a:sysClr val="window" lastClr="FFFFFF">
            <a:lumMod val="7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D8AA8D95-86FF-483A-99BC-EE1C4D4695A3}">
      <dsp:nvSpPr>
        <dsp:cNvPr id="0" name=""/>
        <dsp:cNvSpPr/>
      </dsp:nvSpPr>
      <dsp:spPr>
        <a:xfrm>
          <a:off x="814845" y="2437566"/>
          <a:ext cx="4756587"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a:solidFill>
                <a:sysClr val="windowText" lastClr="000000">
                  <a:hueOff val="0"/>
                  <a:satOff val="0"/>
                  <a:lumOff val="0"/>
                  <a:alphaOff val="0"/>
                </a:sysClr>
              </a:solidFill>
              <a:latin typeface="Calibri" panose="020F0502020204030204"/>
              <a:ea typeface="+mn-ea"/>
              <a:cs typeface="+mn-cs"/>
            </a:rPr>
            <a:t>Development of different scenarios</a:t>
          </a:r>
        </a:p>
      </dsp:txBody>
      <dsp:txXfrm>
        <a:off x="814845" y="2437566"/>
        <a:ext cx="4756587" cy="374857"/>
      </dsp:txXfrm>
    </dsp:sp>
    <dsp:sp modelId="{E3554EBB-4B1A-454C-B4FF-AC131037137E}">
      <dsp:nvSpPr>
        <dsp:cNvPr id="0" name=""/>
        <dsp:cNvSpPr/>
      </dsp:nvSpPr>
      <dsp:spPr>
        <a:xfrm>
          <a:off x="580559" y="2390709"/>
          <a:ext cx="468572" cy="468572"/>
        </a:xfrm>
        <a:prstGeom prst="ellipse">
          <a:avLst/>
        </a:prstGeom>
        <a:solidFill>
          <a:sysClr val="window" lastClr="FFFFFF">
            <a:lumMod val="6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B4A9CAA6-C74B-4BFA-A336-CB5670F49E1A}">
      <dsp:nvSpPr>
        <dsp:cNvPr id="0" name=""/>
        <dsp:cNvSpPr/>
      </dsp:nvSpPr>
      <dsp:spPr>
        <a:xfrm>
          <a:off x="628819" y="2999770"/>
          <a:ext cx="4942614"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a:solidFill>
                <a:sysClr val="windowText" lastClr="000000">
                  <a:hueOff val="0"/>
                  <a:satOff val="0"/>
                  <a:lumOff val="0"/>
                  <a:alphaOff val="0"/>
                </a:sysClr>
              </a:solidFill>
              <a:latin typeface="Calibri" panose="020F0502020204030204"/>
              <a:ea typeface="+mn-ea"/>
              <a:cs typeface="+mn-cs"/>
            </a:rPr>
            <a:t>Processing of scenarios</a:t>
          </a:r>
        </a:p>
      </dsp:txBody>
      <dsp:txXfrm>
        <a:off x="628819" y="2999770"/>
        <a:ext cx="4942614" cy="374857"/>
      </dsp:txXfrm>
    </dsp:sp>
    <dsp:sp modelId="{0902F248-9F29-461B-8A37-68B8B52F8B68}">
      <dsp:nvSpPr>
        <dsp:cNvPr id="0" name=""/>
        <dsp:cNvSpPr/>
      </dsp:nvSpPr>
      <dsp:spPr>
        <a:xfrm>
          <a:off x="394533" y="2952913"/>
          <a:ext cx="468572" cy="468572"/>
        </a:xfrm>
        <a:prstGeom prst="ellipse">
          <a:avLst/>
        </a:prstGeom>
        <a:solidFill>
          <a:sysClr val="window" lastClr="FFFFFF">
            <a:lumMod val="50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DB9D54C4-A96B-46E4-9AE0-0ECF21AE5B1B}">
      <dsp:nvSpPr>
        <dsp:cNvPr id="0" name=""/>
        <dsp:cNvSpPr/>
      </dsp:nvSpPr>
      <dsp:spPr>
        <a:xfrm>
          <a:off x="289351" y="3562387"/>
          <a:ext cx="5282081" cy="374857"/>
        </a:xfrm>
        <a:prstGeom prst="rect">
          <a:avLst/>
        </a:prstGeom>
        <a:solidFill>
          <a:sysClr val="window" lastClr="FFFFFF">
            <a:hueOff val="0"/>
            <a:satOff val="0"/>
            <a:lumOff val="0"/>
            <a:alphaOff val="0"/>
          </a:sysClr>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543"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a:solidFill>
                <a:sysClr val="windowText" lastClr="000000">
                  <a:hueOff val="0"/>
                  <a:satOff val="0"/>
                  <a:lumOff val="0"/>
                  <a:alphaOff val="0"/>
                </a:sysClr>
              </a:solidFill>
              <a:latin typeface="Calibri" panose="020F0502020204030204"/>
              <a:ea typeface="+mn-ea"/>
              <a:cs typeface="+mn-cs"/>
            </a:rPr>
            <a:t>Develop management option per each scenario</a:t>
          </a:r>
        </a:p>
      </dsp:txBody>
      <dsp:txXfrm>
        <a:off x="289351" y="3562387"/>
        <a:ext cx="5282081" cy="374857"/>
      </dsp:txXfrm>
    </dsp:sp>
    <dsp:sp modelId="{74628323-2157-4623-A8A2-E98FB7C48D20}">
      <dsp:nvSpPr>
        <dsp:cNvPr id="0" name=""/>
        <dsp:cNvSpPr/>
      </dsp:nvSpPr>
      <dsp:spPr>
        <a:xfrm>
          <a:off x="55065" y="3515530"/>
          <a:ext cx="468572" cy="468572"/>
        </a:xfrm>
        <a:prstGeom prst="ellipse">
          <a:avLst/>
        </a:prstGeom>
        <a:solidFill>
          <a:srgbClr val="E7E6E6">
            <a:lumMod val="50000"/>
          </a:srgb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F5736-E83B-4328-BEE7-1A6EF219B593}">
      <dsp:nvSpPr>
        <dsp:cNvPr id="0" name=""/>
        <dsp:cNvSpPr/>
      </dsp:nvSpPr>
      <dsp:spPr>
        <a:xfrm>
          <a:off x="-4914704" y="-753112"/>
          <a:ext cx="5853391" cy="5853391"/>
        </a:xfrm>
        <a:prstGeom prst="blockArc">
          <a:avLst>
            <a:gd name="adj1" fmla="val 18900000"/>
            <a:gd name="adj2" fmla="val 2700000"/>
            <a:gd name="adj3" fmla="val 261"/>
          </a:avLst>
        </a:prstGeom>
        <a:noFill/>
        <a:ln w="12700" cap="flat" cmpd="sng" algn="ctr">
          <a:solidFill>
            <a:sysClr val="windowText" lastClr="000000">
              <a:shade val="60000"/>
              <a:hueOff val="0"/>
              <a:satOff val="0"/>
              <a:lumOff val="0"/>
              <a:alphaOff val="0"/>
            </a:sysClr>
          </a:solidFill>
          <a:prstDash val="solid"/>
          <a:miter lim="800000"/>
        </a:ln>
        <a:effectLst/>
      </dsp:spPr>
      <dsp:style>
        <a:lnRef idx="2">
          <a:scrgbClr r="0" g="0" b="0"/>
        </a:lnRef>
        <a:fillRef idx="0">
          <a:scrgbClr r="0" g="0" b="0"/>
        </a:fillRef>
        <a:effectRef idx="0">
          <a:scrgbClr r="0" g="0" b="0"/>
        </a:effectRef>
        <a:fontRef idx="minor"/>
      </dsp:style>
    </dsp:sp>
    <dsp:sp modelId="{3D49EA3A-9480-494B-B467-D42889DA3CAF}">
      <dsp:nvSpPr>
        <dsp:cNvPr id="0" name=""/>
        <dsp:cNvSpPr/>
      </dsp:nvSpPr>
      <dsp:spPr>
        <a:xfrm>
          <a:off x="350278" y="228921"/>
          <a:ext cx="3640652" cy="457669"/>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63275" tIns="33020" rIns="33020" bIns="33020" numCol="1" spcCol="1270" anchor="ctr" anchorCtr="0">
          <a:noAutofit/>
        </a:bodyPr>
        <a:lstStyle/>
        <a:p>
          <a:pPr marL="0" lvl="0" indent="0" algn="l" defTabSz="577850">
            <a:lnSpc>
              <a:spcPct val="90000"/>
            </a:lnSpc>
            <a:spcBef>
              <a:spcPct val="0"/>
            </a:spcBef>
            <a:spcAft>
              <a:spcPct val="35000"/>
            </a:spcAft>
            <a:buNone/>
          </a:pPr>
          <a:r>
            <a:rPr lang="en-US" sz="1300" kern="1200">
              <a:solidFill>
                <a:sysClr val="windowText" lastClr="000000">
                  <a:hueOff val="0"/>
                  <a:satOff val="0"/>
                  <a:lumOff val="0"/>
                  <a:alphaOff val="0"/>
                </a:sysClr>
              </a:solidFill>
              <a:latin typeface="Calibri"/>
              <a:ea typeface="+mn-ea"/>
              <a:cs typeface="+mn-cs"/>
            </a:rPr>
            <a:t>Problem identification </a:t>
          </a:r>
        </a:p>
      </dsp:txBody>
      <dsp:txXfrm>
        <a:off x="350278" y="228921"/>
        <a:ext cx="3640652" cy="457669"/>
      </dsp:txXfrm>
    </dsp:sp>
    <dsp:sp modelId="{57C4685C-D83F-47CF-9E28-5860D2EF55A5}">
      <dsp:nvSpPr>
        <dsp:cNvPr id="0" name=""/>
        <dsp:cNvSpPr/>
      </dsp:nvSpPr>
      <dsp:spPr>
        <a:xfrm>
          <a:off x="64235" y="171713"/>
          <a:ext cx="572087" cy="572087"/>
        </a:xfrm>
        <a:prstGeom prst="ellipse">
          <a:avLst/>
        </a:prstGeom>
        <a:solidFill>
          <a:sysClr val="window" lastClr="FFFFFF"/>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5A67E5CC-ACCC-460C-BCB6-E2D984204C70}">
      <dsp:nvSpPr>
        <dsp:cNvPr id="0" name=""/>
        <dsp:cNvSpPr/>
      </dsp:nvSpPr>
      <dsp:spPr>
        <a:xfrm>
          <a:off x="726743" y="915339"/>
          <a:ext cx="3264187" cy="457669"/>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63275" tIns="33020" rIns="33020" bIns="33020" numCol="1" spcCol="1270" anchor="ctr" anchorCtr="0">
          <a:noAutofit/>
        </a:bodyPr>
        <a:lstStyle/>
        <a:p>
          <a:pPr marL="0" lvl="0" indent="0" algn="l" defTabSz="577850">
            <a:lnSpc>
              <a:spcPct val="90000"/>
            </a:lnSpc>
            <a:spcBef>
              <a:spcPct val="0"/>
            </a:spcBef>
            <a:spcAft>
              <a:spcPct val="35000"/>
            </a:spcAft>
            <a:buNone/>
          </a:pPr>
          <a:r>
            <a:rPr lang="en-US" sz="1300" kern="1200">
              <a:solidFill>
                <a:sysClr val="windowText" lastClr="000000">
                  <a:hueOff val="0"/>
                  <a:satOff val="0"/>
                  <a:lumOff val="0"/>
                  <a:alphaOff val="0"/>
                </a:sysClr>
              </a:solidFill>
              <a:latin typeface="Calibri"/>
              <a:ea typeface="+mn-ea"/>
              <a:cs typeface="+mn-cs"/>
            </a:rPr>
            <a:t>Selection of study area</a:t>
          </a:r>
        </a:p>
      </dsp:txBody>
      <dsp:txXfrm>
        <a:off x="726743" y="915339"/>
        <a:ext cx="3264187" cy="457669"/>
      </dsp:txXfrm>
    </dsp:sp>
    <dsp:sp modelId="{7C2AA110-04E9-4B12-9A72-A2199164E4FE}">
      <dsp:nvSpPr>
        <dsp:cNvPr id="0" name=""/>
        <dsp:cNvSpPr/>
      </dsp:nvSpPr>
      <dsp:spPr>
        <a:xfrm>
          <a:off x="440699" y="858130"/>
          <a:ext cx="572087" cy="572087"/>
        </a:xfrm>
        <a:prstGeom prst="ellipse">
          <a:avLst/>
        </a:prstGeom>
        <a:solidFill>
          <a:sysClr val="window" lastClr="FFFFFF">
            <a:lumMod val="9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F0C6950C-59B2-4A25-B6FC-4948A70574B0}">
      <dsp:nvSpPr>
        <dsp:cNvPr id="0" name=""/>
        <dsp:cNvSpPr/>
      </dsp:nvSpPr>
      <dsp:spPr>
        <a:xfrm>
          <a:off x="898891" y="1601756"/>
          <a:ext cx="3092039" cy="457669"/>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63275" tIns="33020" rIns="33020" bIns="33020" numCol="1" spcCol="1270" anchor="ctr" anchorCtr="0">
          <a:noAutofit/>
        </a:bodyPr>
        <a:lstStyle/>
        <a:p>
          <a:pPr marL="0" lvl="0" indent="0" algn="l" defTabSz="577850">
            <a:lnSpc>
              <a:spcPct val="90000"/>
            </a:lnSpc>
            <a:spcBef>
              <a:spcPct val="0"/>
            </a:spcBef>
            <a:spcAft>
              <a:spcPct val="35000"/>
            </a:spcAft>
            <a:buNone/>
          </a:pPr>
          <a:r>
            <a:rPr lang="en-US" sz="1300" kern="1200">
              <a:solidFill>
                <a:sysClr val="windowText" lastClr="000000">
                  <a:hueOff val="0"/>
                  <a:satOff val="0"/>
                  <a:lumOff val="0"/>
                  <a:alphaOff val="0"/>
                </a:sysClr>
              </a:solidFill>
              <a:latin typeface="Calibri"/>
              <a:ea typeface="+mn-ea"/>
              <a:cs typeface="+mn-cs"/>
            </a:rPr>
            <a:t>Data collection</a:t>
          </a:r>
        </a:p>
      </dsp:txBody>
      <dsp:txXfrm>
        <a:off x="898891" y="1601756"/>
        <a:ext cx="3092039" cy="457669"/>
      </dsp:txXfrm>
    </dsp:sp>
    <dsp:sp modelId="{9BEDA2DD-50DD-4FF8-84F2-4A33784B2933}">
      <dsp:nvSpPr>
        <dsp:cNvPr id="0" name=""/>
        <dsp:cNvSpPr/>
      </dsp:nvSpPr>
      <dsp:spPr>
        <a:xfrm>
          <a:off x="612847" y="1544548"/>
          <a:ext cx="572087" cy="572087"/>
        </a:xfrm>
        <a:prstGeom prst="ellipse">
          <a:avLst/>
        </a:prstGeom>
        <a:solidFill>
          <a:sysClr val="window" lastClr="FFFFFF">
            <a:lumMod val="8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18981571-401B-4D37-A967-2ED29297A268}">
      <dsp:nvSpPr>
        <dsp:cNvPr id="0" name=""/>
        <dsp:cNvSpPr/>
      </dsp:nvSpPr>
      <dsp:spPr>
        <a:xfrm>
          <a:off x="898891" y="2287739"/>
          <a:ext cx="3092039" cy="457669"/>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63275" tIns="33020" rIns="33020" bIns="33020" numCol="1" spcCol="1270" anchor="ctr" anchorCtr="0">
          <a:noAutofit/>
        </a:bodyPr>
        <a:lstStyle/>
        <a:p>
          <a:pPr marL="0" lvl="0" indent="0" algn="l" defTabSz="577850">
            <a:lnSpc>
              <a:spcPct val="90000"/>
            </a:lnSpc>
            <a:spcBef>
              <a:spcPct val="0"/>
            </a:spcBef>
            <a:spcAft>
              <a:spcPct val="35000"/>
            </a:spcAft>
            <a:buNone/>
          </a:pPr>
          <a:r>
            <a:rPr lang="en-US" sz="1300" kern="1200">
              <a:solidFill>
                <a:sysClr val="windowText" lastClr="000000">
                  <a:hueOff val="0"/>
                  <a:satOff val="0"/>
                  <a:lumOff val="0"/>
                  <a:alphaOff val="0"/>
                </a:sysClr>
              </a:solidFill>
              <a:latin typeface="Calibri"/>
              <a:ea typeface="+mn-ea"/>
              <a:cs typeface="+mn-cs"/>
            </a:rPr>
            <a:t>Delineate catchments and catch basins</a:t>
          </a:r>
        </a:p>
      </dsp:txBody>
      <dsp:txXfrm>
        <a:off x="898891" y="2287739"/>
        <a:ext cx="3092039" cy="457669"/>
      </dsp:txXfrm>
    </dsp:sp>
    <dsp:sp modelId="{DF3410F0-0F96-4189-BDA0-6FDC317A9EB7}">
      <dsp:nvSpPr>
        <dsp:cNvPr id="0" name=""/>
        <dsp:cNvSpPr/>
      </dsp:nvSpPr>
      <dsp:spPr>
        <a:xfrm>
          <a:off x="612847" y="2230530"/>
          <a:ext cx="572087" cy="572087"/>
        </a:xfrm>
        <a:prstGeom prst="ellipse">
          <a:avLst/>
        </a:prstGeom>
        <a:solidFill>
          <a:sysClr val="window" lastClr="FFFFFF">
            <a:lumMod val="7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A1330401-EF52-4581-84AD-3F33610D890B}">
      <dsp:nvSpPr>
        <dsp:cNvPr id="0" name=""/>
        <dsp:cNvSpPr/>
      </dsp:nvSpPr>
      <dsp:spPr>
        <a:xfrm>
          <a:off x="726743" y="2974157"/>
          <a:ext cx="3264187" cy="457669"/>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63275" tIns="33020" rIns="33020" bIns="33020" numCol="1" spcCol="1270" anchor="ctr" anchorCtr="0">
          <a:noAutofit/>
        </a:bodyPr>
        <a:lstStyle/>
        <a:p>
          <a:pPr marL="0" lvl="0" indent="0" algn="l" defTabSz="577850">
            <a:lnSpc>
              <a:spcPct val="90000"/>
            </a:lnSpc>
            <a:spcBef>
              <a:spcPct val="0"/>
            </a:spcBef>
            <a:spcAft>
              <a:spcPct val="35000"/>
            </a:spcAft>
            <a:buNone/>
          </a:pPr>
          <a:r>
            <a:rPr lang="en-US" sz="1300" kern="1200">
              <a:solidFill>
                <a:sysClr val="windowText" lastClr="000000">
                  <a:hueOff val="0"/>
                  <a:satOff val="0"/>
                  <a:lumOff val="0"/>
                  <a:alphaOff val="0"/>
                </a:sysClr>
              </a:solidFill>
              <a:latin typeface="Calibri"/>
              <a:ea typeface="+mn-ea"/>
              <a:cs typeface="+mn-cs"/>
            </a:rPr>
            <a:t>SewerGEMS modeling </a:t>
          </a:r>
        </a:p>
      </dsp:txBody>
      <dsp:txXfrm>
        <a:off x="726743" y="2974157"/>
        <a:ext cx="3264187" cy="457669"/>
      </dsp:txXfrm>
    </dsp:sp>
    <dsp:sp modelId="{C1BA1CF6-7528-40E7-AFBA-EC684C9D25A9}">
      <dsp:nvSpPr>
        <dsp:cNvPr id="0" name=""/>
        <dsp:cNvSpPr/>
      </dsp:nvSpPr>
      <dsp:spPr>
        <a:xfrm>
          <a:off x="440699" y="2916948"/>
          <a:ext cx="572087" cy="572087"/>
        </a:xfrm>
        <a:prstGeom prst="ellipse">
          <a:avLst/>
        </a:prstGeom>
        <a:solidFill>
          <a:sysClr val="window" lastClr="FFFFFF">
            <a:lumMod val="65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05E49C69-F241-4721-A1C1-FE2AD69C5FDA}">
      <dsp:nvSpPr>
        <dsp:cNvPr id="0" name=""/>
        <dsp:cNvSpPr/>
      </dsp:nvSpPr>
      <dsp:spPr>
        <a:xfrm>
          <a:off x="350278" y="3660574"/>
          <a:ext cx="3640652" cy="457669"/>
        </a:xfrm>
        <a:prstGeom prst="rect">
          <a:avLst/>
        </a:prstGeom>
        <a:solidFill>
          <a:sysClr val="window" lastClr="FFFFFF">
            <a:hueOff val="0"/>
            <a:satOff val="0"/>
            <a:lumOff val="0"/>
            <a:alphaOff val="0"/>
          </a:sysClr>
        </a:solidFill>
        <a:ln w="19050" cap="flat" cmpd="sng" algn="ctr">
          <a:solidFill>
            <a:sysClr val="windowText" lastClr="000000">
              <a:shade val="80000"/>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63275" tIns="33020" rIns="33020" bIns="33020" numCol="1" spcCol="1270" anchor="ctr" anchorCtr="0">
          <a:noAutofit/>
        </a:bodyPr>
        <a:lstStyle/>
        <a:p>
          <a:pPr marL="0" lvl="0" indent="0" algn="l" defTabSz="577850">
            <a:lnSpc>
              <a:spcPct val="90000"/>
            </a:lnSpc>
            <a:spcBef>
              <a:spcPct val="0"/>
            </a:spcBef>
            <a:spcAft>
              <a:spcPct val="35000"/>
            </a:spcAft>
            <a:buNone/>
          </a:pPr>
          <a:r>
            <a:rPr lang="en-US" sz="1300" kern="1200">
              <a:solidFill>
                <a:sysClr val="windowText" lastClr="000000">
                  <a:hueOff val="0"/>
                  <a:satOff val="0"/>
                  <a:lumOff val="0"/>
                  <a:alphaOff val="0"/>
                </a:sysClr>
              </a:solidFill>
              <a:latin typeface="Calibri"/>
              <a:ea typeface="+mn-ea"/>
              <a:cs typeface="+mn-cs"/>
            </a:rPr>
            <a:t>Conclusions and recommendations</a:t>
          </a:r>
        </a:p>
      </dsp:txBody>
      <dsp:txXfrm>
        <a:off x="350278" y="3660574"/>
        <a:ext cx="3640652" cy="457669"/>
      </dsp:txXfrm>
    </dsp:sp>
    <dsp:sp modelId="{7D532097-DD45-485D-A37B-29E6D6D2E390}">
      <dsp:nvSpPr>
        <dsp:cNvPr id="0" name=""/>
        <dsp:cNvSpPr/>
      </dsp:nvSpPr>
      <dsp:spPr>
        <a:xfrm>
          <a:off x="64235" y="3603365"/>
          <a:ext cx="572087" cy="572087"/>
        </a:xfrm>
        <a:prstGeom prst="ellipse">
          <a:avLst/>
        </a:prstGeom>
        <a:solidFill>
          <a:sysClr val="window" lastClr="FFFFFF">
            <a:lumMod val="50000"/>
          </a:sysClr>
        </a:solidFill>
        <a:ln w="12700" cap="flat" cmpd="sng" algn="ctr">
          <a:solidFill>
            <a:sysClr val="windowText" lastClr="00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drawing1.xml><?xml version="1.0" encoding="utf-8"?>
<c:userShapes xmlns:c="http://schemas.openxmlformats.org/drawingml/2006/chart">
  <cdr:relSizeAnchor xmlns:cdr="http://schemas.openxmlformats.org/drawingml/2006/chartDrawing">
    <cdr:from>
      <cdr:x>0.10447</cdr:x>
      <cdr:y>0.54049</cdr:y>
    </cdr:from>
    <cdr:to>
      <cdr:x>0.95764</cdr:x>
      <cdr:y>0.54049</cdr:y>
    </cdr:to>
    <cdr:cxnSp macro="">
      <cdr:nvCxnSpPr>
        <cdr:cNvPr id="3" name="Straight Connector 2">
          <a:extLst xmlns:a="http://schemas.openxmlformats.org/drawingml/2006/main">
            <a:ext uri="{FF2B5EF4-FFF2-40B4-BE49-F238E27FC236}">
              <a16:creationId xmlns:a16="http://schemas.microsoft.com/office/drawing/2014/main" id="{D980C8A9-CC14-4E8E-8330-5696544BC806}"/>
            </a:ext>
          </a:extLst>
        </cdr:cNvPr>
        <cdr:cNvCxnSpPr/>
      </cdr:nvCxnSpPr>
      <cdr:spPr>
        <a:xfrm xmlns:a="http://schemas.openxmlformats.org/drawingml/2006/main" flipV="1">
          <a:off x="579152" y="2286880"/>
          <a:ext cx="4729815" cy="0"/>
        </a:xfrm>
        <a:prstGeom xmlns:a="http://schemas.openxmlformats.org/drawingml/2006/main" prst="line">
          <a:avLst/>
        </a:prstGeom>
        <a:ln xmlns:a="http://schemas.openxmlformats.org/drawingml/2006/main">
          <a:solidFill>
            <a:srgbClr val="000000"/>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12/23/2019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342831" rtl="0" eaLnBrk="1" latinLnBrk="0" hangingPunct="1">
      <a:defRPr sz="900" kern="1200">
        <a:solidFill>
          <a:schemeClr val="tx1"/>
        </a:solidFill>
        <a:latin typeface="Calibri Light"/>
        <a:ea typeface="+mn-ea"/>
        <a:cs typeface="+mn-cs"/>
      </a:defRPr>
    </a:lvl1pPr>
    <a:lvl2pPr marL="342831" algn="l" defTabSz="342831" rtl="0" eaLnBrk="1" latinLnBrk="0" hangingPunct="1">
      <a:defRPr sz="900" kern="1200">
        <a:solidFill>
          <a:schemeClr val="tx1"/>
        </a:solidFill>
        <a:latin typeface="Calibri Light"/>
        <a:ea typeface="+mn-ea"/>
        <a:cs typeface="+mn-cs"/>
      </a:defRPr>
    </a:lvl2pPr>
    <a:lvl3pPr marL="685663" algn="l" defTabSz="342831" rtl="0" eaLnBrk="1" latinLnBrk="0" hangingPunct="1">
      <a:defRPr sz="900" kern="1200">
        <a:solidFill>
          <a:schemeClr val="tx1"/>
        </a:solidFill>
        <a:latin typeface="Calibri Light"/>
        <a:ea typeface="+mn-ea"/>
        <a:cs typeface="+mn-cs"/>
      </a:defRPr>
    </a:lvl3pPr>
    <a:lvl4pPr marL="1028494" algn="l" defTabSz="342831" rtl="0" eaLnBrk="1" latinLnBrk="0" hangingPunct="1">
      <a:defRPr sz="900" kern="1200">
        <a:solidFill>
          <a:schemeClr val="tx1"/>
        </a:solidFill>
        <a:latin typeface="Calibri Light"/>
        <a:ea typeface="+mn-ea"/>
        <a:cs typeface="+mn-cs"/>
      </a:defRPr>
    </a:lvl4pPr>
    <a:lvl5pPr marL="1371326" algn="l" defTabSz="342831" rtl="0" eaLnBrk="1" latinLnBrk="0" hangingPunct="1">
      <a:defRPr sz="900" kern="1200">
        <a:solidFill>
          <a:schemeClr val="tx1"/>
        </a:solidFill>
        <a:latin typeface="Calibri Light"/>
        <a:ea typeface="+mn-ea"/>
        <a:cs typeface="+mn-cs"/>
      </a:defRPr>
    </a:lvl5pPr>
    <a:lvl6pPr marL="1714157" algn="l" defTabSz="342831" rtl="0" eaLnBrk="1" latinLnBrk="0" hangingPunct="1">
      <a:defRPr sz="900" kern="1200">
        <a:solidFill>
          <a:schemeClr val="tx1"/>
        </a:solidFill>
        <a:latin typeface="+mn-lt"/>
        <a:ea typeface="+mn-ea"/>
        <a:cs typeface="+mn-cs"/>
      </a:defRPr>
    </a:lvl6pPr>
    <a:lvl7pPr marL="2056989" algn="l" defTabSz="342831" rtl="0" eaLnBrk="1" latinLnBrk="0" hangingPunct="1">
      <a:defRPr sz="900" kern="1200">
        <a:solidFill>
          <a:schemeClr val="tx1"/>
        </a:solidFill>
        <a:latin typeface="+mn-lt"/>
        <a:ea typeface="+mn-ea"/>
        <a:cs typeface="+mn-cs"/>
      </a:defRPr>
    </a:lvl7pPr>
    <a:lvl8pPr marL="2399820" algn="l" defTabSz="342831" rtl="0" eaLnBrk="1" latinLnBrk="0" hangingPunct="1">
      <a:defRPr sz="900" kern="1200">
        <a:solidFill>
          <a:schemeClr val="tx1"/>
        </a:solidFill>
        <a:latin typeface="+mn-lt"/>
        <a:ea typeface="+mn-ea"/>
        <a:cs typeface="+mn-cs"/>
      </a:defRPr>
    </a:lvl8pPr>
    <a:lvl9pPr marL="2742651" algn="l" defTabSz="342831"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7"/>
          <p:cNvSpPr>
            <a:spLocks noGrp="1" noChangeArrowheads="1"/>
          </p:cNvSpPr>
          <p:nvPr>
            <p:ph type="sldNum"/>
          </p:nvPr>
        </p:nvSpPr>
        <p:spPr>
          <a:ln/>
        </p:spPr>
        <p:txBody>
          <a:bodyPr/>
          <a:lstStyle/>
          <a:p>
            <a:fld id="{97854C53-471A-EE49-83FA-1E350517B733}" type="slidenum">
              <a:rPr lang="en-US" altLang="en-US"/>
              <a:pPr/>
              <a:t>1</a:t>
            </a:fld>
            <a:endParaRPr lang="en-US" altLang="en-US"/>
          </a:p>
        </p:txBody>
      </p:sp>
      <p:sp>
        <p:nvSpPr>
          <p:cNvPr id="17409" name="Text Box 1"/>
          <p:cNvSpPr txBox="1">
            <a:spLocks noGrp="1" noRot="1" noChangeAspect="1" noChangeArrowheads="1"/>
          </p:cNvSpPr>
          <p:nvPr>
            <p:ph type="sldImg"/>
          </p:nvPr>
        </p:nvSpPr>
        <p:spPr bwMode="auto">
          <a:xfrm>
            <a:off x="692150" y="1143000"/>
            <a:ext cx="5457825" cy="30702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7410" name="Text Box 2"/>
          <p:cNvSpPr txBox="1">
            <a:spLocks noGrp="1" noChangeArrowheads="1"/>
          </p:cNvSpPr>
          <p:nvPr>
            <p:ph type="body" idx="1"/>
          </p:nvPr>
        </p:nvSpPr>
        <p:spPr bwMode="auto">
          <a:xfrm>
            <a:off x="685800" y="4400550"/>
            <a:ext cx="5470525" cy="3584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320017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29137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Grp="1" noRot="1" noChangeAspect="1" noChangeArrowheads="1"/>
          </p:cNvSpPr>
          <p:nvPr>
            <p:ph type="sldImg"/>
          </p:nvPr>
        </p:nvSpPr>
        <p:spPr bwMode="auto">
          <a:xfrm>
            <a:off x="-16992600" y="-11796713"/>
            <a:ext cx="22159913" cy="1246505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43400"/>
            <a:ext cx="5457825" cy="4086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708150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Watercolor Splatter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97C41DB-FEEA-F04B-99AA-98BA881898B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8523135">
            <a:off x="-926915" y="4060604"/>
            <a:ext cx="4040894" cy="3521520"/>
          </a:xfrm>
          <a:prstGeom prst="rect">
            <a:avLst/>
          </a:prstGeom>
        </p:spPr>
      </p:pic>
      <p:pic>
        <p:nvPicPr>
          <p:cNvPr id="3" name="Picture 2">
            <a:extLst>
              <a:ext uri="{FF2B5EF4-FFF2-40B4-BE49-F238E27FC236}">
                <a16:creationId xmlns:a16="http://schemas.microsoft.com/office/drawing/2014/main" id="{1CBA25CD-47D8-524B-A632-1CB1A92D7A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8523135">
            <a:off x="4821489" y="4153816"/>
            <a:ext cx="4040894" cy="3521520"/>
          </a:xfrm>
          <a:prstGeom prst="rect">
            <a:avLst/>
          </a:prstGeom>
        </p:spPr>
      </p:pic>
      <p:pic>
        <p:nvPicPr>
          <p:cNvPr id="4" name="Picture 3">
            <a:extLst>
              <a:ext uri="{FF2B5EF4-FFF2-40B4-BE49-F238E27FC236}">
                <a16:creationId xmlns:a16="http://schemas.microsoft.com/office/drawing/2014/main" id="{229A2897-D021-3049-B9AB-0A4141258E0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8523135">
            <a:off x="6741838" y="4253776"/>
            <a:ext cx="4040894" cy="3521520"/>
          </a:xfrm>
          <a:prstGeom prst="rect">
            <a:avLst/>
          </a:prstGeom>
        </p:spPr>
      </p:pic>
      <p:pic>
        <p:nvPicPr>
          <p:cNvPr id="5" name="Picture 4">
            <a:extLst>
              <a:ext uri="{FF2B5EF4-FFF2-40B4-BE49-F238E27FC236}">
                <a16:creationId xmlns:a16="http://schemas.microsoft.com/office/drawing/2014/main" id="{8C4B9BDC-690C-7C45-B709-3D9E2E870D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8523135">
            <a:off x="1848399" y="3877143"/>
            <a:ext cx="4040894" cy="3521520"/>
          </a:xfrm>
          <a:prstGeom prst="rect">
            <a:avLst/>
          </a:prstGeom>
        </p:spPr>
      </p:pic>
    </p:spTree>
    <p:extLst>
      <p:ext uri="{BB962C8B-B14F-4D97-AF65-F5344CB8AC3E}">
        <p14:creationId xmlns:p14="http://schemas.microsoft.com/office/powerpoint/2010/main" val="196844001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General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FB06BE-BEE2-6F46-9CE6-0EF66ADA2E8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65095" y="-3867182"/>
            <a:ext cx="15905748" cy="11612826"/>
          </a:xfrm>
          <a:prstGeom prst="rect">
            <a:avLst/>
          </a:prstGeom>
        </p:spPr>
      </p:pic>
    </p:spTree>
    <p:extLst>
      <p:ext uri="{BB962C8B-B14F-4D97-AF65-F5344CB8AC3E}">
        <p14:creationId xmlns:p14="http://schemas.microsoft.com/office/powerpoint/2010/main" val="96723076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General Slide">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205" name="Picture Placeholder 7">
            <a:extLst>
              <a:ext uri="{FF2B5EF4-FFF2-40B4-BE49-F238E27FC236}">
                <a16:creationId xmlns:a16="http://schemas.microsoft.com/office/drawing/2014/main" id="{D851280D-BC02-F747-A729-4286B65D062E}"/>
              </a:ext>
            </a:extLst>
          </p:cNvPr>
          <p:cNvSpPr>
            <a:spLocks noGrp="1"/>
          </p:cNvSpPr>
          <p:nvPr>
            <p:ph type="pic" sz="quarter" idx="25"/>
          </p:nvPr>
        </p:nvSpPr>
        <p:spPr>
          <a:xfrm>
            <a:off x="1011832" y="769123"/>
            <a:ext cx="3105692" cy="3331628"/>
          </a:xfrm>
          <a:custGeom>
            <a:avLst/>
            <a:gdLst>
              <a:gd name="connsiteX0" fmla="*/ 3661677 w 12019618"/>
              <a:gd name="connsiteY0" fmla="*/ 12520167 h 12897395"/>
              <a:gd name="connsiteX1" fmla="*/ 3672990 w 12019618"/>
              <a:gd name="connsiteY1" fmla="*/ 12526899 h 12897395"/>
              <a:gd name="connsiteX2" fmla="*/ 3641141 w 12019618"/>
              <a:gd name="connsiteY2" fmla="*/ 12523694 h 12897395"/>
              <a:gd name="connsiteX3" fmla="*/ 3661677 w 12019618"/>
              <a:gd name="connsiteY3" fmla="*/ 12520167 h 12897395"/>
              <a:gd name="connsiteX4" fmla="*/ 3629828 w 12019618"/>
              <a:gd name="connsiteY4" fmla="*/ 12516962 h 12897395"/>
              <a:gd name="connsiteX5" fmla="*/ 3641141 w 12019618"/>
              <a:gd name="connsiteY5" fmla="*/ 12523694 h 12897395"/>
              <a:gd name="connsiteX6" fmla="*/ 3609292 w 12019618"/>
              <a:gd name="connsiteY6" fmla="*/ 12520489 h 12897395"/>
              <a:gd name="connsiteX7" fmla="*/ 3629828 w 12019618"/>
              <a:gd name="connsiteY7" fmla="*/ 12516962 h 12897395"/>
              <a:gd name="connsiteX8" fmla="*/ 3603426 w 12019618"/>
              <a:gd name="connsiteY8" fmla="*/ 12512225 h 12897395"/>
              <a:gd name="connsiteX9" fmla="*/ 3605461 w 12019618"/>
              <a:gd name="connsiteY9" fmla="*/ 12515092 h 12897395"/>
              <a:gd name="connsiteX10" fmla="*/ 3609292 w 12019618"/>
              <a:gd name="connsiteY10" fmla="*/ 12520489 h 12897395"/>
              <a:gd name="connsiteX11" fmla="*/ 3597800 w 12019618"/>
              <a:gd name="connsiteY11" fmla="*/ 12504299 h 12897395"/>
              <a:gd name="connsiteX12" fmla="*/ 3603426 w 12019618"/>
              <a:gd name="connsiteY12" fmla="*/ 12512225 h 12897395"/>
              <a:gd name="connsiteX13" fmla="*/ 3599077 w 12019618"/>
              <a:gd name="connsiteY13" fmla="*/ 12506098 h 12897395"/>
              <a:gd name="connsiteX14" fmla="*/ 3597800 w 12019618"/>
              <a:gd name="connsiteY14" fmla="*/ 12504299 h 12897395"/>
              <a:gd name="connsiteX15" fmla="*/ 6322874 w 12019618"/>
              <a:gd name="connsiteY15" fmla="*/ 12228839 h 12897395"/>
              <a:gd name="connsiteX16" fmla="*/ 6254552 w 12019618"/>
              <a:gd name="connsiteY16" fmla="*/ 12237231 h 12897395"/>
              <a:gd name="connsiteX17" fmla="*/ 6173282 w 12019618"/>
              <a:gd name="connsiteY17" fmla="*/ 12233197 h 12897395"/>
              <a:gd name="connsiteX18" fmla="*/ 6254552 w 12019618"/>
              <a:gd name="connsiteY18" fmla="*/ 12237231 h 12897395"/>
              <a:gd name="connsiteX19" fmla="*/ 6322874 w 12019618"/>
              <a:gd name="connsiteY19" fmla="*/ 12228839 h 12897395"/>
              <a:gd name="connsiteX20" fmla="*/ 6097604 w 12019618"/>
              <a:gd name="connsiteY20" fmla="*/ 12225089 h 12897395"/>
              <a:gd name="connsiteX21" fmla="*/ 6092416 w 12019618"/>
              <a:gd name="connsiteY21" fmla="*/ 12230860 h 12897395"/>
              <a:gd name="connsiteX22" fmla="*/ 6097604 w 12019618"/>
              <a:gd name="connsiteY22" fmla="*/ 12225089 h 12897395"/>
              <a:gd name="connsiteX23" fmla="*/ 6069494 w 12019618"/>
              <a:gd name="connsiteY23" fmla="*/ 12220241 h 12897395"/>
              <a:gd name="connsiteX24" fmla="*/ 6066868 w 12019618"/>
              <a:gd name="connsiteY24" fmla="*/ 12221452 h 12897395"/>
              <a:gd name="connsiteX25" fmla="*/ 6063362 w 12019618"/>
              <a:gd name="connsiteY25" fmla="*/ 12223069 h 12897395"/>
              <a:gd name="connsiteX26" fmla="*/ 6061942 w 12019618"/>
              <a:gd name="connsiteY26" fmla="*/ 12223725 h 12897395"/>
              <a:gd name="connsiteX27" fmla="*/ 6045852 w 12019618"/>
              <a:gd name="connsiteY27" fmla="*/ 12231147 h 12897395"/>
              <a:gd name="connsiteX28" fmla="*/ 6053732 w 12019618"/>
              <a:gd name="connsiteY28" fmla="*/ 12227512 h 12897395"/>
              <a:gd name="connsiteX29" fmla="*/ 6063362 w 12019618"/>
              <a:gd name="connsiteY29" fmla="*/ 12223069 h 12897395"/>
              <a:gd name="connsiteX30" fmla="*/ 5930472 w 12019618"/>
              <a:gd name="connsiteY30" fmla="*/ 12212432 h 12897395"/>
              <a:gd name="connsiteX31" fmla="*/ 5913148 w 12019618"/>
              <a:gd name="connsiteY31" fmla="*/ 12217793 h 12897395"/>
              <a:gd name="connsiteX32" fmla="*/ 5881300 w 12019618"/>
              <a:gd name="connsiteY32" fmla="*/ 12214588 h 12897395"/>
              <a:gd name="connsiteX33" fmla="*/ 5913148 w 12019618"/>
              <a:gd name="connsiteY33" fmla="*/ 12217793 h 12897395"/>
              <a:gd name="connsiteX34" fmla="*/ 5930472 w 12019618"/>
              <a:gd name="connsiteY34" fmla="*/ 12212432 h 12897395"/>
              <a:gd name="connsiteX35" fmla="*/ 5775860 w 12019618"/>
              <a:gd name="connsiteY35" fmla="*/ 12200987 h 12897395"/>
              <a:gd name="connsiteX36" fmla="*/ 5773100 w 12019618"/>
              <a:gd name="connsiteY36" fmla="*/ 12202146 h 12897395"/>
              <a:gd name="connsiteX37" fmla="*/ 5768976 w 12019618"/>
              <a:gd name="connsiteY37" fmla="*/ 12203878 h 12897395"/>
              <a:gd name="connsiteX38" fmla="*/ 5767922 w 12019618"/>
              <a:gd name="connsiteY38" fmla="*/ 12204320 h 12897395"/>
              <a:gd name="connsiteX39" fmla="*/ 5751012 w 12019618"/>
              <a:gd name="connsiteY39" fmla="*/ 12211422 h 12897395"/>
              <a:gd name="connsiteX40" fmla="*/ 5759294 w 12019618"/>
              <a:gd name="connsiteY40" fmla="*/ 12207944 h 12897395"/>
              <a:gd name="connsiteX41" fmla="*/ 5768976 w 12019618"/>
              <a:gd name="connsiteY41" fmla="*/ 12203878 h 12897395"/>
              <a:gd name="connsiteX42" fmla="*/ 4693728 w 12019618"/>
              <a:gd name="connsiteY42" fmla="*/ 12196602 h 12897395"/>
              <a:gd name="connsiteX43" fmla="*/ 4673140 w 12019618"/>
              <a:gd name="connsiteY43" fmla="*/ 12199917 h 12897395"/>
              <a:gd name="connsiteX44" fmla="*/ 4705392 w 12019618"/>
              <a:gd name="connsiteY44" fmla="*/ 12204820 h 12897395"/>
              <a:gd name="connsiteX45" fmla="*/ 4705392 w 12019618"/>
              <a:gd name="connsiteY45" fmla="*/ 12204820 h 12897395"/>
              <a:gd name="connsiteX46" fmla="*/ 4693728 w 12019618"/>
              <a:gd name="connsiteY46" fmla="*/ 12196602 h 12897395"/>
              <a:gd name="connsiteX47" fmla="*/ 5370766 w 12019618"/>
              <a:gd name="connsiteY47" fmla="*/ 12172950 h 12897395"/>
              <a:gd name="connsiteX48" fmla="*/ 5343458 w 12019618"/>
              <a:gd name="connsiteY48" fmla="*/ 12186155 h 12897395"/>
              <a:gd name="connsiteX49" fmla="*/ 5392476 w 12019618"/>
              <a:gd name="connsiteY49" fmla="*/ 12185287 h 12897395"/>
              <a:gd name="connsiteX50" fmla="*/ 5424324 w 12019618"/>
              <a:gd name="connsiteY50" fmla="*/ 12188492 h 12897395"/>
              <a:gd name="connsiteX51" fmla="*/ 5473746 w 12019618"/>
              <a:gd name="connsiteY51" fmla="*/ 12189321 h 12897395"/>
              <a:gd name="connsiteX52" fmla="*/ 5505594 w 12019618"/>
              <a:gd name="connsiteY52" fmla="*/ 12192526 h 12897395"/>
              <a:gd name="connsiteX53" fmla="*/ 5505594 w 12019618"/>
              <a:gd name="connsiteY53" fmla="*/ 12192526 h 12897395"/>
              <a:gd name="connsiteX54" fmla="*/ 5473746 w 12019618"/>
              <a:gd name="connsiteY54" fmla="*/ 12189321 h 12897395"/>
              <a:gd name="connsiteX55" fmla="*/ 5424324 w 12019618"/>
              <a:gd name="connsiteY55" fmla="*/ 12188492 h 12897395"/>
              <a:gd name="connsiteX56" fmla="*/ 5392476 w 12019618"/>
              <a:gd name="connsiteY56" fmla="*/ 12185287 h 12897395"/>
              <a:gd name="connsiteX57" fmla="*/ 5370766 w 12019618"/>
              <a:gd name="connsiteY57" fmla="*/ 12172950 h 12897395"/>
              <a:gd name="connsiteX58" fmla="*/ 4942536 w 12019618"/>
              <a:gd name="connsiteY58" fmla="*/ 12137316 h 12897395"/>
              <a:gd name="connsiteX59" fmla="*/ 4866934 w 12019618"/>
              <a:gd name="connsiteY59" fmla="*/ 12143175 h 12897395"/>
              <a:gd name="connsiteX60" fmla="*/ 5112756 w 12019618"/>
              <a:gd name="connsiteY60" fmla="*/ 12163768 h 12897395"/>
              <a:gd name="connsiteX61" fmla="*/ 5147058 w 12019618"/>
              <a:gd name="connsiteY61" fmla="*/ 12166392 h 12897395"/>
              <a:gd name="connsiteX62" fmla="*/ 5193622 w 12019618"/>
              <a:gd name="connsiteY62" fmla="*/ 12166105 h 12897395"/>
              <a:gd name="connsiteX63" fmla="*/ 5227924 w 12019618"/>
              <a:gd name="connsiteY63" fmla="*/ 12168728 h 12897395"/>
              <a:gd name="connsiteX64" fmla="*/ 5259772 w 12019618"/>
              <a:gd name="connsiteY64" fmla="*/ 12171933 h 12897395"/>
              <a:gd name="connsiteX65" fmla="*/ 5259772 w 12019618"/>
              <a:gd name="connsiteY65" fmla="*/ 12171933 h 12897395"/>
              <a:gd name="connsiteX66" fmla="*/ 5227924 w 12019618"/>
              <a:gd name="connsiteY66" fmla="*/ 12168728 h 12897395"/>
              <a:gd name="connsiteX67" fmla="*/ 5193622 w 12019618"/>
              <a:gd name="connsiteY67" fmla="*/ 12166105 h 12897395"/>
              <a:gd name="connsiteX68" fmla="*/ 5147058 w 12019618"/>
              <a:gd name="connsiteY68" fmla="*/ 12166392 h 12897395"/>
              <a:gd name="connsiteX69" fmla="*/ 5112756 w 12019618"/>
              <a:gd name="connsiteY69" fmla="*/ 12163768 h 12897395"/>
              <a:gd name="connsiteX70" fmla="*/ 4942536 w 12019618"/>
              <a:gd name="connsiteY70" fmla="*/ 12137316 h 12897395"/>
              <a:gd name="connsiteX71" fmla="*/ 4788414 w 12019618"/>
              <a:gd name="connsiteY71" fmla="*/ 12126157 h 12897395"/>
              <a:gd name="connsiteX72" fmla="*/ 4768934 w 12019618"/>
              <a:gd name="connsiteY72" fmla="*/ 12134142 h 12897395"/>
              <a:gd name="connsiteX73" fmla="*/ 4800784 w 12019618"/>
              <a:gd name="connsiteY73" fmla="*/ 12137347 h 12897395"/>
              <a:gd name="connsiteX74" fmla="*/ 4800784 w 12019618"/>
              <a:gd name="connsiteY74" fmla="*/ 12137347 h 12897395"/>
              <a:gd name="connsiteX75" fmla="*/ 4788414 w 12019618"/>
              <a:gd name="connsiteY75" fmla="*/ 12126157 h 12897395"/>
              <a:gd name="connsiteX76" fmla="*/ 4451214 w 12019618"/>
              <a:gd name="connsiteY76" fmla="*/ 12091681 h 12897395"/>
              <a:gd name="connsiteX77" fmla="*/ 4471678 w 12019618"/>
              <a:gd name="connsiteY77" fmla="*/ 12104229 h 12897395"/>
              <a:gd name="connsiteX78" fmla="*/ 4505980 w 12019618"/>
              <a:gd name="connsiteY78" fmla="*/ 12106852 h 12897395"/>
              <a:gd name="connsiteX79" fmla="*/ 4537830 w 12019618"/>
              <a:gd name="connsiteY79" fmla="*/ 12110057 h 12897395"/>
              <a:gd name="connsiteX80" fmla="*/ 4572130 w 12019618"/>
              <a:gd name="connsiteY80" fmla="*/ 12112680 h 12897395"/>
              <a:gd name="connsiteX81" fmla="*/ 4572130 w 12019618"/>
              <a:gd name="connsiteY81" fmla="*/ 12112680 h 12897395"/>
              <a:gd name="connsiteX82" fmla="*/ 4537830 w 12019618"/>
              <a:gd name="connsiteY82" fmla="*/ 12110057 h 12897395"/>
              <a:gd name="connsiteX83" fmla="*/ 4505980 w 12019618"/>
              <a:gd name="connsiteY83" fmla="*/ 12106852 h 12897395"/>
              <a:gd name="connsiteX84" fmla="*/ 4471678 w 12019618"/>
              <a:gd name="connsiteY84" fmla="*/ 12104229 h 12897395"/>
              <a:gd name="connsiteX85" fmla="*/ 4451214 w 12019618"/>
              <a:gd name="connsiteY85" fmla="*/ 12091681 h 12897395"/>
              <a:gd name="connsiteX86" fmla="*/ 3956617 w 12019618"/>
              <a:gd name="connsiteY86" fmla="*/ 12048280 h 12897395"/>
              <a:gd name="connsiteX87" fmla="*/ 3963305 w 12019618"/>
              <a:gd name="connsiteY87" fmla="*/ 12058043 h 12897395"/>
              <a:gd name="connsiteX88" fmla="*/ 3997607 w 12019618"/>
              <a:gd name="connsiteY88" fmla="*/ 12060667 h 12897395"/>
              <a:gd name="connsiteX89" fmla="*/ 4243025 w 12019618"/>
              <a:gd name="connsiteY89" fmla="*/ 12079562 h 12897395"/>
              <a:gd name="connsiteX90" fmla="*/ 4243025 w 12019618"/>
              <a:gd name="connsiteY90" fmla="*/ 12079562 h 12897395"/>
              <a:gd name="connsiteX91" fmla="*/ 3997607 w 12019618"/>
              <a:gd name="connsiteY91" fmla="*/ 12060667 h 12897395"/>
              <a:gd name="connsiteX92" fmla="*/ 3963305 w 12019618"/>
              <a:gd name="connsiteY92" fmla="*/ 12058043 h 12897395"/>
              <a:gd name="connsiteX93" fmla="*/ 3956617 w 12019618"/>
              <a:gd name="connsiteY93" fmla="*/ 12048280 h 12897395"/>
              <a:gd name="connsiteX94" fmla="*/ 3913920 w 12019618"/>
              <a:gd name="connsiteY94" fmla="*/ 12046444 h 12897395"/>
              <a:gd name="connsiteX95" fmla="*/ 3913920 w 12019618"/>
              <a:gd name="connsiteY95" fmla="*/ 12046444 h 12897395"/>
              <a:gd name="connsiteX96" fmla="*/ 2733869 w 12019618"/>
              <a:gd name="connsiteY96" fmla="*/ 11961880 h 12897395"/>
              <a:gd name="connsiteX97" fmla="*/ 2737823 w 12019618"/>
              <a:gd name="connsiteY97" fmla="*/ 11970358 h 12897395"/>
              <a:gd name="connsiteX98" fmla="*/ 2720690 w 12019618"/>
              <a:gd name="connsiteY98" fmla="*/ 11963662 h 12897395"/>
              <a:gd name="connsiteX99" fmla="*/ 2733869 w 12019618"/>
              <a:gd name="connsiteY99" fmla="*/ 11961880 h 12897395"/>
              <a:gd name="connsiteX100" fmla="*/ 2708320 w 12019618"/>
              <a:gd name="connsiteY100" fmla="*/ 11952472 h 12897395"/>
              <a:gd name="connsiteX101" fmla="*/ 2720690 w 12019618"/>
              <a:gd name="connsiteY101" fmla="*/ 11963662 h 12897395"/>
              <a:gd name="connsiteX102" fmla="*/ 2688841 w 12019618"/>
              <a:gd name="connsiteY102" fmla="*/ 11960457 h 12897395"/>
              <a:gd name="connsiteX103" fmla="*/ 2708320 w 12019618"/>
              <a:gd name="connsiteY103" fmla="*/ 11952472 h 12897395"/>
              <a:gd name="connsiteX104" fmla="*/ 2677803 w 12019618"/>
              <a:gd name="connsiteY104" fmla="*/ 11946177 h 12897395"/>
              <a:gd name="connsiteX105" fmla="*/ 2688841 w 12019618"/>
              <a:gd name="connsiteY105" fmla="*/ 11960457 h 12897395"/>
              <a:gd name="connsiteX106" fmla="*/ 2668853 w 12019618"/>
              <a:gd name="connsiteY106" fmla="*/ 11952644 h 12897395"/>
              <a:gd name="connsiteX107" fmla="*/ 2677803 w 12019618"/>
              <a:gd name="connsiteY107" fmla="*/ 11946177 h 12897395"/>
              <a:gd name="connsiteX108" fmla="*/ 2649302 w 12019618"/>
              <a:gd name="connsiteY108" fmla="*/ 11935759 h 12897395"/>
              <a:gd name="connsiteX109" fmla="*/ 2668853 w 12019618"/>
              <a:gd name="connsiteY109" fmla="*/ 11952644 h 12897395"/>
              <a:gd name="connsiteX110" fmla="*/ 2649302 w 12019618"/>
              <a:gd name="connsiteY110" fmla="*/ 11935759 h 12897395"/>
              <a:gd name="connsiteX111" fmla="*/ 2670924 w 12019618"/>
              <a:gd name="connsiteY111" fmla="*/ 11819426 h 12897395"/>
              <a:gd name="connsiteX112" fmla="*/ 2755726 w 12019618"/>
              <a:gd name="connsiteY112" fmla="*/ 11842657 h 12897395"/>
              <a:gd name="connsiteX113" fmla="*/ 2737721 w 12019618"/>
              <a:gd name="connsiteY113" fmla="*/ 11839951 h 12897395"/>
              <a:gd name="connsiteX114" fmla="*/ 2572925 w 12019618"/>
              <a:gd name="connsiteY114" fmla="*/ 11810393 h 12897395"/>
              <a:gd name="connsiteX115" fmla="*/ 2670924 w 12019618"/>
              <a:gd name="connsiteY115" fmla="*/ 11819426 h 12897395"/>
              <a:gd name="connsiteX116" fmla="*/ 2608458 w 12019618"/>
              <a:gd name="connsiteY116" fmla="*/ 11814966 h 12897395"/>
              <a:gd name="connsiteX117" fmla="*/ 2579134 w 12019618"/>
              <a:gd name="connsiteY117" fmla="*/ 11811566 h 12897395"/>
              <a:gd name="connsiteX118" fmla="*/ 1112372 w 12019618"/>
              <a:gd name="connsiteY118" fmla="*/ 10666448 h 12897395"/>
              <a:gd name="connsiteX119" fmla="*/ 1105824 w 12019618"/>
              <a:gd name="connsiteY119" fmla="*/ 10668002 h 12897395"/>
              <a:gd name="connsiteX120" fmla="*/ 1101335 w 12019618"/>
              <a:gd name="connsiteY120" fmla="*/ 10669067 h 12897395"/>
              <a:gd name="connsiteX121" fmla="*/ 1099956 w 12019618"/>
              <a:gd name="connsiteY121" fmla="*/ 10669394 h 12897395"/>
              <a:gd name="connsiteX122" fmla="*/ 1105824 w 12019618"/>
              <a:gd name="connsiteY122" fmla="*/ 10668002 h 12897395"/>
              <a:gd name="connsiteX123" fmla="*/ 1108233 w 12019618"/>
              <a:gd name="connsiteY123" fmla="*/ 10667430 h 12897395"/>
              <a:gd name="connsiteX124" fmla="*/ 1112372 w 12019618"/>
              <a:gd name="connsiteY124" fmla="*/ 10666448 h 12897395"/>
              <a:gd name="connsiteX125" fmla="*/ 435114 w 12019618"/>
              <a:gd name="connsiteY125" fmla="*/ 10181441 h 12897395"/>
              <a:gd name="connsiteX126" fmla="*/ 433697 w 12019618"/>
              <a:gd name="connsiteY126" fmla="*/ 10181682 h 12897395"/>
              <a:gd name="connsiteX127" fmla="*/ 433490 w 12019618"/>
              <a:gd name="connsiteY127" fmla="*/ 10181546 h 12897395"/>
              <a:gd name="connsiteX128" fmla="*/ 435114 w 12019618"/>
              <a:gd name="connsiteY128" fmla="*/ 10181441 h 12897395"/>
              <a:gd name="connsiteX129" fmla="*/ 588685 w 12019618"/>
              <a:gd name="connsiteY129" fmla="*/ 10028364 h 12897395"/>
              <a:gd name="connsiteX130" fmla="*/ 559781 w 12019618"/>
              <a:gd name="connsiteY130" fmla="*/ 10029897 h 12897395"/>
              <a:gd name="connsiteX131" fmla="*/ 596868 w 12019618"/>
              <a:gd name="connsiteY131" fmla="*/ 10055176 h 12897395"/>
              <a:gd name="connsiteX132" fmla="*/ 588685 w 12019618"/>
              <a:gd name="connsiteY132" fmla="*/ 10028364 h 12897395"/>
              <a:gd name="connsiteX133" fmla="*/ 37788 w 12019618"/>
              <a:gd name="connsiteY133" fmla="*/ 9653333 h 12897395"/>
              <a:gd name="connsiteX134" fmla="*/ 37788 w 12019618"/>
              <a:gd name="connsiteY134" fmla="*/ 9653333 h 12897395"/>
              <a:gd name="connsiteX135" fmla="*/ 37733 w 12019618"/>
              <a:gd name="connsiteY135" fmla="*/ 9634283 h 12897395"/>
              <a:gd name="connsiteX136" fmla="*/ 37733 w 12019618"/>
              <a:gd name="connsiteY136" fmla="*/ 9634292 h 12897395"/>
              <a:gd name="connsiteX137" fmla="*/ 37788 w 12019618"/>
              <a:gd name="connsiteY137" fmla="*/ 9653333 h 12897395"/>
              <a:gd name="connsiteX138" fmla="*/ 37761 w 12019618"/>
              <a:gd name="connsiteY138" fmla="*/ 9644007 h 12897395"/>
              <a:gd name="connsiteX139" fmla="*/ 37708 w 12019618"/>
              <a:gd name="connsiteY139" fmla="*/ 9625355 h 12897395"/>
              <a:gd name="connsiteX140" fmla="*/ 37717 w 12019618"/>
              <a:gd name="connsiteY140" fmla="*/ 9628463 h 12897395"/>
              <a:gd name="connsiteX141" fmla="*/ 37733 w 12019618"/>
              <a:gd name="connsiteY141" fmla="*/ 9634283 h 12897395"/>
              <a:gd name="connsiteX142" fmla="*/ 25969 w 12019618"/>
              <a:gd name="connsiteY142" fmla="*/ 9564804 h 12897395"/>
              <a:gd name="connsiteX143" fmla="*/ 21797 w 12019618"/>
              <a:gd name="connsiteY143" fmla="*/ 9566932 h 12897395"/>
              <a:gd name="connsiteX144" fmla="*/ 23300 w 12019618"/>
              <a:gd name="connsiteY144" fmla="*/ 9566165 h 12897395"/>
              <a:gd name="connsiteX145" fmla="*/ 47123 w 12019618"/>
              <a:gd name="connsiteY145" fmla="*/ 9554016 h 12897395"/>
              <a:gd name="connsiteX146" fmla="*/ 34823 w 12019618"/>
              <a:gd name="connsiteY146" fmla="*/ 9560289 h 12897395"/>
              <a:gd name="connsiteX147" fmla="*/ 25969 w 12019618"/>
              <a:gd name="connsiteY147" fmla="*/ 9564804 h 12897395"/>
              <a:gd name="connsiteX148" fmla="*/ 27308 w 12019618"/>
              <a:gd name="connsiteY148" fmla="*/ 9564121 h 12897395"/>
              <a:gd name="connsiteX149" fmla="*/ 59374 w 12019618"/>
              <a:gd name="connsiteY149" fmla="*/ 9547769 h 12897395"/>
              <a:gd name="connsiteX150" fmla="*/ 47349 w 12019618"/>
              <a:gd name="connsiteY150" fmla="*/ 9553901 h 12897395"/>
              <a:gd name="connsiteX151" fmla="*/ 47123 w 12019618"/>
              <a:gd name="connsiteY151" fmla="*/ 9554016 h 12897395"/>
              <a:gd name="connsiteX152" fmla="*/ 54314 w 12019618"/>
              <a:gd name="connsiteY152" fmla="*/ 8849465 h 12897395"/>
              <a:gd name="connsiteX153" fmla="*/ 54314 w 12019618"/>
              <a:gd name="connsiteY153" fmla="*/ 8849465 h 12897395"/>
              <a:gd name="connsiteX154" fmla="*/ 625006 w 12019618"/>
              <a:gd name="connsiteY154" fmla="*/ 7688958 h 12897395"/>
              <a:gd name="connsiteX155" fmla="*/ 623346 w 12019618"/>
              <a:gd name="connsiteY155" fmla="*/ 7693276 h 12897395"/>
              <a:gd name="connsiteX156" fmla="*/ 619290 w 12019618"/>
              <a:gd name="connsiteY156" fmla="*/ 7703823 h 12897395"/>
              <a:gd name="connsiteX157" fmla="*/ 629408 w 12019618"/>
              <a:gd name="connsiteY157" fmla="*/ 7677510 h 12897395"/>
              <a:gd name="connsiteX158" fmla="*/ 627570 w 12019618"/>
              <a:gd name="connsiteY158" fmla="*/ 7682290 h 12897395"/>
              <a:gd name="connsiteX159" fmla="*/ 625006 w 12019618"/>
              <a:gd name="connsiteY159" fmla="*/ 7688958 h 12897395"/>
              <a:gd name="connsiteX160" fmla="*/ 631963 w 12019618"/>
              <a:gd name="connsiteY160" fmla="*/ 7670864 h 12897395"/>
              <a:gd name="connsiteX161" fmla="*/ 630104 w 12019618"/>
              <a:gd name="connsiteY161" fmla="*/ 7675698 h 12897395"/>
              <a:gd name="connsiteX162" fmla="*/ 629408 w 12019618"/>
              <a:gd name="connsiteY162" fmla="*/ 7677510 h 12897395"/>
              <a:gd name="connsiteX163" fmla="*/ 631456 w 12019618"/>
              <a:gd name="connsiteY163" fmla="*/ 7672183 h 12897395"/>
              <a:gd name="connsiteX164" fmla="*/ 631963 w 12019618"/>
              <a:gd name="connsiteY164" fmla="*/ 7670864 h 12897395"/>
              <a:gd name="connsiteX165" fmla="*/ 4367089 w 12019618"/>
              <a:gd name="connsiteY165" fmla="*/ 7538766 h 12897395"/>
              <a:gd name="connsiteX166" fmla="*/ 4337968 w 12019618"/>
              <a:gd name="connsiteY166" fmla="*/ 7544330 h 12897395"/>
              <a:gd name="connsiteX167" fmla="*/ 4386985 w 12019618"/>
              <a:gd name="connsiteY167" fmla="*/ 7543462 h 12897395"/>
              <a:gd name="connsiteX168" fmla="*/ 4367089 w 12019618"/>
              <a:gd name="connsiteY168" fmla="*/ 7538766 h 12897395"/>
              <a:gd name="connsiteX169" fmla="*/ 4423846 w 12019618"/>
              <a:gd name="connsiteY169" fmla="*/ 7536397 h 12897395"/>
              <a:gd name="connsiteX170" fmla="*/ 4416417 w 12019618"/>
              <a:gd name="connsiteY170" fmla="*/ 7536478 h 12897395"/>
              <a:gd name="connsiteX171" fmla="*/ 4450718 w 12019618"/>
              <a:gd name="connsiteY171" fmla="*/ 7539102 h 12897395"/>
              <a:gd name="connsiteX172" fmla="*/ 4423846 w 12019618"/>
              <a:gd name="connsiteY172" fmla="*/ 7536397 h 12897395"/>
              <a:gd name="connsiteX173" fmla="*/ 4494234 w 12019618"/>
              <a:gd name="connsiteY173" fmla="*/ 7534157 h 12897395"/>
              <a:gd name="connsiteX174" fmla="*/ 4465434 w 12019618"/>
              <a:gd name="connsiteY174" fmla="*/ 7535610 h 12897395"/>
              <a:gd name="connsiteX175" fmla="*/ 4511998 w 12019618"/>
              <a:gd name="connsiteY175" fmla="*/ 7535323 h 12897395"/>
              <a:gd name="connsiteX176" fmla="*/ 4494234 w 12019618"/>
              <a:gd name="connsiteY176" fmla="*/ 7534157 h 12897395"/>
              <a:gd name="connsiteX177" fmla="*/ 4890862 w 12019618"/>
              <a:gd name="connsiteY177" fmla="*/ 7513365 h 12897395"/>
              <a:gd name="connsiteX178" fmla="*/ 4862916 w 12019618"/>
              <a:gd name="connsiteY178" fmla="*/ 7518426 h 12897395"/>
              <a:gd name="connsiteX179" fmla="*/ 4909884 w 12019618"/>
              <a:gd name="connsiteY179" fmla="*/ 7519837 h 12897395"/>
              <a:gd name="connsiteX180" fmla="*/ 4890862 w 12019618"/>
              <a:gd name="connsiteY180" fmla="*/ 7513365 h 12897395"/>
              <a:gd name="connsiteX181" fmla="*/ 585528 w 12019618"/>
              <a:gd name="connsiteY181" fmla="*/ 7505569 h 12897395"/>
              <a:gd name="connsiteX182" fmla="*/ 554581 w 12019618"/>
              <a:gd name="connsiteY182" fmla="*/ 7507531 h 12897395"/>
              <a:gd name="connsiteX183" fmla="*/ 603599 w 12019618"/>
              <a:gd name="connsiteY183" fmla="*/ 7506662 h 12897395"/>
              <a:gd name="connsiteX184" fmla="*/ 585528 w 12019618"/>
              <a:gd name="connsiteY184" fmla="*/ 7505569 h 12897395"/>
              <a:gd name="connsiteX185" fmla="*/ 5211028 w 12019618"/>
              <a:gd name="connsiteY185" fmla="*/ 7500625 h 12897395"/>
              <a:gd name="connsiteX186" fmla="*/ 5197068 w 12019618"/>
              <a:gd name="connsiteY186" fmla="*/ 7507300 h 12897395"/>
              <a:gd name="connsiteX187" fmla="*/ 5228916 w 12019618"/>
              <a:gd name="connsiteY187" fmla="*/ 7510505 h 12897395"/>
              <a:gd name="connsiteX188" fmla="*/ 5211028 w 12019618"/>
              <a:gd name="connsiteY188" fmla="*/ 7500625 h 12897395"/>
              <a:gd name="connsiteX189" fmla="*/ 5160894 w 12019618"/>
              <a:gd name="connsiteY189" fmla="*/ 7499516 h 12897395"/>
              <a:gd name="connsiteX190" fmla="*/ 5130514 w 12019618"/>
              <a:gd name="connsiteY190" fmla="*/ 7499774 h 12897395"/>
              <a:gd name="connsiteX191" fmla="*/ 5182352 w 12019618"/>
              <a:gd name="connsiteY191" fmla="*/ 7510792 h 12897395"/>
              <a:gd name="connsiteX192" fmla="*/ 5160894 w 12019618"/>
              <a:gd name="connsiteY192" fmla="*/ 7499516 h 12897395"/>
              <a:gd name="connsiteX193" fmla="*/ 5278592 w 12019618"/>
              <a:gd name="connsiteY193" fmla="*/ 7496029 h 12897395"/>
              <a:gd name="connsiteX194" fmla="*/ 5246086 w 12019618"/>
              <a:gd name="connsiteY194" fmla="*/ 7506431 h 12897395"/>
              <a:gd name="connsiteX195" fmla="*/ 5292650 w 12019618"/>
              <a:gd name="connsiteY195" fmla="*/ 7506145 h 12897395"/>
              <a:gd name="connsiteX196" fmla="*/ 5278592 w 12019618"/>
              <a:gd name="connsiteY196" fmla="*/ 7496029 h 12897395"/>
              <a:gd name="connsiteX197" fmla="*/ 5465060 w 12019618"/>
              <a:gd name="connsiteY197" fmla="*/ 7493039 h 12897395"/>
              <a:gd name="connsiteX198" fmla="*/ 5434832 w 12019618"/>
              <a:gd name="connsiteY198" fmla="*/ 7493933 h 12897395"/>
              <a:gd name="connsiteX199" fmla="*/ 5484252 w 12019618"/>
              <a:gd name="connsiteY199" fmla="*/ 7494763 h 12897395"/>
              <a:gd name="connsiteX200" fmla="*/ 5465060 w 12019618"/>
              <a:gd name="connsiteY200" fmla="*/ 7493039 h 12897395"/>
              <a:gd name="connsiteX201" fmla="*/ 5351522 w 12019618"/>
              <a:gd name="connsiteY201" fmla="*/ 7489486 h 12897395"/>
              <a:gd name="connsiteX202" fmla="*/ 5324534 w 12019618"/>
              <a:gd name="connsiteY202" fmla="*/ 7498580 h 12897395"/>
              <a:gd name="connsiteX203" fmla="*/ 5371098 w 12019618"/>
              <a:gd name="connsiteY203" fmla="*/ 7498293 h 12897395"/>
              <a:gd name="connsiteX204" fmla="*/ 5351522 w 12019618"/>
              <a:gd name="connsiteY204" fmla="*/ 7489486 h 12897395"/>
              <a:gd name="connsiteX205" fmla="*/ 6217980 w 12019618"/>
              <a:gd name="connsiteY205" fmla="*/ 7450710 h 12897395"/>
              <a:gd name="connsiteX206" fmla="*/ 6198350 w 12019618"/>
              <a:gd name="connsiteY206" fmla="*/ 7458058 h 12897395"/>
              <a:gd name="connsiteX207" fmla="*/ 6230198 w 12019618"/>
              <a:gd name="connsiteY207" fmla="*/ 7461263 h 12897395"/>
              <a:gd name="connsiteX208" fmla="*/ 6217980 w 12019618"/>
              <a:gd name="connsiteY208" fmla="*/ 7450710 h 12897395"/>
              <a:gd name="connsiteX209" fmla="*/ 6102376 w 12019618"/>
              <a:gd name="connsiteY209" fmla="*/ 7448517 h 12897395"/>
              <a:gd name="connsiteX210" fmla="*/ 6053348 w 12019618"/>
              <a:gd name="connsiteY210" fmla="*/ 7458384 h 12897395"/>
              <a:gd name="connsiteX211" fmla="*/ 5974898 w 12019618"/>
              <a:gd name="connsiteY211" fmla="*/ 7466235 h 12897395"/>
              <a:gd name="connsiteX212" fmla="*/ 5911166 w 12019618"/>
              <a:gd name="connsiteY212" fmla="*/ 7470595 h 12897395"/>
              <a:gd name="connsiteX213" fmla="*/ 5832716 w 12019618"/>
              <a:gd name="connsiteY213" fmla="*/ 7478447 h 12897395"/>
              <a:gd name="connsiteX214" fmla="*/ 5641150 w 12019618"/>
              <a:gd name="connsiteY214" fmla="*/ 7479060 h 12897395"/>
              <a:gd name="connsiteX215" fmla="*/ 5562700 w 12019618"/>
              <a:gd name="connsiteY215" fmla="*/ 7486911 h 12897395"/>
              <a:gd name="connsiteX216" fmla="*/ 5641150 w 12019618"/>
              <a:gd name="connsiteY216" fmla="*/ 7479060 h 12897395"/>
              <a:gd name="connsiteX217" fmla="*/ 5832716 w 12019618"/>
              <a:gd name="connsiteY217" fmla="*/ 7478447 h 12897395"/>
              <a:gd name="connsiteX218" fmla="*/ 5911166 w 12019618"/>
              <a:gd name="connsiteY218" fmla="*/ 7470595 h 12897395"/>
              <a:gd name="connsiteX219" fmla="*/ 5974898 w 12019618"/>
              <a:gd name="connsiteY219" fmla="*/ 7466235 h 12897395"/>
              <a:gd name="connsiteX220" fmla="*/ 6053348 w 12019618"/>
              <a:gd name="connsiteY220" fmla="*/ 7458384 h 12897395"/>
              <a:gd name="connsiteX221" fmla="*/ 6102376 w 12019618"/>
              <a:gd name="connsiteY221" fmla="*/ 7448517 h 12897395"/>
              <a:gd name="connsiteX222" fmla="*/ 777222 w 12019618"/>
              <a:gd name="connsiteY222" fmla="*/ 7433134 h 12897395"/>
              <a:gd name="connsiteX223" fmla="*/ 736111 w 12019618"/>
              <a:gd name="connsiteY223" fmla="*/ 7453699 h 12897395"/>
              <a:gd name="connsiteX224" fmla="*/ 692119 w 12019618"/>
              <a:gd name="connsiteY224" fmla="*/ 7541261 h 12897395"/>
              <a:gd name="connsiteX225" fmla="*/ 777222 w 12019618"/>
              <a:gd name="connsiteY225" fmla="*/ 7433134 h 12897395"/>
              <a:gd name="connsiteX226" fmla="*/ 4112573 w 12019618"/>
              <a:gd name="connsiteY226" fmla="*/ 7320473 h 12897395"/>
              <a:gd name="connsiteX227" fmla="*/ 4079311 w 12019618"/>
              <a:gd name="connsiteY227" fmla="*/ 7327692 h 12897395"/>
              <a:gd name="connsiteX228" fmla="*/ 4125876 w 12019618"/>
              <a:gd name="connsiteY228" fmla="*/ 7327405 h 12897395"/>
              <a:gd name="connsiteX229" fmla="*/ 4112573 w 12019618"/>
              <a:gd name="connsiteY229" fmla="*/ 7320473 h 12897395"/>
              <a:gd name="connsiteX230" fmla="*/ 4351040 w 12019618"/>
              <a:gd name="connsiteY230" fmla="*/ 7300150 h 12897395"/>
              <a:gd name="connsiteX231" fmla="*/ 4140592 w 12019618"/>
              <a:gd name="connsiteY231" fmla="*/ 7323914 h 12897395"/>
              <a:gd name="connsiteX232" fmla="*/ 4346507 w 12019618"/>
              <a:gd name="connsiteY232" fmla="*/ 7307342 h 12897395"/>
              <a:gd name="connsiteX233" fmla="*/ 4351040 w 12019618"/>
              <a:gd name="connsiteY233" fmla="*/ 7300150 h 12897395"/>
              <a:gd name="connsiteX234" fmla="*/ 5604566 w 12019618"/>
              <a:gd name="connsiteY234" fmla="*/ 7236621 h 12897395"/>
              <a:gd name="connsiteX235" fmla="*/ 5375206 w 12019618"/>
              <a:gd name="connsiteY235" fmla="*/ 7242627 h 12897395"/>
              <a:gd name="connsiteX236" fmla="*/ 4628856 w 12019618"/>
              <a:gd name="connsiteY236" fmla="*/ 7274428 h 12897395"/>
              <a:gd name="connsiteX237" fmla="*/ 4557660 w 12019618"/>
              <a:gd name="connsiteY237" fmla="*/ 7312844 h 12897395"/>
              <a:gd name="connsiteX238" fmla="*/ 4999692 w 12019618"/>
              <a:gd name="connsiteY238" fmla="*/ 7286884 h 12897395"/>
              <a:gd name="connsiteX239" fmla="*/ 5569190 w 12019618"/>
              <a:gd name="connsiteY239" fmla="*/ 7252203 h 12897395"/>
              <a:gd name="connsiteX240" fmla="*/ 5604566 w 12019618"/>
              <a:gd name="connsiteY240" fmla="*/ 7236621 h 12897395"/>
              <a:gd name="connsiteX241" fmla="*/ 749697 w 12019618"/>
              <a:gd name="connsiteY241" fmla="*/ 7172467 h 12897395"/>
              <a:gd name="connsiteX242" fmla="*/ 823502 w 12019618"/>
              <a:gd name="connsiteY242" fmla="*/ 7210557 h 12897395"/>
              <a:gd name="connsiteX243" fmla="*/ 767020 w 12019618"/>
              <a:gd name="connsiteY243" fmla="*/ 7245481 h 12897395"/>
              <a:gd name="connsiteX244" fmla="*/ 816405 w 12019618"/>
              <a:gd name="connsiteY244" fmla="*/ 7257081 h 12897395"/>
              <a:gd name="connsiteX245" fmla="*/ 762377 w 12019618"/>
              <a:gd name="connsiteY245" fmla="*/ 7291423 h 12897395"/>
              <a:gd name="connsiteX246" fmla="*/ 749697 w 12019618"/>
              <a:gd name="connsiteY246" fmla="*/ 7172467 h 12897395"/>
              <a:gd name="connsiteX247" fmla="*/ 543345 w 12019618"/>
              <a:gd name="connsiteY247" fmla="*/ 7153270 h 12897395"/>
              <a:gd name="connsiteX248" fmla="*/ 538024 w 12019618"/>
              <a:gd name="connsiteY248" fmla="*/ 7154533 h 12897395"/>
              <a:gd name="connsiteX249" fmla="*/ 539403 w 12019618"/>
              <a:gd name="connsiteY249" fmla="*/ 7154205 h 12897395"/>
              <a:gd name="connsiteX250" fmla="*/ 550440 w 12019618"/>
              <a:gd name="connsiteY250" fmla="*/ 7151587 h 12897395"/>
              <a:gd name="connsiteX251" fmla="*/ 546301 w 12019618"/>
              <a:gd name="connsiteY251" fmla="*/ 7152569 h 12897395"/>
              <a:gd name="connsiteX252" fmla="*/ 543345 w 12019618"/>
              <a:gd name="connsiteY252" fmla="*/ 7153270 h 12897395"/>
              <a:gd name="connsiteX253" fmla="*/ 852419 w 12019618"/>
              <a:gd name="connsiteY253" fmla="*/ 7111325 h 12897395"/>
              <a:gd name="connsiteX254" fmla="*/ 832789 w 12019618"/>
              <a:gd name="connsiteY254" fmla="*/ 7118673 h 12897395"/>
              <a:gd name="connsiteX255" fmla="*/ 864638 w 12019618"/>
              <a:gd name="connsiteY255" fmla="*/ 7121878 h 12897395"/>
              <a:gd name="connsiteX256" fmla="*/ 852419 w 12019618"/>
              <a:gd name="connsiteY256" fmla="*/ 7111325 h 12897395"/>
              <a:gd name="connsiteX257" fmla="*/ 3025773 w 12019618"/>
              <a:gd name="connsiteY257" fmla="*/ 6995636 h 12897395"/>
              <a:gd name="connsiteX258" fmla="*/ 2990201 w 12019618"/>
              <a:gd name="connsiteY258" fmla="*/ 7006767 h 12897395"/>
              <a:gd name="connsiteX259" fmla="*/ 3053934 w 12019618"/>
              <a:gd name="connsiteY259" fmla="*/ 7002407 h 12897395"/>
              <a:gd name="connsiteX260" fmla="*/ 3025773 w 12019618"/>
              <a:gd name="connsiteY260" fmla="*/ 6995636 h 12897395"/>
              <a:gd name="connsiteX261" fmla="*/ 3169647 w 12019618"/>
              <a:gd name="connsiteY261" fmla="*/ 6989189 h 12897395"/>
              <a:gd name="connsiteX262" fmla="*/ 3162218 w 12019618"/>
              <a:gd name="connsiteY262" fmla="*/ 6989270 h 12897395"/>
              <a:gd name="connsiteX263" fmla="*/ 3196519 w 12019618"/>
              <a:gd name="connsiteY263" fmla="*/ 6991893 h 12897395"/>
              <a:gd name="connsiteX264" fmla="*/ 3169647 w 12019618"/>
              <a:gd name="connsiteY264" fmla="*/ 6989189 h 12897395"/>
              <a:gd name="connsiteX265" fmla="*/ 4364545 w 12019618"/>
              <a:gd name="connsiteY265" fmla="*/ 6913850 h 12897395"/>
              <a:gd name="connsiteX266" fmla="*/ 4286096 w 12019618"/>
              <a:gd name="connsiteY266" fmla="*/ 6921702 h 12897395"/>
              <a:gd name="connsiteX267" fmla="*/ 4364545 w 12019618"/>
              <a:gd name="connsiteY267" fmla="*/ 6913850 h 12897395"/>
              <a:gd name="connsiteX268" fmla="*/ 4478464 w 12019618"/>
              <a:gd name="connsiteY268" fmla="*/ 6910138 h 12897395"/>
              <a:gd name="connsiteX269" fmla="*/ 4416382 w 12019618"/>
              <a:gd name="connsiteY269" fmla="*/ 6924868 h 12897395"/>
              <a:gd name="connsiteX270" fmla="*/ 4416382 w 12019618"/>
              <a:gd name="connsiteY270" fmla="*/ 6924868 h 12897395"/>
              <a:gd name="connsiteX271" fmla="*/ 4494830 w 12019618"/>
              <a:gd name="connsiteY271" fmla="*/ 6917016 h 12897395"/>
              <a:gd name="connsiteX272" fmla="*/ 4478464 w 12019618"/>
              <a:gd name="connsiteY272" fmla="*/ 6910138 h 12897395"/>
              <a:gd name="connsiteX273" fmla="*/ 895788 w 12019618"/>
              <a:gd name="connsiteY273" fmla="*/ 6828688 h 12897395"/>
              <a:gd name="connsiteX274" fmla="*/ 883461 w 12019618"/>
              <a:gd name="connsiteY274" fmla="*/ 6862720 h 12897395"/>
              <a:gd name="connsiteX275" fmla="*/ 893130 w 12019618"/>
              <a:gd name="connsiteY275" fmla="*/ 6903473 h 12897395"/>
              <a:gd name="connsiteX276" fmla="*/ 895788 w 12019618"/>
              <a:gd name="connsiteY276" fmla="*/ 6828688 h 12897395"/>
              <a:gd name="connsiteX277" fmla="*/ 3882753 w 12019618"/>
              <a:gd name="connsiteY277" fmla="*/ 6761554 h 12897395"/>
              <a:gd name="connsiteX278" fmla="*/ 3595846 w 12019618"/>
              <a:gd name="connsiteY278" fmla="*/ 6785943 h 12897395"/>
              <a:gd name="connsiteX279" fmla="*/ 3266932 w 12019618"/>
              <a:gd name="connsiteY279" fmla="*/ 6819143 h 12897395"/>
              <a:gd name="connsiteX280" fmla="*/ 3566414 w 12019618"/>
              <a:gd name="connsiteY280" fmla="*/ 6792926 h 12897395"/>
              <a:gd name="connsiteX281" fmla="*/ 3868314 w 12019618"/>
              <a:gd name="connsiteY281" fmla="*/ 6776897 h 12897395"/>
              <a:gd name="connsiteX282" fmla="*/ 3882753 w 12019618"/>
              <a:gd name="connsiteY282" fmla="*/ 6761554 h 12897395"/>
              <a:gd name="connsiteX283" fmla="*/ 3968967 w 12019618"/>
              <a:gd name="connsiteY283" fmla="*/ 6759237 h 12897395"/>
              <a:gd name="connsiteX284" fmla="*/ 3976195 w 12019618"/>
              <a:gd name="connsiteY284" fmla="*/ 6762062 h 12897395"/>
              <a:gd name="connsiteX285" fmla="*/ 3968967 w 12019618"/>
              <a:gd name="connsiteY285" fmla="*/ 6759237 h 12897395"/>
              <a:gd name="connsiteX286" fmla="*/ 1481178 w 12019618"/>
              <a:gd name="connsiteY286" fmla="*/ 6232212 h 12897395"/>
              <a:gd name="connsiteX287" fmla="*/ 1474927 w 12019618"/>
              <a:gd name="connsiteY287" fmla="*/ 6232732 h 12897395"/>
              <a:gd name="connsiteX288" fmla="*/ 1480658 w 12019618"/>
              <a:gd name="connsiteY288" fmla="*/ 6232255 h 12897395"/>
              <a:gd name="connsiteX289" fmla="*/ 1536332 w 12019618"/>
              <a:gd name="connsiteY289" fmla="*/ 6227621 h 12897395"/>
              <a:gd name="connsiteX290" fmla="*/ 1494577 w 12019618"/>
              <a:gd name="connsiteY290" fmla="*/ 6231097 h 12897395"/>
              <a:gd name="connsiteX291" fmla="*/ 1481178 w 12019618"/>
              <a:gd name="connsiteY291" fmla="*/ 6232212 h 12897395"/>
              <a:gd name="connsiteX292" fmla="*/ 1515045 w 12019618"/>
              <a:gd name="connsiteY292" fmla="*/ 6229393 h 12897395"/>
              <a:gd name="connsiteX293" fmla="*/ 1536332 w 12019618"/>
              <a:gd name="connsiteY293" fmla="*/ 6227621 h 12897395"/>
              <a:gd name="connsiteX294" fmla="*/ 1855050 w 12019618"/>
              <a:gd name="connsiteY294" fmla="*/ 6153305 h 12897395"/>
              <a:gd name="connsiteX295" fmla="*/ 1813320 w 12019618"/>
              <a:gd name="connsiteY295" fmla="*/ 6173966 h 12897395"/>
              <a:gd name="connsiteX296" fmla="*/ 1332901 w 12019618"/>
              <a:gd name="connsiteY296" fmla="*/ 6322032 h 12897395"/>
              <a:gd name="connsiteX297" fmla="*/ 1474927 w 12019618"/>
              <a:gd name="connsiteY297" fmla="*/ 6232732 h 12897395"/>
              <a:gd name="connsiteX298" fmla="*/ 1855050 w 12019618"/>
              <a:gd name="connsiteY298" fmla="*/ 6153305 h 12897395"/>
              <a:gd name="connsiteX299" fmla="*/ 2049965 w 12019618"/>
              <a:gd name="connsiteY299" fmla="*/ 6124479 h 12897395"/>
              <a:gd name="connsiteX300" fmla="*/ 1918783 w 12019618"/>
              <a:gd name="connsiteY300" fmla="*/ 6148943 h 12897395"/>
              <a:gd name="connsiteX301" fmla="*/ 1994815 w 12019618"/>
              <a:gd name="connsiteY301" fmla="*/ 6130903 h 12897395"/>
              <a:gd name="connsiteX302" fmla="*/ 2049965 w 12019618"/>
              <a:gd name="connsiteY302" fmla="*/ 6124479 h 12897395"/>
              <a:gd name="connsiteX303" fmla="*/ 2190509 w 12019618"/>
              <a:gd name="connsiteY303" fmla="*/ 6109302 h 12897395"/>
              <a:gd name="connsiteX304" fmla="*/ 2093252 w 12019618"/>
              <a:gd name="connsiteY304" fmla="*/ 6130865 h 12897395"/>
              <a:gd name="connsiteX305" fmla="*/ 2137399 w 12019618"/>
              <a:gd name="connsiteY305" fmla="*/ 6120390 h 12897395"/>
              <a:gd name="connsiteX306" fmla="*/ 2190509 w 12019618"/>
              <a:gd name="connsiteY306" fmla="*/ 6109302 h 12897395"/>
              <a:gd name="connsiteX307" fmla="*/ 2263239 w 12019618"/>
              <a:gd name="connsiteY307" fmla="*/ 6093896 h 12897395"/>
              <a:gd name="connsiteX308" fmla="*/ 2294297 w 12019618"/>
              <a:gd name="connsiteY308" fmla="*/ 6104687 h 12897395"/>
              <a:gd name="connsiteX309" fmla="*/ 2215848 w 12019618"/>
              <a:gd name="connsiteY309" fmla="*/ 6112538 h 12897395"/>
              <a:gd name="connsiteX310" fmla="*/ 2263239 w 12019618"/>
              <a:gd name="connsiteY310" fmla="*/ 6093896 h 12897395"/>
              <a:gd name="connsiteX311" fmla="*/ 2372484 w 12019618"/>
              <a:gd name="connsiteY311" fmla="*/ 6083445 h 12897395"/>
              <a:gd name="connsiteX312" fmla="*/ 2404631 w 12019618"/>
              <a:gd name="connsiteY312" fmla="*/ 6089270 h 12897395"/>
              <a:gd name="connsiteX313" fmla="*/ 2309013 w 12019618"/>
              <a:gd name="connsiteY313" fmla="*/ 6101196 h 12897395"/>
              <a:gd name="connsiteX314" fmla="*/ 2372484 w 12019618"/>
              <a:gd name="connsiteY314" fmla="*/ 6083445 h 12897395"/>
              <a:gd name="connsiteX315" fmla="*/ 2558348 w 12019618"/>
              <a:gd name="connsiteY315" fmla="*/ 5798106 h 12897395"/>
              <a:gd name="connsiteX316" fmla="*/ 2494615 w 12019618"/>
              <a:gd name="connsiteY316" fmla="*/ 5802466 h 12897395"/>
              <a:gd name="connsiteX317" fmla="*/ 2558348 w 12019618"/>
              <a:gd name="connsiteY317" fmla="*/ 5798106 h 12897395"/>
              <a:gd name="connsiteX318" fmla="*/ 6738398 w 12019618"/>
              <a:gd name="connsiteY318" fmla="*/ 5071777 h 12897395"/>
              <a:gd name="connsiteX319" fmla="*/ 6751290 w 12019618"/>
              <a:gd name="connsiteY319" fmla="*/ 5126113 h 12897395"/>
              <a:gd name="connsiteX320" fmla="*/ 7075348 w 12019618"/>
              <a:gd name="connsiteY320" fmla="*/ 5203476 h 12897395"/>
              <a:gd name="connsiteX321" fmla="*/ 7402226 w 12019618"/>
              <a:gd name="connsiteY321" fmla="*/ 5292723 h 12897395"/>
              <a:gd name="connsiteX322" fmla="*/ 7434076 w 12019618"/>
              <a:gd name="connsiteY322" fmla="*/ 5295928 h 12897395"/>
              <a:gd name="connsiteX323" fmla="*/ 7311288 w 12019618"/>
              <a:gd name="connsiteY323" fmla="*/ 5247937 h 12897395"/>
              <a:gd name="connsiteX324" fmla="*/ 7338302 w 12019618"/>
              <a:gd name="connsiteY324" fmla="*/ 5230765 h 12897395"/>
              <a:gd name="connsiteX325" fmla="*/ 6738398 w 12019618"/>
              <a:gd name="connsiteY325" fmla="*/ 5071777 h 12897395"/>
              <a:gd name="connsiteX326" fmla="*/ 2338375 w 12019618"/>
              <a:gd name="connsiteY326" fmla="*/ 4870992 h 12897395"/>
              <a:gd name="connsiteX327" fmla="*/ 2340765 w 12019618"/>
              <a:gd name="connsiteY327" fmla="*/ 4879708 h 12897395"/>
              <a:gd name="connsiteX328" fmla="*/ 2338750 w 12019618"/>
              <a:gd name="connsiteY328" fmla="*/ 4879653 h 12897395"/>
              <a:gd name="connsiteX329" fmla="*/ 2338375 w 12019618"/>
              <a:gd name="connsiteY329" fmla="*/ 4870992 h 12897395"/>
              <a:gd name="connsiteX330" fmla="*/ 11322700 w 12019618"/>
              <a:gd name="connsiteY330" fmla="*/ 4629776 h 12897395"/>
              <a:gd name="connsiteX331" fmla="*/ 11322700 w 12019618"/>
              <a:gd name="connsiteY331" fmla="*/ 4629776 h 12897395"/>
              <a:gd name="connsiteX332" fmla="*/ 11669112 w 12019618"/>
              <a:gd name="connsiteY332" fmla="*/ 4367327 h 12897395"/>
              <a:gd name="connsiteX333" fmla="*/ 11633542 w 12019618"/>
              <a:gd name="connsiteY333" fmla="*/ 4378457 h 12897395"/>
              <a:gd name="connsiteX334" fmla="*/ 11697274 w 12019618"/>
              <a:gd name="connsiteY334" fmla="*/ 4374097 h 12897395"/>
              <a:gd name="connsiteX335" fmla="*/ 11669112 w 12019618"/>
              <a:gd name="connsiteY335" fmla="*/ 4367327 h 12897395"/>
              <a:gd name="connsiteX336" fmla="*/ 11778446 w 12019618"/>
              <a:gd name="connsiteY336" fmla="*/ 4329952 h 12897395"/>
              <a:gd name="connsiteX337" fmla="*/ 11721872 w 12019618"/>
              <a:gd name="connsiteY337" fmla="*/ 4346738 h 12897395"/>
              <a:gd name="connsiteX338" fmla="*/ 11815036 w 12019618"/>
              <a:gd name="connsiteY338" fmla="*/ 4335395 h 12897395"/>
              <a:gd name="connsiteX339" fmla="*/ 11778446 w 12019618"/>
              <a:gd name="connsiteY339" fmla="*/ 4329952 h 12897395"/>
              <a:gd name="connsiteX340" fmla="*/ 11799572 w 12019618"/>
              <a:gd name="connsiteY340" fmla="*/ 4193782 h 12897395"/>
              <a:gd name="connsiteX341" fmla="*/ 11735838 w 12019618"/>
              <a:gd name="connsiteY341" fmla="*/ 4198142 h 12897395"/>
              <a:gd name="connsiteX342" fmla="*/ 11799572 w 12019618"/>
              <a:gd name="connsiteY342" fmla="*/ 4193782 h 12897395"/>
              <a:gd name="connsiteX343" fmla="*/ 11660872 w 12019618"/>
              <a:gd name="connsiteY343" fmla="*/ 3891735 h 12897395"/>
              <a:gd name="connsiteX344" fmla="*/ 11619136 w 12019618"/>
              <a:gd name="connsiteY344" fmla="*/ 3913744 h 12897395"/>
              <a:gd name="connsiteX345" fmla="*/ 11695168 w 12019618"/>
              <a:gd name="connsiteY345" fmla="*/ 3895705 h 12897395"/>
              <a:gd name="connsiteX346" fmla="*/ 11660872 w 12019618"/>
              <a:gd name="connsiteY346" fmla="*/ 3891735 h 12897395"/>
              <a:gd name="connsiteX347" fmla="*/ 3669792 w 12019618"/>
              <a:gd name="connsiteY347" fmla="*/ 3763216 h 12897395"/>
              <a:gd name="connsiteX348" fmla="*/ 3620424 w 12019618"/>
              <a:gd name="connsiteY348" fmla="*/ 3777620 h 12897395"/>
              <a:gd name="connsiteX349" fmla="*/ 3698873 w 12019618"/>
              <a:gd name="connsiteY349" fmla="*/ 3769768 h 12897395"/>
              <a:gd name="connsiteX350" fmla="*/ 3669792 w 12019618"/>
              <a:gd name="connsiteY350" fmla="*/ 3763216 h 12897395"/>
              <a:gd name="connsiteX351" fmla="*/ 3589204 w 12019618"/>
              <a:gd name="connsiteY351" fmla="*/ 3699174 h 12897395"/>
              <a:gd name="connsiteX352" fmla="*/ 3603100 w 12019618"/>
              <a:gd name="connsiteY352" fmla="*/ 3704605 h 12897395"/>
              <a:gd name="connsiteX353" fmla="*/ 3593506 w 12019618"/>
              <a:gd name="connsiteY353" fmla="*/ 3703070 h 12897395"/>
              <a:gd name="connsiteX354" fmla="*/ 3546464 w 12019618"/>
              <a:gd name="connsiteY354" fmla="*/ 3662441 h 12897395"/>
              <a:gd name="connsiteX355" fmla="*/ 3548881 w 12019618"/>
              <a:gd name="connsiteY355" fmla="*/ 3672629 h 12897395"/>
              <a:gd name="connsiteX356" fmla="*/ 3556991 w 12019618"/>
              <a:gd name="connsiteY356" fmla="*/ 3671533 h 12897395"/>
              <a:gd name="connsiteX357" fmla="*/ 3566014 w 12019618"/>
              <a:gd name="connsiteY357" fmla="*/ 3679326 h 12897395"/>
              <a:gd name="connsiteX358" fmla="*/ 3585464 w 12019618"/>
              <a:gd name="connsiteY358" fmla="*/ 3695786 h 12897395"/>
              <a:gd name="connsiteX359" fmla="*/ 3589204 w 12019618"/>
              <a:gd name="connsiteY359" fmla="*/ 3699174 h 12897395"/>
              <a:gd name="connsiteX360" fmla="*/ 3551345 w 12019618"/>
              <a:gd name="connsiteY360" fmla="*/ 3684376 h 12897395"/>
              <a:gd name="connsiteX361" fmla="*/ 3499864 w 12019618"/>
              <a:gd name="connsiteY361" fmla="*/ 3673498 h 12897395"/>
              <a:gd name="connsiteX362" fmla="*/ 3546464 w 12019618"/>
              <a:gd name="connsiteY362" fmla="*/ 3662441 h 12897395"/>
              <a:gd name="connsiteX363" fmla="*/ 3244232 w 12019618"/>
              <a:gd name="connsiteY363" fmla="*/ 3560682 h 12897395"/>
              <a:gd name="connsiteX364" fmla="*/ 3499864 w 12019618"/>
              <a:gd name="connsiteY364" fmla="*/ 3673498 h 12897395"/>
              <a:gd name="connsiteX365" fmla="*/ 3313132 w 12019618"/>
              <a:gd name="connsiteY365" fmla="*/ 3694486 h 12897395"/>
              <a:gd name="connsiteX366" fmla="*/ 3426440 w 12019618"/>
              <a:gd name="connsiteY366" fmla="*/ 3768044 h 12897395"/>
              <a:gd name="connsiteX367" fmla="*/ 3549072 w 12019618"/>
              <a:gd name="connsiteY367" fmla="*/ 3738947 h 12897395"/>
              <a:gd name="connsiteX368" fmla="*/ 3674488 w 12019618"/>
              <a:gd name="connsiteY368" fmla="*/ 3732507 h 12897395"/>
              <a:gd name="connsiteX369" fmla="*/ 3566014 w 12019618"/>
              <a:gd name="connsiteY369" fmla="*/ 3679326 h 12897395"/>
              <a:gd name="connsiteX370" fmla="*/ 3562060 w 12019618"/>
              <a:gd name="connsiteY370" fmla="*/ 3670848 h 12897395"/>
              <a:gd name="connsiteX371" fmla="*/ 3556991 w 12019618"/>
              <a:gd name="connsiteY371" fmla="*/ 3671533 h 12897395"/>
              <a:gd name="connsiteX372" fmla="*/ 3556239 w 12019618"/>
              <a:gd name="connsiteY372" fmla="*/ 3670883 h 12897395"/>
              <a:gd name="connsiteX373" fmla="*/ 3546464 w 12019618"/>
              <a:gd name="connsiteY373" fmla="*/ 3662441 h 12897395"/>
              <a:gd name="connsiteX374" fmla="*/ 3244232 w 12019618"/>
              <a:gd name="connsiteY374" fmla="*/ 3560682 h 12897395"/>
              <a:gd name="connsiteX375" fmla="*/ 6384172 w 12019618"/>
              <a:gd name="connsiteY375" fmla="*/ 3495598 h 12897395"/>
              <a:gd name="connsiteX376" fmla="*/ 6380688 w 12019618"/>
              <a:gd name="connsiteY376" fmla="*/ 3496933 h 12897395"/>
              <a:gd name="connsiteX377" fmla="*/ 6372958 w 12019618"/>
              <a:gd name="connsiteY377" fmla="*/ 3499898 h 12897395"/>
              <a:gd name="connsiteX378" fmla="*/ 6351822 w 12019618"/>
              <a:gd name="connsiteY378" fmla="*/ 3508002 h 12897395"/>
              <a:gd name="connsiteX379" fmla="*/ 6379428 w 12019618"/>
              <a:gd name="connsiteY379" fmla="*/ 3497417 h 12897395"/>
              <a:gd name="connsiteX380" fmla="*/ 6380688 w 12019618"/>
              <a:gd name="connsiteY380" fmla="*/ 3496933 h 12897395"/>
              <a:gd name="connsiteX381" fmla="*/ 6382878 w 12019618"/>
              <a:gd name="connsiteY381" fmla="*/ 3496094 h 12897395"/>
              <a:gd name="connsiteX382" fmla="*/ 6384172 w 12019618"/>
              <a:gd name="connsiteY382" fmla="*/ 3495598 h 12897395"/>
              <a:gd name="connsiteX383" fmla="*/ 9944790 w 12019618"/>
              <a:gd name="connsiteY383" fmla="*/ 3256119 h 12897395"/>
              <a:gd name="connsiteX384" fmla="*/ 9890674 w 12019618"/>
              <a:gd name="connsiteY384" fmla="*/ 3256656 h 12897395"/>
              <a:gd name="connsiteX385" fmla="*/ 6877174 w 12019618"/>
              <a:gd name="connsiteY385" fmla="*/ 3483797 h 12897395"/>
              <a:gd name="connsiteX386" fmla="*/ 6877174 w 12019618"/>
              <a:gd name="connsiteY386" fmla="*/ 3483797 h 12897395"/>
              <a:gd name="connsiteX387" fmla="*/ 9645446 w 12019618"/>
              <a:gd name="connsiteY387" fmla="*/ 3304079 h 12897395"/>
              <a:gd name="connsiteX388" fmla="*/ 10052810 w 12019618"/>
              <a:gd name="connsiteY388" fmla="*/ 3263026 h 12897395"/>
              <a:gd name="connsiteX389" fmla="*/ 9944790 w 12019618"/>
              <a:gd name="connsiteY389" fmla="*/ 3256119 h 12897395"/>
              <a:gd name="connsiteX390" fmla="*/ 10147862 w 12019618"/>
              <a:gd name="connsiteY390" fmla="*/ 3236438 h 12897395"/>
              <a:gd name="connsiteX391" fmla="*/ 10109256 w 12019618"/>
              <a:gd name="connsiteY391" fmla="*/ 3238872 h 12897395"/>
              <a:gd name="connsiteX392" fmla="*/ 10175406 w 12019618"/>
              <a:gd name="connsiteY392" fmla="*/ 3244700 h 12897395"/>
              <a:gd name="connsiteX393" fmla="*/ 10147862 w 12019618"/>
              <a:gd name="connsiteY393" fmla="*/ 3236438 h 12897395"/>
              <a:gd name="connsiteX394" fmla="*/ 10262392 w 12019618"/>
              <a:gd name="connsiteY394" fmla="*/ 3218232 h 12897395"/>
              <a:gd name="connsiteX395" fmla="*/ 10207290 w 12019618"/>
              <a:gd name="connsiteY395" fmla="*/ 3237135 h 12897395"/>
              <a:gd name="connsiteX396" fmla="*/ 10300858 w 12019618"/>
              <a:gd name="connsiteY396" fmla="*/ 3227490 h 12897395"/>
              <a:gd name="connsiteX397" fmla="*/ 10262392 w 12019618"/>
              <a:gd name="connsiteY397" fmla="*/ 3218232 h 12897395"/>
              <a:gd name="connsiteX398" fmla="*/ 10385958 w 12019618"/>
              <a:gd name="connsiteY398" fmla="*/ 3199900 h 12897395"/>
              <a:gd name="connsiteX399" fmla="*/ 10330290 w 12019618"/>
              <a:gd name="connsiteY399" fmla="*/ 3220507 h 12897395"/>
              <a:gd name="connsiteX400" fmla="*/ 10423454 w 12019618"/>
              <a:gd name="connsiteY400" fmla="*/ 3209163 h 12897395"/>
              <a:gd name="connsiteX401" fmla="*/ 10385958 w 12019618"/>
              <a:gd name="connsiteY401" fmla="*/ 3199900 h 12897395"/>
              <a:gd name="connsiteX402" fmla="*/ 10475888 w 12019618"/>
              <a:gd name="connsiteY402" fmla="*/ 3194032 h 12897395"/>
              <a:gd name="connsiteX403" fmla="*/ 10455338 w 12019618"/>
              <a:gd name="connsiteY403" fmla="*/ 3201598 h 12897395"/>
              <a:gd name="connsiteX404" fmla="*/ 10487188 w 12019618"/>
              <a:gd name="connsiteY404" fmla="*/ 3204803 h 12897395"/>
              <a:gd name="connsiteX405" fmla="*/ 10475888 w 12019618"/>
              <a:gd name="connsiteY405" fmla="*/ 3194032 h 12897395"/>
              <a:gd name="connsiteX406" fmla="*/ 2609394 w 12019618"/>
              <a:gd name="connsiteY406" fmla="*/ 2966339 h 12897395"/>
              <a:gd name="connsiteX407" fmla="*/ 2583901 w 12019618"/>
              <a:gd name="connsiteY407" fmla="*/ 2990436 h 12897395"/>
              <a:gd name="connsiteX408" fmla="*/ 2505643 w 12019618"/>
              <a:gd name="connsiteY408" fmla="*/ 3064606 h 12897395"/>
              <a:gd name="connsiteX409" fmla="*/ 2545529 w 12019618"/>
              <a:gd name="connsiteY409" fmla="*/ 3232709 h 12897395"/>
              <a:gd name="connsiteX410" fmla="*/ 2663481 w 12019618"/>
              <a:gd name="connsiteY410" fmla="*/ 3260324 h 12897395"/>
              <a:gd name="connsiteX411" fmla="*/ 2695330 w 12019618"/>
              <a:gd name="connsiteY411" fmla="*/ 3263530 h 12897395"/>
              <a:gd name="connsiteX412" fmla="*/ 2566959 w 12019618"/>
              <a:gd name="connsiteY412" fmla="*/ 3050057 h 12897395"/>
              <a:gd name="connsiteX413" fmla="*/ 2609394 w 12019618"/>
              <a:gd name="connsiteY413" fmla="*/ 2966339 h 12897395"/>
              <a:gd name="connsiteX414" fmla="*/ 4821666 w 12019618"/>
              <a:gd name="connsiteY414" fmla="*/ 2960789 h 12897395"/>
              <a:gd name="connsiteX415" fmla="*/ 4800524 w 12019618"/>
              <a:gd name="connsiteY415" fmla="*/ 2971102 h 12897395"/>
              <a:gd name="connsiteX416" fmla="*/ 5210134 w 12019618"/>
              <a:gd name="connsiteY416" fmla="*/ 2935444 h 12897395"/>
              <a:gd name="connsiteX417" fmla="*/ 5173656 w 12019618"/>
              <a:gd name="connsiteY417" fmla="*/ 2942755 h 12897395"/>
              <a:gd name="connsiteX418" fmla="*/ 5237388 w 12019618"/>
              <a:gd name="connsiteY418" fmla="*/ 2938394 h 12897395"/>
              <a:gd name="connsiteX419" fmla="*/ 5210134 w 12019618"/>
              <a:gd name="connsiteY419" fmla="*/ 2935444 h 12897395"/>
              <a:gd name="connsiteX420" fmla="*/ 5299672 w 12019618"/>
              <a:gd name="connsiteY420" fmla="*/ 2932696 h 12897395"/>
              <a:gd name="connsiteX421" fmla="*/ 5252104 w 12019618"/>
              <a:gd name="connsiteY421" fmla="*/ 2934902 h 12897395"/>
              <a:gd name="connsiteX422" fmla="*/ 5301122 w 12019618"/>
              <a:gd name="connsiteY422" fmla="*/ 2934034 h 12897395"/>
              <a:gd name="connsiteX423" fmla="*/ 5299672 w 12019618"/>
              <a:gd name="connsiteY423" fmla="*/ 2932696 h 12897395"/>
              <a:gd name="connsiteX424" fmla="*/ 5345268 w 12019618"/>
              <a:gd name="connsiteY424" fmla="*/ 2923559 h 12897395"/>
              <a:gd name="connsiteX425" fmla="*/ 5379570 w 12019618"/>
              <a:gd name="connsiteY425" fmla="*/ 2926182 h 12897395"/>
              <a:gd name="connsiteX426" fmla="*/ 7813712 w 12019618"/>
              <a:gd name="connsiteY426" fmla="*/ 2626652 h 12897395"/>
              <a:gd name="connsiteX427" fmla="*/ 7813712 w 12019618"/>
              <a:gd name="connsiteY427" fmla="*/ 2626652 h 12897395"/>
              <a:gd name="connsiteX428" fmla="*/ 8108506 w 12019618"/>
              <a:gd name="connsiteY428" fmla="*/ 2624864 h 12897395"/>
              <a:gd name="connsiteX429" fmla="*/ 8101264 w 12019618"/>
              <a:gd name="connsiteY429" fmla="*/ 2626583 h 12897395"/>
              <a:gd name="connsiteX430" fmla="*/ 8108506 w 12019618"/>
              <a:gd name="connsiteY430" fmla="*/ 2624864 h 12897395"/>
              <a:gd name="connsiteX431" fmla="*/ 7877446 w 12019618"/>
              <a:gd name="connsiteY431" fmla="*/ 2622292 h 12897395"/>
              <a:gd name="connsiteX432" fmla="*/ 7920164 w 12019618"/>
              <a:gd name="connsiteY432" fmla="*/ 2627290 h 12897395"/>
              <a:gd name="connsiteX433" fmla="*/ 7923532 w 12019618"/>
              <a:gd name="connsiteY433" fmla="*/ 2630626 h 12897395"/>
              <a:gd name="connsiteX434" fmla="*/ 7902794 w 12019618"/>
              <a:gd name="connsiteY434" fmla="*/ 2633864 h 12897395"/>
              <a:gd name="connsiteX435" fmla="*/ 7897678 w 12019618"/>
              <a:gd name="connsiteY435" fmla="*/ 2633858 h 12897395"/>
              <a:gd name="connsiteX436" fmla="*/ 7877446 w 12019618"/>
              <a:gd name="connsiteY436" fmla="*/ 2622292 h 12897395"/>
              <a:gd name="connsiteX437" fmla="*/ 8176132 w 12019618"/>
              <a:gd name="connsiteY437" fmla="*/ 2619581 h 12897395"/>
              <a:gd name="connsiteX438" fmla="*/ 8169482 w 12019618"/>
              <a:gd name="connsiteY438" fmla="*/ 2621159 h 12897395"/>
              <a:gd name="connsiteX439" fmla="*/ 8164998 w 12019618"/>
              <a:gd name="connsiteY439" fmla="*/ 2622223 h 12897395"/>
              <a:gd name="connsiteX440" fmla="*/ 8178450 w 12019618"/>
              <a:gd name="connsiteY440" fmla="*/ 2619031 h 12897395"/>
              <a:gd name="connsiteX441" fmla="*/ 8176132 w 12019618"/>
              <a:gd name="connsiteY441" fmla="*/ 2619581 h 12897395"/>
              <a:gd name="connsiteX442" fmla="*/ 8176954 w 12019618"/>
              <a:gd name="connsiteY442" fmla="*/ 2619386 h 12897395"/>
              <a:gd name="connsiteX443" fmla="*/ 8178450 w 12019618"/>
              <a:gd name="connsiteY443" fmla="*/ 2619031 h 12897395"/>
              <a:gd name="connsiteX444" fmla="*/ 8699944 w 12019618"/>
              <a:gd name="connsiteY444" fmla="*/ 2583184 h 12897395"/>
              <a:gd name="connsiteX445" fmla="*/ 8687528 w 12019618"/>
              <a:gd name="connsiteY445" fmla="*/ 2586130 h 12897395"/>
              <a:gd name="connsiteX446" fmla="*/ 8699944 w 12019618"/>
              <a:gd name="connsiteY446" fmla="*/ 2583184 h 12897395"/>
              <a:gd name="connsiteX447" fmla="*/ 2724932 w 12019618"/>
              <a:gd name="connsiteY447" fmla="*/ 2520232 h 12897395"/>
              <a:gd name="connsiteX448" fmla="*/ 2699783 w 12019618"/>
              <a:gd name="connsiteY448" fmla="*/ 2528889 h 12897395"/>
              <a:gd name="connsiteX449" fmla="*/ 2731633 w 12019618"/>
              <a:gd name="connsiteY449" fmla="*/ 2532094 h 12897395"/>
              <a:gd name="connsiteX450" fmla="*/ 2724932 w 12019618"/>
              <a:gd name="connsiteY450" fmla="*/ 2520232 h 12897395"/>
              <a:gd name="connsiteX451" fmla="*/ 9343374 w 12019618"/>
              <a:gd name="connsiteY451" fmla="*/ 2515346 h 12897395"/>
              <a:gd name="connsiteX452" fmla="*/ 8650810 w 12019618"/>
              <a:gd name="connsiteY452" fmla="*/ 2573320 h 12897395"/>
              <a:gd name="connsiteX453" fmla="*/ 7840728 w 12019618"/>
              <a:gd name="connsiteY453" fmla="*/ 2609481 h 12897395"/>
              <a:gd name="connsiteX454" fmla="*/ 7703380 w 12019618"/>
              <a:gd name="connsiteY454" fmla="*/ 2642069 h 12897395"/>
              <a:gd name="connsiteX455" fmla="*/ 7683830 w 12019618"/>
              <a:gd name="connsiteY455" fmla="*/ 2625184 h 12897395"/>
              <a:gd name="connsiteX456" fmla="*/ 7198018 w 12019618"/>
              <a:gd name="connsiteY456" fmla="*/ 2674088 h 12897395"/>
              <a:gd name="connsiteX457" fmla="*/ 7163348 w 12019618"/>
              <a:gd name="connsiteY457" fmla="*/ 2658997 h 12897395"/>
              <a:gd name="connsiteX458" fmla="*/ 7119164 w 12019618"/>
              <a:gd name="connsiteY458" fmla="*/ 2680242 h 12897395"/>
              <a:gd name="connsiteX459" fmla="*/ 7296016 w 12019618"/>
              <a:gd name="connsiteY459" fmla="*/ 2683120 h 12897395"/>
              <a:gd name="connsiteX460" fmla="*/ 7893026 w 12019618"/>
              <a:gd name="connsiteY460" fmla="*/ 2635389 h 12897395"/>
              <a:gd name="connsiteX461" fmla="*/ 7902794 w 12019618"/>
              <a:gd name="connsiteY461" fmla="*/ 2633864 h 12897395"/>
              <a:gd name="connsiteX462" fmla="*/ 7926830 w 12019618"/>
              <a:gd name="connsiteY462" fmla="*/ 2633891 h 12897395"/>
              <a:gd name="connsiteX463" fmla="*/ 7923532 w 12019618"/>
              <a:gd name="connsiteY463" fmla="*/ 2630626 h 12897395"/>
              <a:gd name="connsiteX464" fmla="*/ 7959640 w 12019618"/>
              <a:gd name="connsiteY464" fmla="*/ 2624988 h 12897395"/>
              <a:gd name="connsiteX465" fmla="*/ 7958714 w 12019618"/>
              <a:gd name="connsiteY465" fmla="*/ 2626327 h 12897395"/>
              <a:gd name="connsiteX466" fmla="*/ 7973430 w 12019618"/>
              <a:gd name="connsiteY466" fmla="*/ 2622835 h 12897395"/>
              <a:gd name="connsiteX467" fmla="*/ 7959640 w 12019618"/>
              <a:gd name="connsiteY467" fmla="*/ 2624988 h 12897395"/>
              <a:gd name="connsiteX468" fmla="*/ 7962332 w 12019618"/>
              <a:gd name="connsiteY468" fmla="*/ 2621096 h 12897395"/>
              <a:gd name="connsiteX469" fmla="*/ 7990564 w 12019618"/>
              <a:gd name="connsiteY469" fmla="*/ 2629531 h 12897395"/>
              <a:gd name="connsiteX470" fmla="*/ 8066594 w 12019618"/>
              <a:gd name="connsiteY470" fmla="*/ 2611492 h 12897395"/>
              <a:gd name="connsiteX471" fmla="*/ 8101264 w 12019618"/>
              <a:gd name="connsiteY471" fmla="*/ 2626583 h 12897395"/>
              <a:gd name="connsiteX472" fmla="*/ 8164998 w 12019618"/>
              <a:gd name="connsiteY472" fmla="*/ 2622223 h 12897395"/>
              <a:gd name="connsiteX473" fmla="*/ 8243446 w 12019618"/>
              <a:gd name="connsiteY473" fmla="*/ 2614371 h 12897395"/>
              <a:gd name="connsiteX474" fmla="*/ 8258162 w 12019618"/>
              <a:gd name="connsiteY474" fmla="*/ 2610880 h 12897395"/>
              <a:gd name="connsiteX475" fmla="*/ 8403164 w 12019618"/>
              <a:gd name="connsiteY475" fmla="*/ 2610554 h 12897395"/>
              <a:gd name="connsiteX476" fmla="*/ 8388448 w 12019618"/>
              <a:gd name="connsiteY476" fmla="*/ 2614046 h 12897395"/>
              <a:gd name="connsiteX477" fmla="*/ 8403164 w 12019618"/>
              <a:gd name="connsiteY477" fmla="*/ 2610554 h 12897395"/>
              <a:gd name="connsiteX478" fmla="*/ 8481614 w 12019618"/>
              <a:gd name="connsiteY478" fmla="*/ 2602703 h 12897395"/>
              <a:gd name="connsiteX479" fmla="*/ 8650810 w 12019618"/>
              <a:gd name="connsiteY479" fmla="*/ 2573320 h 12897395"/>
              <a:gd name="connsiteX480" fmla="*/ 8687528 w 12019618"/>
              <a:gd name="connsiteY480" fmla="*/ 2586130 h 12897395"/>
              <a:gd name="connsiteX481" fmla="*/ 9347774 w 12019618"/>
              <a:gd name="connsiteY481" fmla="*/ 2529918 h 12897395"/>
              <a:gd name="connsiteX482" fmla="*/ 9360072 w 12019618"/>
              <a:gd name="connsiteY482" fmla="*/ 2516239 h 12897395"/>
              <a:gd name="connsiteX483" fmla="*/ 9343374 w 12019618"/>
              <a:gd name="connsiteY483" fmla="*/ 2515346 h 12897395"/>
              <a:gd name="connsiteX484" fmla="*/ 10774090 w 12019618"/>
              <a:gd name="connsiteY484" fmla="*/ 2364928 h 12897395"/>
              <a:gd name="connsiteX485" fmla="*/ 10724380 w 12019618"/>
              <a:gd name="connsiteY485" fmla="*/ 2370102 h 12897395"/>
              <a:gd name="connsiteX486" fmla="*/ 9836406 w 12019618"/>
              <a:gd name="connsiteY486" fmla="*/ 2492901 h 12897395"/>
              <a:gd name="connsiteX487" fmla="*/ 9460928 w 12019618"/>
              <a:gd name="connsiteY487" fmla="*/ 2526388 h 12897395"/>
              <a:gd name="connsiteX488" fmla="*/ 9460928 w 12019618"/>
              <a:gd name="connsiteY488" fmla="*/ 2526388 h 12897395"/>
              <a:gd name="connsiteX489" fmla="*/ 10434968 w 12019618"/>
              <a:gd name="connsiteY489" fmla="*/ 2438769 h 12897395"/>
              <a:gd name="connsiteX490" fmla="*/ 10774090 w 12019618"/>
              <a:gd name="connsiteY490" fmla="*/ 2364928 h 12897395"/>
              <a:gd name="connsiteX491" fmla="*/ 2671603 w 12019618"/>
              <a:gd name="connsiteY491" fmla="*/ 2279090 h 12897395"/>
              <a:gd name="connsiteX492" fmla="*/ 2649982 w 12019618"/>
              <a:gd name="connsiteY492" fmla="*/ 2395423 h 12897395"/>
              <a:gd name="connsiteX493" fmla="*/ 2671603 w 12019618"/>
              <a:gd name="connsiteY493" fmla="*/ 2279090 h 12897395"/>
              <a:gd name="connsiteX494" fmla="*/ 2763637 w 12019618"/>
              <a:gd name="connsiteY494" fmla="*/ 1990006 h 12897395"/>
              <a:gd name="connsiteX495" fmla="*/ 2763637 w 12019618"/>
              <a:gd name="connsiteY495" fmla="*/ 1990006 h 12897395"/>
              <a:gd name="connsiteX496" fmla="*/ 2825967 w 12019618"/>
              <a:gd name="connsiteY496" fmla="*/ 1922408 h 12897395"/>
              <a:gd name="connsiteX497" fmla="*/ 2687606 w 12019618"/>
              <a:gd name="connsiteY497" fmla="*/ 2008046 h 12897395"/>
              <a:gd name="connsiteX498" fmla="*/ 2719857 w 12019618"/>
              <a:gd name="connsiteY498" fmla="*/ 2012949 h 12897395"/>
              <a:gd name="connsiteX499" fmla="*/ 2678318 w 12019618"/>
              <a:gd name="connsiteY499" fmla="*/ 2099929 h 12897395"/>
              <a:gd name="connsiteX500" fmla="*/ 2810237 w 12019618"/>
              <a:gd name="connsiteY500" fmla="*/ 1978950 h 12897395"/>
              <a:gd name="connsiteX501" fmla="*/ 2825967 w 12019618"/>
              <a:gd name="connsiteY501" fmla="*/ 1922408 h 12897395"/>
              <a:gd name="connsiteX502" fmla="*/ 2816623 w 12019618"/>
              <a:gd name="connsiteY502" fmla="*/ 1373074 h 12897395"/>
              <a:gd name="connsiteX503" fmla="*/ 2810570 w 12019618"/>
              <a:gd name="connsiteY503" fmla="*/ 1379807 h 12897395"/>
              <a:gd name="connsiteX504" fmla="*/ 2816623 w 12019618"/>
              <a:gd name="connsiteY504" fmla="*/ 1373074 h 12897395"/>
              <a:gd name="connsiteX505" fmla="*/ 10739116 w 12019618"/>
              <a:gd name="connsiteY505" fmla="*/ 929145 h 12897395"/>
              <a:gd name="connsiteX506" fmla="*/ 10657184 w 12019618"/>
              <a:gd name="connsiteY506" fmla="*/ 940401 h 12897395"/>
              <a:gd name="connsiteX507" fmla="*/ 4659212 w 12019618"/>
              <a:gd name="connsiteY507" fmla="*/ 1386001 h 12897395"/>
              <a:gd name="connsiteX508" fmla="*/ 4220000 w 12019618"/>
              <a:gd name="connsiteY508" fmla="*/ 1423848 h 12897395"/>
              <a:gd name="connsiteX509" fmla="*/ 3839841 w 12019618"/>
              <a:gd name="connsiteY509" fmla="*/ 1514047 h 12897395"/>
              <a:gd name="connsiteX510" fmla="*/ 5468892 w 12019618"/>
              <a:gd name="connsiteY510" fmla="*/ 1348142 h 12897395"/>
              <a:gd name="connsiteX511" fmla="*/ 8846202 w 12019618"/>
              <a:gd name="connsiteY511" fmla="*/ 1158440 h 12897395"/>
              <a:gd name="connsiteX512" fmla="*/ 10601106 w 12019618"/>
              <a:gd name="connsiteY512" fmla="*/ 977023 h 12897395"/>
              <a:gd name="connsiteX513" fmla="*/ 10739116 w 12019618"/>
              <a:gd name="connsiteY513" fmla="*/ 929145 h 12897395"/>
              <a:gd name="connsiteX514" fmla="*/ 10862476 w 12019618"/>
              <a:gd name="connsiteY514" fmla="*/ 600456 h 12897395"/>
              <a:gd name="connsiteX515" fmla="*/ 10828070 w 12019618"/>
              <a:gd name="connsiteY515" fmla="*/ 645163 h 12897395"/>
              <a:gd name="connsiteX516" fmla="*/ 10850822 w 12019618"/>
              <a:gd name="connsiteY516" fmla="*/ 806571 h 12897395"/>
              <a:gd name="connsiteX517" fmla="*/ 10884148 w 12019618"/>
              <a:gd name="connsiteY517" fmla="*/ 608541 h 12897395"/>
              <a:gd name="connsiteX518" fmla="*/ 10862476 w 12019618"/>
              <a:gd name="connsiteY518" fmla="*/ 600456 h 12897395"/>
              <a:gd name="connsiteX519" fmla="*/ 11191406 w 12019618"/>
              <a:gd name="connsiteY519" fmla="*/ 80064 h 12897395"/>
              <a:gd name="connsiteX520" fmla="*/ 11120804 w 12019618"/>
              <a:gd name="connsiteY520" fmla="*/ 186497 h 12897395"/>
              <a:gd name="connsiteX521" fmla="*/ 11102078 w 12019618"/>
              <a:gd name="connsiteY521" fmla="*/ 197665 h 12897395"/>
              <a:gd name="connsiteX522" fmla="*/ 11101734 w 12019618"/>
              <a:gd name="connsiteY522" fmla="*/ 198618 h 12897395"/>
              <a:gd name="connsiteX523" fmla="*/ 11093788 w 12019618"/>
              <a:gd name="connsiteY523" fmla="*/ 203668 h 12897395"/>
              <a:gd name="connsiteX524" fmla="*/ 11149676 w 12019618"/>
              <a:gd name="connsiteY524" fmla="*/ 100727 h 12897395"/>
              <a:gd name="connsiteX525" fmla="*/ 11191406 w 12019618"/>
              <a:gd name="connsiteY525" fmla="*/ 80064 h 12897395"/>
              <a:gd name="connsiteX526" fmla="*/ 11444800 w 12019618"/>
              <a:gd name="connsiteY526" fmla="*/ 1653 h 12897395"/>
              <a:gd name="connsiteX527" fmla="*/ 11434218 w 12019618"/>
              <a:gd name="connsiteY527" fmla="*/ 22454 h 12897395"/>
              <a:gd name="connsiteX528" fmla="*/ 11470936 w 12019618"/>
              <a:gd name="connsiteY528" fmla="*/ 35265 h 12897395"/>
              <a:gd name="connsiteX529" fmla="*/ 11469112 w 12019618"/>
              <a:gd name="connsiteY529" fmla="*/ 93093 h 12897395"/>
              <a:gd name="connsiteX530" fmla="*/ 11527976 w 12019618"/>
              <a:gd name="connsiteY530" fmla="*/ 79127 h 12897395"/>
              <a:gd name="connsiteX531" fmla="*/ 11663478 w 12019618"/>
              <a:gd name="connsiteY531" fmla="*/ 235305 h 12897395"/>
              <a:gd name="connsiteX532" fmla="*/ 11610008 w 12019618"/>
              <a:gd name="connsiteY532" fmla="*/ 348434 h 12897395"/>
              <a:gd name="connsiteX533" fmla="*/ 11634392 w 12019618"/>
              <a:gd name="connsiteY533" fmla="*/ 385695 h 12897395"/>
              <a:gd name="connsiteX534" fmla="*/ 11623034 w 12019618"/>
              <a:gd name="connsiteY534" fmla="*/ 610796 h 12897395"/>
              <a:gd name="connsiteX535" fmla="*/ 11679706 w 12019618"/>
              <a:gd name="connsiteY535" fmla="*/ 642190 h 12897395"/>
              <a:gd name="connsiteX536" fmla="*/ 11655668 w 12019618"/>
              <a:gd name="connsiteY536" fmla="*/ 748335 h 12897395"/>
              <a:gd name="connsiteX537" fmla="*/ 11659406 w 12019618"/>
              <a:gd name="connsiteY537" fmla="*/ 1102582 h 12897395"/>
              <a:gd name="connsiteX538" fmla="*/ 11675288 w 12019618"/>
              <a:gd name="connsiteY538" fmla="*/ 1366061 h 12897395"/>
              <a:gd name="connsiteX539" fmla="*/ 11686110 w 12019618"/>
              <a:gd name="connsiteY539" fmla="*/ 1553615 h 12897395"/>
              <a:gd name="connsiteX540" fmla="*/ 11742378 w 12019618"/>
              <a:gd name="connsiteY540" fmla="*/ 1583311 h 12897395"/>
              <a:gd name="connsiteX541" fmla="*/ 11709208 w 12019618"/>
              <a:gd name="connsiteY541" fmla="*/ 1858428 h 12897395"/>
              <a:gd name="connsiteX542" fmla="*/ 11715208 w 12019618"/>
              <a:gd name="connsiteY542" fmla="*/ 2145774 h 12897395"/>
              <a:gd name="connsiteX543" fmla="*/ 11749878 w 12019618"/>
              <a:gd name="connsiteY543" fmla="*/ 2160865 h 12897395"/>
              <a:gd name="connsiteX544" fmla="*/ 11745424 w 12019618"/>
              <a:gd name="connsiteY544" fmla="*/ 2273125 h 12897395"/>
              <a:gd name="connsiteX545" fmla="*/ 11810444 w 12019618"/>
              <a:gd name="connsiteY545" fmla="*/ 2623593 h 12897395"/>
              <a:gd name="connsiteX546" fmla="*/ 11786630 w 12019618"/>
              <a:gd name="connsiteY546" fmla="*/ 2785287 h 12897395"/>
              <a:gd name="connsiteX547" fmla="*/ 11871638 w 12019618"/>
              <a:gd name="connsiteY547" fmla="*/ 3143568 h 12897395"/>
              <a:gd name="connsiteX548" fmla="*/ 11832884 w 12019618"/>
              <a:gd name="connsiteY548" fmla="*/ 3253205 h 12897395"/>
              <a:gd name="connsiteX549" fmla="*/ 11867150 w 12019618"/>
              <a:gd name="connsiteY549" fmla="*/ 3266598 h 12897395"/>
              <a:gd name="connsiteX550" fmla="*/ 11862506 w 12019618"/>
              <a:gd name="connsiteY550" fmla="*/ 3312539 h 12897395"/>
              <a:gd name="connsiteX551" fmla="*/ 11934622 w 12019618"/>
              <a:gd name="connsiteY551" fmla="*/ 3616484 h 12897395"/>
              <a:gd name="connsiteX552" fmla="*/ 11871482 w 12019618"/>
              <a:gd name="connsiteY552" fmla="*/ 3688860 h 12897395"/>
              <a:gd name="connsiteX553" fmla="*/ 11895868 w 12019618"/>
              <a:gd name="connsiteY553" fmla="*/ 3726121 h 12897395"/>
              <a:gd name="connsiteX554" fmla="*/ 11869792 w 12019618"/>
              <a:gd name="connsiteY554" fmla="*/ 3954715 h 12897395"/>
              <a:gd name="connsiteX555" fmla="*/ 11943788 w 12019618"/>
              <a:gd name="connsiteY555" fmla="*/ 4059122 h 12897395"/>
              <a:gd name="connsiteX556" fmla="*/ 11868506 w 12019618"/>
              <a:gd name="connsiteY556" fmla="*/ 4222266 h 12897395"/>
              <a:gd name="connsiteX557" fmla="*/ 11961706 w 12019618"/>
              <a:gd name="connsiteY557" fmla="*/ 4200153 h 12897395"/>
              <a:gd name="connsiteX558" fmla="*/ 11949966 w 12019618"/>
              <a:gd name="connsiteY558" fmla="*/ 4292619 h 12897395"/>
              <a:gd name="connsiteX559" fmla="*/ 12013700 w 12019618"/>
              <a:gd name="connsiteY559" fmla="*/ 4288259 h 12897395"/>
              <a:gd name="connsiteX560" fmla="*/ 11653684 w 12019618"/>
              <a:gd name="connsiteY560" fmla="*/ 4463358 h 12897395"/>
              <a:gd name="connsiteX561" fmla="*/ 11111774 w 12019618"/>
              <a:gd name="connsiteY561" fmla="*/ 4679821 h 12897395"/>
              <a:gd name="connsiteX562" fmla="*/ 10927826 w 12019618"/>
              <a:gd name="connsiteY562" fmla="*/ 4723467 h 12897395"/>
              <a:gd name="connsiteX563" fmla="*/ 10991558 w 12019618"/>
              <a:gd name="connsiteY563" fmla="*/ 4719106 h 12897395"/>
              <a:gd name="connsiteX564" fmla="*/ 10891332 w 12019618"/>
              <a:gd name="connsiteY564" fmla="*/ 4766203 h 12897395"/>
              <a:gd name="connsiteX565" fmla="*/ 11019358 w 12019618"/>
              <a:gd name="connsiteY565" fmla="*/ 4836269 h 12897395"/>
              <a:gd name="connsiteX566" fmla="*/ 11182814 w 12019618"/>
              <a:gd name="connsiteY566" fmla="*/ 5186698 h 12897395"/>
              <a:gd name="connsiteX567" fmla="*/ 11131952 w 12019618"/>
              <a:gd name="connsiteY567" fmla="*/ 5376333 h 12897395"/>
              <a:gd name="connsiteX568" fmla="*/ 11119844 w 12019618"/>
              <a:gd name="connsiteY568" fmla="*/ 5456331 h 12897395"/>
              <a:gd name="connsiteX569" fmla="*/ 11192518 w 12019618"/>
              <a:gd name="connsiteY569" fmla="*/ 5839061 h 12897395"/>
              <a:gd name="connsiteX570" fmla="*/ 11112224 w 12019618"/>
              <a:gd name="connsiteY570" fmla="*/ 6035679 h 12897395"/>
              <a:gd name="connsiteX571" fmla="*/ 11153050 w 12019618"/>
              <a:gd name="connsiteY571" fmla="*/ 6415204 h 12897395"/>
              <a:gd name="connsiteX572" fmla="*/ 11085054 w 12019618"/>
              <a:gd name="connsiteY572" fmla="*/ 6598142 h 12897395"/>
              <a:gd name="connsiteX573" fmla="*/ 11122332 w 12019618"/>
              <a:gd name="connsiteY573" fmla="*/ 6689740 h 12897395"/>
              <a:gd name="connsiteX574" fmla="*/ 11090638 w 12019618"/>
              <a:gd name="connsiteY574" fmla="*/ 6763622 h 12897395"/>
              <a:gd name="connsiteX575" fmla="*/ 11123272 w 12019618"/>
              <a:gd name="connsiteY575" fmla="*/ 6901161 h 12897395"/>
              <a:gd name="connsiteX576" fmla="*/ 11106520 w 12019618"/>
              <a:gd name="connsiteY576" fmla="*/ 7027101 h 12897395"/>
              <a:gd name="connsiteX577" fmla="*/ 11153870 w 12019618"/>
              <a:gd name="connsiteY577" fmla="*/ 7161149 h 12897395"/>
              <a:gd name="connsiteX578" fmla="*/ 11105234 w 12019618"/>
              <a:gd name="connsiteY578" fmla="*/ 7294653 h 12897395"/>
              <a:gd name="connsiteX579" fmla="*/ 11135796 w 12019618"/>
              <a:gd name="connsiteY579" fmla="*/ 7565410 h 12897395"/>
              <a:gd name="connsiteX580" fmla="*/ 11095004 w 12019618"/>
              <a:gd name="connsiteY580" fmla="*/ 7797496 h 12897395"/>
              <a:gd name="connsiteX581" fmla="*/ 11129462 w 12019618"/>
              <a:gd name="connsiteY581" fmla="*/ 7877206 h 12897395"/>
              <a:gd name="connsiteX582" fmla="*/ 11113304 w 12019618"/>
              <a:gd name="connsiteY582" fmla="*/ 8071162 h 12897395"/>
              <a:gd name="connsiteX583" fmla="*/ 11150582 w 12019618"/>
              <a:gd name="connsiteY583" fmla="*/ 8162759 h 12897395"/>
              <a:gd name="connsiteX584" fmla="*/ 11138474 w 12019618"/>
              <a:gd name="connsiteY584" fmla="*/ 8242757 h 12897395"/>
              <a:gd name="connsiteX585" fmla="*/ 11168096 w 12019618"/>
              <a:gd name="connsiteY585" fmla="*/ 8302092 h 12897395"/>
              <a:gd name="connsiteX586" fmla="*/ 11136404 w 12019618"/>
              <a:gd name="connsiteY586" fmla="*/ 8375975 h 12897395"/>
              <a:gd name="connsiteX587" fmla="*/ 11158964 w 12019618"/>
              <a:gd name="connsiteY587" fmla="*/ 8471063 h 12897395"/>
              <a:gd name="connsiteX588" fmla="*/ 11145034 w 12019618"/>
              <a:gd name="connsiteY588" fmla="*/ 8608889 h 12897395"/>
              <a:gd name="connsiteX589" fmla="*/ 11194014 w 12019618"/>
              <a:gd name="connsiteY589" fmla="*/ 8618790 h 12897395"/>
              <a:gd name="connsiteX590" fmla="*/ 11023722 w 12019618"/>
              <a:gd name="connsiteY590" fmla="*/ 8982044 h 12897395"/>
              <a:gd name="connsiteX591" fmla="*/ 10918414 w 12019618"/>
              <a:gd name="connsiteY591" fmla="*/ 9084155 h 12897395"/>
              <a:gd name="connsiteX592" fmla="*/ 10992028 w 12019618"/>
              <a:gd name="connsiteY592" fmla="*/ 9055927 h 12897395"/>
              <a:gd name="connsiteX593" fmla="*/ 10933322 w 12019618"/>
              <a:gd name="connsiteY593" fmla="*/ 9146981 h 12897395"/>
              <a:gd name="connsiteX594" fmla="*/ 11007126 w 12019618"/>
              <a:gd name="connsiteY594" fmla="*/ 9185071 h 12897395"/>
              <a:gd name="connsiteX595" fmla="*/ 10946002 w 12019618"/>
              <a:gd name="connsiteY595" fmla="*/ 9265937 h 12897395"/>
              <a:gd name="connsiteX596" fmla="*/ 11027652 w 12019618"/>
              <a:gd name="connsiteY596" fmla="*/ 9402608 h 12897395"/>
              <a:gd name="connsiteX597" fmla="*/ 10817092 w 12019618"/>
              <a:gd name="connsiteY597" fmla="*/ 9465122 h 12897395"/>
              <a:gd name="connsiteX598" fmla="*/ 10856384 w 12019618"/>
              <a:gd name="connsiteY598" fmla="*/ 9565209 h 12897395"/>
              <a:gd name="connsiteX599" fmla="*/ 10957204 w 12019618"/>
              <a:gd name="connsiteY599" fmla="*/ 9586128 h 12897395"/>
              <a:gd name="connsiteX600" fmla="*/ 10967276 w 12019618"/>
              <a:gd name="connsiteY600" fmla="*/ 9628579 h 12897395"/>
              <a:gd name="connsiteX601" fmla="*/ 10992064 w 12019618"/>
              <a:gd name="connsiteY601" fmla="*/ 9667537 h 12897395"/>
              <a:gd name="connsiteX602" fmla="*/ 10901316 w 12019618"/>
              <a:gd name="connsiteY602" fmla="*/ 9689068 h 12897395"/>
              <a:gd name="connsiteX603" fmla="*/ 10941046 w 12019618"/>
              <a:gd name="connsiteY603" fmla="*/ 9780084 h 12897395"/>
              <a:gd name="connsiteX604" fmla="*/ 10899280 w 12019618"/>
              <a:gd name="connsiteY604" fmla="*/ 9811517 h 12897395"/>
              <a:gd name="connsiteX605" fmla="*/ 10948856 w 12019618"/>
              <a:gd name="connsiteY605" fmla="*/ 9889434 h 12897395"/>
              <a:gd name="connsiteX606" fmla="*/ 10894828 w 12019618"/>
              <a:gd name="connsiteY606" fmla="*/ 9923776 h 12897395"/>
              <a:gd name="connsiteX607" fmla="*/ 10951464 w 12019618"/>
              <a:gd name="connsiteY607" fmla="*/ 9965940 h 12897395"/>
              <a:gd name="connsiteX608" fmla="*/ 10956892 w 12019618"/>
              <a:gd name="connsiteY608" fmla="*/ 10054332 h 12897395"/>
              <a:gd name="connsiteX609" fmla="*/ 10883278 w 12019618"/>
              <a:gd name="connsiteY609" fmla="*/ 10082560 h 12897395"/>
              <a:gd name="connsiteX610" fmla="*/ 10841512 w 12019618"/>
              <a:gd name="connsiteY610" fmla="*/ 10113993 h 12897395"/>
              <a:gd name="connsiteX611" fmla="*/ 10908256 w 12019618"/>
              <a:gd name="connsiteY611" fmla="*/ 10187837 h 12897395"/>
              <a:gd name="connsiteX612" fmla="*/ 10938070 w 12019618"/>
              <a:gd name="connsiteY612" fmla="*/ 10313490 h 12897395"/>
              <a:gd name="connsiteX613" fmla="*/ 10879172 w 12019618"/>
              <a:gd name="connsiteY613" fmla="*/ 10338226 h 12897395"/>
              <a:gd name="connsiteX614" fmla="*/ 10943688 w 12019618"/>
              <a:gd name="connsiteY614" fmla="*/ 10468200 h 12897395"/>
              <a:gd name="connsiteX615" fmla="*/ 10867622 w 12019618"/>
              <a:gd name="connsiteY615" fmla="*/ 10497010 h 12897395"/>
              <a:gd name="connsiteX616" fmla="*/ 10956334 w 12019618"/>
              <a:gd name="connsiteY616" fmla="*/ 10597927 h 12897395"/>
              <a:gd name="connsiteX617" fmla="*/ 10887958 w 12019618"/>
              <a:gd name="connsiteY617" fmla="*/ 10648229 h 12897395"/>
              <a:gd name="connsiteX618" fmla="*/ 10942212 w 12019618"/>
              <a:gd name="connsiteY618" fmla="*/ 10669435 h 12897395"/>
              <a:gd name="connsiteX619" fmla="*/ 10824414 w 12019618"/>
              <a:gd name="connsiteY619" fmla="*/ 10718907 h 12897395"/>
              <a:gd name="connsiteX620" fmla="*/ 10917770 w 12019618"/>
              <a:gd name="connsiteY620" fmla="*/ 10773882 h 12897395"/>
              <a:gd name="connsiteX621" fmla="*/ 10947986 w 12019618"/>
              <a:gd name="connsiteY621" fmla="*/ 10901233 h 12897395"/>
              <a:gd name="connsiteX622" fmla="*/ 10931044 w 12019618"/>
              <a:gd name="connsiteY622" fmla="*/ 10960854 h 12897395"/>
              <a:gd name="connsiteX623" fmla="*/ 10965310 w 12019618"/>
              <a:gd name="connsiteY623" fmla="*/ 10974247 h 12897395"/>
              <a:gd name="connsiteX624" fmla="*/ 10909422 w 12019618"/>
              <a:gd name="connsiteY624" fmla="*/ 11077188 h 12897395"/>
              <a:gd name="connsiteX625" fmla="*/ 10953796 w 12019618"/>
              <a:gd name="connsiteY625" fmla="*/ 11122261 h 12897395"/>
              <a:gd name="connsiteX626" fmla="*/ 10912030 w 12019618"/>
              <a:gd name="connsiteY626" fmla="*/ 11153694 h 12897395"/>
              <a:gd name="connsiteX627" fmla="*/ 10931984 w 12019618"/>
              <a:gd name="connsiteY627" fmla="*/ 11172277 h 12897395"/>
              <a:gd name="connsiteX628" fmla="*/ 10882790 w 12019618"/>
              <a:gd name="connsiteY628" fmla="*/ 11226995 h 12897395"/>
              <a:gd name="connsiteX629" fmla="*/ 10839392 w 12019618"/>
              <a:gd name="connsiteY629" fmla="*/ 11382574 h 12897395"/>
              <a:gd name="connsiteX630" fmla="*/ 10942818 w 12019618"/>
              <a:gd name="connsiteY630" fmla="*/ 11479999 h 12897395"/>
              <a:gd name="connsiteX631" fmla="*/ 10921198 w 12019618"/>
              <a:gd name="connsiteY631" fmla="*/ 11596332 h 12897395"/>
              <a:gd name="connsiteX632" fmla="*/ 10953830 w 12019618"/>
              <a:gd name="connsiteY632" fmla="*/ 11733872 h 12897395"/>
              <a:gd name="connsiteX633" fmla="*/ 10870334 w 12019618"/>
              <a:gd name="connsiteY633" fmla="*/ 11785967 h 12897395"/>
              <a:gd name="connsiteX634" fmla="*/ 11013076 w 12019618"/>
              <a:gd name="connsiteY634" fmla="*/ 11852541 h 12897395"/>
              <a:gd name="connsiteX635" fmla="*/ 10871084 w 12019618"/>
              <a:gd name="connsiteY635" fmla="*/ 11931071 h 12897395"/>
              <a:gd name="connsiteX636" fmla="*/ 10903160 w 12019618"/>
              <a:gd name="connsiteY636" fmla="*/ 11989824 h 12897395"/>
              <a:gd name="connsiteX637" fmla="*/ 10906134 w 12019618"/>
              <a:gd name="connsiteY637" fmla="*/ 12078798 h 12897395"/>
              <a:gd name="connsiteX638" fmla="*/ 10928294 w 12019618"/>
              <a:gd name="connsiteY638" fmla="*/ 12172189 h 12897395"/>
              <a:gd name="connsiteX639" fmla="*/ 10938366 w 12019618"/>
              <a:gd name="connsiteY639" fmla="*/ 12214639 h 12897395"/>
              <a:gd name="connsiteX640" fmla="*/ 10909124 w 12019618"/>
              <a:gd name="connsiteY640" fmla="*/ 12287941 h 12897395"/>
              <a:gd name="connsiteX641" fmla="*/ 10982930 w 12019618"/>
              <a:gd name="connsiteY641" fmla="*/ 12326031 h 12897395"/>
              <a:gd name="connsiteX642" fmla="*/ 10865726 w 12019618"/>
              <a:gd name="connsiteY642" fmla="*/ 12443519 h 12897395"/>
              <a:gd name="connsiteX643" fmla="*/ 10958890 w 12019618"/>
              <a:gd name="connsiteY643" fmla="*/ 12432176 h 12897395"/>
              <a:gd name="connsiteX644" fmla="*/ 10991334 w 12019618"/>
              <a:gd name="connsiteY644" fmla="*/ 12503397 h 12897395"/>
              <a:gd name="connsiteX645" fmla="*/ 10917718 w 12019618"/>
              <a:gd name="connsiteY645" fmla="*/ 12531625 h 12897395"/>
              <a:gd name="connsiteX646" fmla="*/ 10974392 w 12019618"/>
              <a:gd name="connsiteY646" fmla="*/ 12563019 h 12897395"/>
              <a:gd name="connsiteX647" fmla="*/ 10908028 w 12019618"/>
              <a:gd name="connsiteY647" fmla="*/ 12621811 h 12897395"/>
              <a:gd name="connsiteX648" fmla="*/ 10955186 w 12019618"/>
              <a:gd name="connsiteY648" fmla="*/ 12689540 h 12897395"/>
              <a:gd name="connsiteX649" fmla="*/ 10918292 w 12019618"/>
              <a:gd name="connsiteY649" fmla="*/ 12730579 h 12897395"/>
              <a:gd name="connsiteX650" fmla="*/ 10948508 w 12019618"/>
              <a:gd name="connsiteY650" fmla="*/ 12857930 h 12897395"/>
              <a:gd name="connsiteX651" fmla="*/ 10184990 w 12019618"/>
              <a:gd name="connsiteY651" fmla="*/ 12893805 h 12897395"/>
              <a:gd name="connsiteX652" fmla="*/ 7842690 w 12019618"/>
              <a:gd name="connsiteY652" fmla="*/ 12837934 h 12897395"/>
              <a:gd name="connsiteX653" fmla="*/ 7437554 w 12019618"/>
              <a:gd name="connsiteY653" fmla="*/ 12822855 h 12897395"/>
              <a:gd name="connsiteX654" fmla="*/ 7030000 w 12019618"/>
              <a:gd name="connsiteY654" fmla="*/ 12797589 h 12897395"/>
              <a:gd name="connsiteX655" fmla="*/ 5930160 w 12019618"/>
              <a:gd name="connsiteY655" fmla="*/ 12759012 h 12897395"/>
              <a:gd name="connsiteX656" fmla="*/ 5792220 w 12019618"/>
              <a:gd name="connsiteY656" fmla="*/ 12723583 h 12897395"/>
              <a:gd name="connsiteX657" fmla="*/ 3672990 w 12019618"/>
              <a:gd name="connsiteY657" fmla="*/ 12526899 h 12897395"/>
              <a:gd name="connsiteX658" fmla="*/ 3604054 w 12019618"/>
              <a:gd name="connsiteY658" fmla="*/ 12498415 h 12897395"/>
              <a:gd name="connsiteX659" fmla="*/ 3513116 w 12019618"/>
              <a:gd name="connsiteY659" fmla="*/ 12453628 h 12897395"/>
              <a:gd name="connsiteX660" fmla="*/ 2579271 w 12019618"/>
              <a:gd name="connsiteY660" fmla="*/ 12241146 h 12897395"/>
              <a:gd name="connsiteX661" fmla="*/ 2598631 w 12019618"/>
              <a:gd name="connsiteY661" fmla="*/ 12191712 h 12897395"/>
              <a:gd name="connsiteX662" fmla="*/ 2453841 w 12019618"/>
              <a:gd name="connsiteY662" fmla="*/ 12127418 h 12897395"/>
              <a:gd name="connsiteX663" fmla="*/ 2718810 w 12019618"/>
              <a:gd name="connsiteY663" fmla="*/ 12163198 h 12897395"/>
              <a:gd name="connsiteX664" fmla="*/ 3406678 w 12019618"/>
              <a:gd name="connsiteY664" fmla="*/ 12277999 h 12897395"/>
              <a:gd name="connsiteX665" fmla="*/ 3315740 w 12019618"/>
              <a:gd name="connsiteY665" fmla="*/ 12233212 h 12897395"/>
              <a:gd name="connsiteX666" fmla="*/ 2536969 w 12019618"/>
              <a:gd name="connsiteY666" fmla="*/ 12062854 h 12897395"/>
              <a:gd name="connsiteX667" fmla="*/ 2322805 w 12019618"/>
              <a:gd name="connsiteY667" fmla="*/ 11979147 h 12897395"/>
              <a:gd name="connsiteX668" fmla="*/ 2457735 w 12019618"/>
              <a:gd name="connsiteY668" fmla="*/ 11936372 h 12897395"/>
              <a:gd name="connsiteX669" fmla="*/ 2737823 w 12019618"/>
              <a:gd name="connsiteY669" fmla="*/ 11970358 h 12897395"/>
              <a:gd name="connsiteX670" fmla="*/ 3573075 w 12019618"/>
              <a:gd name="connsiteY670" fmla="*/ 12105792 h 12897395"/>
              <a:gd name="connsiteX671" fmla="*/ 4528542 w 12019618"/>
              <a:gd name="connsiteY671" fmla="*/ 12201941 h 12897395"/>
              <a:gd name="connsiteX672" fmla="*/ 4344036 w 12019618"/>
              <a:gd name="connsiteY672" fmla="*/ 12166799 h 12897395"/>
              <a:gd name="connsiteX673" fmla="*/ 3526320 w 12019618"/>
              <a:gd name="connsiteY673" fmla="*/ 12039760 h 12897395"/>
              <a:gd name="connsiteX674" fmla="*/ 2582594 w 12019618"/>
              <a:gd name="connsiteY674" fmla="*/ 11851145 h 12897395"/>
              <a:gd name="connsiteX675" fmla="*/ 2491655 w 12019618"/>
              <a:gd name="connsiteY675" fmla="*/ 11806359 h 12897395"/>
              <a:gd name="connsiteX676" fmla="*/ 2550059 w 12019618"/>
              <a:gd name="connsiteY676" fmla="*/ 11808196 h 12897395"/>
              <a:gd name="connsiteX677" fmla="*/ 2579134 w 12019618"/>
              <a:gd name="connsiteY677" fmla="*/ 11811566 h 12897395"/>
              <a:gd name="connsiteX678" fmla="*/ 2622087 w 12019618"/>
              <a:gd name="connsiteY678" fmla="*/ 11819683 h 12897395"/>
              <a:gd name="connsiteX679" fmla="*/ 2722617 w 12019618"/>
              <a:gd name="connsiteY679" fmla="*/ 11837681 h 12897395"/>
              <a:gd name="connsiteX680" fmla="*/ 2737721 w 12019618"/>
              <a:gd name="connsiteY680" fmla="*/ 11839951 h 12897395"/>
              <a:gd name="connsiteX681" fmla="*/ 2887492 w 12019618"/>
              <a:gd name="connsiteY681" fmla="*/ 11885971 h 12897395"/>
              <a:gd name="connsiteX682" fmla="*/ 3098622 w 12019618"/>
              <a:gd name="connsiteY682" fmla="*/ 11929593 h 12897395"/>
              <a:gd name="connsiteX683" fmla="*/ 3732235 w 12019618"/>
              <a:gd name="connsiteY683" fmla="*/ 12023188 h 12897395"/>
              <a:gd name="connsiteX684" fmla="*/ 3732235 w 12019618"/>
              <a:gd name="connsiteY684" fmla="*/ 12023188 h 12897395"/>
              <a:gd name="connsiteX685" fmla="*/ 2402944 w 12019618"/>
              <a:gd name="connsiteY685" fmla="*/ 11705442 h 12897395"/>
              <a:gd name="connsiteX686" fmla="*/ 2368084 w 12019618"/>
              <a:gd name="connsiteY686" fmla="*/ 11624033 h 12897395"/>
              <a:gd name="connsiteX687" fmla="*/ 2367893 w 12019618"/>
              <a:gd name="connsiteY687" fmla="*/ 11557715 h 12897395"/>
              <a:gd name="connsiteX688" fmla="*/ 2323555 w 12019618"/>
              <a:gd name="connsiteY688" fmla="*/ 11501871 h 12897395"/>
              <a:gd name="connsiteX689" fmla="*/ 2598405 w 12019618"/>
              <a:gd name="connsiteY689" fmla="*/ 11513784 h 12897395"/>
              <a:gd name="connsiteX690" fmla="*/ 2546780 w 12019618"/>
              <a:gd name="connsiteY690" fmla="*/ 11438146 h 12897395"/>
              <a:gd name="connsiteX691" fmla="*/ 2920258 w 12019618"/>
              <a:gd name="connsiteY691" fmla="*/ 11516337 h 12897395"/>
              <a:gd name="connsiteX692" fmla="*/ 2959204 w 12019618"/>
              <a:gd name="connsiteY692" fmla="*/ 11473019 h 12897395"/>
              <a:gd name="connsiteX693" fmla="*/ 2431054 w 12019618"/>
              <a:gd name="connsiteY693" fmla="*/ 11354401 h 12897395"/>
              <a:gd name="connsiteX694" fmla="*/ 2710774 w 12019618"/>
              <a:gd name="connsiteY694" fmla="*/ 11375919 h 12897395"/>
              <a:gd name="connsiteX695" fmla="*/ 2983801 w 12019618"/>
              <a:gd name="connsiteY695" fmla="*/ 11445659 h 12897395"/>
              <a:gd name="connsiteX696" fmla="*/ 3103980 w 12019618"/>
              <a:gd name="connsiteY696" fmla="*/ 11417145 h 12897395"/>
              <a:gd name="connsiteX697" fmla="*/ 1683383 w 12019618"/>
              <a:gd name="connsiteY697" fmla="*/ 11042144 h 12897395"/>
              <a:gd name="connsiteX698" fmla="*/ 1472040 w 12019618"/>
              <a:gd name="connsiteY698" fmla="*/ 10970323 h 12897395"/>
              <a:gd name="connsiteX699" fmla="*/ 1447252 w 12019618"/>
              <a:gd name="connsiteY699" fmla="*/ 10931364 h 12897395"/>
              <a:gd name="connsiteX700" fmla="*/ 1206512 w 12019618"/>
              <a:gd name="connsiteY700" fmla="*/ 10855757 h 12897395"/>
              <a:gd name="connsiteX701" fmla="*/ 1474301 w 12019618"/>
              <a:gd name="connsiteY701" fmla="*/ 10903423 h 12897395"/>
              <a:gd name="connsiteX702" fmla="*/ 1211156 w 12019618"/>
              <a:gd name="connsiteY702" fmla="*/ 10809815 h 12897395"/>
              <a:gd name="connsiteX703" fmla="*/ 967561 w 12019618"/>
              <a:gd name="connsiteY703" fmla="*/ 10733092 h 12897395"/>
              <a:gd name="connsiteX704" fmla="*/ 935521 w 12019618"/>
              <a:gd name="connsiteY704" fmla="*/ 10663569 h 12897395"/>
              <a:gd name="connsiteX705" fmla="*/ 495334 w 12019618"/>
              <a:gd name="connsiteY705" fmla="*/ 10500763 h 12897395"/>
              <a:gd name="connsiteX706" fmla="*/ 824630 w 12019618"/>
              <a:gd name="connsiteY706" fmla="*/ 10600199 h 12897395"/>
              <a:gd name="connsiteX707" fmla="*/ 1043402 w 12019618"/>
              <a:gd name="connsiteY707" fmla="*/ 10648734 h 12897395"/>
              <a:gd name="connsiteX708" fmla="*/ 976693 w 12019618"/>
              <a:gd name="connsiteY708" fmla="*/ 10564119 h 12897395"/>
              <a:gd name="connsiteX709" fmla="*/ 980538 w 12019618"/>
              <a:gd name="connsiteY709" fmla="*/ 10566020 h 12897395"/>
              <a:gd name="connsiteX710" fmla="*/ 1013779 w 12019618"/>
              <a:gd name="connsiteY710" fmla="*/ 10589399 h 12897395"/>
              <a:gd name="connsiteX711" fmla="*/ 1000906 w 12019618"/>
              <a:gd name="connsiteY711" fmla="*/ 10576087 h 12897395"/>
              <a:gd name="connsiteX712" fmla="*/ 980538 w 12019618"/>
              <a:gd name="connsiteY712" fmla="*/ 10566020 h 12897395"/>
              <a:gd name="connsiteX713" fmla="*/ 979962 w 12019618"/>
              <a:gd name="connsiteY713" fmla="*/ 10565614 h 12897395"/>
              <a:gd name="connsiteX714" fmla="*/ 976693 w 12019618"/>
              <a:gd name="connsiteY714" fmla="*/ 10564119 h 12897395"/>
              <a:gd name="connsiteX715" fmla="*/ 514503 w 12019618"/>
              <a:gd name="connsiteY715" fmla="*/ 10385012 h 12897395"/>
              <a:gd name="connsiteX716" fmla="*/ 379226 w 12019618"/>
              <a:gd name="connsiteY716" fmla="*/ 10284381 h 12897395"/>
              <a:gd name="connsiteX717" fmla="*/ 253238 w 12019618"/>
              <a:gd name="connsiteY717" fmla="*/ 10091867 h 12897395"/>
              <a:gd name="connsiteX718" fmla="*/ 361500 w 12019618"/>
              <a:gd name="connsiteY718" fmla="*/ 10209669 h 12897395"/>
              <a:gd name="connsiteX719" fmla="*/ 418850 w 12019618"/>
              <a:gd name="connsiteY719" fmla="*/ 10184207 h 12897395"/>
              <a:gd name="connsiteX720" fmla="*/ 433697 w 12019618"/>
              <a:gd name="connsiteY720" fmla="*/ 10181682 h 12897395"/>
              <a:gd name="connsiteX721" fmla="*/ 439950 w 12019618"/>
              <a:gd name="connsiteY721" fmla="*/ 10185787 h 12897395"/>
              <a:gd name="connsiteX722" fmla="*/ 521218 w 12019618"/>
              <a:gd name="connsiteY722" fmla="*/ 10205851 h 12897395"/>
              <a:gd name="connsiteX723" fmla="*/ 400657 w 12019618"/>
              <a:gd name="connsiteY723" fmla="*/ 10101730 h 12897395"/>
              <a:gd name="connsiteX724" fmla="*/ 380513 w 12019618"/>
              <a:gd name="connsiteY724" fmla="*/ 10016829 h 12897395"/>
              <a:gd name="connsiteX725" fmla="*/ 409945 w 12019618"/>
              <a:gd name="connsiteY725" fmla="*/ 10009846 h 12897395"/>
              <a:gd name="connsiteX726" fmla="*/ 244643 w 12019618"/>
              <a:gd name="connsiteY726" fmla="*/ 9848183 h 12897395"/>
              <a:gd name="connsiteX727" fmla="*/ 259168 w 12019618"/>
              <a:gd name="connsiteY727" fmla="*/ 9778373 h 12897395"/>
              <a:gd name="connsiteX728" fmla="*/ 212412 w 12019618"/>
              <a:gd name="connsiteY728" fmla="*/ 9712342 h 12897395"/>
              <a:gd name="connsiteX729" fmla="*/ 347498 w 12019618"/>
              <a:gd name="connsiteY729" fmla="*/ 9746654 h 12897395"/>
              <a:gd name="connsiteX730" fmla="*/ 147895 w 12019618"/>
              <a:gd name="connsiteY730" fmla="*/ 9582368 h 12897395"/>
              <a:gd name="connsiteX731" fmla="*/ 59374 w 12019618"/>
              <a:gd name="connsiteY731" fmla="*/ 9547769 h 12897395"/>
              <a:gd name="connsiteX732" fmla="*/ 129 w 12019618"/>
              <a:gd name="connsiteY732" fmla="*/ 9429099 h 12897395"/>
              <a:gd name="connsiteX733" fmla="*/ 102984 w 12019618"/>
              <a:gd name="connsiteY733" fmla="*/ 9327571 h 12897395"/>
              <a:gd name="connsiteX734" fmla="*/ 53409 w 12019618"/>
              <a:gd name="connsiteY734" fmla="*/ 9249653 h 12897395"/>
              <a:gd name="connsiteX735" fmla="*/ 168004 w 12019618"/>
              <a:gd name="connsiteY735" fmla="*/ 9055658 h 12897395"/>
              <a:gd name="connsiteX736" fmla="*/ 132763 w 12019618"/>
              <a:gd name="connsiteY736" fmla="*/ 8841613 h 12897395"/>
              <a:gd name="connsiteX737" fmla="*/ 240488 w 12019618"/>
              <a:gd name="connsiteY737" fmla="*/ 8749690 h 12897395"/>
              <a:gd name="connsiteX738" fmla="*/ 54314 w 12019618"/>
              <a:gd name="connsiteY738" fmla="*/ 8849465 h 12897395"/>
              <a:gd name="connsiteX739" fmla="*/ 232833 w 12019618"/>
              <a:gd name="connsiteY739" fmla="*/ 8717428 h 12897395"/>
              <a:gd name="connsiteX740" fmla="*/ 165898 w 12019618"/>
              <a:gd name="connsiteY740" fmla="*/ 8577266 h 12897395"/>
              <a:gd name="connsiteX741" fmla="*/ 412257 w 12019618"/>
              <a:gd name="connsiteY741" fmla="*/ 8185203 h 12897395"/>
              <a:gd name="connsiteX742" fmla="*/ 355204 w 12019618"/>
              <a:gd name="connsiteY742" fmla="*/ 8021174 h 12897395"/>
              <a:gd name="connsiteX743" fmla="*/ 475227 w 12019618"/>
              <a:gd name="connsiteY743" fmla="*/ 7915571 h 12897395"/>
              <a:gd name="connsiteX744" fmla="*/ 670689 w 12019618"/>
              <a:gd name="connsiteY744" fmla="*/ 7723912 h 12897395"/>
              <a:gd name="connsiteX745" fmla="*/ 670689 w 12019618"/>
              <a:gd name="connsiteY745" fmla="*/ 7723912 h 12897395"/>
              <a:gd name="connsiteX746" fmla="*/ 619290 w 12019618"/>
              <a:gd name="connsiteY746" fmla="*/ 7703823 h 12897395"/>
              <a:gd name="connsiteX747" fmla="*/ 564653 w 12019618"/>
              <a:gd name="connsiteY747" fmla="*/ 7549981 h 12897395"/>
              <a:gd name="connsiteX748" fmla="*/ 606800 w 12019618"/>
              <a:gd name="connsiteY748" fmla="*/ 7651185 h 12897395"/>
              <a:gd name="connsiteX749" fmla="*/ 512851 w 12019618"/>
              <a:gd name="connsiteY749" fmla="*/ 7528194 h 12897395"/>
              <a:gd name="connsiteX750" fmla="*/ 850898 w 12019618"/>
              <a:gd name="connsiteY750" fmla="*/ 7326022 h 12897395"/>
              <a:gd name="connsiteX751" fmla="*/ 869876 w 12019618"/>
              <a:gd name="connsiteY751" fmla="*/ 7143952 h 12897395"/>
              <a:gd name="connsiteX752" fmla="*/ 749697 w 12019618"/>
              <a:gd name="connsiteY752" fmla="*/ 7172467 h 12897395"/>
              <a:gd name="connsiteX753" fmla="*/ 845088 w 12019618"/>
              <a:gd name="connsiteY753" fmla="*/ 7104993 h 12897395"/>
              <a:gd name="connsiteX754" fmla="*/ 835016 w 12019618"/>
              <a:gd name="connsiteY754" fmla="*/ 7062543 h 12897395"/>
              <a:gd name="connsiteX755" fmla="*/ 906213 w 12019618"/>
              <a:gd name="connsiteY755" fmla="*/ 7024127 h 12897395"/>
              <a:gd name="connsiteX756" fmla="*/ 810228 w 12019618"/>
              <a:gd name="connsiteY756" fmla="*/ 7023585 h 12897395"/>
              <a:gd name="connsiteX757" fmla="*/ 550440 w 12019618"/>
              <a:gd name="connsiteY757" fmla="*/ 7151587 h 12897395"/>
              <a:gd name="connsiteX758" fmla="*/ 805203 w 12019618"/>
              <a:gd name="connsiteY758" fmla="*/ 6936890 h 12897395"/>
              <a:gd name="connsiteX759" fmla="*/ 760462 w 12019618"/>
              <a:gd name="connsiteY759" fmla="*/ 6879349 h 12897395"/>
              <a:gd name="connsiteX760" fmla="*/ 973459 w 12019618"/>
              <a:gd name="connsiteY760" fmla="*/ 6696085 h 12897395"/>
              <a:gd name="connsiteX761" fmla="*/ 995236 w 12019618"/>
              <a:gd name="connsiteY761" fmla="*/ 6656840 h 12897395"/>
              <a:gd name="connsiteX762" fmla="*/ 789512 w 12019618"/>
              <a:gd name="connsiteY762" fmla="*/ 6739729 h 12897395"/>
              <a:gd name="connsiteX763" fmla="*/ 1019678 w 12019618"/>
              <a:gd name="connsiteY763" fmla="*/ 6552393 h 12897395"/>
              <a:gd name="connsiteX764" fmla="*/ 1104997 w 12019618"/>
              <a:gd name="connsiteY764" fmla="*/ 6442469 h 12897395"/>
              <a:gd name="connsiteX765" fmla="*/ 1332901 w 12019618"/>
              <a:gd name="connsiteY765" fmla="*/ 6322032 h 12897395"/>
              <a:gd name="connsiteX766" fmla="*/ 1823392 w 12019618"/>
              <a:gd name="connsiteY766" fmla="*/ 6216416 h 12897395"/>
              <a:gd name="connsiteX767" fmla="*/ 2480627 w 12019618"/>
              <a:gd name="connsiteY767" fmla="*/ 6082001 h 12897395"/>
              <a:gd name="connsiteX768" fmla="*/ 2367721 w 12019618"/>
              <a:gd name="connsiteY768" fmla="*/ 6010141 h 12897395"/>
              <a:gd name="connsiteX769" fmla="*/ 2411904 w 12019618"/>
              <a:gd name="connsiteY769" fmla="*/ 5988897 h 12897395"/>
              <a:gd name="connsiteX770" fmla="*/ 2286296 w 12019618"/>
              <a:gd name="connsiteY770" fmla="*/ 5929018 h 12897395"/>
              <a:gd name="connsiteX771" fmla="*/ 2327836 w 12019618"/>
              <a:gd name="connsiteY771" fmla="*/ 5842037 h 12897395"/>
              <a:gd name="connsiteX772" fmla="*/ 2327836 w 12019618"/>
              <a:gd name="connsiteY772" fmla="*/ 5842037 h 12897395"/>
              <a:gd name="connsiteX773" fmla="*/ 2305465 w 12019618"/>
              <a:gd name="connsiteY773" fmla="*/ 5813267 h 12897395"/>
              <a:gd name="connsiteX774" fmla="*/ 2491795 w 12019618"/>
              <a:gd name="connsiteY774" fmla="*/ 5790580 h 12897395"/>
              <a:gd name="connsiteX775" fmla="*/ 2486960 w 12019618"/>
              <a:gd name="connsiteY775" fmla="*/ 5770205 h 12897395"/>
              <a:gd name="connsiteX776" fmla="*/ 2567862 w 12019618"/>
              <a:gd name="connsiteY776" fmla="*/ 5761771 h 12897395"/>
              <a:gd name="connsiteX777" fmla="*/ 2430133 w 12019618"/>
              <a:gd name="connsiteY777" fmla="*/ 5661723 h 12897395"/>
              <a:gd name="connsiteX778" fmla="*/ 2525715 w 12019618"/>
              <a:gd name="connsiteY778" fmla="*/ 5660568 h 12897395"/>
              <a:gd name="connsiteX779" fmla="*/ 2471304 w 12019618"/>
              <a:gd name="connsiteY779" fmla="*/ 5562274 h 12897395"/>
              <a:gd name="connsiteX780" fmla="*/ 2287011 w 12019618"/>
              <a:gd name="connsiteY780" fmla="*/ 5462512 h 12897395"/>
              <a:gd name="connsiteX781" fmla="*/ 2389654 w 12019618"/>
              <a:gd name="connsiteY781" fmla="*/ 5425604 h 12897395"/>
              <a:gd name="connsiteX782" fmla="*/ 2342898 w 12019618"/>
              <a:gd name="connsiteY782" fmla="*/ 5359572 h 12897395"/>
              <a:gd name="connsiteX783" fmla="*/ 2300942 w 12019618"/>
              <a:gd name="connsiteY783" fmla="*/ 5324687 h 12897395"/>
              <a:gd name="connsiteX784" fmla="*/ 2286036 w 12019618"/>
              <a:gd name="connsiteY784" fmla="*/ 5261860 h 12897395"/>
              <a:gd name="connsiteX785" fmla="*/ 2248949 w 12019618"/>
              <a:gd name="connsiteY785" fmla="*/ 5236582 h 12897395"/>
              <a:gd name="connsiteX786" fmla="*/ 2307848 w 12019618"/>
              <a:gd name="connsiteY786" fmla="*/ 5211845 h 12897395"/>
              <a:gd name="connsiteX787" fmla="*/ 2270571 w 12019618"/>
              <a:gd name="connsiteY787" fmla="*/ 5120247 h 12897395"/>
              <a:gd name="connsiteX788" fmla="*/ 2361318 w 12019618"/>
              <a:gd name="connsiteY788" fmla="*/ 5098716 h 12897395"/>
              <a:gd name="connsiteX789" fmla="*/ 2343994 w 12019618"/>
              <a:gd name="connsiteY789" fmla="*/ 5025702 h 12897395"/>
              <a:gd name="connsiteX790" fmla="*/ 2405310 w 12019618"/>
              <a:gd name="connsiteY790" fmla="*/ 5011154 h 12897395"/>
              <a:gd name="connsiteX791" fmla="*/ 2405119 w 12019618"/>
              <a:gd name="connsiteY791" fmla="*/ 4944835 h 12897395"/>
              <a:gd name="connsiteX792" fmla="*/ 2346788 w 12019618"/>
              <a:gd name="connsiteY792" fmla="*/ 4901673 h 12897395"/>
              <a:gd name="connsiteX793" fmla="*/ 2340765 w 12019618"/>
              <a:gd name="connsiteY793" fmla="*/ 4879708 h 12897395"/>
              <a:gd name="connsiteX794" fmla="*/ 2344026 w 12019618"/>
              <a:gd name="connsiteY794" fmla="*/ 4879796 h 12897395"/>
              <a:gd name="connsiteX795" fmla="*/ 2382367 w 12019618"/>
              <a:gd name="connsiteY795" fmla="*/ 4783429 h 12897395"/>
              <a:gd name="connsiteX796" fmla="*/ 2399309 w 12019618"/>
              <a:gd name="connsiteY796" fmla="*/ 4723807 h 12897395"/>
              <a:gd name="connsiteX797" fmla="*/ 2376748 w 12019618"/>
              <a:gd name="connsiteY797" fmla="*/ 4628718 h 12897395"/>
              <a:gd name="connsiteX798" fmla="*/ 2502893 w 12019618"/>
              <a:gd name="connsiteY798" fmla="*/ 4275940 h 12897395"/>
              <a:gd name="connsiteX799" fmla="*/ 2463792 w 12019618"/>
              <a:gd name="connsiteY799" fmla="*/ 4242171 h 12897395"/>
              <a:gd name="connsiteX800" fmla="*/ 2507940 w 12019618"/>
              <a:gd name="connsiteY800" fmla="*/ 4231696 h 12897395"/>
              <a:gd name="connsiteX801" fmla="*/ 2460781 w 12019618"/>
              <a:gd name="connsiteY801" fmla="*/ 4163966 h 12897395"/>
              <a:gd name="connsiteX802" fmla="*/ 2428551 w 12019618"/>
              <a:gd name="connsiteY802" fmla="*/ 4028126 h 12897395"/>
              <a:gd name="connsiteX803" fmla="*/ 2386036 w 12019618"/>
              <a:gd name="connsiteY803" fmla="*/ 3914454 h 12897395"/>
              <a:gd name="connsiteX804" fmla="*/ 2545563 w 12019618"/>
              <a:gd name="connsiteY804" fmla="*/ 3844319 h 12897395"/>
              <a:gd name="connsiteX805" fmla="*/ 2547599 w 12019618"/>
              <a:gd name="connsiteY805" fmla="*/ 3721871 h 12897395"/>
              <a:gd name="connsiteX806" fmla="*/ 2636120 w 12019618"/>
              <a:gd name="connsiteY806" fmla="*/ 3756470 h 12897395"/>
              <a:gd name="connsiteX807" fmla="*/ 2580926 w 12019618"/>
              <a:gd name="connsiteY807" fmla="*/ 3523842 h 12897395"/>
              <a:gd name="connsiteX808" fmla="*/ 2619680 w 12019618"/>
              <a:gd name="connsiteY808" fmla="*/ 3414205 h 12897395"/>
              <a:gd name="connsiteX809" fmla="*/ 2449353 w 12019618"/>
              <a:gd name="connsiteY809" fmla="*/ 3165847 h 12897395"/>
              <a:gd name="connsiteX810" fmla="*/ 2625073 w 12019618"/>
              <a:gd name="connsiteY810" fmla="*/ 2890987 h 12897395"/>
              <a:gd name="connsiteX811" fmla="*/ 2661220 w 12019618"/>
              <a:gd name="connsiteY811" fmla="*/ 2704844 h 12897395"/>
              <a:gd name="connsiteX812" fmla="*/ 2612202 w 12019618"/>
              <a:gd name="connsiteY812" fmla="*/ 2705712 h 12897395"/>
              <a:gd name="connsiteX813" fmla="*/ 2625978 w 12019618"/>
              <a:gd name="connsiteY813" fmla="*/ 2490799 h 12897395"/>
              <a:gd name="connsiteX814" fmla="*/ 2571378 w 12019618"/>
              <a:gd name="connsiteY814" fmla="*/ 2326187 h 12897395"/>
              <a:gd name="connsiteX815" fmla="*/ 2668437 w 12019618"/>
              <a:gd name="connsiteY815" fmla="*/ 2123797 h 12897395"/>
              <a:gd name="connsiteX816" fmla="*/ 2599678 w 12019618"/>
              <a:gd name="connsiteY816" fmla="*/ 2041464 h 12897395"/>
              <a:gd name="connsiteX817" fmla="*/ 2738468 w 12019618"/>
              <a:gd name="connsiteY817" fmla="*/ 1818411 h 12897395"/>
              <a:gd name="connsiteX818" fmla="*/ 3370569 w 12019618"/>
              <a:gd name="connsiteY818" fmla="*/ 1501630 h 12897395"/>
              <a:gd name="connsiteX819" fmla="*/ 4030659 w 12019618"/>
              <a:gd name="connsiteY819" fmla="*/ 1368330 h 12897395"/>
              <a:gd name="connsiteX820" fmla="*/ 4113943 w 12019618"/>
              <a:gd name="connsiteY820" fmla="*/ 1380855 h 12897395"/>
              <a:gd name="connsiteX821" fmla="*/ 4663890 w 12019618"/>
              <a:gd name="connsiteY821" fmla="*/ 1329290 h 12897395"/>
              <a:gd name="connsiteX822" fmla="*/ 5407420 w 12019618"/>
              <a:gd name="connsiteY822" fmla="*/ 1285602 h 12897395"/>
              <a:gd name="connsiteX823" fmla="*/ 7613848 w 12019618"/>
              <a:gd name="connsiteY823" fmla="*/ 1172827 h 12897395"/>
              <a:gd name="connsiteX824" fmla="*/ 8578412 w 12019618"/>
              <a:gd name="connsiteY824" fmla="*/ 1110774 h 12897395"/>
              <a:gd name="connsiteX825" fmla="*/ 10583380 w 12019618"/>
              <a:gd name="connsiteY825" fmla="*/ 902311 h 12897395"/>
              <a:gd name="connsiteX826" fmla="*/ 10779434 w 12019618"/>
              <a:gd name="connsiteY826" fmla="*/ 778669 h 12897395"/>
              <a:gd name="connsiteX827" fmla="*/ 10822486 w 12019618"/>
              <a:gd name="connsiteY827" fmla="*/ 479684 h 12897395"/>
              <a:gd name="connsiteX828" fmla="*/ 10846872 w 12019618"/>
              <a:gd name="connsiteY828" fmla="*/ 516945 h 12897395"/>
              <a:gd name="connsiteX829" fmla="*/ 10900150 w 12019618"/>
              <a:gd name="connsiteY829" fmla="*/ 337499 h 12897395"/>
              <a:gd name="connsiteX830" fmla="*/ 10890482 w 12019618"/>
              <a:gd name="connsiteY830" fmla="*/ 296746 h 12897395"/>
              <a:gd name="connsiteX831" fmla="*/ 11030056 w 12019618"/>
              <a:gd name="connsiteY831" fmla="*/ 208028 h 12897395"/>
              <a:gd name="connsiteX832" fmla="*/ 11030246 w 12019618"/>
              <a:gd name="connsiteY832" fmla="*/ 274346 h 12897395"/>
              <a:gd name="connsiteX833" fmla="*/ 11093788 w 12019618"/>
              <a:gd name="connsiteY833" fmla="*/ 203668 h 12897395"/>
              <a:gd name="connsiteX834" fmla="*/ 11096206 w 12019618"/>
              <a:gd name="connsiteY834" fmla="*/ 213856 h 12897395"/>
              <a:gd name="connsiteX835" fmla="*/ 11101734 w 12019618"/>
              <a:gd name="connsiteY835" fmla="*/ 198618 h 12897395"/>
              <a:gd name="connsiteX836" fmla="*/ 11107296 w 12019618"/>
              <a:gd name="connsiteY836" fmla="*/ 195082 h 12897395"/>
              <a:gd name="connsiteX837" fmla="*/ 11120804 w 12019618"/>
              <a:gd name="connsiteY837" fmla="*/ 186497 h 12897395"/>
              <a:gd name="connsiteX838" fmla="*/ 11191406 w 12019618"/>
              <a:gd name="connsiteY838" fmla="*/ 80064 h 12897395"/>
              <a:gd name="connsiteX839" fmla="*/ 11193824 w 12019618"/>
              <a:gd name="connsiteY839" fmla="*/ 90253 h 12897395"/>
              <a:gd name="connsiteX840" fmla="*/ 11291668 w 12019618"/>
              <a:gd name="connsiteY840" fmla="*/ 22197 h 12897395"/>
              <a:gd name="connsiteX841" fmla="*/ 11302298 w 12019618"/>
              <a:gd name="connsiteY841" fmla="*/ 143434 h 12897395"/>
              <a:gd name="connsiteX842" fmla="*/ 11444800 w 12019618"/>
              <a:gd name="connsiteY842" fmla="*/ 1653 h 1289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Lst>
            <a:rect l="l" t="t" r="r" b="b"/>
            <a:pathLst>
              <a:path w="12019618" h="12897395">
                <a:moveTo>
                  <a:pt x="3661677" y="12520167"/>
                </a:moveTo>
                <a:cubicBezTo>
                  <a:pt x="3667498" y="12520131"/>
                  <a:pt x="3671781" y="12521805"/>
                  <a:pt x="3672990" y="12526899"/>
                </a:cubicBezTo>
                <a:cubicBezTo>
                  <a:pt x="3658274" y="12530391"/>
                  <a:pt x="3643558" y="12533882"/>
                  <a:pt x="3641141" y="12523694"/>
                </a:cubicBezTo>
                <a:cubicBezTo>
                  <a:pt x="3648499" y="12521949"/>
                  <a:pt x="3655856" y="12520203"/>
                  <a:pt x="3661677" y="12520167"/>
                </a:cubicBezTo>
                <a:close/>
                <a:moveTo>
                  <a:pt x="3629828" y="12516962"/>
                </a:moveTo>
                <a:cubicBezTo>
                  <a:pt x="3635649" y="12516926"/>
                  <a:pt x="3639932" y="12518600"/>
                  <a:pt x="3641141" y="12523694"/>
                </a:cubicBezTo>
                <a:cubicBezTo>
                  <a:pt x="3626425" y="12527186"/>
                  <a:pt x="3611709" y="12530677"/>
                  <a:pt x="3609292" y="12520489"/>
                </a:cubicBezTo>
                <a:cubicBezTo>
                  <a:pt x="3616650" y="12518743"/>
                  <a:pt x="3624008" y="12516997"/>
                  <a:pt x="3629828" y="12516962"/>
                </a:cubicBezTo>
                <a:close/>
                <a:moveTo>
                  <a:pt x="3603426" y="12512225"/>
                </a:moveTo>
                <a:lnTo>
                  <a:pt x="3605461" y="12515092"/>
                </a:lnTo>
                <a:cubicBezTo>
                  <a:pt x="3607590" y="12518090"/>
                  <a:pt x="3609292" y="12520489"/>
                  <a:pt x="3609292" y="12520489"/>
                </a:cubicBezTo>
                <a:close/>
                <a:moveTo>
                  <a:pt x="3597800" y="12504299"/>
                </a:moveTo>
                <a:lnTo>
                  <a:pt x="3603426" y="12512225"/>
                </a:lnTo>
                <a:lnTo>
                  <a:pt x="3599077" y="12506098"/>
                </a:lnTo>
                <a:cubicBezTo>
                  <a:pt x="3597374" y="12503699"/>
                  <a:pt x="3596523" y="12502500"/>
                  <a:pt x="3597800" y="12504299"/>
                </a:cubicBezTo>
                <a:close/>
                <a:moveTo>
                  <a:pt x="6322874" y="12228839"/>
                </a:moveTo>
                <a:cubicBezTo>
                  <a:pt x="6310670" y="12227391"/>
                  <a:pt x="6288888" y="12229084"/>
                  <a:pt x="6254552" y="12237231"/>
                </a:cubicBezTo>
                <a:cubicBezTo>
                  <a:pt x="6237418" y="12230535"/>
                  <a:pt x="6205166" y="12225632"/>
                  <a:pt x="6173282" y="12233197"/>
                </a:cubicBezTo>
                <a:cubicBezTo>
                  <a:pt x="6193236" y="12251779"/>
                  <a:pt x="6212822" y="12257894"/>
                  <a:pt x="6254552" y="12237231"/>
                </a:cubicBezTo>
                <a:cubicBezTo>
                  <a:pt x="6309904" y="12265798"/>
                  <a:pt x="6359486" y="12233184"/>
                  <a:pt x="6322874" y="12228839"/>
                </a:cubicBezTo>
                <a:close/>
                <a:moveTo>
                  <a:pt x="6097604" y="12225089"/>
                </a:moveTo>
                <a:cubicBezTo>
                  <a:pt x="6099334" y="12223166"/>
                  <a:pt x="6092416" y="12230860"/>
                  <a:pt x="6092416" y="12230860"/>
                </a:cubicBezTo>
                <a:cubicBezTo>
                  <a:pt x="6095490" y="12227440"/>
                  <a:pt x="6097028" y="12225730"/>
                  <a:pt x="6097604" y="12225089"/>
                </a:cubicBezTo>
                <a:close/>
                <a:moveTo>
                  <a:pt x="6069494" y="12220241"/>
                </a:moveTo>
                <a:cubicBezTo>
                  <a:pt x="6072122" y="12219029"/>
                  <a:pt x="6070370" y="12219837"/>
                  <a:pt x="6066868" y="12221452"/>
                </a:cubicBezTo>
                <a:lnTo>
                  <a:pt x="6063362" y="12223069"/>
                </a:lnTo>
                <a:lnTo>
                  <a:pt x="6061942" y="12223725"/>
                </a:lnTo>
                <a:cubicBezTo>
                  <a:pt x="6058112" y="12225492"/>
                  <a:pt x="6052858" y="12227916"/>
                  <a:pt x="6045852" y="12231147"/>
                </a:cubicBezTo>
                <a:cubicBezTo>
                  <a:pt x="6045852" y="12231147"/>
                  <a:pt x="6049354" y="12229531"/>
                  <a:pt x="6053732" y="12227512"/>
                </a:cubicBezTo>
                <a:lnTo>
                  <a:pt x="6063362" y="12223069"/>
                </a:lnTo>
                <a:close/>
                <a:moveTo>
                  <a:pt x="5930472" y="12212432"/>
                </a:moveTo>
                <a:cubicBezTo>
                  <a:pt x="5926190" y="12213045"/>
                  <a:pt x="5920510" y="12214701"/>
                  <a:pt x="5913148" y="12217793"/>
                </a:cubicBezTo>
                <a:cubicBezTo>
                  <a:pt x="5913148" y="12217793"/>
                  <a:pt x="5896014" y="12211096"/>
                  <a:pt x="5881300" y="12214588"/>
                </a:cubicBezTo>
                <a:cubicBezTo>
                  <a:pt x="5883716" y="12224776"/>
                  <a:pt x="5886134" y="12234964"/>
                  <a:pt x="5913148" y="12217793"/>
                </a:cubicBezTo>
                <a:cubicBezTo>
                  <a:pt x="5921962" y="12254937"/>
                  <a:pt x="5960446" y="12208140"/>
                  <a:pt x="5930472" y="12212432"/>
                </a:cubicBezTo>
                <a:close/>
                <a:moveTo>
                  <a:pt x="5775860" y="12200987"/>
                </a:moveTo>
                <a:cubicBezTo>
                  <a:pt x="5778622" y="12199827"/>
                  <a:pt x="5776780" y="12200600"/>
                  <a:pt x="5773100" y="12202146"/>
                </a:cubicBezTo>
                <a:lnTo>
                  <a:pt x="5768976" y="12203878"/>
                </a:lnTo>
                <a:lnTo>
                  <a:pt x="5767922" y="12204320"/>
                </a:lnTo>
                <a:cubicBezTo>
                  <a:pt x="5763896" y="12206011"/>
                  <a:pt x="5758374" y="12208330"/>
                  <a:pt x="5751012" y="12211422"/>
                </a:cubicBezTo>
                <a:cubicBezTo>
                  <a:pt x="5751012" y="12211422"/>
                  <a:pt x="5754694" y="12209876"/>
                  <a:pt x="5759294" y="12207944"/>
                </a:cubicBezTo>
                <a:lnTo>
                  <a:pt x="5768976" y="12203878"/>
                </a:lnTo>
                <a:close/>
                <a:moveTo>
                  <a:pt x="4693728" y="12196602"/>
                </a:moveTo>
                <a:cubicBezTo>
                  <a:pt x="4687856" y="12196426"/>
                  <a:pt x="4680498" y="12198172"/>
                  <a:pt x="4673140" y="12199917"/>
                </a:cubicBezTo>
                <a:cubicBezTo>
                  <a:pt x="4675960" y="12211803"/>
                  <a:pt x="4690676" y="12208312"/>
                  <a:pt x="4705392" y="12204820"/>
                </a:cubicBezTo>
                <a:cubicBezTo>
                  <a:pt x="4715062" y="12245572"/>
                  <a:pt x="4778604" y="12174894"/>
                  <a:pt x="4705392" y="12204820"/>
                </a:cubicBezTo>
                <a:cubicBezTo>
                  <a:pt x="4703982" y="12198877"/>
                  <a:pt x="4699598" y="12196779"/>
                  <a:pt x="4693728" y="12196602"/>
                </a:cubicBezTo>
                <a:close/>
                <a:moveTo>
                  <a:pt x="5370766" y="12172950"/>
                </a:moveTo>
                <a:cubicBezTo>
                  <a:pt x="5360654" y="12174005"/>
                  <a:pt x="5349608" y="12179316"/>
                  <a:pt x="5343458" y="12186155"/>
                </a:cubicBezTo>
                <a:cubicBezTo>
                  <a:pt x="5345876" y="12196344"/>
                  <a:pt x="5375308" y="12189360"/>
                  <a:pt x="5392476" y="12185287"/>
                </a:cubicBezTo>
                <a:cubicBezTo>
                  <a:pt x="5394894" y="12195475"/>
                  <a:pt x="5409608" y="12191984"/>
                  <a:pt x="5424324" y="12188492"/>
                </a:cubicBezTo>
                <a:cubicBezTo>
                  <a:pt x="5441860" y="12196886"/>
                  <a:pt x="5441860" y="12196886"/>
                  <a:pt x="5473746" y="12189321"/>
                </a:cubicBezTo>
                <a:cubicBezTo>
                  <a:pt x="5476162" y="12199509"/>
                  <a:pt x="5490878" y="12196018"/>
                  <a:pt x="5505594" y="12192526"/>
                </a:cubicBezTo>
                <a:cubicBezTo>
                  <a:pt x="5512846" y="12223091"/>
                  <a:pt x="5579208" y="12164299"/>
                  <a:pt x="5505594" y="12192526"/>
                </a:cubicBezTo>
                <a:cubicBezTo>
                  <a:pt x="5503176" y="12182338"/>
                  <a:pt x="5488460" y="12185830"/>
                  <a:pt x="5473746" y="12189321"/>
                </a:cubicBezTo>
                <a:cubicBezTo>
                  <a:pt x="5453756" y="12181509"/>
                  <a:pt x="5453756" y="12181509"/>
                  <a:pt x="5424324" y="12188492"/>
                </a:cubicBezTo>
                <a:cubicBezTo>
                  <a:pt x="5421908" y="12178304"/>
                  <a:pt x="5407192" y="12181795"/>
                  <a:pt x="5392476" y="12185287"/>
                </a:cubicBezTo>
                <a:cubicBezTo>
                  <a:pt x="5390060" y="12175099"/>
                  <a:pt x="5380880" y="12171896"/>
                  <a:pt x="5370766" y="12172950"/>
                </a:cubicBezTo>
                <a:close/>
                <a:moveTo>
                  <a:pt x="4942536" y="12137316"/>
                </a:moveTo>
                <a:cubicBezTo>
                  <a:pt x="4919516" y="12137537"/>
                  <a:pt x="4894518" y="12139321"/>
                  <a:pt x="4866934" y="12143175"/>
                </a:cubicBezTo>
                <a:cubicBezTo>
                  <a:pt x="4950620" y="12157398"/>
                  <a:pt x="5019188" y="12173414"/>
                  <a:pt x="5112756" y="12163768"/>
                </a:cubicBezTo>
                <a:cubicBezTo>
                  <a:pt x="5115172" y="12173957"/>
                  <a:pt x="5129888" y="12170465"/>
                  <a:pt x="5147058" y="12166392"/>
                </a:cubicBezTo>
                <a:cubicBezTo>
                  <a:pt x="5164190" y="12173088"/>
                  <a:pt x="5164190" y="12173088"/>
                  <a:pt x="5193622" y="12166105"/>
                </a:cubicBezTo>
                <a:cubicBezTo>
                  <a:pt x="5196040" y="12176293"/>
                  <a:pt x="5210754" y="12172801"/>
                  <a:pt x="5227924" y="12168728"/>
                </a:cubicBezTo>
                <a:cubicBezTo>
                  <a:pt x="5230340" y="12178916"/>
                  <a:pt x="5245056" y="12175424"/>
                  <a:pt x="5259772" y="12171933"/>
                </a:cubicBezTo>
                <a:cubicBezTo>
                  <a:pt x="5269844" y="12214383"/>
                  <a:pt x="5333386" y="12143705"/>
                  <a:pt x="5259772" y="12171933"/>
                </a:cubicBezTo>
                <a:cubicBezTo>
                  <a:pt x="5257354" y="12161745"/>
                  <a:pt x="5242640" y="12165236"/>
                  <a:pt x="5227924" y="12168728"/>
                </a:cubicBezTo>
                <a:cubicBezTo>
                  <a:pt x="5225506" y="12158540"/>
                  <a:pt x="5208338" y="12162613"/>
                  <a:pt x="5193622" y="12166105"/>
                </a:cubicBezTo>
                <a:cubicBezTo>
                  <a:pt x="5176490" y="12159408"/>
                  <a:pt x="5176490" y="12159408"/>
                  <a:pt x="5147058" y="12166392"/>
                </a:cubicBezTo>
                <a:cubicBezTo>
                  <a:pt x="5144640" y="12156203"/>
                  <a:pt x="5127472" y="12160277"/>
                  <a:pt x="5112756" y="12163768"/>
                </a:cubicBezTo>
                <a:cubicBezTo>
                  <a:pt x="5062868" y="12150046"/>
                  <a:pt x="5011598" y="12136651"/>
                  <a:pt x="4942536" y="12137316"/>
                </a:cubicBezTo>
                <a:close/>
                <a:moveTo>
                  <a:pt x="4788414" y="12126157"/>
                </a:moveTo>
                <a:cubicBezTo>
                  <a:pt x="4782240" y="12124707"/>
                  <a:pt x="4774882" y="12126453"/>
                  <a:pt x="4768934" y="12134142"/>
                </a:cubicBezTo>
                <a:cubicBezTo>
                  <a:pt x="4768934" y="12134142"/>
                  <a:pt x="4786068" y="12140839"/>
                  <a:pt x="4800784" y="12137347"/>
                </a:cubicBezTo>
                <a:cubicBezTo>
                  <a:pt x="4808036" y="12167911"/>
                  <a:pt x="4874398" y="12109119"/>
                  <a:pt x="4800784" y="12137347"/>
                </a:cubicBezTo>
                <a:cubicBezTo>
                  <a:pt x="4799576" y="12132253"/>
                  <a:pt x="4794586" y="12127607"/>
                  <a:pt x="4788414" y="12126157"/>
                </a:cubicBezTo>
                <a:close/>
                <a:moveTo>
                  <a:pt x="4451214" y="12091681"/>
                </a:moveTo>
                <a:cubicBezTo>
                  <a:pt x="4431050" y="12092682"/>
                  <a:pt x="4418307" y="12124964"/>
                  <a:pt x="4471678" y="12104229"/>
                </a:cubicBezTo>
                <a:cubicBezTo>
                  <a:pt x="4471678" y="12104229"/>
                  <a:pt x="4491264" y="12110343"/>
                  <a:pt x="4505980" y="12106852"/>
                </a:cubicBezTo>
                <a:cubicBezTo>
                  <a:pt x="4508398" y="12117040"/>
                  <a:pt x="4523114" y="12113549"/>
                  <a:pt x="4537830" y="12110057"/>
                </a:cubicBezTo>
                <a:cubicBezTo>
                  <a:pt x="4540246" y="12120245"/>
                  <a:pt x="4554962" y="12116754"/>
                  <a:pt x="4572130" y="12112680"/>
                </a:cubicBezTo>
                <a:cubicBezTo>
                  <a:pt x="4594502" y="12141451"/>
                  <a:pt x="4645744" y="12084452"/>
                  <a:pt x="4572130" y="12112680"/>
                </a:cubicBezTo>
                <a:cubicBezTo>
                  <a:pt x="4569714" y="12102492"/>
                  <a:pt x="4552544" y="12106565"/>
                  <a:pt x="4537830" y="12110057"/>
                </a:cubicBezTo>
                <a:cubicBezTo>
                  <a:pt x="4535412" y="12099869"/>
                  <a:pt x="4520696" y="12103360"/>
                  <a:pt x="4505980" y="12106852"/>
                </a:cubicBezTo>
                <a:cubicBezTo>
                  <a:pt x="4503562" y="12096664"/>
                  <a:pt x="4486430" y="12089967"/>
                  <a:pt x="4471678" y="12104229"/>
                </a:cubicBezTo>
                <a:cubicBezTo>
                  <a:pt x="4465482" y="12094489"/>
                  <a:pt x="4457936" y="12091347"/>
                  <a:pt x="4451214" y="12091681"/>
                </a:cubicBezTo>
                <a:close/>
                <a:moveTo>
                  <a:pt x="3956617" y="12048280"/>
                </a:moveTo>
                <a:cubicBezTo>
                  <a:pt x="3948416" y="12044425"/>
                  <a:pt x="3939418" y="12055640"/>
                  <a:pt x="3963305" y="12058043"/>
                </a:cubicBezTo>
                <a:cubicBezTo>
                  <a:pt x="3965722" y="12068232"/>
                  <a:pt x="3980438" y="12064740"/>
                  <a:pt x="3997607" y="12060667"/>
                </a:cubicBezTo>
                <a:cubicBezTo>
                  <a:pt x="4081293" y="12074889"/>
                  <a:pt x="4147408" y="12091487"/>
                  <a:pt x="4243025" y="12079562"/>
                </a:cubicBezTo>
                <a:cubicBezTo>
                  <a:pt x="4245846" y="12091448"/>
                  <a:pt x="4272457" y="12072579"/>
                  <a:pt x="4243025" y="12079562"/>
                </a:cubicBezTo>
                <a:cubicBezTo>
                  <a:pt x="4174458" y="12063546"/>
                  <a:pt x="4105487" y="12045832"/>
                  <a:pt x="3997607" y="12060667"/>
                </a:cubicBezTo>
                <a:cubicBezTo>
                  <a:pt x="3995190" y="12050478"/>
                  <a:pt x="3978021" y="12054552"/>
                  <a:pt x="3963305" y="12058043"/>
                </a:cubicBezTo>
                <a:cubicBezTo>
                  <a:pt x="3961996" y="12052525"/>
                  <a:pt x="3959351" y="12049565"/>
                  <a:pt x="3956617" y="12048280"/>
                </a:cubicBezTo>
                <a:close/>
                <a:moveTo>
                  <a:pt x="3913920" y="12046444"/>
                </a:moveTo>
                <a:cubicBezTo>
                  <a:pt x="3896752" y="12050517"/>
                  <a:pt x="3913920" y="12046444"/>
                  <a:pt x="3913920" y="12046444"/>
                </a:cubicBezTo>
                <a:close/>
                <a:moveTo>
                  <a:pt x="2733869" y="11961880"/>
                </a:moveTo>
                <a:cubicBezTo>
                  <a:pt x="2736010" y="11962717"/>
                  <a:pt x="2736615" y="11965264"/>
                  <a:pt x="2737823" y="11970358"/>
                </a:cubicBezTo>
                <a:cubicBezTo>
                  <a:pt x="2723107" y="11973850"/>
                  <a:pt x="2720690" y="11963662"/>
                  <a:pt x="2720690" y="11963662"/>
                </a:cubicBezTo>
                <a:cubicBezTo>
                  <a:pt x="2728048" y="11961916"/>
                  <a:pt x="2731727" y="11961043"/>
                  <a:pt x="2733869" y="11961880"/>
                </a:cubicBezTo>
                <a:close/>
                <a:moveTo>
                  <a:pt x="2708320" y="11952472"/>
                </a:moveTo>
                <a:cubicBezTo>
                  <a:pt x="2714493" y="11953922"/>
                  <a:pt x="2719482" y="11958568"/>
                  <a:pt x="2720690" y="11963662"/>
                </a:cubicBezTo>
                <a:cubicBezTo>
                  <a:pt x="2705974" y="11967153"/>
                  <a:pt x="2691259" y="11970645"/>
                  <a:pt x="2688841" y="11960457"/>
                </a:cubicBezTo>
                <a:cubicBezTo>
                  <a:pt x="2694789" y="11952768"/>
                  <a:pt x="2702147" y="11951022"/>
                  <a:pt x="2708320" y="11952472"/>
                </a:cubicBezTo>
                <a:close/>
                <a:moveTo>
                  <a:pt x="2677803" y="11946177"/>
                </a:moveTo>
                <a:cubicBezTo>
                  <a:pt x="2684838" y="11943583"/>
                  <a:pt x="2686726" y="11951542"/>
                  <a:pt x="2688841" y="11960457"/>
                </a:cubicBezTo>
                <a:cubicBezTo>
                  <a:pt x="2671673" y="11964530"/>
                  <a:pt x="2668853" y="11952644"/>
                  <a:pt x="2668853" y="11952644"/>
                </a:cubicBezTo>
                <a:cubicBezTo>
                  <a:pt x="2672541" y="11949079"/>
                  <a:pt x="2675458" y="11947042"/>
                  <a:pt x="2677803" y="11946177"/>
                </a:cubicBezTo>
                <a:close/>
                <a:moveTo>
                  <a:pt x="2649302" y="11935759"/>
                </a:moveTo>
                <a:cubicBezTo>
                  <a:pt x="2664018" y="11932268"/>
                  <a:pt x="2666435" y="11942456"/>
                  <a:pt x="2668853" y="11952644"/>
                </a:cubicBezTo>
                <a:cubicBezTo>
                  <a:pt x="2654137" y="11956136"/>
                  <a:pt x="2651720" y="11945948"/>
                  <a:pt x="2649302" y="11935759"/>
                </a:cubicBezTo>
                <a:close/>
                <a:moveTo>
                  <a:pt x="2670924" y="11819426"/>
                </a:moveTo>
                <a:cubicBezTo>
                  <a:pt x="2733936" y="11832500"/>
                  <a:pt x="2791200" y="11846939"/>
                  <a:pt x="2755726" y="11842657"/>
                </a:cubicBezTo>
                <a:lnTo>
                  <a:pt x="2737721" y="11839951"/>
                </a:lnTo>
                <a:close/>
                <a:moveTo>
                  <a:pt x="2572925" y="11810393"/>
                </a:moveTo>
                <a:cubicBezTo>
                  <a:pt x="2604773" y="11813598"/>
                  <a:pt x="2636622" y="11816803"/>
                  <a:pt x="2670924" y="11819426"/>
                </a:cubicBezTo>
                <a:cubicBezTo>
                  <a:pt x="2650708" y="11818842"/>
                  <a:pt x="2629244" y="11817096"/>
                  <a:pt x="2608458" y="11814966"/>
                </a:cubicBezTo>
                <a:lnTo>
                  <a:pt x="2579134" y="11811566"/>
                </a:lnTo>
                <a:close/>
                <a:moveTo>
                  <a:pt x="1112372" y="10666448"/>
                </a:moveTo>
                <a:lnTo>
                  <a:pt x="1105824" y="10668002"/>
                </a:lnTo>
                <a:lnTo>
                  <a:pt x="1101335" y="10669067"/>
                </a:lnTo>
                <a:cubicBezTo>
                  <a:pt x="1099496" y="10669503"/>
                  <a:pt x="1098576" y="10669721"/>
                  <a:pt x="1099956" y="10669394"/>
                </a:cubicBezTo>
                <a:lnTo>
                  <a:pt x="1105824" y="10668002"/>
                </a:lnTo>
                <a:lnTo>
                  <a:pt x="1108233" y="10667430"/>
                </a:lnTo>
                <a:cubicBezTo>
                  <a:pt x="1110533" y="10666884"/>
                  <a:pt x="1112372" y="10666448"/>
                  <a:pt x="1112372" y="10666448"/>
                </a:cubicBezTo>
                <a:close/>
                <a:moveTo>
                  <a:pt x="435114" y="10181441"/>
                </a:moveTo>
                <a:lnTo>
                  <a:pt x="433697" y="10181682"/>
                </a:lnTo>
                <a:lnTo>
                  <a:pt x="433490" y="10181546"/>
                </a:lnTo>
                <a:cubicBezTo>
                  <a:pt x="432557" y="10180731"/>
                  <a:pt x="432973" y="10180604"/>
                  <a:pt x="435114" y="10181441"/>
                </a:cubicBezTo>
                <a:close/>
                <a:moveTo>
                  <a:pt x="588685" y="10028364"/>
                </a:moveTo>
                <a:cubicBezTo>
                  <a:pt x="577435" y="10025821"/>
                  <a:pt x="566535" y="10025604"/>
                  <a:pt x="559781" y="10029897"/>
                </a:cubicBezTo>
                <a:cubicBezTo>
                  <a:pt x="547483" y="10043577"/>
                  <a:pt x="596868" y="10055176"/>
                  <a:pt x="596868" y="10055176"/>
                </a:cubicBezTo>
                <a:cubicBezTo>
                  <a:pt x="659330" y="10064569"/>
                  <a:pt x="622434" y="10035994"/>
                  <a:pt x="588685" y="10028364"/>
                </a:cubicBezTo>
                <a:close/>
                <a:moveTo>
                  <a:pt x="37788" y="9653333"/>
                </a:moveTo>
                <a:cubicBezTo>
                  <a:pt x="42623" y="9673709"/>
                  <a:pt x="37788" y="9653333"/>
                  <a:pt x="37788" y="9653333"/>
                </a:cubicBezTo>
                <a:close/>
                <a:moveTo>
                  <a:pt x="37733" y="9634283"/>
                </a:moveTo>
                <a:lnTo>
                  <a:pt x="37733" y="9634292"/>
                </a:lnTo>
                <a:cubicBezTo>
                  <a:pt x="37746" y="9638826"/>
                  <a:pt x="37764" y="9645043"/>
                  <a:pt x="37788" y="9653333"/>
                </a:cubicBezTo>
                <a:cubicBezTo>
                  <a:pt x="37788" y="9653333"/>
                  <a:pt x="37776" y="9649188"/>
                  <a:pt x="37761" y="9644007"/>
                </a:cubicBezTo>
                <a:close/>
                <a:moveTo>
                  <a:pt x="37708" y="9625355"/>
                </a:moveTo>
                <a:cubicBezTo>
                  <a:pt x="37699" y="9622246"/>
                  <a:pt x="37705" y="9624318"/>
                  <a:pt x="37717" y="9628463"/>
                </a:cubicBezTo>
                <a:lnTo>
                  <a:pt x="37733" y="9634283"/>
                </a:lnTo>
                <a:close/>
                <a:moveTo>
                  <a:pt x="25969" y="9564804"/>
                </a:moveTo>
                <a:lnTo>
                  <a:pt x="21797" y="9566932"/>
                </a:lnTo>
                <a:cubicBezTo>
                  <a:pt x="20962" y="9567358"/>
                  <a:pt x="21296" y="9567187"/>
                  <a:pt x="23300" y="9566165"/>
                </a:cubicBezTo>
                <a:close/>
                <a:moveTo>
                  <a:pt x="47123" y="9554016"/>
                </a:moveTo>
                <a:lnTo>
                  <a:pt x="34823" y="9560289"/>
                </a:lnTo>
                <a:lnTo>
                  <a:pt x="25969" y="9564804"/>
                </a:lnTo>
                <a:lnTo>
                  <a:pt x="27308" y="9564121"/>
                </a:lnTo>
                <a:close/>
                <a:moveTo>
                  <a:pt x="59374" y="9547769"/>
                </a:moveTo>
                <a:cubicBezTo>
                  <a:pt x="59374" y="9547769"/>
                  <a:pt x="54030" y="9550494"/>
                  <a:pt x="47349" y="9553901"/>
                </a:cubicBezTo>
                <a:lnTo>
                  <a:pt x="47123" y="9554016"/>
                </a:lnTo>
                <a:close/>
                <a:moveTo>
                  <a:pt x="54314" y="8849465"/>
                </a:moveTo>
                <a:cubicBezTo>
                  <a:pt x="39598" y="8852956"/>
                  <a:pt x="54314" y="8849465"/>
                  <a:pt x="54314" y="8849465"/>
                </a:cubicBezTo>
                <a:close/>
                <a:moveTo>
                  <a:pt x="625006" y="7688958"/>
                </a:moveTo>
                <a:lnTo>
                  <a:pt x="623346" y="7693276"/>
                </a:lnTo>
                <a:cubicBezTo>
                  <a:pt x="621093" y="7699136"/>
                  <a:pt x="619290" y="7703823"/>
                  <a:pt x="619290" y="7703823"/>
                </a:cubicBezTo>
                <a:close/>
                <a:moveTo>
                  <a:pt x="629408" y="7677510"/>
                </a:moveTo>
                <a:lnTo>
                  <a:pt x="627570" y="7682290"/>
                </a:lnTo>
                <a:lnTo>
                  <a:pt x="625006" y="7688958"/>
                </a:lnTo>
                <a:close/>
                <a:moveTo>
                  <a:pt x="631963" y="7670864"/>
                </a:moveTo>
                <a:cubicBezTo>
                  <a:pt x="631682" y="7671597"/>
                  <a:pt x="631006" y="7673355"/>
                  <a:pt x="630104" y="7675698"/>
                </a:cubicBezTo>
                <a:lnTo>
                  <a:pt x="629408" y="7677510"/>
                </a:lnTo>
                <a:lnTo>
                  <a:pt x="631456" y="7672183"/>
                </a:lnTo>
                <a:cubicBezTo>
                  <a:pt x="632132" y="7670425"/>
                  <a:pt x="632245" y="7670132"/>
                  <a:pt x="631963" y="7670864"/>
                </a:cubicBezTo>
                <a:close/>
                <a:moveTo>
                  <a:pt x="4367089" y="7538766"/>
                </a:moveTo>
                <a:cubicBezTo>
                  <a:pt x="4356976" y="7539820"/>
                  <a:pt x="4345326" y="7542584"/>
                  <a:pt x="4337968" y="7544330"/>
                </a:cubicBezTo>
                <a:cubicBezTo>
                  <a:pt x="4337968" y="7544330"/>
                  <a:pt x="4372270" y="7546953"/>
                  <a:pt x="4386985" y="7543462"/>
                </a:cubicBezTo>
                <a:cubicBezTo>
                  <a:pt x="4385777" y="7538367"/>
                  <a:pt x="4377201" y="7537712"/>
                  <a:pt x="4367089" y="7538766"/>
                </a:cubicBezTo>
                <a:close/>
                <a:moveTo>
                  <a:pt x="4423846" y="7536397"/>
                </a:moveTo>
                <a:cubicBezTo>
                  <a:pt x="4419481" y="7536424"/>
                  <a:pt x="4416417" y="7536478"/>
                  <a:pt x="4416417" y="7536478"/>
                </a:cubicBezTo>
                <a:cubicBezTo>
                  <a:pt x="4401701" y="7539970"/>
                  <a:pt x="4450718" y="7539102"/>
                  <a:pt x="4450718" y="7539102"/>
                </a:cubicBezTo>
                <a:cubicBezTo>
                  <a:pt x="4461756" y="7536483"/>
                  <a:pt x="4436942" y="7536317"/>
                  <a:pt x="4423846" y="7536397"/>
                </a:cubicBezTo>
                <a:close/>
                <a:moveTo>
                  <a:pt x="4494234" y="7534157"/>
                </a:moveTo>
                <a:cubicBezTo>
                  <a:pt x="4484434" y="7533792"/>
                  <a:pt x="4472792" y="7533864"/>
                  <a:pt x="4465434" y="7535610"/>
                </a:cubicBezTo>
                <a:cubicBezTo>
                  <a:pt x="4467852" y="7545798"/>
                  <a:pt x="4499700" y="7549003"/>
                  <a:pt x="4511998" y="7535323"/>
                </a:cubicBezTo>
                <a:cubicBezTo>
                  <a:pt x="4511998" y="7535323"/>
                  <a:pt x="4504036" y="7534522"/>
                  <a:pt x="4494234" y="7534157"/>
                </a:cubicBezTo>
                <a:close/>
                <a:moveTo>
                  <a:pt x="4890862" y="7513365"/>
                </a:moveTo>
                <a:cubicBezTo>
                  <a:pt x="4881312" y="7514061"/>
                  <a:pt x="4870274" y="7516680"/>
                  <a:pt x="4862916" y="7518426"/>
                </a:cubicBezTo>
                <a:cubicBezTo>
                  <a:pt x="4862916" y="7518426"/>
                  <a:pt x="4895168" y="7523329"/>
                  <a:pt x="4909884" y="7519837"/>
                </a:cubicBezTo>
                <a:cubicBezTo>
                  <a:pt x="4908474" y="7513894"/>
                  <a:pt x="4900412" y="7512668"/>
                  <a:pt x="4890862" y="7513365"/>
                </a:cubicBezTo>
                <a:close/>
                <a:moveTo>
                  <a:pt x="585528" y="7505569"/>
                </a:moveTo>
                <a:cubicBezTo>
                  <a:pt x="575420" y="7505277"/>
                  <a:pt x="563166" y="7505494"/>
                  <a:pt x="554581" y="7507531"/>
                </a:cubicBezTo>
                <a:cubicBezTo>
                  <a:pt x="556998" y="7517719"/>
                  <a:pt x="591300" y="7520342"/>
                  <a:pt x="603599" y="7506662"/>
                </a:cubicBezTo>
                <a:cubicBezTo>
                  <a:pt x="603599" y="7506662"/>
                  <a:pt x="595637" y="7505861"/>
                  <a:pt x="585528" y="7505569"/>
                </a:cubicBezTo>
                <a:close/>
                <a:moveTo>
                  <a:pt x="5211028" y="7500625"/>
                </a:moveTo>
                <a:cubicBezTo>
                  <a:pt x="5203016" y="7499611"/>
                  <a:pt x="5195658" y="7501357"/>
                  <a:pt x="5197068" y="7507300"/>
                </a:cubicBezTo>
                <a:cubicBezTo>
                  <a:pt x="5182352" y="7510792"/>
                  <a:pt x="5228916" y="7510505"/>
                  <a:pt x="5228916" y="7510505"/>
                </a:cubicBezTo>
                <a:cubicBezTo>
                  <a:pt x="5227708" y="7505411"/>
                  <a:pt x="5219042" y="7501638"/>
                  <a:pt x="5211028" y="7500625"/>
                </a:cubicBezTo>
                <a:close/>
                <a:moveTo>
                  <a:pt x="5160894" y="7499516"/>
                </a:moveTo>
                <a:cubicBezTo>
                  <a:pt x="5150126" y="7497811"/>
                  <a:pt x="5137872" y="7498028"/>
                  <a:pt x="5130514" y="7499774"/>
                </a:cubicBezTo>
                <a:cubicBezTo>
                  <a:pt x="5132932" y="7509962"/>
                  <a:pt x="5167636" y="7514283"/>
                  <a:pt x="5182352" y="7510792"/>
                </a:cubicBezTo>
                <a:cubicBezTo>
                  <a:pt x="5180942" y="7504849"/>
                  <a:pt x="5171662" y="7501221"/>
                  <a:pt x="5160894" y="7499516"/>
                </a:cubicBezTo>
                <a:close/>
                <a:moveTo>
                  <a:pt x="5278592" y="7496029"/>
                </a:moveTo>
                <a:cubicBezTo>
                  <a:pt x="5266950" y="7496100"/>
                  <a:pt x="5252236" y="7499592"/>
                  <a:pt x="5246086" y="7506431"/>
                </a:cubicBezTo>
                <a:cubicBezTo>
                  <a:pt x="5228916" y="7510505"/>
                  <a:pt x="5292650" y="7506145"/>
                  <a:pt x="5292650" y="7506145"/>
                </a:cubicBezTo>
                <a:cubicBezTo>
                  <a:pt x="5298800" y="7499305"/>
                  <a:pt x="5290232" y="7495957"/>
                  <a:pt x="5278592" y="7496029"/>
                </a:cubicBezTo>
                <a:close/>
                <a:moveTo>
                  <a:pt x="5465060" y="7493039"/>
                </a:moveTo>
                <a:cubicBezTo>
                  <a:pt x="5454546" y="7492395"/>
                  <a:pt x="5442190" y="7492188"/>
                  <a:pt x="5434832" y="7493933"/>
                </a:cubicBezTo>
                <a:cubicBezTo>
                  <a:pt x="5437652" y="7505819"/>
                  <a:pt x="5469500" y="7509024"/>
                  <a:pt x="5484252" y="7494763"/>
                </a:cubicBezTo>
                <a:cubicBezTo>
                  <a:pt x="5484252" y="7494763"/>
                  <a:pt x="5475576" y="7493682"/>
                  <a:pt x="5465060" y="7493039"/>
                </a:cubicBezTo>
                <a:close/>
                <a:moveTo>
                  <a:pt x="5351522" y="7489486"/>
                </a:moveTo>
                <a:cubicBezTo>
                  <a:pt x="5338042" y="7489994"/>
                  <a:pt x="5323326" y="7493485"/>
                  <a:pt x="5324534" y="7498580"/>
                </a:cubicBezTo>
                <a:cubicBezTo>
                  <a:pt x="5307366" y="7502653"/>
                  <a:pt x="5358800" y="7511973"/>
                  <a:pt x="5371098" y="7498293"/>
                </a:cubicBezTo>
                <a:cubicBezTo>
                  <a:pt x="5377248" y="7491453"/>
                  <a:pt x="5365004" y="7488978"/>
                  <a:pt x="5351522" y="7489486"/>
                </a:cubicBezTo>
                <a:close/>
                <a:moveTo>
                  <a:pt x="6217980" y="7450710"/>
                </a:moveTo>
                <a:cubicBezTo>
                  <a:pt x="6208178" y="7450346"/>
                  <a:pt x="6197142" y="7452964"/>
                  <a:pt x="6198350" y="7458058"/>
                </a:cubicBezTo>
                <a:cubicBezTo>
                  <a:pt x="6181182" y="7462132"/>
                  <a:pt x="6230198" y="7461263"/>
                  <a:pt x="6230198" y="7461263"/>
                </a:cubicBezTo>
                <a:cubicBezTo>
                  <a:pt x="6236348" y="7454424"/>
                  <a:pt x="6227782" y="7451075"/>
                  <a:pt x="6217980" y="7450710"/>
                </a:cubicBezTo>
                <a:close/>
                <a:moveTo>
                  <a:pt x="6102376" y="7448517"/>
                </a:moveTo>
                <a:cubicBezTo>
                  <a:pt x="6094460" y="7447396"/>
                  <a:pt x="6079110" y="7449581"/>
                  <a:pt x="6053348" y="7458384"/>
                </a:cubicBezTo>
                <a:cubicBezTo>
                  <a:pt x="6050930" y="7448196"/>
                  <a:pt x="6004330" y="7459252"/>
                  <a:pt x="5974898" y="7466235"/>
                </a:cubicBezTo>
                <a:cubicBezTo>
                  <a:pt x="5970064" y="7445860"/>
                  <a:pt x="5940598" y="7463612"/>
                  <a:pt x="5911166" y="7470595"/>
                </a:cubicBezTo>
                <a:cubicBezTo>
                  <a:pt x="5905928" y="7448521"/>
                  <a:pt x="5862148" y="7471464"/>
                  <a:pt x="5832716" y="7478447"/>
                </a:cubicBezTo>
                <a:cubicBezTo>
                  <a:pt x="5780880" y="7467430"/>
                  <a:pt x="5717146" y="7471790"/>
                  <a:pt x="5641150" y="7479060"/>
                </a:cubicBezTo>
                <a:cubicBezTo>
                  <a:pt x="5638732" y="7468871"/>
                  <a:pt x="5592132" y="7479928"/>
                  <a:pt x="5562700" y="7486911"/>
                </a:cubicBezTo>
                <a:cubicBezTo>
                  <a:pt x="5582252" y="7503796"/>
                  <a:pt x="5609266" y="7486625"/>
                  <a:pt x="5641150" y="7479060"/>
                </a:cubicBezTo>
                <a:cubicBezTo>
                  <a:pt x="5692550" y="7499149"/>
                  <a:pt x="5753864" y="7484601"/>
                  <a:pt x="5832716" y="7478447"/>
                </a:cubicBezTo>
                <a:cubicBezTo>
                  <a:pt x="5852268" y="7495332"/>
                  <a:pt x="5881734" y="7477579"/>
                  <a:pt x="5911166" y="7470595"/>
                </a:cubicBezTo>
                <a:cubicBezTo>
                  <a:pt x="5916000" y="7490972"/>
                  <a:pt x="5960182" y="7469727"/>
                  <a:pt x="5974898" y="7466235"/>
                </a:cubicBezTo>
                <a:cubicBezTo>
                  <a:pt x="5994852" y="7484818"/>
                  <a:pt x="6021464" y="7465949"/>
                  <a:pt x="6053348" y="7458384"/>
                </a:cubicBezTo>
                <a:cubicBezTo>
                  <a:pt x="6082976" y="7484984"/>
                  <a:pt x="6126126" y="7451878"/>
                  <a:pt x="6102376" y="7448517"/>
                </a:cubicBezTo>
                <a:close/>
                <a:moveTo>
                  <a:pt x="777222" y="7433134"/>
                </a:moveTo>
                <a:cubicBezTo>
                  <a:pt x="767071" y="7436096"/>
                  <a:pt x="753558" y="7442609"/>
                  <a:pt x="736111" y="7453699"/>
                </a:cubicBezTo>
                <a:cubicBezTo>
                  <a:pt x="736111" y="7453699"/>
                  <a:pt x="709253" y="7547958"/>
                  <a:pt x="692119" y="7541261"/>
                </a:cubicBezTo>
                <a:cubicBezTo>
                  <a:pt x="754584" y="7565676"/>
                  <a:pt x="848278" y="7412400"/>
                  <a:pt x="777222" y="7433134"/>
                </a:cubicBezTo>
                <a:close/>
                <a:moveTo>
                  <a:pt x="4112573" y="7320473"/>
                </a:moveTo>
                <a:cubicBezTo>
                  <a:pt x="4100579" y="7319059"/>
                  <a:pt x="4085259" y="7320003"/>
                  <a:pt x="4079311" y="7327692"/>
                </a:cubicBezTo>
                <a:cubicBezTo>
                  <a:pt x="4064560" y="7341953"/>
                  <a:pt x="4128293" y="7337593"/>
                  <a:pt x="4125876" y="7327405"/>
                </a:cubicBezTo>
                <a:cubicBezTo>
                  <a:pt x="4133234" y="7325659"/>
                  <a:pt x="4124567" y="7321887"/>
                  <a:pt x="4112573" y="7320473"/>
                </a:cubicBezTo>
                <a:close/>
                <a:moveTo>
                  <a:pt x="4351040" y="7300150"/>
                </a:moveTo>
                <a:cubicBezTo>
                  <a:pt x="4289215" y="7299440"/>
                  <a:pt x="4157246" y="7305389"/>
                  <a:pt x="4140592" y="7323914"/>
                </a:cubicBezTo>
                <a:cubicBezTo>
                  <a:pt x="4143009" y="7334102"/>
                  <a:pt x="4285191" y="7321890"/>
                  <a:pt x="4346507" y="7307342"/>
                </a:cubicBezTo>
                <a:cubicBezTo>
                  <a:pt x="4399977" y="7303400"/>
                  <a:pt x="4388134" y="7300576"/>
                  <a:pt x="4351040" y="7300150"/>
                </a:cubicBezTo>
                <a:close/>
                <a:moveTo>
                  <a:pt x="5604566" y="7236621"/>
                </a:moveTo>
                <a:cubicBezTo>
                  <a:pt x="5555938" y="7235758"/>
                  <a:pt x="5425748" y="7244087"/>
                  <a:pt x="5375206" y="7242627"/>
                </a:cubicBezTo>
                <a:cubicBezTo>
                  <a:pt x="5168888" y="7257501"/>
                  <a:pt x="4785754" y="7258725"/>
                  <a:pt x="4628856" y="7274428"/>
                </a:cubicBezTo>
                <a:cubicBezTo>
                  <a:pt x="4437254" y="7285811"/>
                  <a:pt x="4349327" y="7319228"/>
                  <a:pt x="4557660" y="7312844"/>
                </a:cubicBezTo>
                <a:cubicBezTo>
                  <a:pt x="4697792" y="7302913"/>
                  <a:pt x="4857106" y="7297398"/>
                  <a:pt x="4999692" y="7286884"/>
                </a:cubicBezTo>
                <a:cubicBezTo>
                  <a:pt x="5223142" y="7278706"/>
                  <a:pt x="5370158" y="7286871"/>
                  <a:pt x="5569190" y="7252203"/>
                </a:cubicBezTo>
                <a:cubicBezTo>
                  <a:pt x="5633558" y="7240966"/>
                  <a:pt x="5633742" y="7237139"/>
                  <a:pt x="5604566" y="7236621"/>
                </a:cubicBezTo>
                <a:close/>
                <a:moveTo>
                  <a:pt x="749697" y="7172467"/>
                </a:moveTo>
                <a:cubicBezTo>
                  <a:pt x="715586" y="7236162"/>
                  <a:pt x="801096" y="7192557"/>
                  <a:pt x="823502" y="7210557"/>
                </a:cubicBezTo>
                <a:cubicBezTo>
                  <a:pt x="821084" y="7200369"/>
                  <a:pt x="764603" y="7235293"/>
                  <a:pt x="767020" y="7245481"/>
                </a:cubicBezTo>
                <a:cubicBezTo>
                  <a:pt x="769438" y="7255669"/>
                  <a:pt x="813585" y="7245195"/>
                  <a:pt x="816405" y="7257081"/>
                </a:cubicBezTo>
                <a:cubicBezTo>
                  <a:pt x="804107" y="7270760"/>
                  <a:pt x="757542" y="7271047"/>
                  <a:pt x="762377" y="7291423"/>
                </a:cubicBezTo>
                <a:cubicBezTo>
                  <a:pt x="777283" y="7354250"/>
                  <a:pt x="676273" y="7267012"/>
                  <a:pt x="749697" y="7172467"/>
                </a:cubicBezTo>
                <a:close/>
                <a:moveTo>
                  <a:pt x="543345" y="7153270"/>
                </a:moveTo>
                <a:lnTo>
                  <a:pt x="538024" y="7154533"/>
                </a:lnTo>
                <a:cubicBezTo>
                  <a:pt x="536644" y="7154860"/>
                  <a:pt x="537564" y="7154642"/>
                  <a:pt x="539403" y="7154205"/>
                </a:cubicBezTo>
                <a:close/>
                <a:moveTo>
                  <a:pt x="550440" y="7151587"/>
                </a:moveTo>
                <a:cubicBezTo>
                  <a:pt x="550440" y="7151587"/>
                  <a:pt x="548601" y="7152023"/>
                  <a:pt x="546301" y="7152569"/>
                </a:cubicBezTo>
                <a:lnTo>
                  <a:pt x="543345" y="7153270"/>
                </a:lnTo>
                <a:close/>
                <a:moveTo>
                  <a:pt x="852419" y="7111325"/>
                </a:moveTo>
                <a:cubicBezTo>
                  <a:pt x="842618" y="7110960"/>
                  <a:pt x="831581" y="7113579"/>
                  <a:pt x="832789" y="7118673"/>
                </a:cubicBezTo>
                <a:cubicBezTo>
                  <a:pt x="818073" y="7122165"/>
                  <a:pt x="864638" y="7121878"/>
                  <a:pt x="864638" y="7121878"/>
                </a:cubicBezTo>
                <a:cubicBezTo>
                  <a:pt x="870788" y="7115038"/>
                  <a:pt x="862221" y="7111690"/>
                  <a:pt x="852419" y="7111325"/>
                </a:cubicBezTo>
                <a:close/>
                <a:moveTo>
                  <a:pt x="3025773" y="6995636"/>
                </a:moveTo>
                <a:cubicBezTo>
                  <a:pt x="3008001" y="6997163"/>
                  <a:pt x="2988993" y="7001673"/>
                  <a:pt x="2990201" y="7006767"/>
                </a:cubicBezTo>
                <a:cubicBezTo>
                  <a:pt x="2977903" y="7020446"/>
                  <a:pt x="3042039" y="7017784"/>
                  <a:pt x="3053934" y="7002407"/>
                </a:cubicBezTo>
                <a:cubicBezTo>
                  <a:pt x="3060084" y="6995567"/>
                  <a:pt x="3043546" y="6994110"/>
                  <a:pt x="3025773" y="6995636"/>
                </a:cubicBezTo>
                <a:close/>
                <a:moveTo>
                  <a:pt x="3169647" y="6989189"/>
                </a:moveTo>
                <a:cubicBezTo>
                  <a:pt x="3165282" y="6989215"/>
                  <a:pt x="3162218" y="6989270"/>
                  <a:pt x="3162218" y="6989270"/>
                </a:cubicBezTo>
                <a:cubicBezTo>
                  <a:pt x="3149919" y="7002950"/>
                  <a:pt x="3198936" y="7002081"/>
                  <a:pt x="3196519" y="6991893"/>
                </a:cubicBezTo>
                <a:cubicBezTo>
                  <a:pt x="3207556" y="6989274"/>
                  <a:pt x="3182743" y="6989108"/>
                  <a:pt x="3169647" y="6989189"/>
                </a:cubicBezTo>
                <a:close/>
                <a:moveTo>
                  <a:pt x="4364545" y="6913850"/>
                </a:moveTo>
                <a:cubicBezTo>
                  <a:pt x="4364545" y="6913850"/>
                  <a:pt x="4303264" y="6917628"/>
                  <a:pt x="4286096" y="6921702"/>
                </a:cubicBezTo>
                <a:cubicBezTo>
                  <a:pt x="4288513" y="6931890"/>
                  <a:pt x="4352649" y="6929228"/>
                  <a:pt x="4364545" y="6913850"/>
                </a:cubicBezTo>
                <a:close/>
                <a:moveTo>
                  <a:pt x="4478464" y="6910138"/>
                </a:moveTo>
                <a:cubicBezTo>
                  <a:pt x="4460550" y="6908335"/>
                  <a:pt x="4438456" y="6919631"/>
                  <a:pt x="4416382" y="6924868"/>
                </a:cubicBezTo>
                <a:cubicBezTo>
                  <a:pt x="4406310" y="6882417"/>
                  <a:pt x="4342768" y="6953096"/>
                  <a:pt x="4416382" y="6924868"/>
                </a:cubicBezTo>
                <a:cubicBezTo>
                  <a:pt x="4418800" y="6935056"/>
                  <a:pt x="4465400" y="6924000"/>
                  <a:pt x="4494830" y="6917016"/>
                </a:cubicBezTo>
                <a:cubicBezTo>
                  <a:pt x="4489942" y="6912795"/>
                  <a:pt x="4484436" y="6910739"/>
                  <a:pt x="4478464" y="6910138"/>
                </a:cubicBezTo>
                <a:close/>
                <a:moveTo>
                  <a:pt x="895788" y="6828688"/>
                </a:moveTo>
                <a:cubicBezTo>
                  <a:pt x="885096" y="6831393"/>
                  <a:pt x="878425" y="6841495"/>
                  <a:pt x="883461" y="6862720"/>
                </a:cubicBezTo>
                <a:cubicBezTo>
                  <a:pt x="888295" y="6883097"/>
                  <a:pt x="799965" y="6914816"/>
                  <a:pt x="893130" y="6903473"/>
                </a:cubicBezTo>
                <a:cubicBezTo>
                  <a:pt x="996141" y="6879032"/>
                  <a:pt x="927866" y="6820573"/>
                  <a:pt x="895788" y="6828688"/>
                </a:cubicBezTo>
                <a:close/>
                <a:moveTo>
                  <a:pt x="3882753" y="6761554"/>
                </a:moveTo>
                <a:cubicBezTo>
                  <a:pt x="3828518" y="6762546"/>
                  <a:pt x="3693908" y="6776128"/>
                  <a:pt x="3595846" y="6785943"/>
                </a:cubicBezTo>
                <a:cubicBezTo>
                  <a:pt x="3517397" y="6793795"/>
                  <a:pt x="3288708" y="6779898"/>
                  <a:pt x="3266932" y="6819143"/>
                </a:cubicBezTo>
                <a:cubicBezTo>
                  <a:pt x="3252216" y="6822635"/>
                  <a:pt x="3551699" y="6796418"/>
                  <a:pt x="3566414" y="6792926"/>
                </a:cubicBezTo>
                <a:cubicBezTo>
                  <a:pt x="3691428" y="6784788"/>
                  <a:pt x="3757981" y="6792314"/>
                  <a:pt x="3868314" y="6776897"/>
                </a:cubicBezTo>
                <a:cubicBezTo>
                  <a:pt x="3918900" y="6764895"/>
                  <a:pt x="3915294" y="6760958"/>
                  <a:pt x="3882753" y="6761554"/>
                </a:cubicBezTo>
                <a:close/>
                <a:moveTo>
                  <a:pt x="3968967" y="6759237"/>
                </a:moveTo>
                <a:cubicBezTo>
                  <a:pt x="3966558" y="6758295"/>
                  <a:pt x="3976195" y="6762062"/>
                  <a:pt x="3976195" y="6762062"/>
                </a:cubicBezTo>
                <a:cubicBezTo>
                  <a:pt x="3971912" y="6760388"/>
                  <a:pt x="3969770" y="6759551"/>
                  <a:pt x="3968967" y="6759237"/>
                </a:cubicBezTo>
                <a:close/>
                <a:moveTo>
                  <a:pt x="1481178" y="6232212"/>
                </a:moveTo>
                <a:lnTo>
                  <a:pt x="1474927" y="6232732"/>
                </a:lnTo>
                <a:cubicBezTo>
                  <a:pt x="1474927" y="6232732"/>
                  <a:pt x="1477111" y="6232551"/>
                  <a:pt x="1480658" y="6232255"/>
                </a:cubicBezTo>
                <a:close/>
                <a:moveTo>
                  <a:pt x="1536332" y="6227621"/>
                </a:moveTo>
                <a:cubicBezTo>
                  <a:pt x="1532238" y="6227962"/>
                  <a:pt x="1510951" y="6229734"/>
                  <a:pt x="1494577" y="6231097"/>
                </a:cubicBezTo>
                <a:lnTo>
                  <a:pt x="1481178" y="6232212"/>
                </a:lnTo>
                <a:lnTo>
                  <a:pt x="1515045" y="6229393"/>
                </a:lnTo>
                <a:cubicBezTo>
                  <a:pt x="1534149" y="6227803"/>
                  <a:pt x="1539061" y="6227394"/>
                  <a:pt x="1536332" y="6227621"/>
                </a:cubicBezTo>
                <a:close/>
                <a:moveTo>
                  <a:pt x="1855050" y="6153305"/>
                </a:moveTo>
                <a:cubicBezTo>
                  <a:pt x="1840334" y="6156796"/>
                  <a:pt x="1828036" y="6170474"/>
                  <a:pt x="1813320" y="6173966"/>
                </a:cubicBezTo>
                <a:cubicBezTo>
                  <a:pt x="1769540" y="6196910"/>
                  <a:pt x="1430745" y="6253977"/>
                  <a:pt x="1332901" y="6322032"/>
                </a:cubicBezTo>
                <a:cubicBezTo>
                  <a:pt x="1293397" y="6286566"/>
                  <a:pt x="1416029" y="6257469"/>
                  <a:pt x="1474927" y="6232732"/>
                </a:cubicBezTo>
                <a:cubicBezTo>
                  <a:pt x="1543862" y="6261216"/>
                  <a:pt x="1744752" y="6157951"/>
                  <a:pt x="1855050" y="6153305"/>
                </a:cubicBezTo>
                <a:close/>
                <a:moveTo>
                  <a:pt x="2049965" y="6124479"/>
                </a:moveTo>
                <a:cubicBezTo>
                  <a:pt x="2078050" y="6126548"/>
                  <a:pt x="1911082" y="6169715"/>
                  <a:pt x="1918783" y="6148943"/>
                </a:cubicBezTo>
                <a:cubicBezTo>
                  <a:pt x="1933499" y="6145451"/>
                  <a:pt x="1980099" y="6134395"/>
                  <a:pt x="1994815" y="6130903"/>
                </a:cubicBezTo>
                <a:cubicBezTo>
                  <a:pt x="2026615" y="6125713"/>
                  <a:pt x="2043484" y="6124001"/>
                  <a:pt x="2049965" y="6124479"/>
                </a:cubicBezTo>
                <a:close/>
                <a:moveTo>
                  <a:pt x="2190509" y="6109302"/>
                </a:moveTo>
                <a:cubicBezTo>
                  <a:pt x="2192571" y="6111335"/>
                  <a:pt x="2071152" y="6144180"/>
                  <a:pt x="2093252" y="6130865"/>
                </a:cubicBezTo>
                <a:cubicBezTo>
                  <a:pt x="2090835" y="6120677"/>
                  <a:pt x="2137399" y="6120390"/>
                  <a:pt x="2137399" y="6120390"/>
                </a:cubicBezTo>
                <a:cubicBezTo>
                  <a:pt x="2175415" y="6111370"/>
                  <a:pt x="2189822" y="6108624"/>
                  <a:pt x="2190509" y="6109302"/>
                </a:cubicBezTo>
                <a:close/>
                <a:moveTo>
                  <a:pt x="2263239" y="6093896"/>
                </a:moveTo>
                <a:cubicBezTo>
                  <a:pt x="2280129" y="6096838"/>
                  <a:pt x="2294297" y="6104687"/>
                  <a:pt x="2294297" y="6104687"/>
                </a:cubicBezTo>
                <a:lnTo>
                  <a:pt x="2215848" y="6112538"/>
                </a:lnTo>
                <a:cubicBezTo>
                  <a:pt x="2226737" y="6092916"/>
                  <a:pt x="2246349" y="6090953"/>
                  <a:pt x="2263239" y="6093896"/>
                </a:cubicBezTo>
                <a:close/>
                <a:moveTo>
                  <a:pt x="2372484" y="6083445"/>
                </a:moveTo>
                <a:cubicBezTo>
                  <a:pt x="2391168" y="6084393"/>
                  <a:pt x="2404631" y="6089270"/>
                  <a:pt x="2404631" y="6089270"/>
                </a:cubicBezTo>
                <a:cubicBezTo>
                  <a:pt x="2389879" y="6103532"/>
                  <a:pt x="2309013" y="6101196"/>
                  <a:pt x="2309013" y="6101196"/>
                </a:cubicBezTo>
                <a:cubicBezTo>
                  <a:pt x="2329896" y="6085479"/>
                  <a:pt x="2353801" y="6082498"/>
                  <a:pt x="2372484" y="6083445"/>
                </a:cubicBezTo>
                <a:close/>
                <a:moveTo>
                  <a:pt x="2558348" y="5798106"/>
                </a:moveTo>
                <a:cubicBezTo>
                  <a:pt x="2558348" y="5798106"/>
                  <a:pt x="2511783" y="5798393"/>
                  <a:pt x="2494615" y="5802466"/>
                </a:cubicBezTo>
                <a:cubicBezTo>
                  <a:pt x="2497032" y="5812655"/>
                  <a:pt x="2546050" y="5811786"/>
                  <a:pt x="2558348" y="5798106"/>
                </a:cubicBezTo>
                <a:close/>
                <a:moveTo>
                  <a:pt x="6738398" y="5071777"/>
                </a:moveTo>
                <a:cubicBezTo>
                  <a:pt x="6674664" y="5076137"/>
                  <a:pt x="6714204" y="5100834"/>
                  <a:pt x="6751290" y="5126113"/>
                </a:cubicBezTo>
                <a:cubicBezTo>
                  <a:pt x="6842228" y="5170901"/>
                  <a:pt x="6957396" y="5175860"/>
                  <a:pt x="7075348" y="5203476"/>
                </a:cubicBezTo>
                <a:cubicBezTo>
                  <a:pt x="7198574" y="5242395"/>
                  <a:pt x="7287058" y="5287764"/>
                  <a:pt x="7402226" y="5292723"/>
                </a:cubicBezTo>
                <a:cubicBezTo>
                  <a:pt x="7416942" y="5289232"/>
                  <a:pt x="7404644" y="5302911"/>
                  <a:pt x="7434076" y="5295928"/>
                </a:cubicBezTo>
                <a:cubicBezTo>
                  <a:pt x="7498212" y="5293267"/>
                  <a:pt x="7311288" y="5247937"/>
                  <a:pt x="7311288" y="5247937"/>
                </a:cubicBezTo>
                <a:cubicBezTo>
                  <a:pt x="7296572" y="5251428"/>
                  <a:pt x="7338302" y="5230765"/>
                  <a:pt x="7338302" y="5230765"/>
                </a:cubicBezTo>
                <a:cubicBezTo>
                  <a:pt x="7232648" y="5189471"/>
                  <a:pt x="6920522" y="5085961"/>
                  <a:pt x="6738398" y="5071777"/>
                </a:cubicBezTo>
                <a:close/>
                <a:moveTo>
                  <a:pt x="2338375" y="4870992"/>
                </a:moveTo>
                <a:lnTo>
                  <a:pt x="2340765" y="4879708"/>
                </a:lnTo>
                <a:lnTo>
                  <a:pt x="2338750" y="4879653"/>
                </a:lnTo>
                <a:cubicBezTo>
                  <a:pt x="2337713" y="4878267"/>
                  <a:pt x="2337493" y="4875461"/>
                  <a:pt x="2338375" y="4870992"/>
                </a:cubicBezTo>
                <a:close/>
                <a:moveTo>
                  <a:pt x="11322700" y="4629776"/>
                </a:moveTo>
                <a:cubicBezTo>
                  <a:pt x="11322700" y="4629776"/>
                  <a:pt x="11307984" y="4633268"/>
                  <a:pt x="11322700" y="4629776"/>
                </a:cubicBezTo>
                <a:close/>
                <a:moveTo>
                  <a:pt x="11669112" y="4367327"/>
                </a:moveTo>
                <a:cubicBezTo>
                  <a:pt x="11655020" y="4367981"/>
                  <a:pt x="11639690" y="4371618"/>
                  <a:pt x="11633542" y="4378457"/>
                </a:cubicBezTo>
                <a:cubicBezTo>
                  <a:pt x="11633542" y="4378457"/>
                  <a:pt x="11684976" y="4387777"/>
                  <a:pt x="11697274" y="4374097"/>
                </a:cubicBezTo>
                <a:cubicBezTo>
                  <a:pt x="11696064" y="4369003"/>
                  <a:pt x="11683206" y="4366674"/>
                  <a:pt x="11669112" y="4367327"/>
                </a:cubicBezTo>
                <a:close/>
                <a:moveTo>
                  <a:pt x="11778446" y="4329952"/>
                </a:moveTo>
                <a:cubicBezTo>
                  <a:pt x="11758486" y="4329083"/>
                  <a:pt x="11735194" y="4331918"/>
                  <a:pt x="11721872" y="4346738"/>
                </a:cubicBezTo>
                <a:cubicBezTo>
                  <a:pt x="11721872" y="4346738"/>
                  <a:pt x="11802738" y="4349074"/>
                  <a:pt x="11815036" y="4335395"/>
                </a:cubicBezTo>
                <a:cubicBezTo>
                  <a:pt x="11815036" y="4335395"/>
                  <a:pt x="11798406" y="4330821"/>
                  <a:pt x="11778446" y="4329952"/>
                </a:cubicBezTo>
                <a:close/>
                <a:moveTo>
                  <a:pt x="11799572" y="4193782"/>
                </a:moveTo>
                <a:cubicBezTo>
                  <a:pt x="11799572" y="4193782"/>
                  <a:pt x="11750554" y="4194651"/>
                  <a:pt x="11735838" y="4198142"/>
                </a:cubicBezTo>
                <a:cubicBezTo>
                  <a:pt x="11738256" y="4208331"/>
                  <a:pt x="11785224" y="4209742"/>
                  <a:pt x="11799572" y="4193782"/>
                </a:cubicBezTo>
                <a:close/>
                <a:moveTo>
                  <a:pt x="11660872" y="3891735"/>
                </a:moveTo>
                <a:cubicBezTo>
                  <a:pt x="11643102" y="3891915"/>
                  <a:pt x="11624094" y="3896425"/>
                  <a:pt x="11619136" y="3913744"/>
                </a:cubicBezTo>
                <a:cubicBezTo>
                  <a:pt x="11624374" y="3935818"/>
                  <a:pt x="11697988" y="3907591"/>
                  <a:pt x="11695168" y="3895705"/>
                </a:cubicBezTo>
                <a:cubicBezTo>
                  <a:pt x="11695168" y="3895705"/>
                  <a:pt x="11678640" y="3891555"/>
                  <a:pt x="11660872" y="3891735"/>
                </a:cubicBezTo>
                <a:close/>
                <a:moveTo>
                  <a:pt x="3669792" y="3763216"/>
                </a:moveTo>
                <a:cubicBezTo>
                  <a:pt x="3653561" y="3761686"/>
                  <a:pt x="3633949" y="3763649"/>
                  <a:pt x="3620424" y="3777620"/>
                </a:cubicBezTo>
                <a:cubicBezTo>
                  <a:pt x="3620424" y="3777620"/>
                  <a:pt x="3701290" y="3779956"/>
                  <a:pt x="3698873" y="3769768"/>
                </a:cubicBezTo>
                <a:cubicBezTo>
                  <a:pt x="3698873" y="3769768"/>
                  <a:pt x="3686023" y="3764745"/>
                  <a:pt x="3669792" y="3763216"/>
                </a:cubicBezTo>
                <a:close/>
                <a:moveTo>
                  <a:pt x="3589204" y="3699174"/>
                </a:moveTo>
                <a:lnTo>
                  <a:pt x="3603100" y="3704605"/>
                </a:lnTo>
                <a:cubicBezTo>
                  <a:pt x="3599421" y="3705478"/>
                  <a:pt x="3596335" y="3704753"/>
                  <a:pt x="3593506" y="3703070"/>
                </a:cubicBezTo>
                <a:close/>
                <a:moveTo>
                  <a:pt x="3546464" y="3662441"/>
                </a:moveTo>
                <a:cubicBezTo>
                  <a:pt x="3546464" y="3662441"/>
                  <a:pt x="3546464" y="3662441"/>
                  <a:pt x="3548881" y="3672629"/>
                </a:cubicBezTo>
                <a:lnTo>
                  <a:pt x="3556991" y="3671533"/>
                </a:lnTo>
                <a:lnTo>
                  <a:pt x="3566014" y="3679326"/>
                </a:lnTo>
                <a:cubicBezTo>
                  <a:pt x="3574581" y="3682674"/>
                  <a:pt x="3580173" y="3689867"/>
                  <a:pt x="3585464" y="3695786"/>
                </a:cubicBezTo>
                <a:lnTo>
                  <a:pt x="3589204" y="3699174"/>
                </a:lnTo>
                <a:lnTo>
                  <a:pt x="3551345" y="3684376"/>
                </a:lnTo>
                <a:cubicBezTo>
                  <a:pt x="3534157" y="3678813"/>
                  <a:pt x="3517015" y="3674809"/>
                  <a:pt x="3499864" y="3673498"/>
                </a:cubicBezTo>
                <a:cubicBezTo>
                  <a:pt x="3514579" y="3670006"/>
                  <a:pt x="3531748" y="3665933"/>
                  <a:pt x="3546464" y="3662441"/>
                </a:cubicBezTo>
                <a:close/>
                <a:moveTo>
                  <a:pt x="3244232" y="3560682"/>
                </a:moveTo>
                <a:cubicBezTo>
                  <a:pt x="3223800" y="3556751"/>
                  <a:pt x="3282503" y="3583823"/>
                  <a:pt x="3499864" y="3673498"/>
                </a:cubicBezTo>
                <a:cubicBezTo>
                  <a:pt x="3435728" y="3676160"/>
                  <a:pt x="3298416" y="3697978"/>
                  <a:pt x="3313132" y="3694486"/>
                </a:cubicBezTo>
                <a:cubicBezTo>
                  <a:pt x="3300833" y="3708166"/>
                  <a:pt x="3426440" y="3768044"/>
                  <a:pt x="3426440" y="3768044"/>
                </a:cubicBezTo>
                <a:cubicBezTo>
                  <a:pt x="3443573" y="3774740"/>
                  <a:pt x="3531903" y="3743021"/>
                  <a:pt x="3549072" y="3738947"/>
                </a:cubicBezTo>
                <a:cubicBezTo>
                  <a:pt x="3580921" y="3742153"/>
                  <a:pt x="3649891" y="3759867"/>
                  <a:pt x="3674488" y="3732507"/>
                </a:cubicBezTo>
                <a:cubicBezTo>
                  <a:pt x="3671668" y="3720621"/>
                  <a:pt x="3634985" y="3697040"/>
                  <a:pt x="3566014" y="3679326"/>
                </a:cubicBezTo>
                <a:cubicBezTo>
                  <a:pt x="3564806" y="3674232"/>
                  <a:pt x="3564201" y="3671685"/>
                  <a:pt x="3562060" y="3670848"/>
                </a:cubicBezTo>
                <a:lnTo>
                  <a:pt x="3556991" y="3671533"/>
                </a:lnTo>
                <a:lnTo>
                  <a:pt x="3556239" y="3670883"/>
                </a:lnTo>
                <a:cubicBezTo>
                  <a:pt x="3551956" y="3669209"/>
                  <a:pt x="3547673" y="3667535"/>
                  <a:pt x="3546464" y="3662441"/>
                </a:cubicBezTo>
                <a:cubicBezTo>
                  <a:pt x="3427584" y="3622042"/>
                  <a:pt x="3270501" y="3565737"/>
                  <a:pt x="3244232" y="3560682"/>
                </a:cubicBezTo>
                <a:close/>
                <a:moveTo>
                  <a:pt x="6384172" y="3495598"/>
                </a:moveTo>
                <a:lnTo>
                  <a:pt x="6380688" y="3496933"/>
                </a:lnTo>
                <a:lnTo>
                  <a:pt x="6372958" y="3499898"/>
                </a:lnTo>
                <a:cubicBezTo>
                  <a:pt x="6367926" y="3501827"/>
                  <a:pt x="6361024" y="3504474"/>
                  <a:pt x="6351822" y="3508002"/>
                </a:cubicBezTo>
                <a:cubicBezTo>
                  <a:pt x="6351822" y="3508002"/>
                  <a:pt x="6370226" y="3500945"/>
                  <a:pt x="6379428" y="3497417"/>
                </a:cubicBezTo>
                <a:lnTo>
                  <a:pt x="6380688" y="3496933"/>
                </a:lnTo>
                <a:lnTo>
                  <a:pt x="6382878" y="3496094"/>
                </a:lnTo>
                <a:cubicBezTo>
                  <a:pt x="6384604" y="3495432"/>
                  <a:pt x="6384892" y="3495322"/>
                  <a:pt x="6384172" y="3495598"/>
                </a:cubicBezTo>
                <a:close/>
                <a:moveTo>
                  <a:pt x="9944790" y="3256119"/>
                </a:moveTo>
                <a:cubicBezTo>
                  <a:pt x="9928384" y="3255219"/>
                  <a:pt x="9910386" y="3255118"/>
                  <a:pt x="9890674" y="3256656"/>
                </a:cubicBezTo>
                <a:cubicBezTo>
                  <a:pt x="8821016" y="3356199"/>
                  <a:pt x="7856452" y="3418252"/>
                  <a:pt x="6877174" y="3483797"/>
                </a:cubicBezTo>
                <a:cubicBezTo>
                  <a:pt x="6849934" y="3445420"/>
                  <a:pt x="6803560" y="3512024"/>
                  <a:pt x="6877174" y="3483797"/>
                </a:cubicBezTo>
                <a:cubicBezTo>
                  <a:pt x="7748170" y="3431389"/>
                  <a:pt x="8720388" y="3401598"/>
                  <a:pt x="9645446" y="3304079"/>
                </a:cubicBezTo>
                <a:cubicBezTo>
                  <a:pt x="9738612" y="3292736"/>
                  <a:pt x="9991494" y="3277574"/>
                  <a:pt x="10052810" y="3263026"/>
                </a:cubicBezTo>
                <a:cubicBezTo>
                  <a:pt x="10028896" y="3268700"/>
                  <a:pt x="9994006" y="3258818"/>
                  <a:pt x="9944790" y="3256119"/>
                </a:cubicBezTo>
                <a:close/>
                <a:moveTo>
                  <a:pt x="10147862" y="3236438"/>
                </a:moveTo>
                <a:cubicBezTo>
                  <a:pt x="10133774" y="3235745"/>
                  <a:pt x="10117840" y="3236835"/>
                  <a:pt x="10109256" y="3238872"/>
                </a:cubicBezTo>
                <a:cubicBezTo>
                  <a:pt x="10111672" y="3249060"/>
                  <a:pt x="10160690" y="3248191"/>
                  <a:pt x="10175406" y="3244700"/>
                </a:cubicBezTo>
                <a:cubicBezTo>
                  <a:pt x="10174196" y="3239606"/>
                  <a:pt x="10161952" y="3237131"/>
                  <a:pt x="10147862" y="3236438"/>
                </a:cubicBezTo>
                <a:close/>
                <a:moveTo>
                  <a:pt x="10262392" y="3218232"/>
                </a:moveTo>
                <a:cubicBezTo>
                  <a:pt x="10241772" y="3215950"/>
                  <a:pt x="10218380" y="3218362"/>
                  <a:pt x="10207290" y="3237135"/>
                </a:cubicBezTo>
                <a:cubicBezTo>
                  <a:pt x="10207290" y="3237135"/>
                  <a:pt x="10286142" y="3230981"/>
                  <a:pt x="10300858" y="3227490"/>
                </a:cubicBezTo>
                <a:cubicBezTo>
                  <a:pt x="10300858" y="3227490"/>
                  <a:pt x="10283012" y="3220514"/>
                  <a:pt x="10262392" y="3218232"/>
                </a:cubicBezTo>
                <a:close/>
                <a:moveTo>
                  <a:pt x="10385958" y="3199900"/>
                </a:moveTo>
                <a:cubicBezTo>
                  <a:pt x="10365694" y="3197757"/>
                  <a:pt x="10342404" y="3200593"/>
                  <a:pt x="10330290" y="3220507"/>
                </a:cubicBezTo>
                <a:cubicBezTo>
                  <a:pt x="10330290" y="3220507"/>
                  <a:pt x="10408738" y="3212655"/>
                  <a:pt x="10423454" y="3209163"/>
                </a:cubicBezTo>
                <a:cubicBezTo>
                  <a:pt x="10423454" y="3209163"/>
                  <a:pt x="10406220" y="3202042"/>
                  <a:pt x="10385958" y="3199900"/>
                </a:cubicBezTo>
                <a:close/>
                <a:moveTo>
                  <a:pt x="10475888" y="3194032"/>
                </a:moveTo>
                <a:cubicBezTo>
                  <a:pt x="10465780" y="3193740"/>
                  <a:pt x="10454130" y="3196504"/>
                  <a:pt x="10455338" y="3201598"/>
                </a:cubicBezTo>
                <a:cubicBezTo>
                  <a:pt x="10440622" y="3205090"/>
                  <a:pt x="10487188" y="3204803"/>
                  <a:pt x="10487188" y="3204803"/>
                </a:cubicBezTo>
                <a:cubicBezTo>
                  <a:pt x="10494564" y="3197673"/>
                  <a:pt x="10485996" y="3194324"/>
                  <a:pt x="10475888" y="3194032"/>
                </a:cubicBezTo>
                <a:close/>
                <a:moveTo>
                  <a:pt x="2609394" y="2966339"/>
                </a:moveTo>
                <a:cubicBezTo>
                  <a:pt x="2607717" y="2967970"/>
                  <a:pt x="2600391" y="2975313"/>
                  <a:pt x="2583901" y="2990436"/>
                </a:cubicBezTo>
                <a:cubicBezTo>
                  <a:pt x="2556887" y="3007607"/>
                  <a:pt x="2512705" y="3028852"/>
                  <a:pt x="2505643" y="3064606"/>
                </a:cubicBezTo>
                <a:cubicBezTo>
                  <a:pt x="2483428" y="3112922"/>
                  <a:pt x="2525943" y="3226594"/>
                  <a:pt x="2545529" y="3232709"/>
                </a:cubicBezTo>
                <a:cubicBezTo>
                  <a:pt x="2562662" y="3239405"/>
                  <a:pt x="2619334" y="3270799"/>
                  <a:pt x="2663481" y="3260324"/>
                </a:cubicBezTo>
                <a:cubicBezTo>
                  <a:pt x="2648765" y="3263816"/>
                  <a:pt x="2697747" y="3273718"/>
                  <a:pt x="2695330" y="3263530"/>
                </a:cubicBezTo>
                <a:cubicBezTo>
                  <a:pt x="2682841" y="3210891"/>
                  <a:pt x="2557233" y="3151013"/>
                  <a:pt x="2566959" y="3050057"/>
                </a:cubicBezTo>
                <a:cubicBezTo>
                  <a:pt x="2568629" y="3007960"/>
                  <a:pt x="2614427" y="2961446"/>
                  <a:pt x="2609394" y="2966339"/>
                </a:cubicBezTo>
                <a:close/>
                <a:moveTo>
                  <a:pt x="4821666" y="2960789"/>
                </a:moveTo>
                <a:cubicBezTo>
                  <a:pt x="4808578" y="2967173"/>
                  <a:pt x="4765286" y="2988291"/>
                  <a:pt x="4800524" y="2971102"/>
                </a:cubicBezTo>
                <a:close/>
                <a:moveTo>
                  <a:pt x="5210134" y="2935444"/>
                </a:moveTo>
                <a:cubicBezTo>
                  <a:pt x="5195738" y="2934824"/>
                  <a:pt x="5179806" y="2935915"/>
                  <a:pt x="5173656" y="2942755"/>
                </a:cubicBezTo>
                <a:cubicBezTo>
                  <a:pt x="5176072" y="2952942"/>
                  <a:pt x="5225090" y="2952073"/>
                  <a:pt x="5237388" y="2938394"/>
                </a:cubicBezTo>
                <a:cubicBezTo>
                  <a:pt x="5237388" y="2938394"/>
                  <a:pt x="5224530" y="2936064"/>
                  <a:pt x="5210134" y="2935444"/>
                </a:cubicBezTo>
                <a:close/>
                <a:moveTo>
                  <a:pt x="5299672" y="2932696"/>
                </a:moveTo>
                <a:cubicBezTo>
                  <a:pt x="5287954" y="2932450"/>
                  <a:pt x="5252104" y="2934902"/>
                  <a:pt x="5252104" y="2934902"/>
                </a:cubicBezTo>
                <a:cubicBezTo>
                  <a:pt x="5239806" y="2948582"/>
                  <a:pt x="5303538" y="2944222"/>
                  <a:pt x="5301122" y="2934034"/>
                </a:cubicBezTo>
                <a:cubicBezTo>
                  <a:pt x="5304802" y="2933161"/>
                  <a:pt x="5303578" y="2932779"/>
                  <a:pt x="5299672" y="2932696"/>
                </a:cubicBezTo>
                <a:close/>
                <a:moveTo>
                  <a:pt x="5345268" y="2923559"/>
                </a:moveTo>
                <a:cubicBezTo>
                  <a:pt x="5332970" y="2937239"/>
                  <a:pt x="5367674" y="2941560"/>
                  <a:pt x="5379570" y="2926182"/>
                </a:cubicBezTo>
                <a:close/>
                <a:moveTo>
                  <a:pt x="7813712" y="2626652"/>
                </a:moveTo>
                <a:cubicBezTo>
                  <a:pt x="7813712" y="2626652"/>
                  <a:pt x="7801414" y="2640332"/>
                  <a:pt x="7813712" y="2626652"/>
                </a:cubicBezTo>
                <a:close/>
                <a:moveTo>
                  <a:pt x="8108506" y="2624864"/>
                </a:moveTo>
                <a:cubicBezTo>
                  <a:pt x="8107702" y="2625055"/>
                  <a:pt x="8105556" y="2625564"/>
                  <a:pt x="8101264" y="2626583"/>
                </a:cubicBezTo>
                <a:cubicBezTo>
                  <a:pt x="8101264" y="2626583"/>
                  <a:pt x="8110920" y="2624291"/>
                  <a:pt x="8108506" y="2624864"/>
                </a:cubicBezTo>
                <a:close/>
                <a:moveTo>
                  <a:pt x="7877446" y="2622292"/>
                </a:moveTo>
                <a:cubicBezTo>
                  <a:pt x="7888482" y="2619673"/>
                  <a:pt x="7909384" y="2621777"/>
                  <a:pt x="7920164" y="2627290"/>
                </a:cubicBezTo>
                <a:lnTo>
                  <a:pt x="7923532" y="2630626"/>
                </a:lnTo>
                <a:lnTo>
                  <a:pt x="7902794" y="2633864"/>
                </a:lnTo>
                <a:lnTo>
                  <a:pt x="7897678" y="2633858"/>
                </a:lnTo>
                <a:cubicBezTo>
                  <a:pt x="7887524" y="2632008"/>
                  <a:pt x="7878856" y="2628235"/>
                  <a:pt x="7877446" y="2622292"/>
                </a:cubicBezTo>
                <a:close/>
                <a:moveTo>
                  <a:pt x="8176132" y="2619581"/>
                </a:moveTo>
                <a:lnTo>
                  <a:pt x="8169482" y="2621159"/>
                </a:lnTo>
                <a:cubicBezTo>
                  <a:pt x="8166990" y="2621750"/>
                  <a:pt x="8164998" y="2622223"/>
                  <a:pt x="8164998" y="2622223"/>
                </a:cubicBezTo>
                <a:close/>
                <a:moveTo>
                  <a:pt x="8178450" y="2619031"/>
                </a:moveTo>
                <a:lnTo>
                  <a:pt x="8176132" y="2619581"/>
                </a:lnTo>
                <a:lnTo>
                  <a:pt x="8176954" y="2619386"/>
                </a:lnTo>
                <a:cubicBezTo>
                  <a:pt x="8178948" y="2618913"/>
                  <a:pt x="8179944" y="2618677"/>
                  <a:pt x="8178450" y="2619031"/>
                </a:cubicBezTo>
                <a:close/>
                <a:moveTo>
                  <a:pt x="8699944" y="2583184"/>
                </a:moveTo>
                <a:cubicBezTo>
                  <a:pt x="8698566" y="2583512"/>
                  <a:pt x="8694886" y="2584385"/>
                  <a:pt x="8687528" y="2586130"/>
                </a:cubicBezTo>
                <a:cubicBezTo>
                  <a:pt x="8687528" y="2586130"/>
                  <a:pt x="8704084" y="2582202"/>
                  <a:pt x="8699944" y="2583184"/>
                </a:cubicBezTo>
                <a:close/>
                <a:moveTo>
                  <a:pt x="2724932" y="2520232"/>
                </a:moveTo>
                <a:cubicBezTo>
                  <a:pt x="2716970" y="2519431"/>
                  <a:pt x="2705933" y="2522049"/>
                  <a:pt x="2699783" y="2528889"/>
                </a:cubicBezTo>
                <a:lnTo>
                  <a:pt x="2731633" y="2532094"/>
                </a:lnTo>
                <a:cubicBezTo>
                  <a:pt x="2737782" y="2525254"/>
                  <a:pt x="2732894" y="2521033"/>
                  <a:pt x="2724932" y="2520232"/>
                </a:cubicBezTo>
                <a:close/>
                <a:moveTo>
                  <a:pt x="9343374" y="2515346"/>
                </a:moveTo>
                <a:cubicBezTo>
                  <a:pt x="9239540" y="2513400"/>
                  <a:pt x="8841590" y="2548232"/>
                  <a:pt x="8650810" y="2573320"/>
                </a:cubicBezTo>
                <a:cubicBezTo>
                  <a:pt x="8397926" y="2588480"/>
                  <a:pt x="8108360" y="2580059"/>
                  <a:pt x="7840728" y="2609481"/>
                </a:cubicBezTo>
                <a:cubicBezTo>
                  <a:pt x="7796580" y="2619955"/>
                  <a:pt x="7752398" y="2641200"/>
                  <a:pt x="7703380" y="2642069"/>
                </a:cubicBezTo>
                <a:cubicBezTo>
                  <a:pt x="7688664" y="2645560"/>
                  <a:pt x="7683830" y="2625184"/>
                  <a:pt x="7683830" y="2625184"/>
                </a:cubicBezTo>
                <a:cubicBezTo>
                  <a:pt x="7524112" y="2629001"/>
                  <a:pt x="7354916" y="2658385"/>
                  <a:pt x="7198018" y="2674088"/>
                </a:cubicBezTo>
                <a:cubicBezTo>
                  <a:pt x="7183300" y="2677579"/>
                  <a:pt x="7178064" y="2655505"/>
                  <a:pt x="7163348" y="2658997"/>
                </a:cubicBezTo>
                <a:cubicBezTo>
                  <a:pt x="7163348" y="2658997"/>
                  <a:pt x="7121986" y="2692128"/>
                  <a:pt x="7119164" y="2680242"/>
                </a:cubicBezTo>
                <a:cubicBezTo>
                  <a:pt x="7124402" y="2702316"/>
                  <a:pt x="7200434" y="2684276"/>
                  <a:pt x="7296016" y="2683120"/>
                </a:cubicBezTo>
                <a:cubicBezTo>
                  <a:pt x="7433302" y="2669380"/>
                  <a:pt x="7695030" y="2661817"/>
                  <a:pt x="7893026" y="2635389"/>
                </a:cubicBezTo>
                <a:lnTo>
                  <a:pt x="7902794" y="2633864"/>
                </a:lnTo>
                <a:lnTo>
                  <a:pt x="7926830" y="2633891"/>
                </a:lnTo>
                <a:lnTo>
                  <a:pt x="7923532" y="2630626"/>
                </a:lnTo>
                <a:lnTo>
                  <a:pt x="7959640" y="2624988"/>
                </a:lnTo>
                <a:lnTo>
                  <a:pt x="7958714" y="2626327"/>
                </a:lnTo>
                <a:cubicBezTo>
                  <a:pt x="7958714" y="2626327"/>
                  <a:pt x="7958714" y="2626327"/>
                  <a:pt x="7973430" y="2622835"/>
                </a:cubicBezTo>
                <a:lnTo>
                  <a:pt x="7959640" y="2624988"/>
                </a:lnTo>
                <a:lnTo>
                  <a:pt x="7962332" y="2621096"/>
                </a:lnTo>
                <a:cubicBezTo>
                  <a:pt x="7970382" y="2618177"/>
                  <a:pt x="7988750" y="2621890"/>
                  <a:pt x="7990564" y="2629531"/>
                </a:cubicBezTo>
                <a:cubicBezTo>
                  <a:pt x="8019996" y="2622548"/>
                  <a:pt x="8037164" y="2618475"/>
                  <a:pt x="8066594" y="2611492"/>
                </a:cubicBezTo>
                <a:cubicBezTo>
                  <a:pt x="8005280" y="2626040"/>
                  <a:pt x="8047236" y="2660925"/>
                  <a:pt x="8101264" y="2626583"/>
                </a:cubicBezTo>
                <a:cubicBezTo>
                  <a:pt x="8106098" y="2646959"/>
                  <a:pt x="8150282" y="2625714"/>
                  <a:pt x="8164998" y="2622223"/>
                </a:cubicBezTo>
                <a:cubicBezTo>
                  <a:pt x="8184548" y="2639108"/>
                  <a:pt x="8214014" y="2621354"/>
                  <a:pt x="8243446" y="2614371"/>
                </a:cubicBezTo>
                <a:cubicBezTo>
                  <a:pt x="8235792" y="2582109"/>
                  <a:pt x="8290046" y="2603315"/>
                  <a:pt x="8258162" y="2610880"/>
                </a:cubicBezTo>
                <a:cubicBezTo>
                  <a:pt x="8321896" y="2606520"/>
                  <a:pt x="8417880" y="2607063"/>
                  <a:pt x="8403164" y="2610554"/>
                </a:cubicBezTo>
                <a:cubicBezTo>
                  <a:pt x="8403164" y="2610554"/>
                  <a:pt x="8403164" y="2610554"/>
                  <a:pt x="8388448" y="2614046"/>
                </a:cubicBezTo>
                <a:lnTo>
                  <a:pt x="8403164" y="2610554"/>
                </a:lnTo>
                <a:cubicBezTo>
                  <a:pt x="8435048" y="2602989"/>
                  <a:pt x="8449764" y="2599498"/>
                  <a:pt x="8481614" y="2602703"/>
                </a:cubicBezTo>
                <a:cubicBezTo>
                  <a:pt x="8528214" y="2591646"/>
                  <a:pt x="8562480" y="2605039"/>
                  <a:pt x="8650810" y="2573320"/>
                </a:cubicBezTo>
                <a:cubicBezTo>
                  <a:pt x="8626212" y="2600678"/>
                  <a:pt x="8640928" y="2597187"/>
                  <a:pt x="8687528" y="2586130"/>
                </a:cubicBezTo>
                <a:cubicBezTo>
                  <a:pt x="8937994" y="2560782"/>
                  <a:pt x="9146730" y="2556096"/>
                  <a:pt x="9347774" y="2529918"/>
                </a:cubicBezTo>
                <a:cubicBezTo>
                  <a:pt x="9440938" y="2518575"/>
                  <a:pt x="9379658" y="2522353"/>
                  <a:pt x="9360072" y="2516239"/>
                </a:cubicBezTo>
                <a:cubicBezTo>
                  <a:pt x="9355912" y="2515769"/>
                  <a:pt x="9350298" y="2515475"/>
                  <a:pt x="9343374" y="2515346"/>
                </a:cubicBezTo>
                <a:close/>
                <a:moveTo>
                  <a:pt x="10774090" y="2364928"/>
                </a:moveTo>
                <a:cubicBezTo>
                  <a:pt x="10765522" y="2365217"/>
                  <a:pt x="10749510" y="2366830"/>
                  <a:pt x="10724380" y="2370102"/>
                </a:cubicBezTo>
                <a:cubicBezTo>
                  <a:pt x="10410182" y="2399811"/>
                  <a:pt x="10103638" y="2461782"/>
                  <a:pt x="9836406" y="2492901"/>
                </a:cubicBezTo>
                <a:cubicBezTo>
                  <a:pt x="9679106" y="2506907"/>
                  <a:pt x="9551674" y="2504857"/>
                  <a:pt x="9460928" y="2526388"/>
                </a:cubicBezTo>
                <a:cubicBezTo>
                  <a:pt x="9506898" y="2458085"/>
                  <a:pt x="9296530" y="2586917"/>
                  <a:pt x="9460928" y="2526388"/>
                </a:cubicBezTo>
                <a:cubicBezTo>
                  <a:pt x="9652092" y="2524078"/>
                  <a:pt x="10137904" y="2475174"/>
                  <a:pt x="10434968" y="2438769"/>
                </a:cubicBezTo>
                <a:cubicBezTo>
                  <a:pt x="10529364" y="2425789"/>
                  <a:pt x="10834072" y="2362908"/>
                  <a:pt x="10774090" y="2364928"/>
                </a:cubicBezTo>
                <a:close/>
                <a:moveTo>
                  <a:pt x="2671603" y="2279090"/>
                </a:moveTo>
                <a:cubicBezTo>
                  <a:pt x="2639754" y="2275885"/>
                  <a:pt x="2598582" y="2375333"/>
                  <a:pt x="2649982" y="2395423"/>
                </a:cubicBezTo>
                <a:cubicBezTo>
                  <a:pt x="2721370" y="2423325"/>
                  <a:pt x="2764768" y="2267747"/>
                  <a:pt x="2671603" y="2279090"/>
                </a:cubicBezTo>
                <a:close/>
                <a:moveTo>
                  <a:pt x="2763637" y="1990006"/>
                </a:moveTo>
                <a:cubicBezTo>
                  <a:pt x="2763637" y="1990006"/>
                  <a:pt x="2751742" y="2005384"/>
                  <a:pt x="2763637" y="1990006"/>
                </a:cubicBezTo>
                <a:close/>
                <a:moveTo>
                  <a:pt x="2825967" y="1922408"/>
                </a:moveTo>
                <a:cubicBezTo>
                  <a:pt x="2798968" y="1922070"/>
                  <a:pt x="2727572" y="1964933"/>
                  <a:pt x="2687606" y="2008046"/>
                </a:cubicBezTo>
                <a:cubicBezTo>
                  <a:pt x="2675710" y="2023424"/>
                  <a:pt x="2719857" y="2012949"/>
                  <a:pt x="2719857" y="2012949"/>
                </a:cubicBezTo>
                <a:cubicBezTo>
                  <a:pt x="2724692" y="2033326"/>
                  <a:pt x="2626884" y="2090611"/>
                  <a:pt x="2678318" y="2099929"/>
                </a:cubicBezTo>
                <a:cubicBezTo>
                  <a:pt x="2695451" y="2106626"/>
                  <a:pt x="2771292" y="2022269"/>
                  <a:pt x="2810237" y="1978950"/>
                </a:cubicBezTo>
                <a:cubicBezTo>
                  <a:pt x="2842383" y="1938365"/>
                  <a:pt x="2842167" y="1922610"/>
                  <a:pt x="2825967" y="1922408"/>
                </a:cubicBezTo>
                <a:close/>
                <a:moveTo>
                  <a:pt x="2816623" y="1373074"/>
                </a:moveTo>
                <a:cubicBezTo>
                  <a:pt x="2815951" y="1373822"/>
                  <a:pt x="2814157" y="1375817"/>
                  <a:pt x="2810570" y="1379807"/>
                </a:cubicBezTo>
                <a:cubicBezTo>
                  <a:pt x="2810570" y="1379807"/>
                  <a:pt x="2818641" y="1370830"/>
                  <a:pt x="2816623" y="1373074"/>
                </a:cubicBezTo>
                <a:close/>
                <a:moveTo>
                  <a:pt x="10739116" y="929145"/>
                </a:moveTo>
                <a:cubicBezTo>
                  <a:pt x="10725712" y="929635"/>
                  <a:pt x="10699482" y="933055"/>
                  <a:pt x="10657184" y="940401"/>
                </a:cubicBezTo>
                <a:cubicBezTo>
                  <a:pt x="8485996" y="1267221"/>
                  <a:pt x="6708552" y="1222611"/>
                  <a:pt x="4659212" y="1386001"/>
                </a:cubicBezTo>
                <a:cubicBezTo>
                  <a:pt x="4548510" y="1388950"/>
                  <a:pt x="4406329" y="1401162"/>
                  <a:pt x="4220000" y="1423848"/>
                </a:cubicBezTo>
                <a:cubicBezTo>
                  <a:pt x="4047983" y="1441345"/>
                  <a:pt x="3530477" y="1564131"/>
                  <a:pt x="3839841" y="1514047"/>
                </a:cubicBezTo>
                <a:cubicBezTo>
                  <a:pt x="4440630" y="1403784"/>
                  <a:pt x="4995412" y="1372596"/>
                  <a:pt x="5468892" y="1348142"/>
                </a:cubicBezTo>
                <a:cubicBezTo>
                  <a:pt x="6612758" y="1288387"/>
                  <a:pt x="7673306" y="1226877"/>
                  <a:pt x="8846202" y="1158440"/>
                </a:cubicBezTo>
                <a:cubicBezTo>
                  <a:pt x="9413282" y="1113571"/>
                  <a:pt x="10004784" y="1095193"/>
                  <a:pt x="10601106" y="977023"/>
                </a:cubicBezTo>
                <a:cubicBezTo>
                  <a:pt x="10704116" y="952582"/>
                  <a:pt x="10779328" y="927675"/>
                  <a:pt x="10739116" y="929145"/>
                </a:cubicBezTo>
                <a:close/>
                <a:moveTo>
                  <a:pt x="10862476" y="600456"/>
                </a:moveTo>
                <a:cubicBezTo>
                  <a:pt x="10851184" y="603360"/>
                  <a:pt x="10837768" y="615062"/>
                  <a:pt x="10828070" y="645163"/>
                </a:cubicBezTo>
                <a:cubicBezTo>
                  <a:pt x="10825654" y="634976"/>
                  <a:pt x="10796566" y="785366"/>
                  <a:pt x="10850822" y="806571"/>
                </a:cubicBezTo>
                <a:cubicBezTo>
                  <a:pt x="10887506" y="830153"/>
                  <a:pt x="10898864" y="605050"/>
                  <a:pt x="10884148" y="608541"/>
                </a:cubicBezTo>
                <a:cubicBezTo>
                  <a:pt x="10882940" y="603448"/>
                  <a:pt x="10873770" y="597553"/>
                  <a:pt x="10862476" y="600456"/>
                </a:cubicBezTo>
                <a:close/>
                <a:moveTo>
                  <a:pt x="11191406" y="80064"/>
                </a:moveTo>
                <a:cubicBezTo>
                  <a:pt x="11176690" y="83556"/>
                  <a:pt x="11152094" y="110915"/>
                  <a:pt x="11120804" y="186497"/>
                </a:cubicBezTo>
                <a:cubicBezTo>
                  <a:pt x="11113444" y="188242"/>
                  <a:pt x="11106692" y="192535"/>
                  <a:pt x="11102078" y="197665"/>
                </a:cubicBezTo>
                <a:lnTo>
                  <a:pt x="11101734" y="198618"/>
                </a:lnTo>
                <a:lnTo>
                  <a:pt x="11093788" y="203668"/>
                </a:lnTo>
                <a:cubicBezTo>
                  <a:pt x="11115566" y="164422"/>
                  <a:pt x="11123030" y="130367"/>
                  <a:pt x="11149676" y="100727"/>
                </a:cubicBezTo>
                <a:cubicBezTo>
                  <a:pt x="11176690" y="83556"/>
                  <a:pt x="11176690" y="83556"/>
                  <a:pt x="11191406" y="80064"/>
                </a:cubicBezTo>
                <a:close/>
                <a:moveTo>
                  <a:pt x="11444800" y="1653"/>
                </a:moveTo>
                <a:cubicBezTo>
                  <a:pt x="11444768" y="4481"/>
                  <a:pt x="11441556" y="11072"/>
                  <a:pt x="11434218" y="22454"/>
                </a:cubicBezTo>
                <a:cubicBezTo>
                  <a:pt x="11427156" y="58208"/>
                  <a:pt x="11470936" y="35265"/>
                  <a:pt x="11470936" y="35265"/>
                </a:cubicBezTo>
                <a:cubicBezTo>
                  <a:pt x="11463874" y="71019"/>
                  <a:pt x="11469112" y="93093"/>
                  <a:pt x="11469112" y="93093"/>
                </a:cubicBezTo>
                <a:cubicBezTo>
                  <a:pt x="11469112" y="93093"/>
                  <a:pt x="11481008" y="77716"/>
                  <a:pt x="11527976" y="79127"/>
                </a:cubicBezTo>
                <a:cubicBezTo>
                  <a:pt x="11591710" y="74767"/>
                  <a:pt x="11658050" y="146913"/>
                  <a:pt x="11663478" y="235305"/>
                </a:cubicBezTo>
                <a:cubicBezTo>
                  <a:pt x="11653964" y="271641"/>
                  <a:pt x="11617068" y="312680"/>
                  <a:pt x="11610008" y="348434"/>
                </a:cubicBezTo>
                <a:cubicBezTo>
                  <a:pt x="11610008" y="348434"/>
                  <a:pt x="11646692" y="372015"/>
                  <a:pt x="11634392" y="385695"/>
                </a:cubicBezTo>
                <a:cubicBezTo>
                  <a:pt x="11637404" y="463898"/>
                  <a:pt x="11581114" y="565141"/>
                  <a:pt x="11623034" y="610796"/>
                </a:cubicBezTo>
                <a:cubicBezTo>
                  <a:pt x="11628272" y="632871"/>
                  <a:pt x="11674872" y="621814"/>
                  <a:pt x="11679706" y="642190"/>
                </a:cubicBezTo>
                <a:cubicBezTo>
                  <a:pt x="11684944" y="664264"/>
                  <a:pt x="11648012" y="716073"/>
                  <a:pt x="11655668" y="748335"/>
                </a:cubicBezTo>
                <a:cubicBezTo>
                  <a:pt x="11680646" y="853612"/>
                  <a:pt x="11659024" y="969945"/>
                  <a:pt x="11659406" y="1102582"/>
                </a:cubicBezTo>
                <a:cubicBezTo>
                  <a:pt x="11664834" y="1190974"/>
                  <a:pt x="11669860" y="1277668"/>
                  <a:pt x="11675288" y="1366061"/>
                </a:cubicBezTo>
                <a:cubicBezTo>
                  <a:pt x="11670608" y="1422772"/>
                  <a:pt x="11656084" y="1492582"/>
                  <a:pt x="11686110" y="1553615"/>
                </a:cubicBezTo>
                <a:cubicBezTo>
                  <a:pt x="11688526" y="1563803"/>
                  <a:pt x="11739962" y="1573123"/>
                  <a:pt x="11742378" y="1583311"/>
                </a:cubicBezTo>
                <a:cubicBezTo>
                  <a:pt x="11769584" y="1632457"/>
                  <a:pt x="11721350" y="1767660"/>
                  <a:pt x="11709208" y="1858428"/>
                </a:cubicBezTo>
                <a:cubicBezTo>
                  <a:pt x="11702338" y="1960499"/>
                  <a:pt x="11697884" y="2072760"/>
                  <a:pt x="11715208" y="2145774"/>
                </a:cubicBezTo>
                <a:cubicBezTo>
                  <a:pt x="11717626" y="2155962"/>
                  <a:pt x="11747058" y="2148979"/>
                  <a:pt x="11749878" y="2160865"/>
                </a:cubicBezTo>
                <a:cubicBezTo>
                  <a:pt x="11757130" y="2191429"/>
                  <a:pt x="11737770" y="2240863"/>
                  <a:pt x="11745424" y="2273125"/>
                </a:cubicBezTo>
                <a:cubicBezTo>
                  <a:pt x="11753234" y="2382475"/>
                  <a:pt x="11792562" y="2471793"/>
                  <a:pt x="11810444" y="2623593"/>
                </a:cubicBezTo>
                <a:cubicBezTo>
                  <a:pt x="11808216" y="2679723"/>
                  <a:pt x="11788858" y="2729157"/>
                  <a:pt x="11786630" y="2785287"/>
                </a:cubicBezTo>
                <a:cubicBezTo>
                  <a:pt x="11786786" y="2862375"/>
                  <a:pt x="11878508" y="3041496"/>
                  <a:pt x="11871638" y="3143568"/>
                </a:cubicBezTo>
                <a:cubicBezTo>
                  <a:pt x="11878890" y="3174132"/>
                  <a:pt x="11825228" y="3220943"/>
                  <a:pt x="11832884" y="3253205"/>
                </a:cubicBezTo>
                <a:cubicBezTo>
                  <a:pt x="11835300" y="3263393"/>
                  <a:pt x="11864732" y="3256410"/>
                  <a:pt x="11867150" y="3266598"/>
                </a:cubicBezTo>
                <a:cubicBezTo>
                  <a:pt x="11867150" y="3266598"/>
                  <a:pt x="11845372" y="3305844"/>
                  <a:pt x="11862506" y="3312539"/>
                </a:cubicBezTo>
                <a:cubicBezTo>
                  <a:pt x="11892128" y="3371874"/>
                  <a:pt x="11961480" y="3522225"/>
                  <a:pt x="11934622" y="3616484"/>
                </a:cubicBezTo>
                <a:cubicBezTo>
                  <a:pt x="11925144" y="3642049"/>
                  <a:pt x="11880962" y="3663294"/>
                  <a:pt x="11871482" y="3688860"/>
                </a:cubicBezTo>
                <a:cubicBezTo>
                  <a:pt x="11871482" y="3688860"/>
                  <a:pt x="11910618" y="3711859"/>
                  <a:pt x="11895868" y="3726121"/>
                </a:cubicBezTo>
                <a:cubicBezTo>
                  <a:pt x="11903522" y="3758383"/>
                  <a:pt x="11864958" y="3934338"/>
                  <a:pt x="11869792" y="3954715"/>
                </a:cubicBezTo>
                <a:cubicBezTo>
                  <a:pt x="11879864" y="3997165"/>
                  <a:pt x="11951252" y="4025066"/>
                  <a:pt x="11943788" y="4059122"/>
                </a:cubicBezTo>
                <a:cubicBezTo>
                  <a:pt x="11943788" y="4059122"/>
                  <a:pt x="11846538" y="4195194"/>
                  <a:pt x="11868506" y="4222266"/>
                </a:cubicBezTo>
                <a:cubicBezTo>
                  <a:pt x="11885674" y="4218193"/>
                  <a:pt x="11959290" y="4189965"/>
                  <a:pt x="11961706" y="4200153"/>
                </a:cubicBezTo>
                <a:cubicBezTo>
                  <a:pt x="11988912" y="4249300"/>
                  <a:pt x="11908046" y="4246963"/>
                  <a:pt x="11949966" y="4292619"/>
                </a:cubicBezTo>
                <a:cubicBezTo>
                  <a:pt x="11969516" y="4309503"/>
                  <a:pt x="12040346" y="4258620"/>
                  <a:pt x="12013700" y="4288259"/>
                </a:cubicBezTo>
                <a:cubicBezTo>
                  <a:pt x="11994340" y="4337692"/>
                  <a:pt x="11802928" y="4415393"/>
                  <a:pt x="11653684" y="4463358"/>
                </a:cubicBezTo>
                <a:cubicBezTo>
                  <a:pt x="11474608" y="4516609"/>
                  <a:pt x="11369300" y="4618720"/>
                  <a:pt x="11111774" y="4679821"/>
                </a:cubicBezTo>
                <a:cubicBezTo>
                  <a:pt x="11155922" y="4669347"/>
                  <a:pt x="10920170" y="4691204"/>
                  <a:pt x="10927826" y="4723467"/>
                </a:cubicBezTo>
                <a:cubicBezTo>
                  <a:pt x="10927826" y="4723467"/>
                  <a:pt x="11016156" y="4691747"/>
                  <a:pt x="10991558" y="4719106"/>
                </a:cubicBezTo>
                <a:cubicBezTo>
                  <a:pt x="10991558" y="4719106"/>
                  <a:pt x="10910692" y="4716769"/>
                  <a:pt x="10891332" y="4766203"/>
                </a:cubicBezTo>
                <a:cubicBezTo>
                  <a:pt x="10903230" y="4750825"/>
                  <a:pt x="10996988" y="4807499"/>
                  <a:pt x="11019358" y="4836269"/>
                </a:cubicBezTo>
                <a:cubicBezTo>
                  <a:pt x="11119966" y="4921808"/>
                  <a:pt x="11177194" y="5031988"/>
                  <a:pt x="11182814" y="5186698"/>
                </a:cubicBezTo>
                <a:cubicBezTo>
                  <a:pt x="11173124" y="5276884"/>
                  <a:pt x="11183196" y="5319335"/>
                  <a:pt x="11131952" y="5376333"/>
                </a:cubicBezTo>
                <a:cubicBezTo>
                  <a:pt x="11107354" y="5403692"/>
                  <a:pt x="11112592" y="5425766"/>
                  <a:pt x="11119844" y="5456331"/>
                </a:cubicBezTo>
                <a:cubicBezTo>
                  <a:pt x="11105284" y="5536910"/>
                  <a:pt x="11211722" y="5712540"/>
                  <a:pt x="11192518" y="5839061"/>
                </a:cubicBezTo>
                <a:cubicBezTo>
                  <a:pt x="11175576" y="5898683"/>
                  <a:pt x="11109616" y="5959173"/>
                  <a:pt x="11112224" y="6035679"/>
                </a:cubicBezTo>
                <a:cubicBezTo>
                  <a:pt x="11102902" y="6138333"/>
                  <a:pt x="11186970" y="6285191"/>
                  <a:pt x="11153050" y="6415204"/>
                </a:cubicBezTo>
                <a:cubicBezTo>
                  <a:pt x="11150824" y="6471334"/>
                  <a:pt x="11084864" y="6531824"/>
                  <a:pt x="11085054" y="6598142"/>
                </a:cubicBezTo>
                <a:cubicBezTo>
                  <a:pt x="11075576" y="6623708"/>
                  <a:pt x="11114676" y="6657477"/>
                  <a:pt x="11122332" y="6689740"/>
                </a:cubicBezTo>
                <a:cubicBezTo>
                  <a:pt x="11127568" y="6711814"/>
                  <a:pt x="11102972" y="6739173"/>
                  <a:pt x="11090638" y="6763622"/>
                </a:cubicBezTo>
                <a:cubicBezTo>
                  <a:pt x="11100710" y="6806073"/>
                  <a:pt x="11130368" y="6854637"/>
                  <a:pt x="11123272" y="6901161"/>
                </a:cubicBezTo>
                <a:cubicBezTo>
                  <a:pt x="11133344" y="6943612"/>
                  <a:pt x="11096448" y="6984651"/>
                  <a:pt x="11106520" y="7027101"/>
                </a:cubicBezTo>
                <a:cubicBezTo>
                  <a:pt x="11116592" y="7069552"/>
                  <a:pt x="11158512" y="7115207"/>
                  <a:pt x="11153870" y="7161149"/>
                </a:cubicBezTo>
                <a:cubicBezTo>
                  <a:pt x="11163942" y="7203599"/>
                  <a:pt x="11109878" y="7248711"/>
                  <a:pt x="11105234" y="7294653"/>
                </a:cubicBezTo>
                <a:cubicBezTo>
                  <a:pt x="11078778" y="7390610"/>
                  <a:pt x="11145118" y="7462756"/>
                  <a:pt x="11135796" y="7565410"/>
                </a:cubicBezTo>
                <a:cubicBezTo>
                  <a:pt x="11138404" y="7641917"/>
                  <a:pt x="11091994" y="7719291"/>
                  <a:pt x="11095004" y="7797496"/>
                </a:cubicBezTo>
                <a:cubicBezTo>
                  <a:pt x="11087944" y="7833249"/>
                  <a:pt x="11122210" y="7846642"/>
                  <a:pt x="11129462" y="7877206"/>
                </a:cubicBezTo>
                <a:cubicBezTo>
                  <a:pt x="11141952" y="7929845"/>
                  <a:pt x="11098398" y="8008336"/>
                  <a:pt x="11113304" y="8071162"/>
                </a:cubicBezTo>
                <a:cubicBezTo>
                  <a:pt x="11120556" y="8101726"/>
                  <a:pt x="11157642" y="8127005"/>
                  <a:pt x="11150582" y="8162759"/>
                </a:cubicBezTo>
                <a:cubicBezTo>
                  <a:pt x="11155416" y="8183135"/>
                  <a:pt x="11130818" y="8210494"/>
                  <a:pt x="11138474" y="8242757"/>
                </a:cubicBezTo>
                <a:cubicBezTo>
                  <a:pt x="11143308" y="8263133"/>
                  <a:pt x="11177978" y="8278224"/>
                  <a:pt x="11168096" y="8302092"/>
                </a:cubicBezTo>
                <a:cubicBezTo>
                  <a:pt x="11170514" y="8312280"/>
                  <a:pt x="11146284" y="8352107"/>
                  <a:pt x="11136404" y="8375975"/>
                </a:cubicBezTo>
                <a:cubicBezTo>
                  <a:pt x="11129342" y="8411729"/>
                  <a:pt x="11166428" y="8437007"/>
                  <a:pt x="11158964" y="8471063"/>
                </a:cubicBezTo>
                <a:cubicBezTo>
                  <a:pt x="11161974" y="8549268"/>
                  <a:pt x="11120210" y="8580700"/>
                  <a:pt x="11145034" y="8608889"/>
                </a:cubicBezTo>
                <a:cubicBezTo>
                  <a:pt x="11147450" y="8619077"/>
                  <a:pt x="11189180" y="8598414"/>
                  <a:pt x="11194014" y="8618790"/>
                </a:cubicBezTo>
                <a:cubicBezTo>
                  <a:pt x="11218994" y="8724067"/>
                  <a:pt x="11099564" y="8897686"/>
                  <a:pt x="11023722" y="8982044"/>
                </a:cubicBezTo>
                <a:cubicBezTo>
                  <a:pt x="10987194" y="9035551"/>
                  <a:pt x="10915998" y="9073966"/>
                  <a:pt x="10918414" y="9084155"/>
                </a:cubicBezTo>
                <a:cubicBezTo>
                  <a:pt x="10920832" y="9094343"/>
                  <a:pt x="10992028" y="9055927"/>
                  <a:pt x="10992028" y="9055927"/>
                </a:cubicBezTo>
                <a:cubicBezTo>
                  <a:pt x="10979730" y="9069606"/>
                  <a:pt x="10928486" y="9126605"/>
                  <a:pt x="10933322" y="9146981"/>
                </a:cubicBezTo>
                <a:cubicBezTo>
                  <a:pt x="10938558" y="9169055"/>
                  <a:pt x="11002292" y="9164695"/>
                  <a:pt x="11007126" y="9185071"/>
                </a:cubicBezTo>
                <a:cubicBezTo>
                  <a:pt x="10997648" y="9210637"/>
                  <a:pt x="10953466" y="9231882"/>
                  <a:pt x="10946002" y="9265937"/>
                </a:cubicBezTo>
                <a:cubicBezTo>
                  <a:pt x="10943774" y="9322067"/>
                  <a:pt x="11049832" y="9365061"/>
                  <a:pt x="11027652" y="9402608"/>
                </a:cubicBezTo>
                <a:cubicBezTo>
                  <a:pt x="11030472" y="9414494"/>
                  <a:pt x="10838870" y="9425876"/>
                  <a:pt x="10817092" y="9465122"/>
                </a:cubicBezTo>
                <a:lnTo>
                  <a:pt x="10856384" y="9565209"/>
                </a:lnTo>
                <a:cubicBezTo>
                  <a:pt x="10876338" y="9583792"/>
                  <a:pt x="10940070" y="9579432"/>
                  <a:pt x="10957204" y="9586128"/>
                </a:cubicBezTo>
                <a:cubicBezTo>
                  <a:pt x="10960024" y="9598014"/>
                  <a:pt x="10967276" y="9628579"/>
                  <a:pt x="10967276" y="9628579"/>
                </a:cubicBezTo>
                <a:cubicBezTo>
                  <a:pt x="10969692" y="9638767"/>
                  <a:pt x="10987230" y="9647161"/>
                  <a:pt x="10992064" y="9667537"/>
                </a:cubicBezTo>
                <a:cubicBezTo>
                  <a:pt x="10987420" y="9713479"/>
                  <a:pt x="10928366" y="9661127"/>
                  <a:pt x="10901316" y="9689068"/>
                </a:cubicBezTo>
                <a:cubicBezTo>
                  <a:pt x="10918484" y="9684995"/>
                  <a:pt x="10965240" y="9751027"/>
                  <a:pt x="10941046" y="9780084"/>
                </a:cubicBezTo>
                <a:cubicBezTo>
                  <a:pt x="10928712" y="9804533"/>
                  <a:pt x="10891626" y="9779254"/>
                  <a:pt x="10899280" y="9811517"/>
                </a:cubicBezTo>
                <a:cubicBezTo>
                  <a:pt x="10906936" y="9843779"/>
                  <a:pt x="10941202" y="9857172"/>
                  <a:pt x="10948856" y="9889434"/>
                </a:cubicBezTo>
                <a:cubicBezTo>
                  <a:pt x="10948856" y="9889434"/>
                  <a:pt x="10892410" y="9913588"/>
                  <a:pt x="10894828" y="9923776"/>
                </a:cubicBezTo>
                <a:cubicBezTo>
                  <a:pt x="10885314" y="9960112"/>
                  <a:pt x="10946630" y="9945564"/>
                  <a:pt x="10951464" y="9965940"/>
                </a:cubicBezTo>
                <a:cubicBezTo>
                  <a:pt x="10956300" y="9986316"/>
                  <a:pt x="10956892" y="10054332"/>
                  <a:pt x="10956892" y="10054332"/>
                </a:cubicBezTo>
                <a:cubicBezTo>
                  <a:pt x="10947012" y="10078200"/>
                  <a:pt x="10895576" y="10068881"/>
                  <a:pt x="10883278" y="10082560"/>
                </a:cubicBezTo>
                <a:cubicBezTo>
                  <a:pt x="10873398" y="10106428"/>
                  <a:pt x="10954666" y="10110462"/>
                  <a:pt x="10841512" y="10113993"/>
                </a:cubicBezTo>
                <a:cubicBezTo>
                  <a:pt x="10711664" y="10101755"/>
                  <a:pt x="10881052" y="10138690"/>
                  <a:pt x="10908256" y="10187837"/>
                </a:cubicBezTo>
                <a:cubicBezTo>
                  <a:pt x="10927806" y="10204722"/>
                  <a:pt x="10947950" y="10289622"/>
                  <a:pt x="10938070" y="10313490"/>
                </a:cubicBezTo>
                <a:cubicBezTo>
                  <a:pt x="10928592" y="10339056"/>
                  <a:pt x="10871920" y="10307662"/>
                  <a:pt x="10879172" y="10338226"/>
                </a:cubicBezTo>
                <a:cubicBezTo>
                  <a:pt x="10872110" y="10373980"/>
                  <a:pt x="10977764" y="10415275"/>
                  <a:pt x="10943688" y="10468200"/>
                </a:cubicBezTo>
                <a:cubicBezTo>
                  <a:pt x="10928938" y="10482462"/>
                  <a:pt x="10877538" y="10462372"/>
                  <a:pt x="10867622" y="10497010"/>
                </a:cubicBezTo>
                <a:cubicBezTo>
                  <a:pt x="10877694" y="10539460"/>
                  <a:pt x="10961012" y="10541215"/>
                  <a:pt x="10956334" y="10597927"/>
                </a:cubicBezTo>
                <a:cubicBezTo>
                  <a:pt x="10956334" y="10597927"/>
                  <a:pt x="10885540" y="10638041"/>
                  <a:pt x="10887958" y="10648229"/>
                </a:cubicBezTo>
                <a:cubicBezTo>
                  <a:pt x="10887958" y="10648229"/>
                  <a:pt x="10939390" y="10657549"/>
                  <a:pt x="10942212" y="10669435"/>
                </a:cubicBezTo>
                <a:cubicBezTo>
                  <a:pt x="10888148" y="10714547"/>
                  <a:pt x="10816760" y="10686645"/>
                  <a:pt x="10824414" y="10718907"/>
                </a:cubicBezTo>
                <a:cubicBezTo>
                  <a:pt x="10814534" y="10742775"/>
                  <a:pt x="10895802" y="10746809"/>
                  <a:pt x="10917770" y="10773882"/>
                </a:cubicBezTo>
                <a:cubicBezTo>
                  <a:pt x="10982096" y="10837538"/>
                  <a:pt x="10896184" y="10879445"/>
                  <a:pt x="10947986" y="10901233"/>
                </a:cubicBezTo>
                <a:cubicBezTo>
                  <a:pt x="11016554" y="10917249"/>
                  <a:pt x="10906256" y="10921895"/>
                  <a:pt x="10931044" y="10960854"/>
                </a:cubicBezTo>
                <a:cubicBezTo>
                  <a:pt x="10931044" y="10960854"/>
                  <a:pt x="10975192" y="10950380"/>
                  <a:pt x="10965310" y="10974247"/>
                </a:cubicBezTo>
                <a:cubicBezTo>
                  <a:pt x="10958248" y="11010001"/>
                  <a:pt x="10894516" y="11014361"/>
                  <a:pt x="10909422" y="11077188"/>
                </a:cubicBezTo>
                <a:cubicBezTo>
                  <a:pt x="10906602" y="11065302"/>
                  <a:pt x="10951378" y="11112073"/>
                  <a:pt x="10953796" y="11122261"/>
                </a:cubicBezTo>
                <a:cubicBezTo>
                  <a:pt x="10956214" y="11132449"/>
                  <a:pt x="10909614" y="11143506"/>
                  <a:pt x="10912030" y="11153694"/>
                </a:cubicBezTo>
                <a:cubicBezTo>
                  <a:pt x="10897314" y="11157185"/>
                  <a:pt x="10929164" y="11160390"/>
                  <a:pt x="10931984" y="11172277"/>
                </a:cubicBezTo>
                <a:cubicBezTo>
                  <a:pt x="10907386" y="11199636"/>
                  <a:pt x="10875538" y="11196431"/>
                  <a:pt x="10882790" y="11226995"/>
                </a:cubicBezTo>
                <a:cubicBezTo>
                  <a:pt x="10892862" y="11269445"/>
                  <a:pt x="11040436" y="11356396"/>
                  <a:pt x="10839392" y="11382574"/>
                </a:cubicBezTo>
                <a:cubicBezTo>
                  <a:pt x="10714342" y="11401482"/>
                  <a:pt x="11065224" y="11395355"/>
                  <a:pt x="10942818" y="11479999"/>
                </a:cubicBezTo>
                <a:cubicBezTo>
                  <a:pt x="10915770" y="11507940"/>
                  <a:pt x="10889158" y="11526809"/>
                  <a:pt x="10921198" y="11596332"/>
                </a:cubicBezTo>
                <a:cubicBezTo>
                  <a:pt x="10926434" y="11618407"/>
                  <a:pt x="10990358" y="11680365"/>
                  <a:pt x="10953830" y="11733872"/>
                </a:cubicBezTo>
                <a:cubicBezTo>
                  <a:pt x="10929234" y="11761231"/>
                  <a:pt x="10865500" y="11765591"/>
                  <a:pt x="10870334" y="11785967"/>
                </a:cubicBezTo>
                <a:cubicBezTo>
                  <a:pt x="10877990" y="11818229"/>
                  <a:pt x="11032470" y="11792338"/>
                  <a:pt x="11013076" y="11852541"/>
                </a:cubicBezTo>
                <a:cubicBezTo>
                  <a:pt x="11017910" y="11872918"/>
                  <a:pt x="10880598" y="11894735"/>
                  <a:pt x="10871084" y="11931071"/>
                </a:cubicBezTo>
                <a:cubicBezTo>
                  <a:pt x="10858786" y="11944751"/>
                  <a:pt x="10898324" y="11969448"/>
                  <a:pt x="10903160" y="11989824"/>
                </a:cubicBezTo>
                <a:cubicBezTo>
                  <a:pt x="10913232" y="12032275"/>
                  <a:pt x="10900898" y="12056724"/>
                  <a:pt x="10906134" y="12078798"/>
                </a:cubicBezTo>
                <a:cubicBezTo>
                  <a:pt x="10910970" y="12099174"/>
                  <a:pt x="10982358" y="12127077"/>
                  <a:pt x="10928294" y="12172189"/>
                </a:cubicBezTo>
                <a:cubicBezTo>
                  <a:pt x="10889384" y="12204738"/>
                  <a:pt x="10872250" y="12198041"/>
                  <a:pt x="10938366" y="12214639"/>
                </a:cubicBezTo>
                <a:cubicBezTo>
                  <a:pt x="11058770" y="12241673"/>
                  <a:pt x="10901872" y="12257376"/>
                  <a:pt x="10909124" y="12287941"/>
                </a:cubicBezTo>
                <a:cubicBezTo>
                  <a:pt x="10914362" y="12310015"/>
                  <a:pt x="10975678" y="12295467"/>
                  <a:pt x="10982930" y="12326031"/>
                </a:cubicBezTo>
                <a:cubicBezTo>
                  <a:pt x="11023026" y="12429514"/>
                  <a:pt x="10867952" y="12387389"/>
                  <a:pt x="10865726" y="12443519"/>
                </a:cubicBezTo>
                <a:cubicBezTo>
                  <a:pt x="10870964" y="12465593"/>
                  <a:pt x="10944176" y="12435668"/>
                  <a:pt x="10958890" y="12432176"/>
                </a:cubicBezTo>
                <a:cubicBezTo>
                  <a:pt x="10944176" y="12435668"/>
                  <a:pt x="10973798" y="12495003"/>
                  <a:pt x="10991334" y="12503397"/>
                </a:cubicBezTo>
                <a:cubicBezTo>
                  <a:pt x="10976618" y="12506889"/>
                  <a:pt x="10930018" y="12517945"/>
                  <a:pt x="10917718" y="12531625"/>
                </a:cubicBezTo>
                <a:cubicBezTo>
                  <a:pt x="10898360" y="12581058"/>
                  <a:pt x="10966736" y="12530756"/>
                  <a:pt x="10974392" y="12563019"/>
                </a:cubicBezTo>
                <a:cubicBezTo>
                  <a:pt x="10969344" y="12607263"/>
                  <a:pt x="10895540" y="12569172"/>
                  <a:pt x="10908028" y="12621811"/>
                </a:cubicBezTo>
                <a:cubicBezTo>
                  <a:pt x="10913266" y="12643885"/>
                  <a:pt x="10962248" y="12653786"/>
                  <a:pt x="10955186" y="12689540"/>
                </a:cubicBezTo>
                <a:cubicBezTo>
                  <a:pt x="10962438" y="12720105"/>
                  <a:pt x="10908622" y="12689827"/>
                  <a:pt x="10918292" y="12730579"/>
                </a:cubicBezTo>
                <a:cubicBezTo>
                  <a:pt x="10911194" y="12777103"/>
                  <a:pt x="11002134" y="12821890"/>
                  <a:pt x="10948508" y="12857930"/>
                </a:cubicBezTo>
                <a:cubicBezTo>
                  <a:pt x="10894444" y="12903043"/>
                  <a:pt x="10347126" y="12900176"/>
                  <a:pt x="10184990" y="12893805"/>
                </a:cubicBezTo>
                <a:cubicBezTo>
                  <a:pt x="9455986" y="12867683"/>
                  <a:pt x="8645712" y="12837526"/>
                  <a:pt x="7842690" y="12837934"/>
                </a:cubicBezTo>
                <a:cubicBezTo>
                  <a:pt x="7698092" y="12839957"/>
                  <a:pt x="7570258" y="12836210"/>
                  <a:pt x="7437554" y="12822855"/>
                </a:cubicBezTo>
                <a:cubicBezTo>
                  <a:pt x="7292954" y="12824879"/>
                  <a:pt x="7128402" y="12808320"/>
                  <a:pt x="7030000" y="12797589"/>
                </a:cubicBezTo>
                <a:cubicBezTo>
                  <a:pt x="6622446" y="12772323"/>
                  <a:pt x="6259266" y="12792130"/>
                  <a:pt x="5930160" y="12759012"/>
                </a:cubicBezTo>
                <a:cubicBezTo>
                  <a:pt x="5878322" y="12747994"/>
                  <a:pt x="5844056" y="12734601"/>
                  <a:pt x="5792220" y="12723583"/>
                </a:cubicBezTo>
                <a:cubicBezTo>
                  <a:pt x="5102160" y="12654142"/>
                  <a:pt x="4355988" y="12632094"/>
                  <a:pt x="3672990" y="12526899"/>
                </a:cubicBezTo>
                <a:cubicBezTo>
                  <a:pt x="3894023" y="12508534"/>
                  <a:pt x="3722007" y="12526030"/>
                  <a:pt x="3604054" y="12498415"/>
                </a:cubicBezTo>
                <a:cubicBezTo>
                  <a:pt x="3569753" y="12495792"/>
                  <a:pt x="3544965" y="12456833"/>
                  <a:pt x="3513116" y="12453628"/>
                </a:cubicBezTo>
                <a:cubicBezTo>
                  <a:pt x="3255208" y="12382094"/>
                  <a:pt x="2702652" y="12357153"/>
                  <a:pt x="2579271" y="12241146"/>
                </a:cubicBezTo>
                <a:cubicBezTo>
                  <a:pt x="2559686" y="12235031"/>
                  <a:pt x="2596214" y="12181524"/>
                  <a:pt x="2598631" y="12191712"/>
                </a:cubicBezTo>
                <a:cubicBezTo>
                  <a:pt x="2596214" y="12181524"/>
                  <a:pt x="2453841" y="12127418"/>
                  <a:pt x="2453841" y="12127418"/>
                </a:cubicBezTo>
                <a:cubicBezTo>
                  <a:pt x="2480488" y="12097778"/>
                  <a:pt x="2684544" y="12149805"/>
                  <a:pt x="2718810" y="12163198"/>
                </a:cubicBezTo>
                <a:cubicBezTo>
                  <a:pt x="2957167" y="12217847"/>
                  <a:pt x="3126958" y="12256480"/>
                  <a:pt x="3406678" y="12277999"/>
                </a:cubicBezTo>
                <a:cubicBezTo>
                  <a:pt x="3554097" y="12287861"/>
                  <a:pt x="3365124" y="12244812"/>
                  <a:pt x="3315740" y="12233212"/>
                </a:cubicBezTo>
                <a:cubicBezTo>
                  <a:pt x="2998933" y="12186414"/>
                  <a:pt x="2849096" y="12166364"/>
                  <a:pt x="2536969" y="12062854"/>
                </a:cubicBezTo>
                <a:cubicBezTo>
                  <a:pt x="2485534" y="12053535"/>
                  <a:pt x="2377060" y="12000353"/>
                  <a:pt x="2322805" y="11979147"/>
                </a:cubicBezTo>
                <a:cubicBezTo>
                  <a:pt x="2263751" y="11926796"/>
                  <a:pt x="2359736" y="11927339"/>
                  <a:pt x="2457735" y="11936372"/>
                </a:cubicBezTo>
                <a:cubicBezTo>
                  <a:pt x="2539005" y="11940406"/>
                  <a:pt x="2583343" y="11996250"/>
                  <a:pt x="2737823" y="11970358"/>
                </a:cubicBezTo>
                <a:cubicBezTo>
                  <a:pt x="2990897" y="12021516"/>
                  <a:pt x="3292987" y="12071805"/>
                  <a:pt x="3573075" y="12105792"/>
                </a:cubicBezTo>
                <a:cubicBezTo>
                  <a:pt x="3806598" y="12140065"/>
                  <a:pt x="4189555" y="12192690"/>
                  <a:pt x="4528542" y="12201941"/>
                </a:cubicBezTo>
                <a:cubicBezTo>
                  <a:pt x="4783842" y="12196969"/>
                  <a:pt x="4427722" y="12181022"/>
                  <a:pt x="4344036" y="12166799"/>
                </a:cubicBezTo>
                <a:cubicBezTo>
                  <a:pt x="4044362" y="12126698"/>
                  <a:pt x="3791289" y="12075540"/>
                  <a:pt x="3526320" y="12039760"/>
                </a:cubicBezTo>
                <a:cubicBezTo>
                  <a:pt x="3241362" y="11996167"/>
                  <a:pt x="2862872" y="11951450"/>
                  <a:pt x="2582594" y="11851145"/>
                </a:cubicBezTo>
                <a:lnTo>
                  <a:pt x="2491655" y="11806359"/>
                </a:lnTo>
                <a:cubicBezTo>
                  <a:pt x="2490447" y="11801264"/>
                  <a:pt x="2515047" y="11803947"/>
                  <a:pt x="2550059" y="11808196"/>
                </a:cubicBezTo>
                <a:lnTo>
                  <a:pt x="2579134" y="11811566"/>
                </a:lnTo>
                <a:lnTo>
                  <a:pt x="2622087" y="11819683"/>
                </a:lnTo>
                <a:cubicBezTo>
                  <a:pt x="2667075" y="11828090"/>
                  <a:pt x="2699802" y="11833909"/>
                  <a:pt x="2722617" y="11837681"/>
                </a:cubicBezTo>
                <a:lnTo>
                  <a:pt x="2737721" y="11839951"/>
                </a:lnTo>
                <a:lnTo>
                  <a:pt x="2887492" y="11885971"/>
                </a:lnTo>
                <a:cubicBezTo>
                  <a:pt x="2960334" y="11906354"/>
                  <a:pt x="3032270" y="11922916"/>
                  <a:pt x="3098622" y="11929593"/>
                </a:cubicBezTo>
                <a:cubicBezTo>
                  <a:pt x="3351695" y="11980751"/>
                  <a:pt x="3516248" y="11997310"/>
                  <a:pt x="3732235" y="12023188"/>
                </a:cubicBezTo>
                <a:cubicBezTo>
                  <a:pt x="3734652" y="12033377"/>
                  <a:pt x="3764084" y="12026393"/>
                  <a:pt x="3732235" y="12023188"/>
                </a:cubicBezTo>
                <a:cubicBezTo>
                  <a:pt x="3392867" y="11881302"/>
                  <a:pt x="2813699" y="11875230"/>
                  <a:pt x="2402944" y="11705442"/>
                </a:cubicBezTo>
                <a:cubicBezTo>
                  <a:pt x="2368678" y="11692049"/>
                  <a:pt x="2205949" y="11617662"/>
                  <a:pt x="2368084" y="11624033"/>
                </a:cubicBezTo>
                <a:cubicBezTo>
                  <a:pt x="2532636" y="11640592"/>
                  <a:pt x="2390264" y="11586485"/>
                  <a:pt x="2367893" y="11557715"/>
                </a:cubicBezTo>
                <a:cubicBezTo>
                  <a:pt x="2387443" y="11574599"/>
                  <a:pt x="2365285" y="11481209"/>
                  <a:pt x="2323555" y="11501871"/>
                </a:cubicBezTo>
                <a:cubicBezTo>
                  <a:pt x="2421363" y="11444586"/>
                  <a:pt x="2532446" y="11574274"/>
                  <a:pt x="2598405" y="11513784"/>
                </a:cubicBezTo>
                <a:cubicBezTo>
                  <a:pt x="2610704" y="11500104"/>
                  <a:pt x="2443734" y="11473357"/>
                  <a:pt x="2546780" y="11438146"/>
                </a:cubicBezTo>
                <a:cubicBezTo>
                  <a:pt x="2590963" y="11416901"/>
                  <a:pt x="2836572" y="11502115"/>
                  <a:pt x="2920258" y="11516337"/>
                </a:cubicBezTo>
                <a:cubicBezTo>
                  <a:pt x="3015840" y="11515182"/>
                  <a:pt x="3094289" y="11507331"/>
                  <a:pt x="2959204" y="11473019"/>
                </a:cubicBezTo>
                <a:cubicBezTo>
                  <a:pt x="2789781" y="11446853"/>
                  <a:pt x="2590963" y="11416901"/>
                  <a:pt x="2431054" y="11354401"/>
                </a:cubicBezTo>
                <a:cubicBezTo>
                  <a:pt x="2322580" y="11301219"/>
                  <a:pt x="2642206" y="11359903"/>
                  <a:pt x="2710774" y="11375919"/>
                </a:cubicBezTo>
                <a:cubicBezTo>
                  <a:pt x="2843442" y="11400043"/>
                  <a:pt x="2917247" y="11438133"/>
                  <a:pt x="2983801" y="11445659"/>
                </a:cubicBezTo>
                <a:cubicBezTo>
                  <a:pt x="3064667" y="11447996"/>
                  <a:pt x="3330039" y="11485474"/>
                  <a:pt x="3103980" y="11417145"/>
                </a:cubicBezTo>
                <a:cubicBezTo>
                  <a:pt x="2626897" y="11295378"/>
                  <a:pt x="2147764" y="11175892"/>
                  <a:pt x="1683383" y="11042144"/>
                </a:cubicBezTo>
                <a:cubicBezTo>
                  <a:pt x="1611995" y="11014241"/>
                  <a:pt x="1528712" y="11001717"/>
                  <a:pt x="1472040" y="10970323"/>
                </a:cubicBezTo>
                <a:cubicBezTo>
                  <a:pt x="1457324" y="10973815"/>
                  <a:pt x="1466802" y="10948249"/>
                  <a:pt x="1447252" y="10931364"/>
                </a:cubicBezTo>
                <a:cubicBezTo>
                  <a:pt x="1447252" y="10931364"/>
                  <a:pt x="1255494" y="10865659"/>
                  <a:pt x="1206512" y="10855757"/>
                </a:cubicBezTo>
                <a:cubicBezTo>
                  <a:pt x="960500" y="10768845"/>
                  <a:pt x="1459550" y="10917685"/>
                  <a:pt x="1474301" y="10903423"/>
                </a:cubicBezTo>
                <a:cubicBezTo>
                  <a:pt x="1471481" y="10891537"/>
                  <a:pt x="1245422" y="10823208"/>
                  <a:pt x="1211156" y="10809815"/>
                </a:cubicBezTo>
                <a:cubicBezTo>
                  <a:pt x="1107919" y="10778708"/>
                  <a:pt x="1007064" y="10768559"/>
                  <a:pt x="967561" y="10733092"/>
                </a:cubicBezTo>
                <a:cubicBezTo>
                  <a:pt x="950428" y="10726395"/>
                  <a:pt x="935521" y="10663569"/>
                  <a:pt x="935521" y="10663569"/>
                </a:cubicBezTo>
                <a:cubicBezTo>
                  <a:pt x="787911" y="10587388"/>
                  <a:pt x="628193" y="10591205"/>
                  <a:pt x="495334" y="10500763"/>
                </a:cubicBezTo>
                <a:cubicBezTo>
                  <a:pt x="640336" y="10500438"/>
                  <a:pt x="667541" y="10549584"/>
                  <a:pt x="824630" y="10600199"/>
                </a:cubicBezTo>
                <a:cubicBezTo>
                  <a:pt x="876432" y="10621987"/>
                  <a:pt x="1043402" y="10648734"/>
                  <a:pt x="1043402" y="10648734"/>
                </a:cubicBezTo>
                <a:cubicBezTo>
                  <a:pt x="1058118" y="10645242"/>
                  <a:pt x="999063" y="10592890"/>
                  <a:pt x="976693" y="10564119"/>
                </a:cubicBezTo>
                <a:lnTo>
                  <a:pt x="980538" y="10566020"/>
                </a:lnTo>
                <a:lnTo>
                  <a:pt x="1013779" y="10589399"/>
                </a:lnTo>
                <a:cubicBezTo>
                  <a:pt x="1012571" y="10584305"/>
                  <a:pt x="1007683" y="10580084"/>
                  <a:pt x="1000906" y="10576087"/>
                </a:cubicBezTo>
                <a:lnTo>
                  <a:pt x="980538" y="10566020"/>
                </a:lnTo>
                <a:lnTo>
                  <a:pt x="979962" y="10565614"/>
                </a:lnTo>
                <a:cubicBezTo>
                  <a:pt x="956065" y="10548836"/>
                  <a:pt x="960191" y="10551893"/>
                  <a:pt x="976693" y="10564119"/>
                </a:cubicBezTo>
                <a:cubicBezTo>
                  <a:pt x="849036" y="10506522"/>
                  <a:pt x="647397" y="10464684"/>
                  <a:pt x="514503" y="10385012"/>
                </a:cubicBezTo>
                <a:cubicBezTo>
                  <a:pt x="477819" y="10361430"/>
                  <a:pt x="433446" y="10316357"/>
                  <a:pt x="379226" y="10284381"/>
                </a:cubicBezTo>
                <a:cubicBezTo>
                  <a:pt x="339723" y="10248914"/>
                  <a:pt x="206828" y="10169242"/>
                  <a:pt x="253238" y="10091867"/>
                </a:cubicBezTo>
                <a:cubicBezTo>
                  <a:pt x="292183" y="10048549"/>
                  <a:pt x="379036" y="10218063"/>
                  <a:pt x="361500" y="10209669"/>
                </a:cubicBezTo>
                <a:cubicBezTo>
                  <a:pt x="374652" y="10215964"/>
                  <a:pt x="399847" y="10193172"/>
                  <a:pt x="418850" y="10184207"/>
                </a:cubicBezTo>
                <a:lnTo>
                  <a:pt x="433697" y="10181682"/>
                </a:lnTo>
                <a:lnTo>
                  <a:pt x="439950" y="10185787"/>
                </a:lnTo>
                <a:cubicBezTo>
                  <a:pt x="459442" y="10197304"/>
                  <a:pt x="513807" y="10223752"/>
                  <a:pt x="521218" y="10205851"/>
                </a:cubicBezTo>
                <a:cubicBezTo>
                  <a:pt x="545815" y="10178493"/>
                  <a:pt x="444995" y="10157573"/>
                  <a:pt x="400657" y="10101730"/>
                </a:cubicBezTo>
                <a:cubicBezTo>
                  <a:pt x="358701" y="10066845"/>
                  <a:pt x="382930" y="10027017"/>
                  <a:pt x="380513" y="10016829"/>
                </a:cubicBezTo>
                <a:cubicBezTo>
                  <a:pt x="382930" y="10027017"/>
                  <a:pt x="412362" y="10020034"/>
                  <a:pt x="409945" y="10009846"/>
                </a:cubicBezTo>
                <a:cubicBezTo>
                  <a:pt x="409754" y="9943528"/>
                  <a:pt x="271848" y="9897330"/>
                  <a:pt x="244643" y="9848183"/>
                </a:cubicBezTo>
                <a:cubicBezTo>
                  <a:pt x="242226" y="9837995"/>
                  <a:pt x="279121" y="9796956"/>
                  <a:pt x="259168" y="9778373"/>
                </a:cubicBezTo>
                <a:cubicBezTo>
                  <a:pt x="259168" y="9778373"/>
                  <a:pt x="96651" y="9639366"/>
                  <a:pt x="212412" y="9712342"/>
                </a:cubicBezTo>
                <a:cubicBezTo>
                  <a:pt x="214830" y="9722530"/>
                  <a:pt x="347498" y="9746654"/>
                  <a:pt x="347498" y="9746654"/>
                </a:cubicBezTo>
                <a:cubicBezTo>
                  <a:pt x="359797" y="9732975"/>
                  <a:pt x="167848" y="9600950"/>
                  <a:pt x="147895" y="9582368"/>
                </a:cubicBezTo>
                <a:cubicBezTo>
                  <a:pt x="111212" y="9558787"/>
                  <a:pt x="125927" y="9555295"/>
                  <a:pt x="59374" y="9547769"/>
                </a:cubicBezTo>
                <a:cubicBezTo>
                  <a:pt x="118273" y="9523033"/>
                  <a:pt x="-4514" y="9475041"/>
                  <a:pt x="129" y="9429099"/>
                </a:cubicBezTo>
                <a:cubicBezTo>
                  <a:pt x="7190" y="9393345"/>
                  <a:pt x="95520" y="9361626"/>
                  <a:pt x="102984" y="9327571"/>
                </a:cubicBezTo>
                <a:cubicBezTo>
                  <a:pt x="100164" y="9315684"/>
                  <a:pt x="45945" y="9283709"/>
                  <a:pt x="53409" y="9249653"/>
                </a:cubicBezTo>
                <a:cubicBezTo>
                  <a:pt x="38502" y="9186826"/>
                  <a:pt x="153444" y="9136238"/>
                  <a:pt x="168004" y="9055658"/>
                </a:cubicBezTo>
                <a:cubicBezTo>
                  <a:pt x="172648" y="9009716"/>
                  <a:pt x="96235" y="8895120"/>
                  <a:pt x="132763" y="8841613"/>
                </a:cubicBezTo>
                <a:cubicBezTo>
                  <a:pt x="120464" y="8855292"/>
                  <a:pt x="242905" y="8759878"/>
                  <a:pt x="240488" y="8749690"/>
                </a:cubicBezTo>
                <a:cubicBezTo>
                  <a:pt x="188650" y="8738673"/>
                  <a:pt x="88580" y="8862857"/>
                  <a:pt x="54314" y="8849465"/>
                </a:cubicBezTo>
                <a:cubicBezTo>
                  <a:pt x="29526" y="8810506"/>
                  <a:pt x="208604" y="8757255"/>
                  <a:pt x="232833" y="8717428"/>
                </a:cubicBezTo>
                <a:cubicBezTo>
                  <a:pt x="252193" y="8667994"/>
                  <a:pt x="161254" y="8623208"/>
                  <a:pt x="165898" y="8577266"/>
                </a:cubicBezTo>
                <a:cubicBezTo>
                  <a:pt x="165552" y="8433860"/>
                  <a:pt x="427722" y="8326815"/>
                  <a:pt x="412257" y="8185203"/>
                </a:cubicBezTo>
                <a:cubicBezTo>
                  <a:pt x="417304" y="8140959"/>
                  <a:pt x="325963" y="8094474"/>
                  <a:pt x="355204" y="8021174"/>
                </a:cubicBezTo>
                <a:cubicBezTo>
                  <a:pt x="367538" y="7996724"/>
                  <a:pt x="433497" y="7936234"/>
                  <a:pt x="475227" y="7915571"/>
                </a:cubicBezTo>
                <a:cubicBezTo>
                  <a:pt x="587787" y="7844024"/>
                  <a:pt x="813655" y="7846035"/>
                  <a:pt x="670689" y="7723912"/>
                </a:cubicBezTo>
                <a:cubicBezTo>
                  <a:pt x="734422" y="7719552"/>
                  <a:pt x="661020" y="7683160"/>
                  <a:pt x="670689" y="7723912"/>
                </a:cubicBezTo>
                <a:cubicBezTo>
                  <a:pt x="641257" y="7730896"/>
                  <a:pt x="638840" y="7720708"/>
                  <a:pt x="619290" y="7703823"/>
                </a:cubicBezTo>
                <a:cubicBezTo>
                  <a:pt x="813274" y="7713399"/>
                  <a:pt x="611253" y="7538925"/>
                  <a:pt x="564653" y="7549981"/>
                </a:cubicBezTo>
                <a:cubicBezTo>
                  <a:pt x="500553" y="7541873"/>
                  <a:pt x="572096" y="7646864"/>
                  <a:pt x="606800" y="7651185"/>
                </a:cubicBezTo>
                <a:cubicBezTo>
                  <a:pt x="525531" y="7647150"/>
                  <a:pt x="486395" y="7624151"/>
                  <a:pt x="512851" y="7528194"/>
                </a:cubicBezTo>
                <a:cubicBezTo>
                  <a:pt x="527376" y="7458384"/>
                  <a:pt x="814370" y="7379529"/>
                  <a:pt x="850898" y="7326022"/>
                </a:cubicBezTo>
                <a:cubicBezTo>
                  <a:pt x="836146" y="7340283"/>
                  <a:pt x="852340" y="7135558"/>
                  <a:pt x="869876" y="7143952"/>
                </a:cubicBezTo>
                <a:cubicBezTo>
                  <a:pt x="852340" y="7135558"/>
                  <a:pt x="781546" y="7175672"/>
                  <a:pt x="749697" y="7172467"/>
                </a:cubicBezTo>
                <a:cubicBezTo>
                  <a:pt x="712575" y="7157958"/>
                  <a:pt x="832789" y="7118673"/>
                  <a:pt x="845088" y="7104993"/>
                </a:cubicBezTo>
                <a:cubicBezTo>
                  <a:pt x="842670" y="7094805"/>
                  <a:pt x="822717" y="7076223"/>
                  <a:pt x="835016" y="7062543"/>
                </a:cubicBezTo>
                <a:cubicBezTo>
                  <a:pt x="876781" y="7031111"/>
                  <a:pt x="915882" y="7064880"/>
                  <a:pt x="906213" y="7024127"/>
                </a:cubicBezTo>
                <a:cubicBezTo>
                  <a:pt x="906213" y="7024127"/>
                  <a:pt x="824944" y="7020093"/>
                  <a:pt x="810228" y="7023585"/>
                </a:cubicBezTo>
                <a:cubicBezTo>
                  <a:pt x="763628" y="7034641"/>
                  <a:pt x="619219" y="7102983"/>
                  <a:pt x="550440" y="7151587"/>
                </a:cubicBezTo>
                <a:cubicBezTo>
                  <a:pt x="540580" y="7044516"/>
                  <a:pt x="758793" y="7014265"/>
                  <a:pt x="805203" y="6936890"/>
                </a:cubicBezTo>
                <a:cubicBezTo>
                  <a:pt x="817098" y="6921513"/>
                  <a:pt x="760462" y="6879349"/>
                  <a:pt x="760462" y="6879349"/>
                </a:cubicBezTo>
                <a:cubicBezTo>
                  <a:pt x="755627" y="6858972"/>
                  <a:pt x="902665" y="6736199"/>
                  <a:pt x="973459" y="6696085"/>
                </a:cubicBezTo>
                <a:cubicBezTo>
                  <a:pt x="973459" y="6696085"/>
                  <a:pt x="998056" y="6668726"/>
                  <a:pt x="995236" y="6656840"/>
                </a:cubicBezTo>
                <a:cubicBezTo>
                  <a:pt x="980520" y="6660331"/>
                  <a:pt x="789512" y="6739729"/>
                  <a:pt x="789512" y="6739729"/>
                </a:cubicBezTo>
                <a:cubicBezTo>
                  <a:pt x="735292" y="6707754"/>
                  <a:pt x="1022095" y="6562581"/>
                  <a:pt x="1019678" y="6552393"/>
                </a:cubicBezTo>
                <a:cubicBezTo>
                  <a:pt x="1061408" y="6531730"/>
                  <a:pt x="1036620" y="6492771"/>
                  <a:pt x="1104997" y="6442469"/>
                </a:cubicBezTo>
                <a:cubicBezTo>
                  <a:pt x="1193362" y="6399979"/>
                  <a:pt x="1298825" y="6374957"/>
                  <a:pt x="1332901" y="6322032"/>
                </a:cubicBezTo>
                <a:cubicBezTo>
                  <a:pt x="1401468" y="6338048"/>
                  <a:pt x="1654196" y="6245799"/>
                  <a:pt x="1823392" y="6216416"/>
                </a:cubicBezTo>
                <a:cubicBezTo>
                  <a:pt x="1977872" y="6190525"/>
                  <a:pt x="2434656" y="6150304"/>
                  <a:pt x="2480627" y="6082001"/>
                </a:cubicBezTo>
                <a:cubicBezTo>
                  <a:pt x="2465911" y="6085492"/>
                  <a:pt x="2360257" y="6044196"/>
                  <a:pt x="2367721" y="6010141"/>
                </a:cubicBezTo>
                <a:cubicBezTo>
                  <a:pt x="2367721" y="6010141"/>
                  <a:pt x="2431454" y="6005782"/>
                  <a:pt x="2411904" y="5988897"/>
                </a:cubicBezTo>
                <a:cubicBezTo>
                  <a:pt x="2389533" y="5960126"/>
                  <a:pt x="2308667" y="5957789"/>
                  <a:pt x="2286296" y="5929018"/>
                </a:cubicBezTo>
                <a:cubicBezTo>
                  <a:pt x="2283879" y="5918831"/>
                  <a:pt x="2313120" y="5845529"/>
                  <a:pt x="2327836" y="5842037"/>
                </a:cubicBezTo>
                <a:cubicBezTo>
                  <a:pt x="2325016" y="5830151"/>
                  <a:pt x="2327836" y="5842037"/>
                  <a:pt x="2327836" y="5842037"/>
                </a:cubicBezTo>
                <a:cubicBezTo>
                  <a:pt x="2310300" y="5833643"/>
                  <a:pt x="2290750" y="5816759"/>
                  <a:pt x="2305465" y="5813267"/>
                </a:cubicBezTo>
                <a:cubicBezTo>
                  <a:pt x="2373842" y="5762965"/>
                  <a:pt x="2386331" y="5815603"/>
                  <a:pt x="2491795" y="5790580"/>
                </a:cubicBezTo>
                <a:lnTo>
                  <a:pt x="2486960" y="5770205"/>
                </a:lnTo>
                <a:cubicBezTo>
                  <a:pt x="2486960" y="5770205"/>
                  <a:pt x="2553110" y="5776033"/>
                  <a:pt x="2567862" y="5761771"/>
                </a:cubicBezTo>
                <a:cubicBezTo>
                  <a:pt x="2563027" y="5741396"/>
                  <a:pt x="2437385" y="5692287"/>
                  <a:pt x="2430133" y="5661723"/>
                </a:cubicBezTo>
                <a:cubicBezTo>
                  <a:pt x="2424895" y="5639648"/>
                  <a:pt x="2501520" y="5689625"/>
                  <a:pt x="2525715" y="5660568"/>
                </a:cubicBezTo>
                <a:cubicBezTo>
                  <a:pt x="2510999" y="5664060"/>
                  <a:pt x="2491258" y="5580857"/>
                  <a:pt x="2471304" y="5562274"/>
                </a:cubicBezTo>
                <a:cubicBezTo>
                  <a:pt x="2424514" y="5507013"/>
                  <a:pt x="2296680" y="5503265"/>
                  <a:pt x="2287011" y="5462512"/>
                </a:cubicBezTo>
                <a:cubicBezTo>
                  <a:pt x="2284191" y="5450627"/>
                  <a:pt x="2392474" y="5437489"/>
                  <a:pt x="2389654" y="5425604"/>
                </a:cubicBezTo>
                <a:cubicBezTo>
                  <a:pt x="2414286" y="5387474"/>
                  <a:pt x="2362449" y="5376456"/>
                  <a:pt x="2342898" y="5359572"/>
                </a:cubicBezTo>
                <a:cubicBezTo>
                  <a:pt x="2303359" y="5334874"/>
                  <a:pt x="2308597" y="5356948"/>
                  <a:pt x="2300942" y="5324687"/>
                </a:cubicBezTo>
                <a:cubicBezTo>
                  <a:pt x="2306179" y="5346760"/>
                  <a:pt x="2330409" y="5306934"/>
                  <a:pt x="2286036" y="5261860"/>
                </a:cubicBezTo>
                <a:cubicBezTo>
                  <a:pt x="2288453" y="5272048"/>
                  <a:pt x="2248949" y="5236582"/>
                  <a:pt x="2248949" y="5236582"/>
                </a:cubicBezTo>
                <a:lnTo>
                  <a:pt x="2307848" y="5211845"/>
                </a:lnTo>
                <a:cubicBezTo>
                  <a:pt x="2297776" y="5169394"/>
                  <a:pt x="2231625" y="5163566"/>
                  <a:pt x="2270571" y="5120247"/>
                </a:cubicBezTo>
                <a:cubicBezTo>
                  <a:pt x="2280452" y="5096379"/>
                  <a:pt x="2349422" y="5114093"/>
                  <a:pt x="2361318" y="5098716"/>
                </a:cubicBezTo>
                <a:cubicBezTo>
                  <a:pt x="2373617" y="5085036"/>
                  <a:pt x="2346412" y="5035890"/>
                  <a:pt x="2343994" y="5025702"/>
                </a:cubicBezTo>
                <a:cubicBezTo>
                  <a:pt x="2346412" y="5035890"/>
                  <a:pt x="2390594" y="5014646"/>
                  <a:pt x="2405310" y="5011154"/>
                </a:cubicBezTo>
                <a:cubicBezTo>
                  <a:pt x="2393012" y="5024833"/>
                  <a:pt x="2407537" y="4955024"/>
                  <a:pt x="2405119" y="4944835"/>
                </a:cubicBezTo>
                <a:cubicBezTo>
                  <a:pt x="2399379" y="4920639"/>
                  <a:pt x="2363453" y="4922773"/>
                  <a:pt x="2346788" y="4901673"/>
                </a:cubicBezTo>
                <a:lnTo>
                  <a:pt x="2340765" y="4879708"/>
                </a:lnTo>
                <a:lnTo>
                  <a:pt x="2344026" y="4879796"/>
                </a:lnTo>
                <a:cubicBezTo>
                  <a:pt x="2358333" y="4872533"/>
                  <a:pt x="2391734" y="4822907"/>
                  <a:pt x="2382367" y="4783429"/>
                </a:cubicBezTo>
                <a:cubicBezTo>
                  <a:pt x="2369878" y="4730790"/>
                  <a:pt x="2362414" y="4764846"/>
                  <a:pt x="2399309" y="4723807"/>
                </a:cubicBezTo>
                <a:cubicBezTo>
                  <a:pt x="2425956" y="4694168"/>
                  <a:pt x="2386820" y="4671169"/>
                  <a:pt x="2376748" y="4628718"/>
                </a:cubicBezTo>
                <a:cubicBezTo>
                  <a:pt x="2358866" y="4476918"/>
                  <a:pt x="2512965" y="4318390"/>
                  <a:pt x="2502893" y="4275940"/>
                </a:cubicBezTo>
                <a:cubicBezTo>
                  <a:pt x="2500476" y="4265753"/>
                  <a:pt x="2449041" y="4256432"/>
                  <a:pt x="2463792" y="4242171"/>
                </a:cubicBezTo>
                <a:cubicBezTo>
                  <a:pt x="2460972" y="4230285"/>
                  <a:pt x="2512774" y="4252072"/>
                  <a:pt x="2507940" y="4231696"/>
                </a:cubicBezTo>
                <a:cubicBezTo>
                  <a:pt x="2502702" y="4209622"/>
                  <a:pt x="2468436" y="4196229"/>
                  <a:pt x="2460781" y="4163966"/>
                </a:cubicBezTo>
                <a:cubicBezTo>
                  <a:pt x="2435993" y="4125008"/>
                  <a:pt x="2435803" y="4058691"/>
                  <a:pt x="2428551" y="4028126"/>
                </a:cubicBezTo>
                <a:cubicBezTo>
                  <a:pt x="2403763" y="3989167"/>
                  <a:pt x="2347091" y="3957773"/>
                  <a:pt x="2386036" y="3914454"/>
                </a:cubicBezTo>
                <a:cubicBezTo>
                  <a:pt x="2434863" y="3847267"/>
                  <a:pt x="2474557" y="3949053"/>
                  <a:pt x="2545563" y="3844319"/>
                </a:cubicBezTo>
                <a:cubicBezTo>
                  <a:pt x="2555042" y="3818753"/>
                  <a:pt x="2508286" y="3752722"/>
                  <a:pt x="2547599" y="3721871"/>
                </a:cubicBezTo>
                <a:cubicBezTo>
                  <a:pt x="2574246" y="3692232"/>
                  <a:pt x="2582056" y="3801581"/>
                  <a:pt x="2636120" y="3756470"/>
                </a:cubicBezTo>
                <a:cubicBezTo>
                  <a:pt x="2665184" y="3737019"/>
                  <a:pt x="2573864" y="3559596"/>
                  <a:pt x="2580926" y="3523842"/>
                </a:cubicBezTo>
                <a:cubicBezTo>
                  <a:pt x="2580735" y="3457524"/>
                  <a:pt x="2634989" y="3478730"/>
                  <a:pt x="2619680" y="3414205"/>
                </a:cubicBezTo>
                <a:cubicBezTo>
                  <a:pt x="2599939" y="3331002"/>
                  <a:pt x="2459580" y="3285386"/>
                  <a:pt x="2449353" y="3165847"/>
                </a:cubicBezTo>
                <a:cubicBezTo>
                  <a:pt x="2439090" y="3057079"/>
                  <a:pt x="2569186" y="2993927"/>
                  <a:pt x="2625073" y="2890987"/>
                </a:cubicBezTo>
                <a:cubicBezTo>
                  <a:pt x="2644433" y="2841553"/>
                  <a:pt x="2671292" y="2747294"/>
                  <a:pt x="2661220" y="2704844"/>
                </a:cubicBezTo>
                <a:cubicBezTo>
                  <a:pt x="2661220" y="2704844"/>
                  <a:pt x="2617037" y="2726089"/>
                  <a:pt x="2612202" y="2705712"/>
                </a:cubicBezTo>
                <a:cubicBezTo>
                  <a:pt x="2621490" y="2613828"/>
                  <a:pt x="2680389" y="2589092"/>
                  <a:pt x="2625978" y="2490799"/>
                </a:cubicBezTo>
                <a:cubicBezTo>
                  <a:pt x="2601191" y="2451840"/>
                  <a:pt x="2554400" y="2396578"/>
                  <a:pt x="2571378" y="2326187"/>
                </a:cubicBezTo>
                <a:cubicBezTo>
                  <a:pt x="2568366" y="2247983"/>
                  <a:pt x="2666578" y="2192395"/>
                  <a:pt x="2668437" y="2123797"/>
                </a:cubicBezTo>
                <a:cubicBezTo>
                  <a:pt x="2663602" y="2103421"/>
                  <a:pt x="2609347" y="2082215"/>
                  <a:pt x="2599678" y="2041464"/>
                </a:cubicBezTo>
                <a:cubicBezTo>
                  <a:pt x="2606740" y="2005710"/>
                  <a:pt x="2670091" y="1868713"/>
                  <a:pt x="2738468" y="1818411"/>
                </a:cubicBezTo>
                <a:cubicBezTo>
                  <a:pt x="2907509" y="1711941"/>
                  <a:pt x="3144891" y="1565937"/>
                  <a:pt x="3370569" y="1501630"/>
                </a:cubicBezTo>
                <a:cubicBezTo>
                  <a:pt x="3534930" y="1451871"/>
                  <a:pt x="3821924" y="1373016"/>
                  <a:pt x="4030659" y="1368330"/>
                </a:cubicBezTo>
                <a:cubicBezTo>
                  <a:pt x="4060091" y="1361347"/>
                  <a:pt x="4082058" y="1388420"/>
                  <a:pt x="4113943" y="1380855"/>
                </a:cubicBezTo>
                <a:cubicBezTo>
                  <a:pt x="4305509" y="1380243"/>
                  <a:pt x="4472288" y="1340672"/>
                  <a:pt x="4663890" y="1329290"/>
                </a:cubicBezTo>
                <a:cubicBezTo>
                  <a:pt x="4896784" y="1306316"/>
                  <a:pt x="5154538" y="1300762"/>
                  <a:pt x="5407420" y="1285602"/>
                </a:cubicBezTo>
                <a:cubicBezTo>
                  <a:pt x="6121518" y="1248897"/>
                  <a:pt x="6867866" y="1217096"/>
                  <a:pt x="7613848" y="1172827"/>
                </a:cubicBezTo>
                <a:cubicBezTo>
                  <a:pt x="7910880" y="1147192"/>
                  <a:pt x="8249902" y="1145672"/>
                  <a:pt x="8578412" y="1110774"/>
                </a:cubicBezTo>
                <a:cubicBezTo>
                  <a:pt x="9268090" y="1047579"/>
                  <a:pt x="9820454" y="1006202"/>
                  <a:pt x="10583380" y="902311"/>
                </a:cubicBezTo>
                <a:cubicBezTo>
                  <a:pt x="10708428" y="883402"/>
                  <a:pt x="10787280" y="877249"/>
                  <a:pt x="10779434" y="778669"/>
                </a:cubicBezTo>
                <a:cubicBezTo>
                  <a:pt x="10783888" y="666408"/>
                  <a:pt x="10780912" y="577435"/>
                  <a:pt x="10822486" y="479684"/>
                </a:cubicBezTo>
                <a:cubicBezTo>
                  <a:pt x="10824904" y="489872"/>
                  <a:pt x="10846872" y="516945"/>
                  <a:pt x="10846872" y="516945"/>
                </a:cubicBezTo>
                <a:cubicBezTo>
                  <a:pt x="10859170" y="503265"/>
                  <a:pt x="10880756" y="397701"/>
                  <a:pt x="10900150" y="337499"/>
                </a:cubicBezTo>
                <a:cubicBezTo>
                  <a:pt x="10897734" y="327310"/>
                  <a:pt x="10875766" y="300238"/>
                  <a:pt x="10890482" y="296746"/>
                </a:cubicBezTo>
                <a:cubicBezTo>
                  <a:pt x="10878184" y="310426"/>
                  <a:pt x="11071228" y="108579"/>
                  <a:pt x="11030056" y="208028"/>
                </a:cubicBezTo>
                <a:cubicBezTo>
                  <a:pt x="11030056" y="208028"/>
                  <a:pt x="10961276" y="256632"/>
                  <a:pt x="11030246" y="274346"/>
                </a:cubicBezTo>
                <a:cubicBezTo>
                  <a:pt x="11044962" y="270855"/>
                  <a:pt x="11069156" y="241797"/>
                  <a:pt x="11093788" y="203668"/>
                </a:cubicBezTo>
                <a:lnTo>
                  <a:pt x="11096206" y="213856"/>
                </a:lnTo>
                <a:lnTo>
                  <a:pt x="11101734" y="198618"/>
                </a:lnTo>
                <a:lnTo>
                  <a:pt x="11107296" y="195082"/>
                </a:lnTo>
                <a:cubicBezTo>
                  <a:pt x="11110370" y="191662"/>
                  <a:pt x="11113444" y="188242"/>
                  <a:pt x="11120804" y="186497"/>
                </a:cubicBezTo>
                <a:cubicBezTo>
                  <a:pt x="11157330" y="132990"/>
                  <a:pt x="11176690" y="83556"/>
                  <a:pt x="11191406" y="80064"/>
                </a:cubicBezTo>
                <a:lnTo>
                  <a:pt x="11193824" y="90253"/>
                </a:lnTo>
                <a:cubicBezTo>
                  <a:pt x="11206122" y="76573"/>
                  <a:pt x="11289250" y="12010"/>
                  <a:pt x="11291668" y="22197"/>
                </a:cubicBezTo>
                <a:cubicBezTo>
                  <a:pt x="11309204" y="30593"/>
                  <a:pt x="11179702" y="161760"/>
                  <a:pt x="11302298" y="143434"/>
                </a:cubicBezTo>
                <a:cubicBezTo>
                  <a:pt x="11289422" y="146489"/>
                  <a:pt x="11445026" y="-18141"/>
                  <a:pt x="11444800" y="1653"/>
                </a:cubicBezTo>
                <a:close/>
              </a:path>
            </a:pathLst>
          </a:custGeom>
          <a:effectLst/>
        </p:spPr>
        <p:txBody>
          <a:bodyPr wrap="square">
            <a:noAutofit/>
          </a:bodyPr>
          <a:lstStyle>
            <a:lvl1pPr marL="0" indent="0">
              <a:buNone/>
              <a:defRPr sz="1575">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38555379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reative Break Picture">
    <p:spTree>
      <p:nvGrpSpPr>
        <p:cNvPr id="1" name=""/>
        <p:cNvGrpSpPr/>
        <p:nvPr/>
      </p:nvGrpSpPr>
      <p:grpSpPr>
        <a:xfrm>
          <a:off x="0" y="0"/>
          <a:ext cx="0" cy="0"/>
          <a:chOff x="0" y="0"/>
          <a:chExt cx="0" cy="0"/>
        </a:xfrm>
      </p:grpSpPr>
      <p:sp>
        <p:nvSpPr>
          <p:cNvPr id="102" name="Picture Placeholder 5">
            <a:extLst>
              <a:ext uri="{FF2B5EF4-FFF2-40B4-BE49-F238E27FC236}">
                <a16:creationId xmlns:a16="http://schemas.microsoft.com/office/drawing/2014/main" id="{4A406B56-82CC-8B40-97D8-F45BE7DCBE83}"/>
              </a:ext>
            </a:extLst>
          </p:cNvPr>
          <p:cNvSpPr>
            <a:spLocks noGrp="1"/>
          </p:cNvSpPr>
          <p:nvPr>
            <p:ph type="pic" sz="quarter" idx="26"/>
          </p:nvPr>
        </p:nvSpPr>
        <p:spPr>
          <a:xfrm>
            <a:off x="-661803" y="-263441"/>
            <a:ext cx="5165110" cy="5201356"/>
          </a:xfrm>
          <a:custGeom>
            <a:avLst/>
            <a:gdLst>
              <a:gd name="connsiteX0" fmla="*/ 16679500 w 24089813"/>
              <a:gd name="connsiteY0" fmla="*/ 3654731 h 9103316"/>
              <a:gd name="connsiteX1" fmla="*/ 16694426 w 24089813"/>
              <a:gd name="connsiteY1" fmla="*/ 3659045 h 9103316"/>
              <a:gd name="connsiteX2" fmla="*/ 16694334 w 24089813"/>
              <a:gd name="connsiteY2" fmla="*/ 3659054 h 9103316"/>
              <a:gd name="connsiteX3" fmla="*/ 16679500 w 24089813"/>
              <a:gd name="connsiteY3" fmla="*/ 3654731 h 9103316"/>
              <a:gd name="connsiteX4" fmla="*/ 9147575 w 24089813"/>
              <a:gd name="connsiteY4" fmla="*/ 3616609 h 9103316"/>
              <a:gd name="connsiteX5" fmla="*/ 9281613 w 24089813"/>
              <a:gd name="connsiteY5" fmla="*/ 3654731 h 9103316"/>
              <a:gd name="connsiteX6" fmla="*/ 9281613 w 24089813"/>
              <a:gd name="connsiteY6" fmla="*/ 3654731 h 9103316"/>
              <a:gd name="connsiteX7" fmla="*/ 9147575 w 24089813"/>
              <a:gd name="connsiteY7" fmla="*/ 3616609 h 9103316"/>
              <a:gd name="connsiteX8" fmla="*/ 1415209 w 24089813"/>
              <a:gd name="connsiteY8" fmla="*/ 3360828 h 9103316"/>
              <a:gd name="connsiteX9" fmla="*/ 1402912 w 24089813"/>
              <a:gd name="connsiteY9" fmla="*/ 3366976 h 9103316"/>
              <a:gd name="connsiteX10" fmla="*/ 1415209 w 24089813"/>
              <a:gd name="connsiteY10" fmla="*/ 3360828 h 9103316"/>
              <a:gd name="connsiteX11" fmla="*/ 8154207 w 24089813"/>
              <a:gd name="connsiteY11" fmla="*/ 2474410 h 9103316"/>
              <a:gd name="connsiteX12" fmla="*/ 8201934 w 24089813"/>
              <a:gd name="connsiteY12" fmla="*/ 2498793 h 9103316"/>
              <a:gd name="connsiteX13" fmla="*/ 8154207 w 24089813"/>
              <a:gd name="connsiteY13" fmla="*/ 2474410 h 9103316"/>
              <a:gd name="connsiteX14" fmla="*/ 8107862 w 24089813"/>
              <a:gd name="connsiteY14" fmla="*/ 1708621 h 9103316"/>
              <a:gd name="connsiteX15" fmla="*/ 8111345 w 24089813"/>
              <a:gd name="connsiteY15" fmla="*/ 1708706 h 9103316"/>
              <a:gd name="connsiteX16" fmla="*/ 8086342 w 24089813"/>
              <a:gd name="connsiteY16" fmla="*/ 1711772 h 9103316"/>
              <a:gd name="connsiteX17" fmla="*/ 8107862 w 24089813"/>
              <a:gd name="connsiteY17" fmla="*/ 1708621 h 9103316"/>
              <a:gd name="connsiteX18" fmla="*/ 11352431 w 24089813"/>
              <a:gd name="connsiteY18" fmla="*/ 0 h 9103316"/>
              <a:gd name="connsiteX19" fmla="*/ 11588534 w 24089813"/>
              <a:gd name="connsiteY19" fmla="*/ 76243 h 9103316"/>
              <a:gd name="connsiteX20" fmla="*/ 11844312 w 24089813"/>
              <a:gd name="connsiteY20" fmla="*/ 134040 h 9103316"/>
              <a:gd name="connsiteX21" fmla="*/ 11978349 w 24089813"/>
              <a:gd name="connsiteY21" fmla="*/ 217661 h 9103316"/>
              <a:gd name="connsiteX22" fmla="*/ 12136981 w 24089813"/>
              <a:gd name="connsiteY22" fmla="*/ 236107 h 9103316"/>
              <a:gd name="connsiteX23" fmla="*/ 12666983 w 24089813"/>
              <a:gd name="connsiteY23" fmla="*/ 530010 h 9103316"/>
              <a:gd name="connsiteX24" fmla="*/ 13178539 w 24089813"/>
              <a:gd name="connsiteY24" fmla="*/ 843589 h 9103316"/>
              <a:gd name="connsiteX25" fmla="*/ 16015461 w 24089813"/>
              <a:gd name="connsiteY25" fmla="*/ 2555360 h 9103316"/>
              <a:gd name="connsiteX26" fmla="*/ 16699176 w 24089813"/>
              <a:gd name="connsiteY26" fmla="*/ 2811142 h 9103316"/>
              <a:gd name="connsiteX27" fmla="*/ 17114816 w 24089813"/>
              <a:gd name="connsiteY27" fmla="*/ 2926736 h 9103316"/>
              <a:gd name="connsiteX28" fmla="*/ 18021106 w 24089813"/>
              <a:gd name="connsiteY28" fmla="*/ 3066924 h 9103316"/>
              <a:gd name="connsiteX29" fmla="*/ 18156372 w 24089813"/>
              <a:gd name="connsiteY29" fmla="*/ 3105045 h 9103316"/>
              <a:gd name="connsiteX30" fmla="*/ 18136698 w 24089813"/>
              <a:gd name="connsiteY30" fmla="*/ 3143167 h 9103316"/>
              <a:gd name="connsiteX31" fmla="*/ 18864682 w 24089813"/>
              <a:gd name="connsiteY31" fmla="*/ 3245234 h 9103316"/>
              <a:gd name="connsiteX32" fmla="*/ 19299996 w 24089813"/>
              <a:gd name="connsiteY32" fmla="*/ 3341152 h 9103316"/>
              <a:gd name="connsiteX33" fmla="*/ 19497978 w 24089813"/>
              <a:gd name="connsiteY33" fmla="*/ 3360828 h 9103316"/>
              <a:gd name="connsiteX34" fmla="*/ 19452478 w 24089813"/>
              <a:gd name="connsiteY34" fmla="*/ 3380503 h 9103316"/>
              <a:gd name="connsiteX35" fmla="*/ 19414358 w 24089813"/>
              <a:gd name="connsiteY35" fmla="*/ 3380503 h 9103316"/>
              <a:gd name="connsiteX36" fmla="*/ 19452478 w 24089813"/>
              <a:gd name="connsiteY36" fmla="*/ 3380503 h 9103316"/>
              <a:gd name="connsiteX37" fmla="*/ 19504126 w 24089813"/>
              <a:gd name="connsiteY37" fmla="*/ 3437070 h 9103316"/>
              <a:gd name="connsiteX38" fmla="*/ 19485534 w 24089813"/>
              <a:gd name="connsiteY38" fmla="*/ 3431905 h 9103316"/>
              <a:gd name="connsiteX39" fmla="*/ 19459858 w 24089813"/>
              <a:gd name="connsiteY39" fmla="*/ 3418624 h 9103316"/>
              <a:gd name="connsiteX40" fmla="*/ 19479226 w 24089813"/>
              <a:gd name="connsiteY40" fmla="*/ 3430153 h 9103316"/>
              <a:gd name="connsiteX41" fmla="*/ 19485534 w 24089813"/>
              <a:gd name="connsiteY41" fmla="*/ 3431905 h 9103316"/>
              <a:gd name="connsiteX42" fmla="*/ 19486604 w 24089813"/>
              <a:gd name="connsiteY42" fmla="*/ 3432459 h 9103316"/>
              <a:gd name="connsiteX43" fmla="*/ 19504126 w 24089813"/>
              <a:gd name="connsiteY43" fmla="*/ 3437070 h 9103316"/>
              <a:gd name="connsiteX44" fmla="*/ 20085776 w 24089813"/>
              <a:gd name="connsiteY44" fmla="*/ 3482570 h 9103316"/>
              <a:gd name="connsiteX45" fmla="*/ 21702834 w 24089813"/>
              <a:gd name="connsiteY45" fmla="*/ 3462894 h 9103316"/>
              <a:gd name="connsiteX46" fmla="*/ 21836872 w 24089813"/>
              <a:gd name="connsiteY46" fmla="*/ 3482570 h 9103316"/>
              <a:gd name="connsiteX47" fmla="*/ 21715130 w 24089813"/>
              <a:gd name="connsiteY47" fmla="*/ 3532988 h 9103316"/>
              <a:gd name="connsiteX48" fmla="*/ 20973620 w 24089813"/>
              <a:gd name="connsiteY48" fmla="*/ 3558812 h 9103316"/>
              <a:gd name="connsiteX49" fmla="*/ 19791876 w 24089813"/>
              <a:gd name="connsiteY49" fmla="*/ 3539137 h 9103316"/>
              <a:gd name="connsiteX50" fmla="*/ 19434034 w 24089813"/>
              <a:gd name="connsiteY50" fmla="*/ 3520691 h 9103316"/>
              <a:gd name="connsiteX51" fmla="*/ 19536098 w 24089813"/>
              <a:gd name="connsiteY51" fmla="*/ 3578488 h 9103316"/>
              <a:gd name="connsiteX52" fmla="*/ 20009534 w 24089813"/>
              <a:gd name="connsiteY52" fmla="*/ 3616609 h 9103316"/>
              <a:gd name="connsiteX53" fmla="*/ 20341554 w 24089813"/>
              <a:gd name="connsiteY53" fmla="*/ 3635055 h 9103316"/>
              <a:gd name="connsiteX54" fmla="*/ 20851880 w 24089813"/>
              <a:gd name="connsiteY54" fmla="*/ 3654731 h 9103316"/>
              <a:gd name="connsiteX55" fmla="*/ 21145778 w 24089813"/>
              <a:gd name="connsiteY55" fmla="*/ 3680555 h 9103316"/>
              <a:gd name="connsiteX56" fmla="*/ 20417796 w 24089813"/>
              <a:gd name="connsiteY56" fmla="*/ 3680555 h 9103316"/>
              <a:gd name="connsiteX57" fmla="*/ 20379674 w 24089813"/>
              <a:gd name="connsiteY57" fmla="*/ 3718676 h 9103316"/>
              <a:gd name="connsiteX58" fmla="*/ 20085776 w 24089813"/>
              <a:gd name="connsiteY58" fmla="*/ 3756798 h 9103316"/>
              <a:gd name="connsiteX59" fmla="*/ 19925914 w 24089813"/>
              <a:gd name="connsiteY59" fmla="*/ 3814595 h 9103316"/>
              <a:gd name="connsiteX60" fmla="*/ 19734080 w 24089813"/>
              <a:gd name="connsiteY60" fmla="*/ 3814595 h 9103316"/>
              <a:gd name="connsiteX61" fmla="*/ 19714406 w 24089813"/>
              <a:gd name="connsiteY61" fmla="*/ 3890837 h 9103316"/>
              <a:gd name="connsiteX62" fmla="*/ 18967976 w 24089813"/>
              <a:gd name="connsiteY62" fmla="*/ 3852716 h 9103316"/>
              <a:gd name="connsiteX63" fmla="*/ 18808114 w 24089813"/>
              <a:gd name="connsiteY63" fmla="*/ 3890837 h 9103316"/>
              <a:gd name="connsiteX64" fmla="*/ 19414358 w 24089813"/>
              <a:gd name="connsiteY64" fmla="*/ 3974458 h 9103316"/>
              <a:gd name="connsiteX65" fmla="*/ 19925914 w 24089813"/>
              <a:gd name="connsiteY65" fmla="*/ 4012579 h 9103316"/>
              <a:gd name="connsiteX66" fmla="*/ 19612340 w 24089813"/>
              <a:gd name="connsiteY66" fmla="*/ 4050701 h 9103316"/>
              <a:gd name="connsiteX67" fmla="*/ 19434034 w 24089813"/>
              <a:gd name="connsiteY67" fmla="*/ 4108498 h 9103316"/>
              <a:gd name="connsiteX68" fmla="*/ 18986422 w 24089813"/>
              <a:gd name="connsiteY68" fmla="*/ 4088822 h 9103316"/>
              <a:gd name="connsiteX69" fmla="*/ 19555774 w 24089813"/>
              <a:gd name="connsiteY69" fmla="*/ 4146619 h 9103316"/>
              <a:gd name="connsiteX70" fmla="*/ 20597332 w 24089813"/>
              <a:gd name="connsiteY70" fmla="*/ 4210565 h 9103316"/>
              <a:gd name="connsiteX71" fmla="*/ 22194714 w 24089813"/>
              <a:gd name="connsiteY71" fmla="*/ 4248686 h 9103316"/>
              <a:gd name="connsiteX72" fmla="*/ 22526734 w 24089813"/>
              <a:gd name="connsiteY72" fmla="*/ 4248686 h 9103316"/>
              <a:gd name="connsiteX73" fmla="*/ 22290632 w 24089813"/>
              <a:gd name="connsiteY73" fmla="*/ 4286807 h 9103316"/>
              <a:gd name="connsiteX74" fmla="*/ 21229398 w 24089813"/>
              <a:gd name="connsiteY74" fmla="*/ 4364280 h 9103316"/>
              <a:gd name="connsiteX75" fmla="*/ 21107658 w 24089813"/>
              <a:gd name="connsiteY75" fmla="*/ 4364280 h 9103316"/>
              <a:gd name="connsiteX76" fmla="*/ 20935500 w 24089813"/>
              <a:gd name="connsiteY76" fmla="*/ 4364280 h 9103316"/>
              <a:gd name="connsiteX77" fmla="*/ 21107658 w 24089813"/>
              <a:gd name="connsiteY77" fmla="*/ 4364280 h 9103316"/>
              <a:gd name="connsiteX78" fmla="*/ 21229398 w 24089813"/>
              <a:gd name="connsiteY78" fmla="*/ 4364280 h 9103316"/>
              <a:gd name="connsiteX79" fmla="*/ 21542972 w 24089813"/>
              <a:gd name="connsiteY79" fmla="*/ 4364280 h 9103316"/>
              <a:gd name="connsiteX80" fmla="*/ 22366872 w 24089813"/>
              <a:gd name="connsiteY80" fmla="*/ 4344604 h 9103316"/>
              <a:gd name="connsiteX81" fmla="*/ 22960820 w 24089813"/>
              <a:gd name="connsiteY81" fmla="*/ 4306483 h 9103316"/>
              <a:gd name="connsiteX82" fmla="*/ 22705042 w 24089813"/>
              <a:gd name="connsiteY82" fmla="*/ 4364280 h 9103316"/>
              <a:gd name="connsiteX83" fmla="*/ 22960820 w 24089813"/>
              <a:gd name="connsiteY83" fmla="*/ 4428225 h 9103316"/>
              <a:gd name="connsiteX84" fmla="*/ 22762838 w 24089813"/>
              <a:gd name="connsiteY84" fmla="*/ 4466346 h 9103316"/>
              <a:gd name="connsiteX85" fmla="*/ 22724716 w 24089813"/>
              <a:gd name="connsiteY85" fmla="*/ 4504468 h 9103316"/>
              <a:gd name="connsiteX86" fmla="*/ 22015178 w 24089813"/>
              <a:gd name="connsiteY86" fmla="*/ 4579481 h 9103316"/>
              <a:gd name="connsiteX87" fmla="*/ 22015178 w 24089813"/>
              <a:gd name="connsiteY87" fmla="*/ 4579481 h 9103316"/>
              <a:gd name="connsiteX88" fmla="*/ 22270956 w 24089813"/>
              <a:gd name="connsiteY88" fmla="*/ 4579481 h 9103316"/>
              <a:gd name="connsiteX89" fmla="*/ 21913112 w 24089813"/>
              <a:gd name="connsiteY89" fmla="*/ 4663102 h 9103316"/>
              <a:gd name="connsiteX90" fmla="*/ 21191278 w 24089813"/>
              <a:gd name="connsiteY90" fmla="*/ 4701223 h 9103316"/>
              <a:gd name="connsiteX91" fmla="*/ 20341554 w 24089813"/>
              <a:gd name="connsiteY91" fmla="*/ 4720899 h 9103316"/>
              <a:gd name="connsiteX92" fmla="*/ 20679722 w 24089813"/>
              <a:gd name="connsiteY92" fmla="*/ 4759021 h 9103316"/>
              <a:gd name="connsiteX93" fmla="*/ 22328752 w 24089813"/>
              <a:gd name="connsiteY93" fmla="*/ 4759021 h 9103316"/>
              <a:gd name="connsiteX94" fmla="*/ 22980494 w 24089813"/>
              <a:gd name="connsiteY94" fmla="*/ 4739345 h 9103316"/>
              <a:gd name="connsiteX95" fmla="*/ 22666920 w 24089813"/>
              <a:gd name="connsiteY95" fmla="*/ 4797141 h 9103316"/>
              <a:gd name="connsiteX96" fmla="*/ 22922698 w 24089813"/>
              <a:gd name="connsiteY96" fmla="*/ 4797141 h 9103316"/>
              <a:gd name="connsiteX97" fmla="*/ 22878430 w 24089813"/>
              <a:gd name="connsiteY97" fmla="*/ 4854938 h 9103316"/>
              <a:gd name="connsiteX98" fmla="*/ 22980494 w 24089813"/>
              <a:gd name="connsiteY98" fmla="*/ 4854938 h 9103316"/>
              <a:gd name="connsiteX99" fmla="*/ 22724716 w 24089813"/>
              <a:gd name="connsiteY99" fmla="*/ 4937330 h 9103316"/>
              <a:gd name="connsiteX100" fmla="*/ 21031416 w 24089813"/>
              <a:gd name="connsiteY100" fmla="*/ 5071369 h 9103316"/>
              <a:gd name="connsiteX101" fmla="*/ 20207516 w 24089813"/>
              <a:gd name="connsiteY101" fmla="*/ 5071369 h 9103316"/>
              <a:gd name="connsiteX102" fmla="*/ 20679722 w 24089813"/>
              <a:gd name="connsiteY102" fmla="*/ 5091045 h 9103316"/>
              <a:gd name="connsiteX103" fmla="*/ 21325316 w 24089813"/>
              <a:gd name="connsiteY103" fmla="*/ 5109491 h 9103316"/>
              <a:gd name="connsiteX104" fmla="*/ 22641096 w 24089813"/>
              <a:gd name="connsiteY104" fmla="*/ 5129166 h 9103316"/>
              <a:gd name="connsiteX105" fmla="*/ 22942374 w 24089813"/>
              <a:gd name="connsiteY105" fmla="*/ 5091045 h 9103316"/>
              <a:gd name="connsiteX106" fmla="*/ 22724716 w 24089813"/>
              <a:gd name="connsiteY106" fmla="*/ 5148842 h 9103316"/>
              <a:gd name="connsiteX107" fmla="*/ 22213160 w 24089813"/>
              <a:gd name="connsiteY107" fmla="*/ 5231233 h 9103316"/>
              <a:gd name="connsiteX108" fmla="*/ 22034854 w 24089813"/>
              <a:gd name="connsiteY108" fmla="*/ 5289030 h 9103316"/>
              <a:gd name="connsiteX109" fmla="*/ 22980494 w 24089813"/>
              <a:gd name="connsiteY109" fmla="*/ 5231233 h 9103316"/>
              <a:gd name="connsiteX110" fmla="*/ 23178476 w 24089813"/>
              <a:gd name="connsiteY110" fmla="*/ 5269354 h 9103316"/>
              <a:gd name="connsiteX111" fmla="*/ 22922698 w 24089813"/>
              <a:gd name="connsiteY111" fmla="*/ 5327152 h 9103316"/>
              <a:gd name="connsiteX112" fmla="*/ 21427380 w 24089813"/>
              <a:gd name="connsiteY112" fmla="*/ 5467339 h 9103316"/>
              <a:gd name="connsiteX113" fmla="*/ 20955174 w 24089813"/>
              <a:gd name="connsiteY113" fmla="*/ 5525136 h 9103316"/>
              <a:gd name="connsiteX114" fmla="*/ 20635452 w 24089813"/>
              <a:gd name="connsiteY114" fmla="*/ 5525136 h 9103316"/>
              <a:gd name="connsiteX115" fmla="*/ 21049862 w 24089813"/>
              <a:gd name="connsiteY115" fmla="*/ 5544812 h 9103316"/>
              <a:gd name="connsiteX116" fmla="*/ 21503622 w 24089813"/>
              <a:gd name="connsiteY116" fmla="*/ 5544812 h 9103316"/>
              <a:gd name="connsiteX117" fmla="*/ 21447056 w 24089813"/>
              <a:gd name="connsiteY117" fmla="*/ 5621054 h 9103316"/>
              <a:gd name="connsiteX118" fmla="*/ 20481740 w 24089813"/>
              <a:gd name="connsiteY118" fmla="*/ 5666554 h 9103316"/>
              <a:gd name="connsiteX119" fmla="*/ 19536098 w 24089813"/>
              <a:gd name="connsiteY119" fmla="*/ 5640730 h 9103316"/>
              <a:gd name="connsiteX120" fmla="*/ 19338116 w 24089813"/>
              <a:gd name="connsiteY120" fmla="*/ 5621054 h 9103316"/>
              <a:gd name="connsiteX121" fmla="*/ 19516424 w 24089813"/>
              <a:gd name="connsiteY121" fmla="*/ 5666554 h 9103316"/>
              <a:gd name="connsiteX122" fmla="*/ 21383112 w 24089813"/>
              <a:gd name="connsiteY122" fmla="*/ 5685000 h 9103316"/>
              <a:gd name="connsiteX123" fmla="*/ 22213160 w 24089813"/>
              <a:gd name="connsiteY123" fmla="*/ 5685000 h 9103316"/>
              <a:gd name="connsiteX124" fmla="*/ 22564854 w 24089813"/>
              <a:gd name="connsiteY124" fmla="*/ 5640730 h 9103316"/>
              <a:gd name="connsiteX125" fmla="*/ 22641096 w 24089813"/>
              <a:gd name="connsiteY125" fmla="*/ 5704675 h 9103316"/>
              <a:gd name="connsiteX126" fmla="*/ 22820634 w 24089813"/>
              <a:gd name="connsiteY126" fmla="*/ 5704675 h 9103316"/>
              <a:gd name="connsiteX127" fmla="*/ 22762838 w 24089813"/>
              <a:gd name="connsiteY127" fmla="*/ 5742797 h 9103316"/>
              <a:gd name="connsiteX128" fmla="*/ 22896874 w 24089813"/>
              <a:gd name="connsiteY128" fmla="*/ 5819039 h 9103316"/>
              <a:gd name="connsiteX129" fmla="*/ 23132978 w 24089813"/>
              <a:gd name="connsiteY129" fmla="*/ 5800594 h 9103316"/>
              <a:gd name="connsiteX130" fmla="*/ 23188142 w 24089813"/>
              <a:gd name="connsiteY130" fmla="*/ 5825322 h 9103316"/>
              <a:gd name="connsiteX131" fmla="*/ 23204262 w 24089813"/>
              <a:gd name="connsiteY131" fmla="*/ 5832909 h 9103316"/>
              <a:gd name="connsiteX132" fmla="*/ 23203672 w 24089813"/>
              <a:gd name="connsiteY132" fmla="*/ 5833140 h 9103316"/>
              <a:gd name="connsiteX133" fmla="*/ 23216598 w 24089813"/>
              <a:gd name="connsiteY133" fmla="*/ 5838715 h 9103316"/>
              <a:gd name="connsiteX134" fmla="*/ 23204262 w 24089813"/>
              <a:gd name="connsiteY134" fmla="*/ 5832909 h 9103316"/>
              <a:gd name="connsiteX135" fmla="*/ 23209104 w 24089813"/>
              <a:gd name="connsiteY135" fmla="*/ 5831010 h 9103316"/>
              <a:gd name="connsiteX136" fmla="*/ 23312514 w 24089813"/>
              <a:gd name="connsiteY136" fmla="*/ 5876836 h 9103316"/>
              <a:gd name="connsiteX137" fmla="*/ 23196922 w 24089813"/>
              <a:gd name="connsiteY137" fmla="*/ 5876836 h 9103316"/>
              <a:gd name="connsiteX138" fmla="*/ 22960820 w 24089813"/>
              <a:gd name="connsiteY138" fmla="*/ 5960457 h 9103316"/>
              <a:gd name="connsiteX139" fmla="*/ 22744392 w 24089813"/>
              <a:gd name="connsiteY139" fmla="*/ 6036700 h 9103316"/>
              <a:gd name="connsiteX140" fmla="*/ 22820634 w 24089813"/>
              <a:gd name="connsiteY140" fmla="*/ 6055146 h 9103316"/>
              <a:gd name="connsiteX141" fmla="*/ 22053298 w 24089813"/>
              <a:gd name="connsiteY141" fmla="*/ 6158442 h 9103316"/>
              <a:gd name="connsiteX142" fmla="*/ 22328752 w 24089813"/>
              <a:gd name="connsiteY142" fmla="*/ 6158442 h 9103316"/>
              <a:gd name="connsiteX143" fmla="*/ 22366872 w 24089813"/>
              <a:gd name="connsiteY143" fmla="*/ 6196564 h 9103316"/>
              <a:gd name="connsiteX144" fmla="*/ 23037060 w 24089813"/>
              <a:gd name="connsiteY144" fmla="*/ 6158442 h 9103316"/>
              <a:gd name="connsiteX145" fmla="*/ 22922698 w 24089813"/>
              <a:gd name="connsiteY145" fmla="*/ 6176888 h 9103316"/>
              <a:gd name="connsiteX146" fmla="*/ 22213160 w 24089813"/>
              <a:gd name="connsiteY146" fmla="*/ 6272806 h 9103316"/>
              <a:gd name="connsiteX147" fmla="*/ 22468938 w 24089813"/>
              <a:gd name="connsiteY147" fmla="*/ 6310928 h 9103316"/>
              <a:gd name="connsiteX148" fmla="*/ 22724716 w 24089813"/>
              <a:gd name="connsiteY148" fmla="*/ 6310928 h 9103316"/>
              <a:gd name="connsiteX149" fmla="*/ 23018616 w 24089813"/>
              <a:gd name="connsiteY149" fmla="*/ 6330603 h 9103316"/>
              <a:gd name="connsiteX150" fmla="*/ 21874992 w 24089813"/>
              <a:gd name="connsiteY150" fmla="*/ 6528588 h 9103316"/>
              <a:gd name="connsiteX151" fmla="*/ 21401556 w 24089813"/>
              <a:gd name="connsiteY151" fmla="*/ 6566710 h 9103316"/>
              <a:gd name="connsiteX152" fmla="*/ 21389260 w 24089813"/>
              <a:gd name="connsiteY152" fmla="*/ 6624507 h 9103316"/>
              <a:gd name="connsiteX153" fmla="*/ 21344990 w 24089813"/>
              <a:gd name="connsiteY153" fmla="*/ 6604831 h 9103316"/>
              <a:gd name="connsiteX154" fmla="*/ 21389260 w 24089813"/>
              <a:gd name="connsiteY154" fmla="*/ 6624507 h 9103316"/>
              <a:gd name="connsiteX155" fmla="*/ 21797520 w 24089813"/>
              <a:gd name="connsiteY155" fmla="*/ 6604831 h 9103316"/>
              <a:gd name="connsiteX156" fmla="*/ 22347198 w 24089813"/>
              <a:gd name="connsiteY156" fmla="*/ 6566710 h 9103316"/>
              <a:gd name="connsiteX157" fmla="*/ 23132978 w 24089813"/>
              <a:gd name="connsiteY157" fmla="*/ 6528588 h 9103316"/>
              <a:gd name="connsiteX158" fmla="*/ 22878430 w 24089813"/>
              <a:gd name="connsiteY158" fmla="*/ 6604831 h 9103316"/>
              <a:gd name="connsiteX159" fmla="*/ 22251280 w 24089813"/>
              <a:gd name="connsiteY159" fmla="*/ 6688452 h 9103316"/>
              <a:gd name="connsiteX160" fmla="*/ 21919262 w 24089813"/>
              <a:gd name="connsiteY160" fmla="*/ 6706898 h 9103316"/>
              <a:gd name="connsiteX161" fmla="*/ 22091420 w 24089813"/>
              <a:gd name="connsiteY161" fmla="*/ 6764695 h 9103316"/>
              <a:gd name="connsiteX162" fmla="*/ 21049862 w 24089813"/>
              <a:gd name="connsiteY162" fmla="*/ 6822492 h 9103316"/>
              <a:gd name="connsiteX163" fmla="*/ 20935500 w 24089813"/>
              <a:gd name="connsiteY163" fmla="*/ 6860613 h 9103316"/>
              <a:gd name="connsiteX164" fmla="*/ 20283758 w 24089813"/>
              <a:gd name="connsiteY164" fmla="*/ 6880289 h 9103316"/>
              <a:gd name="connsiteX165" fmla="*/ 20597332 w 24089813"/>
              <a:gd name="connsiteY165" fmla="*/ 6906113 h 9103316"/>
              <a:gd name="connsiteX166" fmla="*/ 20955174 w 24089813"/>
              <a:gd name="connsiteY166" fmla="*/ 6924559 h 9103316"/>
              <a:gd name="connsiteX167" fmla="*/ 20597332 w 24089813"/>
              <a:gd name="connsiteY167" fmla="*/ 6924559 h 9103316"/>
              <a:gd name="connsiteX168" fmla="*/ 19989858 w 24089813"/>
              <a:gd name="connsiteY168" fmla="*/ 6944234 h 9103316"/>
              <a:gd name="connsiteX169" fmla="*/ 20557982 w 24089813"/>
              <a:gd name="connsiteY169" fmla="*/ 6962680 h 9103316"/>
              <a:gd name="connsiteX170" fmla="*/ 20367378 w 24089813"/>
              <a:gd name="connsiteY170" fmla="*/ 6982355 h 9103316"/>
              <a:gd name="connsiteX171" fmla="*/ 20775638 w 24089813"/>
              <a:gd name="connsiteY171" fmla="*/ 7000801 h 9103316"/>
              <a:gd name="connsiteX172" fmla="*/ 21465502 w 24089813"/>
              <a:gd name="connsiteY172" fmla="*/ 7020476 h 9103316"/>
              <a:gd name="connsiteX173" fmla="*/ 22507058 w 24089813"/>
              <a:gd name="connsiteY173" fmla="*/ 6956531 h 9103316"/>
              <a:gd name="connsiteX174" fmla="*/ 22449262 w 24089813"/>
              <a:gd name="connsiteY174" fmla="*/ 7000801 h 9103316"/>
              <a:gd name="connsiteX175" fmla="*/ 22213160 w 24089813"/>
              <a:gd name="connsiteY175" fmla="*/ 7078274 h 9103316"/>
              <a:gd name="connsiteX176" fmla="*/ 22584530 w 24089813"/>
              <a:gd name="connsiteY176" fmla="*/ 7116394 h 9103316"/>
              <a:gd name="connsiteX177" fmla="*/ 22449262 w 24089813"/>
              <a:gd name="connsiteY177" fmla="*/ 7142219 h 9103316"/>
              <a:gd name="connsiteX178" fmla="*/ 22290632 w 24089813"/>
              <a:gd name="connsiteY178" fmla="*/ 7180340 h 9103316"/>
              <a:gd name="connsiteX179" fmla="*/ 22820634 w 24089813"/>
              <a:gd name="connsiteY179" fmla="*/ 7116394 h 9103316"/>
              <a:gd name="connsiteX180" fmla="*/ 23236272 w 24089813"/>
              <a:gd name="connsiteY180" fmla="*/ 7096719 h 9103316"/>
              <a:gd name="connsiteX181" fmla="*/ 22910402 w 24089813"/>
              <a:gd name="connsiteY181" fmla="*/ 7180340 h 9103316"/>
              <a:gd name="connsiteX182" fmla="*/ 22858754 w 24089813"/>
              <a:gd name="connsiteY182" fmla="*/ 7180340 h 9103316"/>
              <a:gd name="connsiteX183" fmla="*/ 22910402 w 24089813"/>
              <a:gd name="connsiteY183" fmla="*/ 7180340 h 9103316"/>
              <a:gd name="connsiteX184" fmla="*/ 22960820 w 24089813"/>
              <a:gd name="connsiteY184" fmla="*/ 7198786 h 9103316"/>
              <a:gd name="connsiteX185" fmla="*/ 22800958 w 24089813"/>
              <a:gd name="connsiteY185" fmla="*/ 7218462 h 9103316"/>
              <a:gd name="connsiteX186" fmla="*/ 22800958 w 24089813"/>
              <a:gd name="connsiteY186" fmla="*/ 7218462 h 9103316"/>
              <a:gd name="connsiteX187" fmla="*/ 22622650 w 24089813"/>
              <a:gd name="connsiteY187" fmla="*/ 7238137 h 9103316"/>
              <a:gd name="connsiteX188" fmla="*/ 22488614 w 24089813"/>
              <a:gd name="connsiteY188" fmla="*/ 7276258 h 9103316"/>
              <a:gd name="connsiteX189" fmla="*/ 23037060 w 24089813"/>
              <a:gd name="connsiteY189" fmla="*/ 7218462 h 9103316"/>
              <a:gd name="connsiteX190" fmla="*/ 23312514 w 24089813"/>
              <a:gd name="connsiteY190" fmla="*/ 7256583 h 9103316"/>
              <a:gd name="connsiteX191" fmla="*/ 23606412 w 24089813"/>
              <a:gd name="connsiteY191" fmla="*/ 7256583 h 9103316"/>
              <a:gd name="connsiteX192" fmla="*/ 22922698 w 24089813"/>
              <a:gd name="connsiteY192" fmla="*/ 7372176 h 9103316"/>
              <a:gd name="connsiteX193" fmla="*/ 22072974 w 24089813"/>
              <a:gd name="connsiteY193" fmla="*/ 7454568 h 9103316"/>
              <a:gd name="connsiteX194" fmla="*/ 22034854 w 24089813"/>
              <a:gd name="connsiteY194" fmla="*/ 7493919 h 9103316"/>
              <a:gd name="connsiteX195" fmla="*/ 21702834 w 24089813"/>
              <a:gd name="connsiteY195" fmla="*/ 7532040 h 9103316"/>
              <a:gd name="connsiteX196" fmla="*/ 21779076 w 24089813"/>
              <a:gd name="connsiteY196" fmla="*/ 7550486 h 9103316"/>
              <a:gd name="connsiteX197" fmla="*/ 22386548 w 24089813"/>
              <a:gd name="connsiteY197" fmla="*/ 7532040 h 9103316"/>
              <a:gd name="connsiteX198" fmla="*/ 22507058 w 24089813"/>
              <a:gd name="connsiteY198" fmla="*/ 7493919 h 9103316"/>
              <a:gd name="connsiteX199" fmla="*/ 22468938 w 24089813"/>
              <a:gd name="connsiteY199" fmla="*/ 7550486 h 9103316"/>
              <a:gd name="connsiteX200" fmla="*/ 22820634 w 24089813"/>
              <a:gd name="connsiteY200" fmla="*/ 7532040 h 9103316"/>
              <a:gd name="connsiteX201" fmla="*/ 23178476 w 24089813"/>
              <a:gd name="connsiteY201" fmla="*/ 7493919 h 9103316"/>
              <a:gd name="connsiteX202" fmla="*/ 22724716 w 24089813"/>
              <a:gd name="connsiteY202" fmla="*/ 7550486 h 9103316"/>
              <a:gd name="connsiteX203" fmla="*/ 22347198 w 24089813"/>
              <a:gd name="connsiteY203" fmla="*/ 7634107 h 9103316"/>
              <a:gd name="connsiteX204" fmla="*/ 23216598 w 24089813"/>
              <a:gd name="connsiteY204" fmla="*/ 7532040 h 9103316"/>
              <a:gd name="connsiteX205" fmla="*/ 23824070 w 24089813"/>
              <a:gd name="connsiteY205" fmla="*/ 7493919 h 9103316"/>
              <a:gd name="connsiteX206" fmla="*/ 23862190 w 24089813"/>
              <a:gd name="connsiteY206" fmla="*/ 7532040 h 9103316"/>
              <a:gd name="connsiteX207" fmla="*/ 23964256 w 24089813"/>
              <a:gd name="connsiteY207" fmla="*/ 7532040 h 9103316"/>
              <a:gd name="connsiteX208" fmla="*/ 23568292 w 24089813"/>
              <a:gd name="connsiteY208" fmla="*/ 7608283 h 9103316"/>
              <a:gd name="connsiteX209" fmla="*/ 23746598 w 24089813"/>
              <a:gd name="connsiteY209" fmla="*/ 7608283 h 9103316"/>
              <a:gd name="connsiteX210" fmla="*/ 23784720 w 24089813"/>
              <a:gd name="connsiteY210" fmla="*/ 7652553 h 9103316"/>
              <a:gd name="connsiteX211" fmla="*/ 23880636 w 24089813"/>
              <a:gd name="connsiteY211" fmla="*/ 7690674 h 9103316"/>
              <a:gd name="connsiteX212" fmla="*/ 23472376 w 24089813"/>
              <a:gd name="connsiteY212" fmla="*/ 7748472 h 9103316"/>
              <a:gd name="connsiteX213" fmla="*/ 23350634 w 24089813"/>
              <a:gd name="connsiteY213" fmla="*/ 7806268 h 9103316"/>
              <a:gd name="connsiteX214" fmla="*/ 22744392 w 24089813"/>
              <a:gd name="connsiteY214" fmla="*/ 7889889 h 9103316"/>
              <a:gd name="connsiteX215" fmla="*/ 22091420 w 24089813"/>
              <a:gd name="connsiteY215" fmla="*/ 7946456 h 9103316"/>
              <a:gd name="connsiteX216" fmla="*/ 22290632 w 24089813"/>
              <a:gd name="connsiteY216" fmla="*/ 7966132 h 9103316"/>
              <a:gd name="connsiteX217" fmla="*/ 23842516 w 24089813"/>
              <a:gd name="connsiteY217" fmla="*/ 7806268 h 9103316"/>
              <a:gd name="connsiteX218" fmla="*/ 24060172 w 24089813"/>
              <a:gd name="connsiteY218" fmla="*/ 7825944 h 9103316"/>
              <a:gd name="connsiteX219" fmla="*/ 23926136 w 24089813"/>
              <a:gd name="connsiteY219" fmla="*/ 7864065 h 9103316"/>
              <a:gd name="connsiteX220" fmla="*/ 21919262 w 24089813"/>
              <a:gd name="connsiteY220" fmla="*/ 8119847 h 9103316"/>
              <a:gd name="connsiteX221" fmla="*/ 21919262 w 24089813"/>
              <a:gd name="connsiteY221" fmla="*/ 8119847 h 9103316"/>
              <a:gd name="connsiteX222" fmla="*/ 22386548 w 24089813"/>
              <a:gd name="connsiteY222" fmla="*/ 8100172 h 9103316"/>
              <a:gd name="connsiteX223" fmla="*/ 22328752 w 24089813"/>
              <a:gd name="connsiteY223" fmla="*/ 8119847 h 9103316"/>
              <a:gd name="connsiteX224" fmla="*/ 22526734 w 24089813"/>
              <a:gd name="connsiteY224" fmla="*/ 8144442 h 9103316"/>
              <a:gd name="connsiteX225" fmla="*/ 22980494 w 24089813"/>
              <a:gd name="connsiteY225" fmla="*/ 8144442 h 9103316"/>
              <a:gd name="connsiteX226" fmla="*/ 22960820 w 24089813"/>
              <a:gd name="connsiteY226" fmla="*/ 8164117 h 9103316"/>
              <a:gd name="connsiteX227" fmla="*/ 21893438 w 24089813"/>
              <a:gd name="connsiteY227" fmla="*/ 8278481 h 9103316"/>
              <a:gd name="connsiteX228" fmla="*/ 22194714 w 24089813"/>
              <a:gd name="connsiteY228" fmla="*/ 8298156 h 9103316"/>
              <a:gd name="connsiteX229" fmla="*/ 22686596 w 24089813"/>
              <a:gd name="connsiteY229" fmla="*/ 8278481 h 9103316"/>
              <a:gd name="connsiteX230" fmla="*/ 22724716 w 24089813"/>
              <a:gd name="connsiteY230" fmla="*/ 8298156 h 9103316"/>
              <a:gd name="connsiteX231" fmla="*/ 22488614 w 24089813"/>
              <a:gd name="connsiteY231" fmla="*/ 8355954 h 9103316"/>
              <a:gd name="connsiteX232" fmla="*/ 22980494 w 24089813"/>
              <a:gd name="connsiteY232" fmla="*/ 8298156 h 9103316"/>
              <a:gd name="connsiteX233" fmla="*/ 23350634 w 24089813"/>
              <a:gd name="connsiteY233" fmla="*/ 8278481 h 9103316"/>
              <a:gd name="connsiteX234" fmla="*/ 23216598 w 24089813"/>
              <a:gd name="connsiteY234" fmla="*/ 8317832 h 9103316"/>
              <a:gd name="connsiteX235" fmla="*/ 23350634 w 24089813"/>
              <a:gd name="connsiteY235" fmla="*/ 8336278 h 9103316"/>
              <a:gd name="connsiteX236" fmla="*/ 23746598 w 24089813"/>
              <a:gd name="connsiteY236" fmla="*/ 8355954 h 9103316"/>
              <a:gd name="connsiteX237" fmla="*/ 24079848 w 24089813"/>
              <a:gd name="connsiteY237" fmla="*/ 8355954 h 9103316"/>
              <a:gd name="connsiteX238" fmla="*/ 23964256 w 24089813"/>
              <a:gd name="connsiteY238" fmla="*/ 8419899 h 9103316"/>
              <a:gd name="connsiteX239" fmla="*/ 23842516 w 24089813"/>
              <a:gd name="connsiteY239" fmla="*/ 8496142 h 9103316"/>
              <a:gd name="connsiteX240" fmla="*/ 23018616 w 24089813"/>
              <a:gd name="connsiteY240" fmla="*/ 8611735 h 9103316"/>
              <a:gd name="connsiteX241" fmla="*/ 22213160 w 24089813"/>
              <a:gd name="connsiteY241" fmla="*/ 8751924 h 9103316"/>
              <a:gd name="connsiteX242" fmla="*/ 19102014 w 24089813"/>
              <a:gd name="connsiteY242" fmla="*/ 8790045 h 9103316"/>
              <a:gd name="connsiteX243" fmla="*/ 18354354 w 24089813"/>
              <a:gd name="connsiteY243" fmla="*/ 8790045 h 9103316"/>
              <a:gd name="connsiteX244" fmla="*/ 17606696 w 24089813"/>
              <a:gd name="connsiteY244" fmla="*/ 8694127 h 9103316"/>
              <a:gd name="connsiteX245" fmla="*/ 17152936 w 24089813"/>
              <a:gd name="connsiteY245" fmla="*/ 8675681 h 9103316"/>
              <a:gd name="connsiteX246" fmla="*/ 17152936 w 24089813"/>
              <a:gd name="connsiteY246" fmla="*/ 8675681 h 9103316"/>
              <a:gd name="connsiteX247" fmla="*/ 17587020 w 24089813"/>
              <a:gd name="connsiteY247" fmla="*/ 8732248 h 9103316"/>
              <a:gd name="connsiteX248" fmla="*/ 17900594 w 24089813"/>
              <a:gd name="connsiteY248" fmla="*/ 8809720 h 9103316"/>
              <a:gd name="connsiteX249" fmla="*/ 17606696 w 24089813"/>
              <a:gd name="connsiteY249" fmla="*/ 8771599 h 9103316"/>
              <a:gd name="connsiteX250" fmla="*/ 17491104 w 24089813"/>
              <a:gd name="connsiteY250" fmla="*/ 8751924 h 9103316"/>
              <a:gd name="connsiteX251" fmla="*/ 17369364 w 24089813"/>
              <a:gd name="connsiteY251" fmla="*/ 8732248 h 9103316"/>
              <a:gd name="connsiteX252" fmla="*/ 17255002 w 24089813"/>
              <a:gd name="connsiteY252" fmla="*/ 8713802 h 9103316"/>
              <a:gd name="connsiteX253" fmla="*/ 17255002 w 24089813"/>
              <a:gd name="connsiteY253" fmla="*/ 8713802 h 9103316"/>
              <a:gd name="connsiteX254" fmla="*/ 17369364 w 24089813"/>
              <a:gd name="connsiteY254" fmla="*/ 8732248 h 9103316"/>
              <a:gd name="connsiteX255" fmla="*/ 17491104 w 24089813"/>
              <a:gd name="connsiteY255" fmla="*/ 8751924 h 9103316"/>
              <a:gd name="connsiteX256" fmla="*/ 17606696 w 24089813"/>
              <a:gd name="connsiteY256" fmla="*/ 8771599 h 9103316"/>
              <a:gd name="connsiteX257" fmla="*/ 18552336 w 24089813"/>
              <a:gd name="connsiteY257" fmla="*/ 8931463 h 9103316"/>
              <a:gd name="connsiteX258" fmla="*/ 20993296 w 24089813"/>
              <a:gd name="connsiteY258" fmla="*/ 9007705 h 9103316"/>
              <a:gd name="connsiteX259" fmla="*/ 21523298 w 24089813"/>
              <a:gd name="connsiteY259" fmla="*/ 9026151 h 9103316"/>
              <a:gd name="connsiteX260" fmla="*/ 21619214 w 24089813"/>
              <a:gd name="connsiteY260" fmla="*/ 8988030 h 9103316"/>
              <a:gd name="connsiteX261" fmla="*/ 21977058 w 24089813"/>
              <a:gd name="connsiteY261" fmla="*/ 9045827 h 9103316"/>
              <a:gd name="connsiteX262" fmla="*/ 21561418 w 24089813"/>
              <a:gd name="connsiteY262" fmla="*/ 9083948 h 9103316"/>
              <a:gd name="connsiteX263" fmla="*/ 19555774 w 24089813"/>
              <a:gd name="connsiteY263" fmla="*/ 9083948 h 9103316"/>
              <a:gd name="connsiteX264" fmla="*/ 17216880 w 24089813"/>
              <a:gd name="connsiteY264" fmla="*/ 8911787 h 9103316"/>
              <a:gd name="connsiteX265" fmla="*/ 16289685 w 24089813"/>
              <a:gd name="connsiteY265" fmla="*/ 8713802 h 9103316"/>
              <a:gd name="connsiteX266" fmla="*/ 14775922 w 24089813"/>
              <a:gd name="connsiteY266" fmla="*/ 8144442 h 9103316"/>
              <a:gd name="connsiteX267" fmla="*/ 14871838 w 24089813"/>
              <a:gd name="connsiteY267" fmla="*/ 8240360 h 9103316"/>
              <a:gd name="connsiteX268" fmla="*/ 16725000 w 24089813"/>
              <a:gd name="connsiteY268" fmla="*/ 8892112 h 9103316"/>
              <a:gd name="connsiteX269" fmla="*/ 16367156 w 24089813"/>
              <a:gd name="connsiteY269" fmla="*/ 8847842 h 9103316"/>
              <a:gd name="connsiteX270" fmla="*/ 13944643 w 24089813"/>
              <a:gd name="connsiteY270" fmla="*/ 7825944 h 9103316"/>
              <a:gd name="connsiteX271" fmla="*/ 12175102 w 24089813"/>
              <a:gd name="connsiteY271" fmla="*/ 6650331 h 9103316"/>
              <a:gd name="connsiteX272" fmla="*/ 11550413 w 24089813"/>
              <a:gd name="connsiteY272" fmla="*/ 6272806 h 9103316"/>
              <a:gd name="connsiteX273" fmla="*/ 11153219 w 24089813"/>
              <a:gd name="connsiteY273" fmla="*/ 6176888 h 9103316"/>
              <a:gd name="connsiteX274" fmla="*/ 10661338 w 24089813"/>
              <a:gd name="connsiteY274" fmla="*/ 5921106 h 9103316"/>
              <a:gd name="connsiteX275" fmla="*/ 9045511 w 24089813"/>
              <a:gd name="connsiteY275" fmla="*/ 5365272 h 9103316"/>
              <a:gd name="connsiteX276" fmla="*/ 8987714 w 24089813"/>
              <a:gd name="connsiteY276" fmla="*/ 5384948 h 9103316"/>
              <a:gd name="connsiteX277" fmla="*/ 9038132 w 24089813"/>
              <a:gd name="connsiteY277" fmla="*/ 5365272 h 9103316"/>
              <a:gd name="connsiteX278" fmla="*/ 8968039 w 24089813"/>
              <a:gd name="connsiteY278" fmla="*/ 5346827 h 9103316"/>
              <a:gd name="connsiteX279" fmla="*/ 8891797 w 24089813"/>
              <a:gd name="connsiteY279" fmla="*/ 5327152 h 9103316"/>
              <a:gd name="connsiteX280" fmla="*/ 8891797 w 24089813"/>
              <a:gd name="connsiteY280" fmla="*/ 5327152 h 9103316"/>
              <a:gd name="connsiteX281" fmla="*/ 8891797 w 24089813"/>
              <a:gd name="connsiteY281" fmla="*/ 5346827 h 9103316"/>
              <a:gd name="connsiteX282" fmla="*/ 8731936 w 24089813"/>
              <a:gd name="connsiteY282" fmla="*/ 5308705 h 9103316"/>
              <a:gd name="connsiteX283" fmla="*/ 8731936 w 24089813"/>
              <a:gd name="connsiteY283" fmla="*/ 5308705 h 9103316"/>
              <a:gd name="connsiteX284" fmla="*/ 8636019 w 24089813"/>
              <a:gd name="connsiteY284" fmla="*/ 5269354 h 9103316"/>
              <a:gd name="connsiteX285" fmla="*/ 8533954 w 24089813"/>
              <a:gd name="connsiteY285" fmla="*/ 5250908 h 9103316"/>
              <a:gd name="connsiteX286" fmla="*/ 8457712 w 24089813"/>
              <a:gd name="connsiteY286" fmla="*/ 5244760 h 9103316"/>
              <a:gd name="connsiteX287" fmla="*/ 7140702 w 24089813"/>
              <a:gd name="connsiteY287" fmla="*/ 5071369 h 9103316"/>
              <a:gd name="connsiteX288" fmla="*/ 6195061 w 24089813"/>
              <a:gd name="connsiteY288" fmla="*/ 5033248 h 9103316"/>
              <a:gd name="connsiteX289" fmla="*/ 4521436 w 24089813"/>
              <a:gd name="connsiteY289" fmla="*/ 4975451 h 9103316"/>
              <a:gd name="connsiteX290" fmla="*/ 1096716 w 24089813"/>
              <a:gd name="connsiteY290" fmla="*/ 5448893 h 9103316"/>
              <a:gd name="connsiteX291" fmla="*/ 489243 w 24089813"/>
              <a:gd name="connsiteY291" fmla="*/ 5666554 h 9103316"/>
              <a:gd name="connsiteX292" fmla="*/ 413001 w 24089813"/>
              <a:gd name="connsiteY292" fmla="*/ 5563258 h 9103316"/>
              <a:gd name="connsiteX293" fmla="*/ 271585 w 24089813"/>
              <a:gd name="connsiteY293" fmla="*/ 5582933 h 9103316"/>
              <a:gd name="connsiteX294" fmla="*/ 55158 w 24089813"/>
              <a:gd name="connsiteY294" fmla="*/ 5487015 h 9103316"/>
              <a:gd name="connsiteX295" fmla="*/ 233465 w 24089813"/>
              <a:gd name="connsiteY295" fmla="*/ 5365272 h 9103316"/>
              <a:gd name="connsiteX296" fmla="*/ 73604 w 24089813"/>
              <a:gd name="connsiteY296" fmla="*/ 5250908 h 9103316"/>
              <a:gd name="connsiteX297" fmla="*/ 329381 w 24089813"/>
              <a:gd name="connsiteY297" fmla="*/ 5148842 h 9103316"/>
              <a:gd name="connsiteX298" fmla="*/ 175669 w 24089813"/>
              <a:gd name="connsiteY298" fmla="*/ 5174666 h 9103316"/>
              <a:gd name="connsiteX299" fmla="*/ 233465 w 24089813"/>
              <a:gd name="connsiteY299" fmla="*/ 5109491 h 9103316"/>
              <a:gd name="connsiteX300" fmla="*/ 309706 w 24089813"/>
              <a:gd name="connsiteY300" fmla="*/ 5084896 h 9103316"/>
              <a:gd name="connsiteX301" fmla="*/ 213790 w 24089813"/>
              <a:gd name="connsiteY301" fmla="*/ 5071369 h 9103316"/>
              <a:gd name="connsiteX302" fmla="*/ 349057 w 24089813"/>
              <a:gd name="connsiteY302" fmla="*/ 4854938 h 9103316"/>
              <a:gd name="connsiteX303" fmla="*/ 195344 w 24089813"/>
              <a:gd name="connsiteY303" fmla="*/ 4797141 h 9103316"/>
              <a:gd name="connsiteX304" fmla="*/ 405623 w 24089813"/>
              <a:gd name="connsiteY304" fmla="*/ 4643426 h 9103316"/>
              <a:gd name="connsiteX305" fmla="*/ 451122 w 24089813"/>
              <a:gd name="connsiteY305" fmla="*/ 4573332 h 9103316"/>
              <a:gd name="connsiteX306" fmla="*/ 413001 w 24089813"/>
              <a:gd name="connsiteY306" fmla="*/ 4504468 h 9103316"/>
              <a:gd name="connsiteX307" fmla="*/ 489243 w 24089813"/>
              <a:gd name="connsiteY307" fmla="*/ 4504468 h 9103316"/>
              <a:gd name="connsiteX308" fmla="*/ 451122 w 24089813"/>
              <a:gd name="connsiteY308" fmla="*/ 4402402 h 9103316"/>
              <a:gd name="connsiteX309" fmla="*/ 623280 w 24089813"/>
              <a:gd name="connsiteY309" fmla="*/ 4286807 h 9103316"/>
              <a:gd name="connsiteX310" fmla="*/ 687225 w 24089813"/>
              <a:gd name="connsiteY310" fmla="*/ 4248686 h 9103316"/>
              <a:gd name="connsiteX311" fmla="*/ 603605 w 24089813"/>
              <a:gd name="connsiteY311" fmla="*/ 4248686 h 9103316"/>
              <a:gd name="connsiteX312" fmla="*/ 451122 w 24089813"/>
              <a:gd name="connsiteY312" fmla="*/ 4146619 h 9103316"/>
              <a:gd name="connsiteX313" fmla="*/ 687225 w 24089813"/>
              <a:gd name="connsiteY313" fmla="*/ 4108498 h 9103316"/>
              <a:gd name="connsiteX314" fmla="*/ 547039 w 24089813"/>
              <a:gd name="connsiteY314" fmla="*/ 4088822 h 9103316"/>
              <a:gd name="connsiteX315" fmla="*/ 547039 w 24089813"/>
              <a:gd name="connsiteY315" fmla="*/ 4012579 h 9103316"/>
              <a:gd name="connsiteX316" fmla="*/ 1179106 w 24089813"/>
              <a:gd name="connsiteY316" fmla="*/ 3635055 h 9103316"/>
              <a:gd name="connsiteX317" fmla="*/ 3422083 w 24089813"/>
              <a:gd name="connsiteY317" fmla="*/ 3264909 h 9103316"/>
              <a:gd name="connsiteX318" fmla="*/ 8821704 w 24089813"/>
              <a:gd name="connsiteY318" fmla="*/ 3539137 h 9103316"/>
              <a:gd name="connsiteX319" fmla="*/ 5607263 w 24089813"/>
              <a:gd name="connsiteY319" fmla="*/ 3066924 h 9103316"/>
              <a:gd name="connsiteX320" fmla="*/ 4559557 w 24089813"/>
              <a:gd name="connsiteY320" fmla="*/ 3066924 h 9103316"/>
              <a:gd name="connsiteX321" fmla="*/ 4227538 w 24089813"/>
              <a:gd name="connsiteY321" fmla="*/ 3066924 h 9103316"/>
              <a:gd name="connsiteX322" fmla="*/ 5287541 w 24089813"/>
              <a:gd name="connsiteY322" fmla="*/ 3009127 h 9103316"/>
              <a:gd name="connsiteX323" fmla="*/ 5505198 w 24089813"/>
              <a:gd name="connsiteY323" fmla="*/ 2971006 h 9103316"/>
              <a:gd name="connsiteX324" fmla="*/ 4367723 w 24089813"/>
              <a:gd name="connsiteY324" fmla="*/ 3009127 h 9103316"/>
              <a:gd name="connsiteX325" fmla="*/ 3204425 w 24089813"/>
              <a:gd name="connsiteY325" fmla="*/ 3066924 h 9103316"/>
              <a:gd name="connsiteX326" fmla="*/ 1332818 w 24089813"/>
              <a:gd name="connsiteY326" fmla="*/ 3418624 h 9103316"/>
              <a:gd name="connsiteX327" fmla="*/ 1019244 w 24089813"/>
              <a:gd name="connsiteY327" fmla="*/ 3482570 h 9103316"/>
              <a:gd name="connsiteX328" fmla="*/ 1402912 w 24089813"/>
              <a:gd name="connsiteY328" fmla="*/ 3366976 h 9103316"/>
              <a:gd name="connsiteX329" fmla="*/ 1946440 w 24089813"/>
              <a:gd name="connsiteY329" fmla="*/ 3226788 h 9103316"/>
              <a:gd name="connsiteX330" fmla="*/ 3128184 w 24089813"/>
              <a:gd name="connsiteY330" fmla="*/ 3047249 h 9103316"/>
              <a:gd name="connsiteX331" fmla="*/ 6054875 w 24089813"/>
              <a:gd name="connsiteY331" fmla="*/ 2907061 h 9103316"/>
              <a:gd name="connsiteX332" fmla="*/ 6393043 w 24089813"/>
              <a:gd name="connsiteY332" fmla="*/ 2887385 h 9103316"/>
              <a:gd name="connsiteX333" fmla="*/ 5587588 w 24089813"/>
              <a:gd name="connsiteY333" fmla="*/ 2830818 h 9103316"/>
              <a:gd name="connsiteX334" fmla="*/ 5287541 w 24089813"/>
              <a:gd name="connsiteY334" fmla="*/ 2811142 h 9103316"/>
              <a:gd name="connsiteX335" fmla="*/ 6706617 w 24089813"/>
              <a:gd name="connsiteY335" fmla="*/ 2849264 h 9103316"/>
              <a:gd name="connsiteX336" fmla="*/ 11294635 w 24089813"/>
              <a:gd name="connsiteY336" fmla="*/ 3992904 h 9103316"/>
              <a:gd name="connsiteX337" fmla="*/ 11332756 w 24089813"/>
              <a:gd name="connsiteY337" fmla="*/ 4012579 h 9103316"/>
              <a:gd name="connsiteX338" fmla="*/ 11332756 w 24089813"/>
              <a:gd name="connsiteY338" fmla="*/ 4012579 h 9103316"/>
              <a:gd name="connsiteX339" fmla="*/ 11294635 w 24089813"/>
              <a:gd name="connsiteY339" fmla="*/ 3992904 h 9103316"/>
              <a:gd name="connsiteX340" fmla="*/ 8297851 w 24089813"/>
              <a:gd name="connsiteY340" fmla="*/ 2990682 h 9103316"/>
              <a:gd name="connsiteX341" fmla="*/ 7926482 w 24089813"/>
              <a:gd name="connsiteY341" fmla="*/ 2907061 h 9103316"/>
              <a:gd name="connsiteX342" fmla="*/ 7964602 w 24089813"/>
              <a:gd name="connsiteY342" fmla="*/ 2849264 h 9103316"/>
              <a:gd name="connsiteX343" fmla="*/ 7582165 w 24089813"/>
              <a:gd name="connsiteY343" fmla="*/ 2792696 h 9103316"/>
              <a:gd name="connsiteX344" fmla="*/ 7358359 w 24089813"/>
              <a:gd name="connsiteY344" fmla="*/ 2747197 h 9103316"/>
              <a:gd name="connsiteX345" fmla="*/ 7550193 w 24089813"/>
              <a:gd name="connsiteY345" fmla="*/ 2734900 h 9103316"/>
              <a:gd name="connsiteX346" fmla="*/ 8438037 w 24089813"/>
              <a:gd name="connsiteY346" fmla="*/ 2849264 h 9103316"/>
              <a:gd name="connsiteX347" fmla="*/ 10776930 w 24089813"/>
              <a:gd name="connsiteY347" fmla="*/ 3520691 h 9103316"/>
              <a:gd name="connsiteX348" fmla="*/ 10776930 w 24089813"/>
              <a:gd name="connsiteY348" fmla="*/ 3520691 h 9103316"/>
              <a:gd name="connsiteX349" fmla="*/ 10265374 w 24089813"/>
              <a:gd name="connsiteY349" fmla="*/ 3284585 h 9103316"/>
              <a:gd name="connsiteX350" fmla="*/ 7850240 w 24089813"/>
              <a:gd name="connsiteY350" fmla="*/ 2651278 h 9103316"/>
              <a:gd name="connsiteX351" fmla="*/ 8815555 w 24089813"/>
              <a:gd name="connsiteY351" fmla="*/ 2792696 h 9103316"/>
              <a:gd name="connsiteX352" fmla="*/ 9071334 w 24089813"/>
              <a:gd name="connsiteY352" fmla="*/ 2830818 h 9103316"/>
              <a:gd name="connsiteX353" fmla="*/ 8834001 w 24089813"/>
              <a:gd name="connsiteY353" fmla="*/ 2773021 h 9103316"/>
              <a:gd name="connsiteX354" fmla="*/ 8399917 w 24089813"/>
              <a:gd name="connsiteY354" fmla="*/ 2670954 h 9103316"/>
              <a:gd name="connsiteX355" fmla="*/ 8655694 w 24089813"/>
              <a:gd name="connsiteY355" fmla="*/ 2613157 h 9103316"/>
              <a:gd name="connsiteX356" fmla="*/ 8201934 w 24089813"/>
              <a:gd name="connsiteY356" fmla="*/ 2498793 h 9103316"/>
              <a:gd name="connsiteX357" fmla="*/ 10029271 w 24089813"/>
              <a:gd name="connsiteY357" fmla="*/ 2907061 h 9103316"/>
              <a:gd name="connsiteX358" fmla="*/ 10029271 w 24089813"/>
              <a:gd name="connsiteY358" fmla="*/ 2907061 h 9103316"/>
              <a:gd name="connsiteX359" fmla="*/ 8495833 w 24089813"/>
              <a:gd name="connsiteY359" fmla="*/ 2479118 h 9103316"/>
              <a:gd name="connsiteX360" fmla="*/ 7671933 w 24089813"/>
              <a:gd name="connsiteY360" fmla="*/ 2319254 h 9103316"/>
              <a:gd name="connsiteX361" fmla="*/ 6802534 w 24089813"/>
              <a:gd name="connsiteY361" fmla="*/ 2179066 h 9103316"/>
              <a:gd name="connsiteX362" fmla="*/ 6884924 w 24089813"/>
              <a:gd name="connsiteY362" fmla="*/ 2140944 h 9103316"/>
              <a:gd name="connsiteX363" fmla="*/ 7236619 w 24089813"/>
              <a:gd name="connsiteY363" fmla="*/ 2159390 h 9103316"/>
              <a:gd name="connsiteX364" fmla="*/ 8457712 w 24089813"/>
              <a:gd name="connsiteY364" fmla="*/ 2281133 h 9103316"/>
              <a:gd name="connsiteX365" fmla="*/ 8713490 w 24089813"/>
              <a:gd name="connsiteY365" fmla="*/ 2299578 h 9103316"/>
              <a:gd name="connsiteX366" fmla="*/ 8399917 w 24089813"/>
              <a:gd name="connsiteY366" fmla="*/ 2223336 h 9103316"/>
              <a:gd name="connsiteX367" fmla="*/ 8770057 w 24089813"/>
              <a:gd name="connsiteY367" fmla="*/ 2223336 h 9103316"/>
              <a:gd name="connsiteX368" fmla="*/ 9166021 w 24089813"/>
              <a:gd name="connsiteY368" fmla="*/ 2281133 h 9103316"/>
              <a:gd name="connsiteX369" fmla="*/ 8297851 w 24089813"/>
              <a:gd name="connsiteY369" fmla="*/ 2063472 h 9103316"/>
              <a:gd name="connsiteX370" fmla="*/ 8457712 w 24089813"/>
              <a:gd name="connsiteY370" fmla="*/ 2025351 h 9103316"/>
              <a:gd name="connsiteX371" fmla="*/ 9089779 w 24089813"/>
              <a:gd name="connsiteY371" fmla="*/ 2101593 h 9103316"/>
              <a:gd name="connsiteX372" fmla="*/ 9345557 w 24089813"/>
              <a:gd name="connsiteY372" fmla="*/ 2140944 h 9103316"/>
              <a:gd name="connsiteX373" fmla="*/ 9045511 w 24089813"/>
              <a:gd name="connsiteY373" fmla="*/ 2063472 h 9103316"/>
              <a:gd name="connsiteX374" fmla="*/ 8553629 w 24089813"/>
              <a:gd name="connsiteY374" fmla="*/ 1903608 h 9103316"/>
              <a:gd name="connsiteX375" fmla="*/ 8003953 w 24089813"/>
              <a:gd name="connsiteY375" fmla="*/ 1807690 h 9103316"/>
              <a:gd name="connsiteX376" fmla="*/ 8201934 w 24089813"/>
              <a:gd name="connsiteY376" fmla="*/ 1731447 h 9103316"/>
              <a:gd name="connsiteX377" fmla="*/ 8148750 w 24089813"/>
              <a:gd name="connsiteY377" fmla="*/ 1709620 h 9103316"/>
              <a:gd name="connsiteX378" fmla="*/ 8111345 w 24089813"/>
              <a:gd name="connsiteY378" fmla="*/ 1708706 h 9103316"/>
              <a:gd name="connsiteX379" fmla="*/ 8168444 w 24089813"/>
              <a:gd name="connsiteY379" fmla="*/ 1701703 h 9103316"/>
              <a:gd name="connsiteX380" fmla="*/ 8438037 w 24089813"/>
              <a:gd name="connsiteY380" fmla="*/ 1731447 h 9103316"/>
              <a:gd name="connsiteX381" fmla="*/ 8438037 w 24089813"/>
              <a:gd name="connsiteY381" fmla="*/ 1731447 h 9103316"/>
              <a:gd name="connsiteX382" fmla="*/ 8361795 w 24089813"/>
              <a:gd name="connsiteY382" fmla="*/ 1667502 h 9103316"/>
              <a:gd name="connsiteX383" fmla="*/ 8968039 w 24089813"/>
              <a:gd name="connsiteY383" fmla="*/ 1769569 h 9103316"/>
              <a:gd name="connsiteX384" fmla="*/ 9147575 w 24089813"/>
              <a:gd name="connsiteY384" fmla="*/ 1807690 h 9103316"/>
              <a:gd name="connsiteX385" fmla="*/ 9147575 w 24089813"/>
              <a:gd name="connsiteY385" fmla="*/ 1807690 h 9103316"/>
              <a:gd name="connsiteX386" fmla="*/ 8968039 w 24089813"/>
              <a:gd name="connsiteY386" fmla="*/ 1769569 h 9103316"/>
              <a:gd name="connsiteX387" fmla="*/ 8240055 w 24089813"/>
              <a:gd name="connsiteY387" fmla="*/ 1591259 h 9103316"/>
              <a:gd name="connsiteX388" fmla="*/ 10093217 w 24089813"/>
              <a:gd name="connsiteY388" fmla="*/ 1941730 h 9103316"/>
              <a:gd name="connsiteX389" fmla="*/ 11408997 w 24089813"/>
              <a:gd name="connsiteY389" fmla="*/ 2459442 h 9103316"/>
              <a:gd name="connsiteX390" fmla="*/ 13158863 w 24089813"/>
              <a:gd name="connsiteY390" fmla="*/ 3443219 h 9103316"/>
              <a:gd name="connsiteX391" fmla="*/ 13728215 w 24089813"/>
              <a:gd name="connsiteY391" fmla="*/ 3794919 h 9103316"/>
              <a:gd name="connsiteX392" fmla="*/ 13708540 w 24089813"/>
              <a:gd name="connsiteY392" fmla="*/ 3756798 h 9103316"/>
              <a:gd name="connsiteX393" fmla="*/ 13236335 w 24089813"/>
              <a:gd name="connsiteY393" fmla="*/ 3418624 h 9103316"/>
              <a:gd name="connsiteX394" fmla="*/ 11504914 w 24089813"/>
              <a:gd name="connsiteY394" fmla="*/ 2377051 h 9103316"/>
              <a:gd name="connsiteX395" fmla="*/ 8987714 w 24089813"/>
              <a:gd name="connsiteY395" fmla="*/ 1457220 h 9103316"/>
              <a:gd name="connsiteX396" fmla="*/ 8789732 w 24089813"/>
              <a:gd name="connsiteY396" fmla="*/ 1411720 h 9103316"/>
              <a:gd name="connsiteX397" fmla="*/ 8834001 w 24089813"/>
              <a:gd name="connsiteY397" fmla="*/ 1373599 h 9103316"/>
              <a:gd name="connsiteX398" fmla="*/ 8297851 w 24089813"/>
              <a:gd name="connsiteY398" fmla="*/ 1259234 h 9103316"/>
              <a:gd name="connsiteX399" fmla="*/ 10521152 w 24089813"/>
              <a:gd name="connsiteY399" fmla="*/ 1807690 h 9103316"/>
              <a:gd name="connsiteX400" fmla="*/ 10585097 w 24089813"/>
              <a:gd name="connsiteY400" fmla="*/ 1827366 h 9103316"/>
              <a:gd name="connsiteX401" fmla="*/ 10642893 w 24089813"/>
              <a:gd name="connsiteY401" fmla="*/ 1847041 h 9103316"/>
              <a:gd name="connsiteX402" fmla="*/ 10642893 w 24089813"/>
              <a:gd name="connsiteY402" fmla="*/ 1847041 h 9103316"/>
              <a:gd name="connsiteX403" fmla="*/ 10585097 w 24089813"/>
              <a:gd name="connsiteY403" fmla="*/ 1827366 h 9103316"/>
              <a:gd name="connsiteX404" fmla="*/ 10521152 w 24089813"/>
              <a:gd name="connsiteY404" fmla="*/ 1807690 h 9103316"/>
              <a:gd name="connsiteX405" fmla="*/ 9479596 w 24089813"/>
              <a:gd name="connsiteY405" fmla="*/ 1373599 h 9103316"/>
              <a:gd name="connsiteX406" fmla="*/ 9479596 w 24089813"/>
              <a:gd name="connsiteY406" fmla="*/ 1373599 h 9103316"/>
              <a:gd name="connsiteX407" fmla="*/ 9403353 w 24089813"/>
              <a:gd name="connsiteY407" fmla="*/ 1315802 h 9103316"/>
              <a:gd name="connsiteX408" fmla="*/ 10151012 w 24089813"/>
              <a:gd name="connsiteY408" fmla="*/ 1495341 h 9103316"/>
              <a:gd name="connsiteX409" fmla="*/ 10207578 w 24089813"/>
              <a:gd name="connsiteY409" fmla="*/ 1513787 h 9103316"/>
              <a:gd name="connsiteX410" fmla="*/ 10265374 w 24089813"/>
              <a:gd name="connsiteY410" fmla="*/ 1533462 h 9103316"/>
              <a:gd name="connsiteX411" fmla="*/ 10265374 w 24089813"/>
              <a:gd name="connsiteY411" fmla="*/ 1533462 h 9103316"/>
              <a:gd name="connsiteX412" fmla="*/ 10207578 w 24089813"/>
              <a:gd name="connsiteY412" fmla="*/ 1513787 h 9103316"/>
              <a:gd name="connsiteX413" fmla="*/ 10151012 w 24089813"/>
              <a:gd name="connsiteY413" fmla="*/ 1495341 h 9103316"/>
              <a:gd name="connsiteX414" fmla="*/ 9659132 w 24089813"/>
              <a:gd name="connsiteY414" fmla="*/ 1315802 h 9103316"/>
              <a:gd name="connsiteX415" fmla="*/ 9127900 w 24089813"/>
              <a:gd name="connsiteY415" fmla="*/ 1157168 h 9103316"/>
              <a:gd name="connsiteX416" fmla="*/ 9403353 w 24089813"/>
              <a:gd name="connsiteY416" fmla="*/ 1157168 h 9103316"/>
              <a:gd name="connsiteX417" fmla="*/ 8597898 w 24089813"/>
              <a:gd name="connsiteY417" fmla="*/ 983777 h 9103316"/>
              <a:gd name="connsiteX418" fmla="*/ 8418362 w 24089813"/>
              <a:gd name="connsiteY418" fmla="*/ 919832 h 9103316"/>
              <a:gd name="connsiteX419" fmla="*/ 10189133 w 24089813"/>
              <a:gd name="connsiteY419" fmla="*/ 1353923 h 9103316"/>
              <a:gd name="connsiteX420" fmla="*/ 10425236 w 24089813"/>
              <a:gd name="connsiteY420" fmla="*/ 1411720 h 9103316"/>
              <a:gd name="connsiteX421" fmla="*/ 9677577 w 24089813"/>
              <a:gd name="connsiteY421" fmla="*/ 1117817 h 9103316"/>
              <a:gd name="connsiteX422" fmla="*/ 10367440 w 24089813"/>
              <a:gd name="connsiteY422" fmla="*/ 1315802 h 9103316"/>
              <a:gd name="connsiteX423" fmla="*/ 10367440 w 24089813"/>
              <a:gd name="connsiteY423" fmla="*/ 1315802 h 9103316"/>
              <a:gd name="connsiteX424" fmla="*/ 10009596 w 24089813"/>
              <a:gd name="connsiteY424" fmla="*/ 1117817 h 9103316"/>
              <a:gd name="connsiteX425" fmla="*/ 10348994 w 24089813"/>
              <a:gd name="connsiteY425" fmla="*/ 1219884 h 9103316"/>
              <a:gd name="connsiteX426" fmla="*/ 10521152 w 24089813"/>
              <a:gd name="connsiteY426" fmla="*/ 1219884 h 9103316"/>
              <a:gd name="connsiteX427" fmla="*/ 10802754 w 24089813"/>
              <a:gd name="connsiteY427" fmla="*/ 1335477 h 9103316"/>
              <a:gd name="connsiteX428" fmla="*/ 10661338 w 24089813"/>
              <a:gd name="connsiteY428" fmla="*/ 1259234 h 9103316"/>
              <a:gd name="connsiteX429" fmla="*/ 10719134 w 24089813"/>
              <a:gd name="connsiteY429" fmla="*/ 1239559 h 9103316"/>
              <a:gd name="connsiteX430" fmla="*/ 9601335 w 24089813"/>
              <a:gd name="connsiteY430" fmla="*/ 823913 h 9103316"/>
              <a:gd name="connsiteX431" fmla="*/ 8495833 w 24089813"/>
              <a:gd name="connsiteY431" fmla="*/ 569361 h 9103316"/>
              <a:gd name="connsiteX432" fmla="*/ 8380242 w 24089813"/>
              <a:gd name="connsiteY432" fmla="*/ 511564 h 9103316"/>
              <a:gd name="connsiteX433" fmla="*/ 9747670 w 24089813"/>
              <a:gd name="connsiteY433" fmla="*/ 683725 h 9103316"/>
              <a:gd name="connsiteX434" fmla="*/ 9817763 w 24089813"/>
              <a:gd name="connsiteY434" fmla="*/ 683725 h 9103316"/>
              <a:gd name="connsiteX435" fmla="*/ 10151012 w 24089813"/>
              <a:gd name="connsiteY435" fmla="*/ 766117 h 9103316"/>
              <a:gd name="connsiteX436" fmla="*/ 10348994 w 24089813"/>
              <a:gd name="connsiteY436" fmla="*/ 747671 h 9103316"/>
              <a:gd name="connsiteX437" fmla="*/ 9563214 w 24089813"/>
              <a:gd name="connsiteY437" fmla="*/ 491889 h 9103316"/>
              <a:gd name="connsiteX438" fmla="*/ 9991151 w 24089813"/>
              <a:gd name="connsiteY438" fmla="*/ 530010 h 9103316"/>
              <a:gd name="connsiteX439" fmla="*/ 10246929 w 24089813"/>
              <a:gd name="connsiteY439" fmla="*/ 607482 h 9103316"/>
              <a:gd name="connsiteX440" fmla="*/ 10483032 w 24089813"/>
              <a:gd name="connsiteY440" fmla="*/ 664050 h 9103316"/>
              <a:gd name="connsiteX441" fmla="*/ 10131337 w 24089813"/>
              <a:gd name="connsiteY441" fmla="*/ 530010 h 9103316"/>
              <a:gd name="connsiteX442" fmla="*/ 9895234 w 24089813"/>
              <a:gd name="connsiteY442" fmla="*/ 332025 h 9103316"/>
              <a:gd name="connsiteX443" fmla="*/ 10348994 w 24089813"/>
              <a:gd name="connsiteY443" fmla="*/ 491889 h 9103316"/>
              <a:gd name="connsiteX444" fmla="*/ 11684451 w 24089813"/>
              <a:gd name="connsiteY444" fmla="*/ 983777 h 9103316"/>
              <a:gd name="connsiteX445" fmla="*/ 14730423 w 24089813"/>
              <a:gd name="connsiteY445" fmla="*/ 2830818 h 9103316"/>
              <a:gd name="connsiteX446" fmla="*/ 16327806 w 24089813"/>
              <a:gd name="connsiteY446" fmla="*/ 3564961 h 9103316"/>
              <a:gd name="connsiteX447" fmla="*/ 16289685 w 24089813"/>
              <a:gd name="connsiteY447" fmla="*/ 3578488 h 9103316"/>
              <a:gd name="connsiteX448" fmla="*/ 16583584 w 24089813"/>
              <a:gd name="connsiteY448" fmla="*/ 3654731 h 9103316"/>
              <a:gd name="connsiteX449" fmla="*/ 17510780 w 24089813"/>
              <a:gd name="connsiteY449" fmla="*/ 3852716 h 9103316"/>
              <a:gd name="connsiteX450" fmla="*/ 17606696 w 24089813"/>
              <a:gd name="connsiteY450" fmla="*/ 3872391 h 9103316"/>
              <a:gd name="connsiteX451" fmla="*/ 17606696 w 24089813"/>
              <a:gd name="connsiteY451" fmla="*/ 3872391 h 9103316"/>
              <a:gd name="connsiteX452" fmla="*/ 17510780 w 24089813"/>
              <a:gd name="connsiteY452" fmla="*/ 3852716 h 9103316"/>
              <a:gd name="connsiteX453" fmla="*/ 16880460 w 24089813"/>
              <a:gd name="connsiteY453" fmla="*/ 3712816 h 9103316"/>
              <a:gd name="connsiteX454" fmla="*/ 16694426 w 24089813"/>
              <a:gd name="connsiteY454" fmla="*/ 3659045 h 9103316"/>
              <a:gd name="connsiteX455" fmla="*/ 16714240 w 24089813"/>
              <a:gd name="connsiteY455" fmla="*/ 3657036 h 9103316"/>
              <a:gd name="connsiteX456" fmla="*/ 16743446 w 24089813"/>
              <a:gd name="connsiteY456" fmla="*/ 3654731 h 9103316"/>
              <a:gd name="connsiteX457" fmla="*/ 16327806 w 24089813"/>
              <a:gd name="connsiteY457" fmla="*/ 3520691 h 9103316"/>
              <a:gd name="connsiteX458" fmla="*/ 12469001 w 24089813"/>
              <a:gd name="connsiteY458" fmla="*/ 1277680 h 9103316"/>
              <a:gd name="connsiteX459" fmla="*/ 11172894 w 24089813"/>
              <a:gd name="connsiteY459" fmla="*/ 645604 h 9103316"/>
              <a:gd name="connsiteX460" fmla="*/ 11057302 w 24089813"/>
              <a:gd name="connsiteY460" fmla="*/ 549685 h 9103316"/>
              <a:gd name="connsiteX461" fmla="*/ 11824637 w 24089813"/>
              <a:gd name="connsiteY461" fmla="*/ 785792 h 9103316"/>
              <a:gd name="connsiteX462" fmla="*/ 11824637 w 24089813"/>
              <a:gd name="connsiteY462" fmla="*/ 785792 h 9103316"/>
              <a:gd name="connsiteX463" fmla="*/ 11057302 w 24089813"/>
              <a:gd name="connsiteY463" fmla="*/ 313579 h 9103316"/>
              <a:gd name="connsiteX464" fmla="*/ 10840875 w 24089813"/>
              <a:gd name="connsiteY464" fmla="*/ 134040 h 9103316"/>
              <a:gd name="connsiteX465" fmla="*/ 11626656 w 24089813"/>
              <a:gd name="connsiteY465" fmla="*/ 370146 h 9103316"/>
              <a:gd name="connsiteX466" fmla="*/ 11626656 w 24089813"/>
              <a:gd name="connsiteY466" fmla="*/ 370146 h 9103316"/>
              <a:gd name="connsiteX467" fmla="*/ 11352431 w 24089813"/>
              <a:gd name="connsiteY467" fmla="*/ 236107 h 9103316"/>
              <a:gd name="connsiteX468" fmla="*/ 11646331 w 24089813"/>
              <a:gd name="connsiteY468" fmla="*/ 313579 h 9103316"/>
              <a:gd name="connsiteX469" fmla="*/ 11447118 w 24089813"/>
              <a:gd name="connsiteY469" fmla="*/ 134040 h 9103316"/>
              <a:gd name="connsiteX470" fmla="*/ 11568859 w 24089813"/>
              <a:gd name="connsiteY470" fmla="*/ 134040 h 9103316"/>
              <a:gd name="connsiteX471" fmla="*/ 11352431 w 24089813"/>
              <a:gd name="connsiteY471" fmla="*/ 0 h 9103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Lst>
            <a:rect l="l" t="t" r="r" b="b"/>
            <a:pathLst>
              <a:path w="24089813" h="9103316">
                <a:moveTo>
                  <a:pt x="16679500" y="3654731"/>
                </a:moveTo>
                <a:lnTo>
                  <a:pt x="16694426" y="3659045"/>
                </a:lnTo>
                <a:lnTo>
                  <a:pt x="16694334" y="3659054"/>
                </a:lnTo>
                <a:cubicBezTo>
                  <a:pt x="16688186" y="3658958"/>
                  <a:pt x="16682882" y="3657805"/>
                  <a:pt x="16679500" y="3654731"/>
                </a:cubicBezTo>
                <a:close/>
                <a:moveTo>
                  <a:pt x="9147575" y="3616609"/>
                </a:moveTo>
                <a:cubicBezTo>
                  <a:pt x="9173399" y="3648582"/>
                  <a:pt x="9223817" y="3660879"/>
                  <a:pt x="9281613" y="3654731"/>
                </a:cubicBezTo>
                <a:cubicBezTo>
                  <a:pt x="9307436" y="3718676"/>
                  <a:pt x="9389826" y="3635055"/>
                  <a:pt x="9281613" y="3654731"/>
                </a:cubicBezTo>
                <a:cubicBezTo>
                  <a:pt x="9255789" y="3628907"/>
                  <a:pt x="9205371" y="3616609"/>
                  <a:pt x="9147575" y="3616609"/>
                </a:cubicBezTo>
                <a:close/>
                <a:moveTo>
                  <a:pt x="1415209" y="3360828"/>
                </a:moveTo>
                <a:cubicBezTo>
                  <a:pt x="1409060" y="3360828"/>
                  <a:pt x="1402912" y="3366976"/>
                  <a:pt x="1402912" y="3366976"/>
                </a:cubicBezTo>
                <a:cubicBezTo>
                  <a:pt x="1396763" y="3366976"/>
                  <a:pt x="1396763" y="3366976"/>
                  <a:pt x="1415209" y="3360828"/>
                </a:cubicBezTo>
                <a:close/>
                <a:moveTo>
                  <a:pt x="8154207" y="2474410"/>
                </a:moveTo>
                <a:cubicBezTo>
                  <a:pt x="8168732" y="2475966"/>
                  <a:pt x="8185948" y="2482807"/>
                  <a:pt x="8201934" y="2498793"/>
                </a:cubicBezTo>
                <a:cubicBezTo>
                  <a:pt x="8091262" y="2512628"/>
                  <a:pt x="8110629" y="2469741"/>
                  <a:pt x="8154207" y="2474410"/>
                </a:cubicBezTo>
                <a:close/>
                <a:moveTo>
                  <a:pt x="8107862" y="1708621"/>
                </a:moveTo>
                <a:lnTo>
                  <a:pt x="8111345" y="1708706"/>
                </a:lnTo>
                <a:lnTo>
                  <a:pt x="8086342" y="1711772"/>
                </a:lnTo>
                <a:cubicBezTo>
                  <a:pt x="8087880" y="1710235"/>
                  <a:pt x="8096257" y="1709082"/>
                  <a:pt x="8107862" y="1708621"/>
                </a:cubicBezTo>
                <a:close/>
                <a:moveTo>
                  <a:pt x="11352431" y="0"/>
                </a:moveTo>
                <a:cubicBezTo>
                  <a:pt x="11447118" y="0"/>
                  <a:pt x="11504914" y="51649"/>
                  <a:pt x="11588534" y="76243"/>
                </a:cubicBezTo>
                <a:cubicBezTo>
                  <a:pt x="11678302" y="108216"/>
                  <a:pt x="11766842" y="108216"/>
                  <a:pt x="11844312" y="134040"/>
                </a:cubicBezTo>
                <a:cubicBezTo>
                  <a:pt x="11888581" y="153715"/>
                  <a:pt x="11932850" y="197985"/>
                  <a:pt x="11978349" y="217661"/>
                </a:cubicBezTo>
                <a:cubicBezTo>
                  <a:pt x="12028767" y="229958"/>
                  <a:pt x="12085333" y="217661"/>
                  <a:pt x="12136981" y="236107"/>
                </a:cubicBezTo>
                <a:cubicBezTo>
                  <a:pt x="12302991" y="293904"/>
                  <a:pt x="12494824" y="427943"/>
                  <a:pt x="12666983" y="530010"/>
                </a:cubicBezTo>
                <a:cubicBezTo>
                  <a:pt x="12845289" y="632077"/>
                  <a:pt x="13018677" y="741522"/>
                  <a:pt x="13178539" y="843589"/>
                </a:cubicBezTo>
                <a:cubicBezTo>
                  <a:pt x="14136477" y="1443693"/>
                  <a:pt x="14954229" y="2108972"/>
                  <a:pt x="16015461" y="2555360"/>
                </a:cubicBezTo>
                <a:cubicBezTo>
                  <a:pt x="16245416" y="2651278"/>
                  <a:pt x="16449546" y="2741048"/>
                  <a:pt x="16699176" y="2811142"/>
                </a:cubicBezTo>
                <a:cubicBezTo>
                  <a:pt x="16833214" y="2849264"/>
                  <a:pt x="16979548" y="2900912"/>
                  <a:pt x="17114816" y="2926736"/>
                </a:cubicBezTo>
                <a:cubicBezTo>
                  <a:pt x="17395188" y="2996830"/>
                  <a:pt x="17702612" y="3002979"/>
                  <a:pt x="18021106" y="3066924"/>
                </a:cubicBezTo>
                <a:cubicBezTo>
                  <a:pt x="18040780" y="3073073"/>
                  <a:pt x="18136698" y="3098897"/>
                  <a:pt x="18156372" y="3105045"/>
                </a:cubicBezTo>
                <a:cubicBezTo>
                  <a:pt x="18136698" y="3098897"/>
                  <a:pt x="17982984" y="3117343"/>
                  <a:pt x="18136698" y="3143167"/>
                </a:cubicBezTo>
                <a:cubicBezTo>
                  <a:pt x="18386328" y="3188667"/>
                  <a:pt x="18640876" y="3213261"/>
                  <a:pt x="18864682" y="3245234"/>
                </a:cubicBezTo>
                <a:cubicBezTo>
                  <a:pt x="19006098" y="3264909"/>
                  <a:pt x="19165958" y="3316558"/>
                  <a:pt x="19299996" y="3341152"/>
                </a:cubicBezTo>
                <a:cubicBezTo>
                  <a:pt x="19370088" y="3354679"/>
                  <a:pt x="19440182" y="3335003"/>
                  <a:pt x="19497978" y="3360828"/>
                </a:cubicBezTo>
                <a:cubicBezTo>
                  <a:pt x="19510274" y="3366976"/>
                  <a:pt x="19478302" y="3380503"/>
                  <a:pt x="19452478" y="3380503"/>
                </a:cubicBezTo>
                <a:cubicBezTo>
                  <a:pt x="19434034" y="3373125"/>
                  <a:pt x="19420506" y="3366976"/>
                  <a:pt x="19414358" y="3380503"/>
                </a:cubicBezTo>
                <a:cubicBezTo>
                  <a:pt x="19414358" y="3386651"/>
                  <a:pt x="19434034" y="3386651"/>
                  <a:pt x="19452478" y="3380503"/>
                </a:cubicBezTo>
                <a:cubicBezTo>
                  <a:pt x="19484452" y="3398949"/>
                  <a:pt x="19523802" y="3437070"/>
                  <a:pt x="19504126" y="3437070"/>
                </a:cubicBezTo>
                <a:lnTo>
                  <a:pt x="19485534" y="3431905"/>
                </a:lnTo>
                <a:lnTo>
                  <a:pt x="19459858" y="3418624"/>
                </a:lnTo>
                <a:cubicBezTo>
                  <a:pt x="19466006" y="3424773"/>
                  <a:pt x="19472154" y="3427847"/>
                  <a:pt x="19479226" y="3430153"/>
                </a:cubicBezTo>
                <a:lnTo>
                  <a:pt x="19485534" y="3431905"/>
                </a:lnTo>
                <a:lnTo>
                  <a:pt x="19486604" y="3432459"/>
                </a:lnTo>
                <a:cubicBezTo>
                  <a:pt x="19494596" y="3435533"/>
                  <a:pt x="19501052" y="3437070"/>
                  <a:pt x="19504126" y="3437070"/>
                </a:cubicBezTo>
                <a:cubicBezTo>
                  <a:pt x="19657840" y="3488719"/>
                  <a:pt x="19925914" y="3475192"/>
                  <a:pt x="20085776" y="3482570"/>
                </a:cubicBezTo>
                <a:cubicBezTo>
                  <a:pt x="20609628" y="3508394"/>
                  <a:pt x="21369584" y="3456746"/>
                  <a:pt x="21702834" y="3462894"/>
                </a:cubicBezTo>
                <a:cubicBezTo>
                  <a:pt x="21727428" y="3462894"/>
                  <a:pt x="21817196" y="3469043"/>
                  <a:pt x="21836872" y="3482570"/>
                </a:cubicBezTo>
                <a:cubicBezTo>
                  <a:pt x="21785224" y="3456746"/>
                  <a:pt x="21619214" y="3539137"/>
                  <a:pt x="21715130" y="3532988"/>
                </a:cubicBezTo>
                <a:cubicBezTo>
                  <a:pt x="21523298" y="3558812"/>
                  <a:pt x="21185130" y="3558812"/>
                  <a:pt x="20973620" y="3558812"/>
                </a:cubicBezTo>
                <a:cubicBezTo>
                  <a:pt x="20667424" y="3558812"/>
                  <a:pt x="20321878" y="3564961"/>
                  <a:pt x="19791876" y="3539137"/>
                </a:cubicBezTo>
                <a:cubicBezTo>
                  <a:pt x="19721784" y="3532988"/>
                  <a:pt x="19459858" y="3494867"/>
                  <a:pt x="19434034" y="3520691"/>
                </a:cubicBezTo>
                <a:cubicBezTo>
                  <a:pt x="19440182" y="3520691"/>
                  <a:pt x="19548396" y="3584637"/>
                  <a:pt x="19536098" y="3578488"/>
                </a:cubicBezTo>
                <a:cubicBezTo>
                  <a:pt x="19625866" y="3596934"/>
                  <a:pt x="19989858" y="3571110"/>
                  <a:pt x="20009534" y="3616609"/>
                </a:cubicBezTo>
                <a:cubicBezTo>
                  <a:pt x="20027980" y="3660879"/>
                  <a:pt x="20353850" y="3635055"/>
                  <a:pt x="20341554" y="3635055"/>
                </a:cubicBezTo>
                <a:cubicBezTo>
                  <a:pt x="20481740" y="3642434"/>
                  <a:pt x="20679722" y="3654731"/>
                  <a:pt x="20851880" y="3654731"/>
                </a:cubicBezTo>
                <a:cubicBezTo>
                  <a:pt x="20935500" y="3654731"/>
                  <a:pt x="21407706" y="3680555"/>
                  <a:pt x="21145778" y="3680555"/>
                </a:cubicBezTo>
                <a:cubicBezTo>
                  <a:pt x="20897378" y="3680555"/>
                  <a:pt x="20685870" y="3642434"/>
                  <a:pt x="20417796" y="3680555"/>
                </a:cubicBezTo>
                <a:cubicBezTo>
                  <a:pt x="20302204" y="3692852"/>
                  <a:pt x="20455916" y="3692852"/>
                  <a:pt x="20379674" y="3718676"/>
                </a:cubicBezTo>
                <a:cubicBezTo>
                  <a:pt x="20334176" y="3730974"/>
                  <a:pt x="20193990" y="3730974"/>
                  <a:pt x="20085776" y="3756798"/>
                </a:cubicBezTo>
                <a:cubicBezTo>
                  <a:pt x="20021830" y="3769095"/>
                  <a:pt x="19976332" y="3808446"/>
                  <a:pt x="19925914" y="3814595"/>
                </a:cubicBezTo>
                <a:cubicBezTo>
                  <a:pt x="19836146" y="3826892"/>
                  <a:pt x="19785728" y="3788770"/>
                  <a:pt x="19734080" y="3814595"/>
                </a:cubicBezTo>
                <a:cubicBezTo>
                  <a:pt x="19689812" y="3833040"/>
                  <a:pt x="19727932" y="3890837"/>
                  <a:pt x="19714406" y="3890837"/>
                </a:cubicBezTo>
                <a:cubicBezTo>
                  <a:pt x="19625866" y="3910513"/>
                  <a:pt x="19178256" y="3852716"/>
                  <a:pt x="18967976" y="3852716"/>
                </a:cubicBezTo>
                <a:cubicBezTo>
                  <a:pt x="18928626" y="3852716"/>
                  <a:pt x="18640876" y="3865013"/>
                  <a:pt x="18808114" y="3890837"/>
                </a:cubicBezTo>
                <a:cubicBezTo>
                  <a:pt x="18992570" y="3922810"/>
                  <a:pt x="19210228" y="3960932"/>
                  <a:pt x="19414358" y="3974458"/>
                </a:cubicBezTo>
                <a:cubicBezTo>
                  <a:pt x="19491830" y="3974458"/>
                  <a:pt x="19913618" y="3986755"/>
                  <a:pt x="19925914" y="4012579"/>
                </a:cubicBezTo>
                <a:cubicBezTo>
                  <a:pt x="19932062" y="4024877"/>
                  <a:pt x="19286470" y="3992904"/>
                  <a:pt x="19612340" y="4050701"/>
                </a:cubicBezTo>
                <a:cubicBezTo>
                  <a:pt x="19919766" y="4102349"/>
                  <a:pt x="19497978" y="4108498"/>
                  <a:pt x="19434034" y="4108498"/>
                </a:cubicBezTo>
                <a:cubicBezTo>
                  <a:pt x="19350414" y="4108498"/>
                  <a:pt x="19076190" y="4056849"/>
                  <a:pt x="18986422" y="4088822"/>
                </a:cubicBezTo>
                <a:cubicBezTo>
                  <a:pt x="18800736" y="4158916"/>
                  <a:pt x="19370088" y="4140471"/>
                  <a:pt x="19555774" y="4146619"/>
                </a:cubicBezTo>
                <a:cubicBezTo>
                  <a:pt x="20021830" y="4172443"/>
                  <a:pt x="20225962" y="4184740"/>
                  <a:pt x="20597332" y="4210565"/>
                </a:cubicBezTo>
                <a:cubicBezTo>
                  <a:pt x="21037564" y="4236389"/>
                  <a:pt x="21695456" y="4268361"/>
                  <a:pt x="22194714" y="4248686"/>
                </a:cubicBezTo>
                <a:cubicBezTo>
                  <a:pt x="22309076" y="4242537"/>
                  <a:pt x="22666920" y="4166294"/>
                  <a:pt x="22526734" y="4248686"/>
                </a:cubicBezTo>
                <a:cubicBezTo>
                  <a:pt x="22443114" y="4292956"/>
                  <a:pt x="22475086" y="4274510"/>
                  <a:pt x="22290632" y="4286807"/>
                </a:cubicBezTo>
                <a:cubicBezTo>
                  <a:pt x="21995502" y="4306483"/>
                  <a:pt x="21415084" y="4356901"/>
                  <a:pt x="21229398" y="4364280"/>
                </a:cubicBezTo>
                <a:cubicBezTo>
                  <a:pt x="21185130" y="4364280"/>
                  <a:pt x="21145778" y="4364280"/>
                  <a:pt x="21107658" y="4364280"/>
                </a:cubicBezTo>
                <a:cubicBezTo>
                  <a:pt x="21025268" y="4356901"/>
                  <a:pt x="20947796" y="4350753"/>
                  <a:pt x="20935500" y="4364280"/>
                </a:cubicBezTo>
                <a:cubicBezTo>
                  <a:pt x="20935500" y="4364280"/>
                  <a:pt x="21011742" y="4364280"/>
                  <a:pt x="21107658" y="4364280"/>
                </a:cubicBezTo>
                <a:cubicBezTo>
                  <a:pt x="21153156" y="4364280"/>
                  <a:pt x="21191278" y="4370429"/>
                  <a:pt x="21229398" y="4364280"/>
                </a:cubicBezTo>
                <a:cubicBezTo>
                  <a:pt x="21344990" y="4370429"/>
                  <a:pt x="21471650" y="4370429"/>
                  <a:pt x="21542972" y="4364280"/>
                </a:cubicBezTo>
                <a:cubicBezTo>
                  <a:pt x="21868844" y="4350753"/>
                  <a:pt x="22072974" y="4364280"/>
                  <a:pt x="22366872" y="4344604"/>
                </a:cubicBezTo>
                <a:cubicBezTo>
                  <a:pt x="22500910" y="4338456"/>
                  <a:pt x="22948522" y="4268361"/>
                  <a:pt x="22960820" y="4306483"/>
                </a:cubicBezTo>
                <a:cubicBezTo>
                  <a:pt x="22980494" y="4376577"/>
                  <a:pt x="22768986" y="4350753"/>
                  <a:pt x="22705042" y="4364280"/>
                </a:cubicBezTo>
                <a:cubicBezTo>
                  <a:pt x="22436966" y="4420847"/>
                  <a:pt x="22966968" y="4428225"/>
                  <a:pt x="22960820" y="4428225"/>
                </a:cubicBezTo>
                <a:cubicBezTo>
                  <a:pt x="22974346" y="4428225"/>
                  <a:pt x="22826782" y="4446671"/>
                  <a:pt x="22762838" y="4466346"/>
                </a:cubicBezTo>
                <a:cubicBezTo>
                  <a:pt x="22718568" y="4472496"/>
                  <a:pt x="22756688" y="4492171"/>
                  <a:pt x="22724716" y="4504468"/>
                </a:cubicBezTo>
                <a:cubicBezTo>
                  <a:pt x="22558706" y="4567184"/>
                  <a:pt x="22207012" y="4516765"/>
                  <a:pt x="22015178" y="4579481"/>
                </a:cubicBezTo>
                <a:cubicBezTo>
                  <a:pt x="21823344" y="4554887"/>
                  <a:pt x="21913112" y="4643426"/>
                  <a:pt x="22015178" y="4579481"/>
                </a:cubicBezTo>
                <a:cubicBezTo>
                  <a:pt x="22079122" y="4611454"/>
                  <a:pt x="22213160" y="4542589"/>
                  <a:pt x="22270956" y="4579481"/>
                </a:cubicBezTo>
                <a:cubicBezTo>
                  <a:pt x="22290632" y="4599157"/>
                  <a:pt x="21893438" y="4663102"/>
                  <a:pt x="21913112" y="4663102"/>
                </a:cubicBezTo>
                <a:cubicBezTo>
                  <a:pt x="21702834" y="4695075"/>
                  <a:pt x="21637660" y="4675399"/>
                  <a:pt x="21191278" y="4701223"/>
                </a:cubicBezTo>
                <a:cubicBezTo>
                  <a:pt x="21043714" y="4707372"/>
                  <a:pt x="20347702" y="4707372"/>
                  <a:pt x="20341554" y="4720899"/>
                </a:cubicBezTo>
                <a:cubicBezTo>
                  <a:pt x="20341554" y="4720899"/>
                  <a:pt x="20571508" y="4752871"/>
                  <a:pt x="20679722" y="4759021"/>
                </a:cubicBezTo>
                <a:cubicBezTo>
                  <a:pt x="21279816" y="4790993"/>
                  <a:pt x="21785224" y="4790993"/>
                  <a:pt x="22328752" y="4759021"/>
                </a:cubicBezTo>
                <a:cubicBezTo>
                  <a:pt x="22513208" y="4745493"/>
                  <a:pt x="23178476" y="4637278"/>
                  <a:pt x="22980494" y="4739345"/>
                </a:cubicBezTo>
                <a:cubicBezTo>
                  <a:pt x="22916550" y="4771318"/>
                  <a:pt x="22737014" y="4790993"/>
                  <a:pt x="22666920" y="4797141"/>
                </a:cubicBezTo>
                <a:cubicBezTo>
                  <a:pt x="22366872" y="4822966"/>
                  <a:pt x="22903024" y="4803290"/>
                  <a:pt x="22922698" y="4797141"/>
                </a:cubicBezTo>
                <a:cubicBezTo>
                  <a:pt x="22928846" y="4803290"/>
                  <a:pt x="22890726" y="4867235"/>
                  <a:pt x="22878430" y="4854938"/>
                </a:cubicBezTo>
                <a:cubicBezTo>
                  <a:pt x="22890726" y="4867235"/>
                  <a:pt x="22966968" y="4854938"/>
                  <a:pt x="22980494" y="4854938"/>
                </a:cubicBezTo>
                <a:cubicBezTo>
                  <a:pt x="23242420" y="4854938"/>
                  <a:pt x="22839078" y="4918884"/>
                  <a:pt x="22724716" y="4937330"/>
                </a:cubicBezTo>
                <a:cubicBezTo>
                  <a:pt x="22181188" y="5007424"/>
                  <a:pt x="21555270" y="5020951"/>
                  <a:pt x="21031416" y="5071369"/>
                </a:cubicBezTo>
                <a:cubicBezTo>
                  <a:pt x="20935500" y="5084896"/>
                  <a:pt x="20245636" y="5033248"/>
                  <a:pt x="20207516" y="5071369"/>
                </a:cubicBezTo>
                <a:cubicBezTo>
                  <a:pt x="20193990" y="5084896"/>
                  <a:pt x="20583804" y="5091045"/>
                  <a:pt x="20679722" y="5091045"/>
                </a:cubicBezTo>
                <a:cubicBezTo>
                  <a:pt x="20909676" y="5103342"/>
                  <a:pt x="21133482" y="5116869"/>
                  <a:pt x="21325316" y="5109491"/>
                </a:cubicBezTo>
                <a:cubicBezTo>
                  <a:pt x="21817196" y="5097193"/>
                  <a:pt x="22181188" y="5180814"/>
                  <a:pt x="22641096" y="5129166"/>
                </a:cubicBezTo>
                <a:cubicBezTo>
                  <a:pt x="22680446" y="5129166"/>
                  <a:pt x="22916550" y="5065221"/>
                  <a:pt x="22942374" y="5091045"/>
                </a:cubicBezTo>
                <a:cubicBezTo>
                  <a:pt x="22934996" y="5091045"/>
                  <a:pt x="22807106" y="5135315"/>
                  <a:pt x="22724716" y="5148842"/>
                </a:cubicBezTo>
                <a:cubicBezTo>
                  <a:pt x="22481236" y="5193112"/>
                  <a:pt x="22417290" y="5193112"/>
                  <a:pt x="22213160" y="5231233"/>
                </a:cubicBezTo>
                <a:cubicBezTo>
                  <a:pt x="22117244" y="5244760"/>
                  <a:pt x="21829494" y="5289030"/>
                  <a:pt x="22034854" y="5289030"/>
                </a:cubicBezTo>
                <a:cubicBezTo>
                  <a:pt x="22424668" y="5282881"/>
                  <a:pt x="22628800" y="5250908"/>
                  <a:pt x="22980494" y="5231233"/>
                </a:cubicBezTo>
                <a:cubicBezTo>
                  <a:pt x="23088708" y="5225085"/>
                  <a:pt x="23364162" y="5244760"/>
                  <a:pt x="23178476" y="5269354"/>
                </a:cubicBezTo>
                <a:cubicBezTo>
                  <a:pt x="23037060" y="5289030"/>
                  <a:pt x="22992792" y="5314854"/>
                  <a:pt x="22922698" y="5327152"/>
                </a:cubicBezTo>
                <a:cubicBezTo>
                  <a:pt x="22462790" y="5423069"/>
                  <a:pt x="21829494" y="5391097"/>
                  <a:pt x="21427380" y="5467339"/>
                </a:cubicBezTo>
                <a:cubicBezTo>
                  <a:pt x="21273668" y="5493163"/>
                  <a:pt x="21191278" y="5525136"/>
                  <a:pt x="20955174" y="5525136"/>
                </a:cubicBezTo>
                <a:cubicBezTo>
                  <a:pt x="20929352" y="5525136"/>
                  <a:pt x="20673574" y="5487015"/>
                  <a:pt x="20635452" y="5525136"/>
                </a:cubicBezTo>
                <a:cubicBezTo>
                  <a:pt x="20635452" y="5525136"/>
                  <a:pt x="21037564" y="5544812"/>
                  <a:pt x="21049862" y="5544812"/>
                </a:cubicBezTo>
                <a:cubicBezTo>
                  <a:pt x="21203574" y="5544812"/>
                  <a:pt x="21351138" y="5487015"/>
                  <a:pt x="21503622" y="5544812"/>
                </a:cubicBezTo>
                <a:cubicBezTo>
                  <a:pt x="21440908" y="5518988"/>
                  <a:pt x="21383112" y="5634581"/>
                  <a:pt x="21447056" y="5621054"/>
                </a:cubicBezTo>
                <a:cubicBezTo>
                  <a:pt x="21255222" y="5678851"/>
                  <a:pt x="20699396" y="5666554"/>
                  <a:pt x="20481740" y="5666554"/>
                </a:cubicBezTo>
                <a:cubicBezTo>
                  <a:pt x="20296054" y="5659176"/>
                  <a:pt x="19740230" y="5653027"/>
                  <a:pt x="19536098" y="5640730"/>
                </a:cubicBezTo>
                <a:cubicBezTo>
                  <a:pt x="19472154" y="5640730"/>
                  <a:pt x="19356562" y="5602609"/>
                  <a:pt x="19338116" y="5621054"/>
                </a:cubicBezTo>
                <a:cubicBezTo>
                  <a:pt x="19299996" y="5659176"/>
                  <a:pt x="19504126" y="5659176"/>
                  <a:pt x="19516424" y="5666554"/>
                </a:cubicBezTo>
                <a:cubicBezTo>
                  <a:pt x="20098072" y="5685000"/>
                  <a:pt x="20679722" y="5710824"/>
                  <a:pt x="21383112" y="5685000"/>
                </a:cubicBezTo>
                <a:cubicBezTo>
                  <a:pt x="21670862" y="5672703"/>
                  <a:pt x="21951234" y="5685000"/>
                  <a:pt x="22213160" y="5685000"/>
                </a:cubicBezTo>
                <a:cubicBezTo>
                  <a:pt x="22366872" y="5685000"/>
                  <a:pt x="22449262" y="5627203"/>
                  <a:pt x="22564854" y="5640730"/>
                </a:cubicBezTo>
                <a:cubicBezTo>
                  <a:pt x="22609124" y="5646879"/>
                  <a:pt x="22602976" y="5685000"/>
                  <a:pt x="22641096" y="5704675"/>
                </a:cubicBezTo>
                <a:cubicBezTo>
                  <a:pt x="22756688" y="5748945"/>
                  <a:pt x="22814484" y="5697297"/>
                  <a:pt x="22820634" y="5704675"/>
                </a:cubicBezTo>
                <a:cubicBezTo>
                  <a:pt x="22858754" y="5716973"/>
                  <a:pt x="22762838" y="5762472"/>
                  <a:pt x="22762838" y="5742797"/>
                </a:cubicBezTo>
                <a:cubicBezTo>
                  <a:pt x="22756688" y="5806742"/>
                  <a:pt x="23158802" y="5774770"/>
                  <a:pt x="22896874" y="5819039"/>
                </a:cubicBezTo>
                <a:cubicBezTo>
                  <a:pt x="22532882" y="5882985"/>
                  <a:pt x="23102234" y="5800594"/>
                  <a:pt x="23132978" y="5800594"/>
                </a:cubicBezTo>
                <a:cubicBezTo>
                  <a:pt x="23167102" y="5805205"/>
                  <a:pt x="23168024" y="5813275"/>
                  <a:pt x="23188142" y="5825322"/>
                </a:cubicBezTo>
                <a:lnTo>
                  <a:pt x="23204262" y="5832909"/>
                </a:lnTo>
                <a:lnTo>
                  <a:pt x="23203672" y="5833140"/>
                </a:lnTo>
                <a:cubicBezTo>
                  <a:pt x="23204608" y="5834411"/>
                  <a:pt x="23208604" y="5836255"/>
                  <a:pt x="23216598" y="5838715"/>
                </a:cubicBezTo>
                <a:lnTo>
                  <a:pt x="23204262" y="5832909"/>
                </a:lnTo>
                <a:lnTo>
                  <a:pt x="23209104" y="5831010"/>
                </a:lnTo>
                <a:cubicBezTo>
                  <a:pt x="23234580" y="5830030"/>
                  <a:pt x="23336492" y="5848245"/>
                  <a:pt x="23312514" y="5876836"/>
                </a:cubicBezTo>
                <a:cubicBezTo>
                  <a:pt x="23292838" y="5908809"/>
                  <a:pt x="23146504" y="5882985"/>
                  <a:pt x="23196922" y="5876836"/>
                </a:cubicBezTo>
                <a:cubicBezTo>
                  <a:pt x="23120680" y="5882985"/>
                  <a:pt x="22756688" y="5928485"/>
                  <a:pt x="22960820" y="5960457"/>
                </a:cubicBezTo>
                <a:cubicBezTo>
                  <a:pt x="23184624" y="5992430"/>
                  <a:pt x="22814484" y="6030551"/>
                  <a:pt x="22744392" y="6036700"/>
                </a:cubicBezTo>
                <a:cubicBezTo>
                  <a:pt x="22456642" y="6074821"/>
                  <a:pt x="22807106" y="6068673"/>
                  <a:pt x="22820634" y="6055146"/>
                </a:cubicBezTo>
                <a:cubicBezTo>
                  <a:pt x="22744392" y="6151064"/>
                  <a:pt x="22098798" y="6100646"/>
                  <a:pt x="22053298" y="6158442"/>
                </a:cubicBezTo>
                <a:cubicBezTo>
                  <a:pt x="22034854" y="6176888"/>
                  <a:pt x="22270956" y="6151064"/>
                  <a:pt x="22328752" y="6158442"/>
                </a:cubicBezTo>
                <a:cubicBezTo>
                  <a:pt x="22404994" y="6158442"/>
                  <a:pt x="22322604" y="6176888"/>
                  <a:pt x="22366872" y="6196564"/>
                </a:cubicBezTo>
                <a:cubicBezTo>
                  <a:pt x="22526734" y="6240834"/>
                  <a:pt x="22916550" y="6119091"/>
                  <a:pt x="23037060" y="6158442"/>
                </a:cubicBezTo>
                <a:cubicBezTo>
                  <a:pt x="23044438" y="6190415"/>
                  <a:pt x="22903024" y="6176888"/>
                  <a:pt x="22922698" y="6176888"/>
                </a:cubicBezTo>
                <a:cubicBezTo>
                  <a:pt x="22832930" y="6183037"/>
                  <a:pt x="22219308" y="6246982"/>
                  <a:pt x="22213160" y="6272806"/>
                </a:cubicBezTo>
                <a:cubicBezTo>
                  <a:pt x="22213160" y="6266658"/>
                  <a:pt x="22462790" y="6310928"/>
                  <a:pt x="22468938" y="6310928"/>
                </a:cubicBezTo>
                <a:cubicBezTo>
                  <a:pt x="22552558" y="6310928"/>
                  <a:pt x="22666920" y="6304779"/>
                  <a:pt x="22724716" y="6310928"/>
                </a:cubicBezTo>
                <a:cubicBezTo>
                  <a:pt x="22807106" y="6318306"/>
                  <a:pt x="23222746" y="6285104"/>
                  <a:pt x="23018616" y="6330603"/>
                </a:cubicBezTo>
                <a:cubicBezTo>
                  <a:pt x="22666920" y="6406846"/>
                  <a:pt x="22181188" y="6452346"/>
                  <a:pt x="21874992" y="6528588"/>
                </a:cubicBezTo>
                <a:cubicBezTo>
                  <a:pt x="21715130" y="6566710"/>
                  <a:pt x="21613066" y="6508913"/>
                  <a:pt x="21401556" y="6566710"/>
                </a:cubicBezTo>
                <a:cubicBezTo>
                  <a:pt x="21453204" y="6554413"/>
                  <a:pt x="21427380" y="6618358"/>
                  <a:pt x="21389260" y="6624507"/>
                </a:cubicBezTo>
                <a:cubicBezTo>
                  <a:pt x="21369584" y="6618358"/>
                  <a:pt x="21351138" y="6618358"/>
                  <a:pt x="21344990" y="6604831"/>
                </a:cubicBezTo>
                <a:cubicBezTo>
                  <a:pt x="21357288" y="6624507"/>
                  <a:pt x="21375734" y="6624507"/>
                  <a:pt x="21389260" y="6624507"/>
                </a:cubicBezTo>
                <a:cubicBezTo>
                  <a:pt x="21485176" y="6636804"/>
                  <a:pt x="21721280" y="6610980"/>
                  <a:pt x="21797520" y="6604831"/>
                </a:cubicBezTo>
                <a:cubicBezTo>
                  <a:pt x="21887290" y="6604831"/>
                  <a:pt x="22194714" y="6580237"/>
                  <a:pt x="22347198" y="6566710"/>
                </a:cubicBezTo>
                <a:cubicBezTo>
                  <a:pt x="22462790" y="6560561"/>
                  <a:pt x="23108384" y="6470792"/>
                  <a:pt x="23132978" y="6528588"/>
                </a:cubicBezTo>
                <a:cubicBezTo>
                  <a:pt x="23172328" y="6610980"/>
                  <a:pt x="22986642" y="6592534"/>
                  <a:pt x="22878430" y="6604831"/>
                </a:cubicBezTo>
                <a:cubicBezTo>
                  <a:pt x="22680446" y="6636804"/>
                  <a:pt x="22443114" y="6668777"/>
                  <a:pt x="22251280" y="6688452"/>
                </a:cubicBezTo>
                <a:cubicBezTo>
                  <a:pt x="22245132" y="6688452"/>
                  <a:pt x="21919262" y="6700749"/>
                  <a:pt x="21919262" y="6706898"/>
                </a:cubicBezTo>
                <a:cubicBezTo>
                  <a:pt x="21887290" y="6770843"/>
                  <a:pt x="22334900" y="6746249"/>
                  <a:pt x="22091420" y="6764695"/>
                </a:cubicBezTo>
                <a:cubicBezTo>
                  <a:pt x="21791372" y="6790519"/>
                  <a:pt x="21325316" y="6784370"/>
                  <a:pt x="21049862" y="6822492"/>
                </a:cubicBezTo>
                <a:cubicBezTo>
                  <a:pt x="20999444" y="6834789"/>
                  <a:pt x="20973620" y="6860613"/>
                  <a:pt x="20935500" y="6860613"/>
                </a:cubicBezTo>
                <a:cubicBezTo>
                  <a:pt x="20833434" y="6872910"/>
                  <a:pt x="20309582" y="6854464"/>
                  <a:pt x="20283758" y="6880289"/>
                </a:cubicBezTo>
                <a:cubicBezTo>
                  <a:pt x="20277610" y="6892586"/>
                  <a:pt x="20564130" y="6906113"/>
                  <a:pt x="20597332" y="6906113"/>
                </a:cubicBezTo>
                <a:cubicBezTo>
                  <a:pt x="20731370" y="6906113"/>
                  <a:pt x="21351138" y="6906113"/>
                  <a:pt x="20955174" y="6924559"/>
                </a:cubicBezTo>
                <a:cubicBezTo>
                  <a:pt x="20787936" y="6930707"/>
                  <a:pt x="20743666" y="6912261"/>
                  <a:pt x="20597332" y="6924559"/>
                </a:cubicBezTo>
                <a:cubicBezTo>
                  <a:pt x="20571508" y="6924559"/>
                  <a:pt x="20015682" y="6918410"/>
                  <a:pt x="19989858" y="6944234"/>
                </a:cubicBezTo>
                <a:cubicBezTo>
                  <a:pt x="19983710" y="6944234"/>
                  <a:pt x="20589954" y="6976206"/>
                  <a:pt x="20557982" y="6962680"/>
                </a:cubicBezTo>
                <a:cubicBezTo>
                  <a:pt x="20609628" y="6976206"/>
                  <a:pt x="20391972" y="6988504"/>
                  <a:pt x="20367378" y="6982355"/>
                </a:cubicBezTo>
                <a:cubicBezTo>
                  <a:pt x="20398120" y="6988504"/>
                  <a:pt x="20737518" y="7000801"/>
                  <a:pt x="20775638" y="7000801"/>
                </a:cubicBezTo>
                <a:cubicBezTo>
                  <a:pt x="21005592" y="6982355"/>
                  <a:pt x="21249074" y="7020476"/>
                  <a:pt x="21465502" y="7020476"/>
                </a:cubicBezTo>
                <a:cubicBezTo>
                  <a:pt x="21631512" y="7020476"/>
                  <a:pt x="22373022" y="6924559"/>
                  <a:pt x="22507058" y="6956531"/>
                </a:cubicBezTo>
                <a:cubicBezTo>
                  <a:pt x="22475086" y="6956531"/>
                  <a:pt x="22443114" y="7000801"/>
                  <a:pt x="22449262" y="7000801"/>
                </a:cubicBezTo>
                <a:cubicBezTo>
                  <a:pt x="22398846" y="7020476"/>
                  <a:pt x="22264808" y="7064746"/>
                  <a:pt x="22213160" y="7078274"/>
                </a:cubicBezTo>
                <a:cubicBezTo>
                  <a:pt x="21945086" y="7154516"/>
                  <a:pt x="22513208" y="7136070"/>
                  <a:pt x="22584530" y="7116394"/>
                </a:cubicBezTo>
                <a:cubicBezTo>
                  <a:pt x="22539032" y="7160664"/>
                  <a:pt x="22494762" y="7136070"/>
                  <a:pt x="22449262" y="7142219"/>
                </a:cubicBezTo>
                <a:cubicBezTo>
                  <a:pt x="22417290" y="7142219"/>
                  <a:pt x="22130770" y="7168043"/>
                  <a:pt x="22290632" y="7180340"/>
                </a:cubicBezTo>
                <a:cubicBezTo>
                  <a:pt x="22475086" y="7192638"/>
                  <a:pt x="22686596" y="7128692"/>
                  <a:pt x="22820634" y="7116394"/>
                </a:cubicBezTo>
                <a:cubicBezTo>
                  <a:pt x="22916550" y="7110246"/>
                  <a:pt x="23242420" y="7110246"/>
                  <a:pt x="23236272" y="7096719"/>
                </a:cubicBezTo>
                <a:cubicBezTo>
                  <a:pt x="23260866" y="7122544"/>
                  <a:pt x="23018616" y="7174192"/>
                  <a:pt x="22910402" y="7180340"/>
                </a:cubicBezTo>
                <a:cubicBezTo>
                  <a:pt x="22884578" y="7174192"/>
                  <a:pt x="22864902" y="7174192"/>
                  <a:pt x="22858754" y="7180340"/>
                </a:cubicBezTo>
                <a:cubicBezTo>
                  <a:pt x="22858754" y="7186489"/>
                  <a:pt x="22878430" y="7186489"/>
                  <a:pt x="22910402" y="7180340"/>
                </a:cubicBezTo>
                <a:cubicBezTo>
                  <a:pt x="22934996" y="7186489"/>
                  <a:pt x="22966968" y="7192638"/>
                  <a:pt x="22960820" y="7198786"/>
                </a:cubicBezTo>
                <a:cubicBezTo>
                  <a:pt x="22948522" y="7206164"/>
                  <a:pt x="22878430" y="7230759"/>
                  <a:pt x="22800958" y="7218462"/>
                </a:cubicBezTo>
                <a:cubicBezTo>
                  <a:pt x="22775134" y="7154516"/>
                  <a:pt x="22698892" y="7238137"/>
                  <a:pt x="22800958" y="7218462"/>
                </a:cubicBezTo>
                <a:cubicBezTo>
                  <a:pt x="22737014" y="7256583"/>
                  <a:pt x="22686596" y="7230759"/>
                  <a:pt x="22622650" y="7238137"/>
                </a:cubicBezTo>
                <a:cubicBezTo>
                  <a:pt x="22584530" y="7244286"/>
                  <a:pt x="22315226" y="7263961"/>
                  <a:pt x="22488614" y="7276258"/>
                </a:cubicBezTo>
                <a:cubicBezTo>
                  <a:pt x="22686596" y="7288556"/>
                  <a:pt x="22878430" y="7218462"/>
                  <a:pt x="23037060" y="7218462"/>
                </a:cubicBezTo>
                <a:cubicBezTo>
                  <a:pt x="23114532" y="7218462"/>
                  <a:pt x="23242420" y="7256583"/>
                  <a:pt x="23312514" y="7256583"/>
                </a:cubicBezTo>
                <a:cubicBezTo>
                  <a:pt x="23498198" y="7263961"/>
                  <a:pt x="23824070" y="7212313"/>
                  <a:pt x="23606412" y="7256583"/>
                </a:cubicBezTo>
                <a:cubicBezTo>
                  <a:pt x="23452700" y="7288556"/>
                  <a:pt x="23082560" y="7352501"/>
                  <a:pt x="22922698" y="7372176"/>
                </a:cubicBezTo>
                <a:cubicBezTo>
                  <a:pt x="22526734" y="7422595"/>
                  <a:pt x="22309076" y="7384474"/>
                  <a:pt x="22072974" y="7454568"/>
                </a:cubicBezTo>
                <a:cubicBezTo>
                  <a:pt x="22041002" y="7460716"/>
                  <a:pt x="22053298" y="7486540"/>
                  <a:pt x="22034854" y="7493919"/>
                </a:cubicBezTo>
                <a:cubicBezTo>
                  <a:pt x="21925410" y="7512365"/>
                  <a:pt x="21791372" y="7524662"/>
                  <a:pt x="21702834" y="7532040"/>
                </a:cubicBezTo>
                <a:cubicBezTo>
                  <a:pt x="21447056" y="7564013"/>
                  <a:pt x="21663484" y="7564013"/>
                  <a:pt x="21779076" y="7550486"/>
                </a:cubicBezTo>
                <a:cubicBezTo>
                  <a:pt x="21893438" y="7538189"/>
                  <a:pt x="22277104" y="7544338"/>
                  <a:pt x="22386548" y="7532040"/>
                </a:cubicBezTo>
                <a:cubicBezTo>
                  <a:pt x="22456642" y="7524662"/>
                  <a:pt x="22373022" y="7480392"/>
                  <a:pt x="22507058" y="7493919"/>
                </a:cubicBezTo>
                <a:cubicBezTo>
                  <a:pt x="22513208" y="7493919"/>
                  <a:pt x="22481236" y="7556635"/>
                  <a:pt x="22468938" y="7550486"/>
                </a:cubicBezTo>
                <a:cubicBezTo>
                  <a:pt x="22513208" y="7582459"/>
                  <a:pt x="22698892" y="7544338"/>
                  <a:pt x="22820634" y="7532040"/>
                </a:cubicBezTo>
                <a:cubicBezTo>
                  <a:pt x="22954670" y="7518514"/>
                  <a:pt x="23069032" y="7474244"/>
                  <a:pt x="23178476" y="7493919"/>
                </a:cubicBezTo>
                <a:cubicBezTo>
                  <a:pt x="22942374" y="7544338"/>
                  <a:pt x="22871050" y="7538189"/>
                  <a:pt x="22724716" y="7550486"/>
                </a:cubicBezTo>
                <a:cubicBezTo>
                  <a:pt x="22673068" y="7556635"/>
                  <a:pt x="22060678" y="7634107"/>
                  <a:pt x="22347198" y="7634107"/>
                </a:cubicBezTo>
                <a:cubicBezTo>
                  <a:pt x="22666920" y="7620580"/>
                  <a:pt x="22890726" y="7556635"/>
                  <a:pt x="23216598" y="7532040"/>
                </a:cubicBezTo>
                <a:cubicBezTo>
                  <a:pt x="23394904" y="7518514"/>
                  <a:pt x="23682654" y="7474244"/>
                  <a:pt x="23824070" y="7493919"/>
                </a:cubicBezTo>
                <a:cubicBezTo>
                  <a:pt x="23894162" y="7500068"/>
                  <a:pt x="23817922" y="7518514"/>
                  <a:pt x="23862190" y="7532040"/>
                </a:cubicBezTo>
                <a:cubicBezTo>
                  <a:pt x="23874488" y="7532040"/>
                  <a:pt x="23964256" y="7532040"/>
                  <a:pt x="23964256" y="7532040"/>
                </a:cubicBezTo>
                <a:cubicBezTo>
                  <a:pt x="23951958" y="7582459"/>
                  <a:pt x="23574440" y="7602134"/>
                  <a:pt x="23568292" y="7608283"/>
                </a:cubicBezTo>
                <a:cubicBezTo>
                  <a:pt x="23542468" y="7659932"/>
                  <a:pt x="23752748" y="7614432"/>
                  <a:pt x="23746598" y="7608283"/>
                </a:cubicBezTo>
                <a:cubicBezTo>
                  <a:pt x="23856042" y="7620580"/>
                  <a:pt x="23722004" y="7627958"/>
                  <a:pt x="23784720" y="7652553"/>
                </a:cubicBezTo>
                <a:cubicBezTo>
                  <a:pt x="23912608" y="7690674"/>
                  <a:pt x="24079848" y="7646404"/>
                  <a:pt x="23880636" y="7690674"/>
                </a:cubicBezTo>
                <a:cubicBezTo>
                  <a:pt x="23740450" y="7723877"/>
                  <a:pt x="23562144" y="7723877"/>
                  <a:pt x="23472376" y="7748472"/>
                </a:cubicBezTo>
                <a:cubicBezTo>
                  <a:pt x="23414580" y="7761998"/>
                  <a:pt x="23376458" y="7800120"/>
                  <a:pt x="23350634" y="7806268"/>
                </a:cubicBezTo>
                <a:cubicBezTo>
                  <a:pt x="23190774" y="7844390"/>
                  <a:pt x="22916550" y="7864065"/>
                  <a:pt x="22744392" y="7889889"/>
                </a:cubicBezTo>
                <a:cubicBezTo>
                  <a:pt x="22680446" y="7896038"/>
                  <a:pt x="22104946" y="7928010"/>
                  <a:pt x="22091420" y="7946456"/>
                </a:cubicBezTo>
                <a:cubicBezTo>
                  <a:pt x="22079122" y="7972280"/>
                  <a:pt x="22277104" y="7966132"/>
                  <a:pt x="22290632" y="7966132"/>
                </a:cubicBezTo>
                <a:cubicBezTo>
                  <a:pt x="22826782" y="7940308"/>
                  <a:pt x="23388756" y="7806268"/>
                  <a:pt x="23842516" y="7806268"/>
                </a:cubicBezTo>
                <a:cubicBezTo>
                  <a:pt x="23792098" y="7876362"/>
                  <a:pt x="24014674" y="7786592"/>
                  <a:pt x="24060172" y="7825944"/>
                </a:cubicBezTo>
                <a:cubicBezTo>
                  <a:pt x="24072470" y="7832092"/>
                  <a:pt x="23926136" y="7864065"/>
                  <a:pt x="23926136" y="7864065"/>
                </a:cubicBezTo>
                <a:cubicBezTo>
                  <a:pt x="23260866" y="7972280"/>
                  <a:pt x="22507058" y="8036226"/>
                  <a:pt x="21919262" y="8119847"/>
                </a:cubicBezTo>
                <a:cubicBezTo>
                  <a:pt x="21887290" y="8132144"/>
                  <a:pt x="21919262" y="8144442"/>
                  <a:pt x="21919262" y="8119847"/>
                </a:cubicBezTo>
                <a:cubicBezTo>
                  <a:pt x="22053298" y="8176414"/>
                  <a:pt x="22219308" y="8048523"/>
                  <a:pt x="22386548" y="8100172"/>
                </a:cubicBezTo>
                <a:cubicBezTo>
                  <a:pt x="22436966" y="8119847"/>
                  <a:pt x="22341050" y="8119847"/>
                  <a:pt x="22328752" y="8119847"/>
                </a:cubicBezTo>
                <a:cubicBezTo>
                  <a:pt x="22009030" y="8170266"/>
                  <a:pt x="22475086" y="8138293"/>
                  <a:pt x="22526734" y="8144442"/>
                </a:cubicBezTo>
                <a:cubicBezTo>
                  <a:pt x="22641096" y="8151820"/>
                  <a:pt x="22871050" y="8132144"/>
                  <a:pt x="22980494" y="8144442"/>
                </a:cubicBezTo>
                <a:cubicBezTo>
                  <a:pt x="23140356" y="8151820"/>
                  <a:pt x="23030912" y="8144442"/>
                  <a:pt x="22960820" y="8164117"/>
                </a:cubicBezTo>
                <a:cubicBezTo>
                  <a:pt x="22698892" y="8215765"/>
                  <a:pt x="22117244" y="8260035"/>
                  <a:pt x="21893438" y="8278481"/>
                </a:cubicBezTo>
                <a:cubicBezTo>
                  <a:pt x="21491326" y="8311684"/>
                  <a:pt x="22181188" y="8298156"/>
                  <a:pt x="22194714" y="8298156"/>
                </a:cubicBezTo>
                <a:cubicBezTo>
                  <a:pt x="22386548" y="8311684"/>
                  <a:pt x="22404994" y="8292008"/>
                  <a:pt x="22686596" y="8278481"/>
                </a:cubicBezTo>
                <a:cubicBezTo>
                  <a:pt x="22934996" y="8272332"/>
                  <a:pt x="22768986" y="8292008"/>
                  <a:pt x="22724716" y="8298156"/>
                </a:cubicBezTo>
                <a:cubicBezTo>
                  <a:pt x="22673068" y="8311684"/>
                  <a:pt x="22379170" y="8343656"/>
                  <a:pt x="22488614" y="8355954"/>
                </a:cubicBezTo>
                <a:cubicBezTo>
                  <a:pt x="22648474" y="8381778"/>
                  <a:pt x="22858754" y="8311684"/>
                  <a:pt x="22980494" y="8298156"/>
                </a:cubicBezTo>
                <a:cubicBezTo>
                  <a:pt x="23088708" y="8292008"/>
                  <a:pt x="23254718" y="8253886"/>
                  <a:pt x="23350634" y="8278481"/>
                </a:cubicBezTo>
                <a:cubicBezTo>
                  <a:pt x="23330960" y="8272332"/>
                  <a:pt x="23210448" y="8343656"/>
                  <a:pt x="23216598" y="8317832"/>
                </a:cubicBezTo>
                <a:cubicBezTo>
                  <a:pt x="23210448" y="8355954"/>
                  <a:pt x="23292838" y="8343656"/>
                  <a:pt x="23350634" y="8336278"/>
                </a:cubicBezTo>
                <a:cubicBezTo>
                  <a:pt x="23466226" y="8336278"/>
                  <a:pt x="23926136" y="8298156"/>
                  <a:pt x="23746598" y="8355954"/>
                </a:cubicBezTo>
                <a:cubicBezTo>
                  <a:pt x="23434254" y="8458020"/>
                  <a:pt x="24054024" y="8336278"/>
                  <a:pt x="24079848" y="8355954"/>
                </a:cubicBezTo>
                <a:cubicBezTo>
                  <a:pt x="24136414" y="8419899"/>
                  <a:pt x="23932284" y="8432196"/>
                  <a:pt x="23964256" y="8419899"/>
                </a:cubicBezTo>
                <a:cubicBezTo>
                  <a:pt x="23900312" y="8445723"/>
                  <a:pt x="23856042" y="8489993"/>
                  <a:pt x="23842516" y="8496142"/>
                </a:cubicBezTo>
                <a:cubicBezTo>
                  <a:pt x="23612562" y="8566236"/>
                  <a:pt x="23318662" y="8573614"/>
                  <a:pt x="23018616" y="8611735"/>
                </a:cubicBezTo>
                <a:cubicBezTo>
                  <a:pt x="22756688" y="8649857"/>
                  <a:pt x="22488614" y="8713802"/>
                  <a:pt x="22213160" y="8751924"/>
                </a:cubicBezTo>
                <a:cubicBezTo>
                  <a:pt x="21383112" y="8866288"/>
                  <a:pt x="20143572" y="8841693"/>
                  <a:pt x="19102014" y="8790045"/>
                </a:cubicBezTo>
                <a:cubicBezTo>
                  <a:pt x="18794588" y="8777748"/>
                  <a:pt x="18628578" y="8803572"/>
                  <a:pt x="18354354" y="8790045"/>
                </a:cubicBezTo>
                <a:cubicBezTo>
                  <a:pt x="18092428" y="8783896"/>
                  <a:pt x="17855096" y="8726099"/>
                  <a:pt x="17606696" y="8694127"/>
                </a:cubicBezTo>
                <a:cubicBezTo>
                  <a:pt x="17452984" y="8675681"/>
                  <a:pt x="16909454" y="8604357"/>
                  <a:pt x="17152936" y="8675681"/>
                </a:cubicBezTo>
                <a:cubicBezTo>
                  <a:pt x="17005372" y="8649857"/>
                  <a:pt x="17088992" y="8732248"/>
                  <a:pt x="17152936" y="8675681"/>
                </a:cubicBezTo>
                <a:cubicBezTo>
                  <a:pt x="17286974" y="8681829"/>
                  <a:pt x="17395188" y="8700275"/>
                  <a:pt x="17587020" y="8732248"/>
                </a:cubicBezTo>
                <a:cubicBezTo>
                  <a:pt x="17772706" y="8758072"/>
                  <a:pt x="18098576" y="8828166"/>
                  <a:pt x="17900594" y="8809720"/>
                </a:cubicBezTo>
                <a:cubicBezTo>
                  <a:pt x="17862474" y="8809720"/>
                  <a:pt x="17657114" y="8751924"/>
                  <a:pt x="17606696" y="8771599"/>
                </a:cubicBezTo>
                <a:cubicBezTo>
                  <a:pt x="17606696" y="8726099"/>
                  <a:pt x="17523076" y="8764221"/>
                  <a:pt x="17491104" y="8751924"/>
                </a:cubicBezTo>
                <a:cubicBezTo>
                  <a:pt x="17484956" y="8707654"/>
                  <a:pt x="17408714" y="8745775"/>
                  <a:pt x="17369364" y="8732248"/>
                </a:cubicBezTo>
                <a:cubicBezTo>
                  <a:pt x="17369364" y="8687978"/>
                  <a:pt x="17286974" y="8726099"/>
                  <a:pt x="17255002" y="8713802"/>
                </a:cubicBezTo>
                <a:cubicBezTo>
                  <a:pt x="17209502" y="8649857"/>
                  <a:pt x="17127112" y="8732248"/>
                  <a:pt x="17255002" y="8713802"/>
                </a:cubicBezTo>
                <a:cubicBezTo>
                  <a:pt x="17255002" y="8758072"/>
                  <a:pt x="17337392" y="8719951"/>
                  <a:pt x="17369364" y="8732248"/>
                </a:cubicBezTo>
                <a:cubicBezTo>
                  <a:pt x="17376742" y="8777748"/>
                  <a:pt x="17452984" y="8739626"/>
                  <a:pt x="17491104" y="8751924"/>
                </a:cubicBezTo>
                <a:cubicBezTo>
                  <a:pt x="17491104" y="8796193"/>
                  <a:pt x="17574724" y="8758072"/>
                  <a:pt x="17606696" y="8771599"/>
                </a:cubicBezTo>
                <a:cubicBezTo>
                  <a:pt x="17900594" y="8815869"/>
                  <a:pt x="18270736" y="8905639"/>
                  <a:pt x="18552336" y="8931463"/>
                </a:cubicBezTo>
                <a:cubicBezTo>
                  <a:pt x="19363940" y="8994179"/>
                  <a:pt x="20232110" y="8975733"/>
                  <a:pt x="20993296" y="9007705"/>
                </a:cubicBezTo>
                <a:cubicBezTo>
                  <a:pt x="21177750" y="9013854"/>
                  <a:pt x="21375734" y="9039678"/>
                  <a:pt x="21523298" y="9026151"/>
                </a:cubicBezTo>
                <a:cubicBezTo>
                  <a:pt x="21549122" y="9026151"/>
                  <a:pt x="21581094" y="8988030"/>
                  <a:pt x="21619214" y="8988030"/>
                </a:cubicBezTo>
                <a:cubicBezTo>
                  <a:pt x="21651186" y="8988030"/>
                  <a:pt x="21977058" y="9033530"/>
                  <a:pt x="21977058" y="9045827"/>
                </a:cubicBezTo>
                <a:cubicBezTo>
                  <a:pt x="21977058" y="9097475"/>
                  <a:pt x="21555270" y="9083948"/>
                  <a:pt x="21561418" y="9083948"/>
                </a:cubicBezTo>
                <a:cubicBezTo>
                  <a:pt x="21113806" y="9109772"/>
                  <a:pt x="20053804" y="9109772"/>
                  <a:pt x="19555774" y="9083948"/>
                </a:cubicBezTo>
                <a:cubicBezTo>
                  <a:pt x="18666700" y="9045827"/>
                  <a:pt x="17990364" y="9051975"/>
                  <a:pt x="17216880" y="8911787"/>
                </a:cubicBezTo>
                <a:cubicBezTo>
                  <a:pt x="16916834" y="8853990"/>
                  <a:pt x="16583584" y="8790045"/>
                  <a:pt x="16289685" y="8713802"/>
                </a:cubicBezTo>
                <a:cubicBezTo>
                  <a:pt x="15771980" y="8573614"/>
                  <a:pt x="15197710" y="8336278"/>
                  <a:pt x="14775922" y="8144442"/>
                </a:cubicBezTo>
                <a:cubicBezTo>
                  <a:pt x="14526292" y="8030078"/>
                  <a:pt x="14814042" y="8208387"/>
                  <a:pt x="14871838" y="8240360"/>
                </a:cubicBezTo>
                <a:cubicBezTo>
                  <a:pt x="15446109" y="8541641"/>
                  <a:pt x="16053582" y="8662154"/>
                  <a:pt x="16725000" y="8892112"/>
                </a:cubicBezTo>
                <a:cubicBezTo>
                  <a:pt x="16922982" y="8956057"/>
                  <a:pt x="16519639" y="8885963"/>
                  <a:pt x="16367156" y="8847842"/>
                </a:cubicBezTo>
                <a:cubicBezTo>
                  <a:pt x="15395692" y="8624033"/>
                  <a:pt x="14616060" y="8253886"/>
                  <a:pt x="13944643" y="7825944"/>
                </a:cubicBezTo>
                <a:cubicBezTo>
                  <a:pt x="13350697" y="7448420"/>
                  <a:pt x="12782575" y="7014328"/>
                  <a:pt x="12175102" y="6650331"/>
                </a:cubicBezTo>
                <a:cubicBezTo>
                  <a:pt x="11958674" y="6515061"/>
                  <a:pt x="11754544" y="6356427"/>
                  <a:pt x="11550413" y="6272806"/>
                </a:cubicBezTo>
                <a:cubicBezTo>
                  <a:pt x="11422524" y="6222388"/>
                  <a:pt x="11288486" y="6222388"/>
                  <a:pt x="11153219" y="6176888"/>
                </a:cubicBezTo>
                <a:cubicBezTo>
                  <a:pt x="10981061" y="6112943"/>
                  <a:pt x="10827348" y="5992430"/>
                  <a:pt x="10661338" y="5921106"/>
                </a:cubicBezTo>
                <a:cubicBezTo>
                  <a:pt x="10157161" y="5704675"/>
                  <a:pt x="9601335" y="5500542"/>
                  <a:pt x="9045511" y="5365272"/>
                </a:cubicBezTo>
                <a:cubicBezTo>
                  <a:pt x="9057807" y="5378799"/>
                  <a:pt x="9000011" y="5397245"/>
                  <a:pt x="8987714" y="5384948"/>
                </a:cubicBezTo>
                <a:cubicBezTo>
                  <a:pt x="8981565" y="5378799"/>
                  <a:pt x="9019686" y="5365272"/>
                  <a:pt x="9038132" y="5365272"/>
                </a:cubicBezTo>
                <a:cubicBezTo>
                  <a:pt x="9019686" y="5359124"/>
                  <a:pt x="8993863" y="5352975"/>
                  <a:pt x="8968039" y="5346827"/>
                </a:cubicBezTo>
                <a:cubicBezTo>
                  <a:pt x="8961890" y="5321002"/>
                  <a:pt x="8917621" y="5333300"/>
                  <a:pt x="8891797" y="5327152"/>
                </a:cubicBezTo>
                <a:cubicBezTo>
                  <a:pt x="8865973" y="5269354"/>
                  <a:pt x="8789732" y="5352975"/>
                  <a:pt x="8891797" y="5327152"/>
                </a:cubicBezTo>
                <a:cubicBezTo>
                  <a:pt x="8891797" y="5333300"/>
                  <a:pt x="8891797" y="5340678"/>
                  <a:pt x="8891797" y="5346827"/>
                </a:cubicBezTo>
                <a:cubicBezTo>
                  <a:pt x="8827853" y="5346827"/>
                  <a:pt x="8770057" y="5340678"/>
                  <a:pt x="8731936" y="5308705"/>
                </a:cubicBezTo>
                <a:cubicBezTo>
                  <a:pt x="8840150" y="5327152"/>
                  <a:pt x="8757759" y="5250908"/>
                  <a:pt x="8731936" y="5308705"/>
                </a:cubicBezTo>
                <a:cubicBezTo>
                  <a:pt x="8559778" y="5327152"/>
                  <a:pt x="8802029" y="5250908"/>
                  <a:pt x="8636019" y="5269354"/>
                </a:cubicBezTo>
                <a:cubicBezTo>
                  <a:pt x="8476158" y="5289030"/>
                  <a:pt x="8699963" y="5263206"/>
                  <a:pt x="8533954" y="5250908"/>
                </a:cubicBezTo>
                <a:cubicBezTo>
                  <a:pt x="8495833" y="5212788"/>
                  <a:pt x="8444185" y="5231233"/>
                  <a:pt x="8457712" y="5244760"/>
                </a:cubicBezTo>
                <a:cubicBezTo>
                  <a:pt x="8022398" y="5231233"/>
                  <a:pt x="7594462" y="5116869"/>
                  <a:pt x="7140702" y="5071369"/>
                </a:cubicBezTo>
                <a:cubicBezTo>
                  <a:pt x="6834506" y="5046775"/>
                  <a:pt x="6520932" y="5046775"/>
                  <a:pt x="6195061" y="5033248"/>
                </a:cubicBezTo>
                <a:cubicBezTo>
                  <a:pt x="5651533" y="5014802"/>
                  <a:pt x="5089559" y="4925032"/>
                  <a:pt x="4521436" y="4975451"/>
                </a:cubicBezTo>
                <a:cubicBezTo>
                  <a:pt x="3313869" y="5078747"/>
                  <a:pt x="2066951" y="5091045"/>
                  <a:pt x="1096716" y="5448893"/>
                </a:cubicBezTo>
                <a:cubicBezTo>
                  <a:pt x="808965" y="5550960"/>
                  <a:pt x="591308" y="5678851"/>
                  <a:pt x="489243" y="5666554"/>
                </a:cubicBezTo>
                <a:cubicBezTo>
                  <a:pt x="373651" y="5646879"/>
                  <a:pt x="469567" y="5595230"/>
                  <a:pt x="413001" y="5563258"/>
                </a:cubicBezTo>
                <a:cubicBezTo>
                  <a:pt x="393326" y="5557109"/>
                  <a:pt x="329381" y="5595230"/>
                  <a:pt x="271585" y="5582933"/>
                </a:cubicBezTo>
                <a:cubicBezTo>
                  <a:pt x="207641" y="5570636"/>
                  <a:pt x="143697" y="5500542"/>
                  <a:pt x="55158" y="5487015"/>
                </a:cubicBezTo>
                <a:cubicBezTo>
                  <a:pt x="-136675" y="5461191"/>
                  <a:pt x="233465" y="5365272"/>
                  <a:pt x="233465" y="5365272"/>
                </a:cubicBezTo>
                <a:cubicBezTo>
                  <a:pt x="239613" y="5314854"/>
                  <a:pt x="41631" y="5340678"/>
                  <a:pt x="73604" y="5250908"/>
                </a:cubicBezTo>
                <a:cubicBezTo>
                  <a:pt x="67455" y="5276733"/>
                  <a:pt x="361354" y="5135315"/>
                  <a:pt x="329381" y="5148842"/>
                </a:cubicBezTo>
                <a:cubicBezTo>
                  <a:pt x="483094" y="5078747"/>
                  <a:pt x="189195" y="5186963"/>
                  <a:pt x="175669" y="5174666"/>
                </a:cubicBezTo>
                <a:cubicBezTo>
                  <a:pt x="169520" y="5167287"/>
                  <a:pt x="233465" y="5109491"/>
                  <a:pt x="233465" y="5109491"/>
                </a:cubicBezTo>
                <a:cubicBezTo>
                  <a:pt x="277734" y="5091045"/>
                  <a:pt x="303558" y="5084896"/>
                  <a:pt x="309706" y="5084896"/>
                </a:cubicBezTo>
                <a:cubicBezTo>
                  <a:pt x="303558" y="5084896"/>
                  <a:pt x="265437" y="5084896"/>
                  <a:pt x="213790" y="5071369"/>
                </a:cubicBezTo>
                <a:cubicBezTo>
                  <a:pt x="-22313" y="5014802"/>
                  <a:pt x="355205" y="4873385"/>
                  <a:pt x="349057" y="4854938"/>
                </a:cubicBezTo>
                <a:cubicBezTo>
                  <a:pt x="329381" y="4771318"/>
                  <a:pt x="195344" y="4854938"/>
                  <a:pt x="195344" y="4797141"/>
                </a:cubicBezTo>
                <a:cubicBezTo>
                  <a:pt x="189195" y="4701223"/>
                  <a:pt x="323233" y="4720899"/>
                  <a:pt x="405623" y="4643426"/>
                </a:cubicBezTo>
                <a:cubicBezTo>
                  <a:pt x="387178" y="4649575"/>
                  <a:pt x="444974" y="4554887"/>
                  <a:pt x="451122" y="4573332"/>
                </a:cubicBezTo>
                <a:cubicBezTo>
                  <a:pt x="444974" y="4516765"/>
                  <a:pt x="387178" y="4554887"/>
                  <a:pt x="413001" y="4504468"/>
                </a:cubicBezTo>
                <a:cubicBezTo>
                  <a:pt x="413001" y="4498319"/>
                  <a:pt x="489243" y="4510616"/>
                  <a:pt x="489243" y="4504468"/>
                </a:cubicBezTo>
                <a:cubicBezTo>
                  <a:pt x="501540" y="4440522"/>
                  <a:pt x="451122" y="4446671"/>
                  <a:pt x="451122" y="4402402"/>
                </a:cubicBezTo>
                <a:cubicBezTo>
                  <a:pt x="437595" y="4254834"/>
                  <a:pt x="553187" y="4306483"/>
                  <a:pt x="623280" y="4286807"/>
                </a:cubicBezTo>
                <a:cubicBezTo>
                  <a:pt x="635577" y="4286807"/>
                  <a:pt x="674928" y="4248686"/>
                  <a:pt x="687225" y="4248686"/>
                </a:cubicBezTo>
                <a:cubicBezTo>
                  <a:pt x="897504" y="4166294"/>
                  <a:pt x="635577" y="4248686"/>
                  <a:pt x="603605" y="4248686"/>
                </a:cubicBezTo>
                <a:cubicBezTo>
                  <a:pt x="565484" y="4248686"/>
                  <a:pt x="393326" y="4230241"/>
                  <a:pt x="451122" y="4146619"/>
                </a:cubicBezTo>
                <a:cubicBezTo>
                  <a:pt x="483094" y="4094971"/>
                  <a:pt x="642955" y="4178592"/>
                  <a:pt x="687225" y="4108498"/>
                </a:cubicBezTo>
                <a:cubicBezTo>
                  <a:pt x="706900" y="4070376"/>
                  <a:pt x="565484" y="4108498"/>
                  <a:pt x="547039" y="4088822"/>
                </a:cubicBezTo>
                <a:cubicBezTo>
                  <a:pt x="553187" y="4094971"/>
                  <a:pt x="559336" y="3974458"/>
                  <a:pt x="547039" y="4012579"/>
                </a:cubicBezTo>
                <a:cubicBezTo>
                  <a:pt x="591308" y="3833040"/>
                  <a:pt x="872910" y="3737122"/>
                  <a:pt x="1179106" y="3635055"/>
                </a:cubicBezTo>
                <a:cubicBezTo>
                  <a:pt x="1798876" y="3430922"/>
                  <a:pt x="2726071" y="3316558"/>
                  <a:pt x="3422083" y="3264909"/>
                </a:cubicBezTo>
                <a:cubicBezTo>
                  <a:pt x="5223596" y="3130870"/>
                  <a:pt x="7294415" y="3207112"/>
                  <a:pt x="8821704" y="3539137"/>
                </a:cubicBezTo>
                <a:cubicBezTo>
                  <a:pt x="7780147" y="3303031"/>
                  <a:pt x="6732441" y="3117343"/>
                  <a:pt x="5607263" y="3066924"/>
                </a:cubicBezTo>
                <a:cubicBezTo>
                  <a:pt x="5275244" y="3054627"/>
                  <a:pt x="4917400" y="3054627"/>
                  <a:pt x="4559557" y="3066924"/>
                </a:cubicBezTo>
                <a:cubicBezTo>
                  <a:pt x="4483316" y="3073073"/>
                  <a:pt x="4016029" y="3098897"/>
                  <a:pt x="4227538" y="3066924"/>
                </a:cubicBezTo>
                <a:cubicBezTo>
                  <a:pt x="4553409" y="3015276"/>
                  <a:pt x="4949373" y="3009127"/>
                  <a:pt x="5287541" y="3009127"/>
                </a:cubicBezTo>
                <a:cubicBezTo>
                  <a:pt x="5428957" y="3009127"/>
                  <a:pt x="5747449" y="3002979"/>
                  <a:pt x="5505198" y="2971006"/>
                </a:cubicBezTo>
                <a:cubicBezTo>
                  <a:pt x="5191624" y="2926736"/>
                  <a:pt x="4745242" y="2990682"/>
                  <a:pt x="4367723" y="3009127"/>
                </a:cubicBezTo>
                <a:cubicBezTo>
                  <a:pt x="3945936" y="3028803"/>
                  <a:pt x="3562269" y="3034952"/>
                  <a:pt x="3204425" y="3066924"/>
                </a:cubicBezTo>
                <a:cubicBezTo>
                  <a:pt x="2456766" y="3130870"/>
                  <a:pt x="1907089" y="3258761"/>
                  <a:pt x="1332818" y="3418624"/>
                </a:cubicBezTo>
                <a:cubicBezTo>
                  <a:pt x="1262725" y="3443219"/>
                  <a:pt x="731494" y="3596934"/>
                  <a:pt x="1019244" y="3482570"/>
                </a:cubicBezTo>
                <a:cubicBezTo>
                  <a:pt x="1147133" y="3430922"/>
                  <a:pt x="1275023" y="3405097"/>
                  <a:pt x="1402912" y="3366976"/>
                </a:cubicBezTo>
                <a:cubicBezTo>
                  <a:pt x="1434884" y="3354679"/>
                  <a:pt x="1684513" y="3277206"/>
                  <a:pt x="1946440" y="3226788"/>
                </a:cubicBezTo>
                <a:cubicBezTo>
                  <a:pt x="2328877" y="3143167"/>
                  <a:pt x="2828136" y="3066924"/>
                  <a:pt x="3128184" y="3047249"/>
                </a:cubicBezTo>
                <a:cubicBezTo>
                  <a:pt x="4086122" y="2983303"/>
                  <a:pt x="5179327" y="2913209"/>
                  <a:pt x="6054875" y="2907061"/>
                </a:cubicBezTo>
                <a:cubicBezTo>
                  <a:pt x="6163089" y="2907061"/>
                  <a:pt x="6540607" y="2920587"/>
                  <a:pt x="6393043" y="2887385"/>
                </a:cubicBezTo>
                <a:cubicBezTo>
                  <a:pt x="6182764" y="2849264"/>
                  <a:pt x="5747449" y="2849264"/>
                  <a:pt x="5587588" y="2830818"/>
                </a:cubicBezTo>
                <a:cubicBezTo>
                  <a:pt x="5421578" y="2817291"/>
                  <a:pt x="5019466" y="2830818"/>
                  <a:pt x="5287541" y="2811142"/>
                </a:cubicBezTo>
                <a:cubicBezTo>
                  <a:pt x="5779422" y="2779170"/>
                  <a:pt x="6278681" y="2824669"/>
                  <a:pt x="6706617" y="2849264"/>
                </a:cubicBezTo>
                <a:cubicBezTo>
                  <a:pt x="8374092" y="2951330"/>
                  <a:pt x="9965327" y="3405097"/>
                  <a:pt x="11294635" y="3992904"/>
                </a:cubicBezTo>
                <a:cubicBezTo>
                  <a:pt x="11294635" y="4012579"/>
                  <a:pt x="11313081" y="4006432"/>
                  <a:pt x="11332756" y="4012579"/>
                </a:cubicBezTo>
                <a:cubicBezTo>
                  <a:pt x="11332756" y="4070376"/>
                  <a:pt x="11415146" y="3992904"/>
                  <a:pt x="11332756" y="4012579"/>
                </a:cubicBezTo>
                <a:cubicBezTo>
                  <a:pt x="11332756" y="3992904"/>
                  <a:pt x="11306932" y="3992904"/>
                  <a:pt x="11294635" y="3992904"/>
                </a:cubicBezTo>
                <a:cubicBezTo>
                  <a:pt x="10419087" y="3558812"/>
                  <a:pt x="9415650" y="3207112"/>
                  <a:pt x="8297851" y="2990682"/>
                </a:cubicBezTo>
                <a:cubicBezTo>
                  <a:pt x="8118315" y="2951330"/>
                  <a:pt x="7568638" y="2862791"/>
                  <a:pt x="7926482" y="2907061"/>
                </a:cubicBezTo>
                <a:cubicBezTo>
                  <a:pt x="8176110" y="2939033"/>
                  <a:pt x="8086342" y="2881236"/>
                  <a:pt x="7964602" y="2849264"/>
                </a:cubicBezTo>
                <a:cubicBezTo>
                  <a:pt x="7824416" y="2811142"/>
                  <a:pt x="7696527" y="2804994"/>
                  <a:pt x="7582165" y="2792696"/>
                </a:cubicBezTo>
                <a:cubicBezTo>
                  <a:pt x="7594462" y="2785318"/>
                  <a:pt x="7390331" y="2728751"/>
                  <a:pt x="7358359" y="2747197"/>
                </a:cubicBezTo>
                <a:cubicBezTo>
                  <a:pt x="7384183" y="2715224"/>
                  <a:pt x="7524369" y="2728751"/>
                  <a:pt x="7550193" y="2734900"/>
                </a:cubicBezTo>
                <a:cubicBezTo>
                  <a:pt x="7830565" y="2747197"/>
                  <a:pt x="8144139" y="2804994"/>
                  <a:pt x="8438037" y="2849264"/>
                </a:cubicBezTo>
                <a:cubicBezTo>
                  <a:pt x="9293910" y="2990682"/>
                  <a:pt x="10079689" y="3258761"/>
                  <a:pt x="10776930" y="3520691"/>
                </a:cubicBezTo>
                <a:cubicBezTo>
                  <a:pt x="10783079" y="3578488"/>
                  <a:pt x="10859320" y="3501016"/>
                  <a:pt x="10776930" y="3520691"/>
                </a:cubicBezTo>
                <a:cubicBezTo>
                  <a:pt x="10636745" y="3405097"/>
                  <a:pt x="10444911" y="3347301"/>
                  <a:pt x="10265374" y="3284585"/>
                </a:cubicBezTo>
                <a:cubicBezTo>
                  <a:pt x="9517716" y="3002979"/>
                  <a:pt x="8623722" y="2830818"/>
                  <a:pt x="7850240" y="2651278"/>
                </a:cubicBezTo>
                <a:cubicBezTo>
                  <a:pt x="8201934" y="2677103"/>
                  <a:pt x="8521658" y="2734900"/>
                  <a:pt x="8815555" y="2792696"/>
                </a:cubicBezTo>
                <a:cubicBezTo>
                  <a:pt x="8834001" y="2798845"/>
                  <a:pt x="9269316" y="2887385"/>
                  <a:pt x="9071334" y="2830818"/>
                </a:cubicBezTo>
                <a:cubicBezTo>
                  <a:pt x="8968039" y="2804994"/>
                  <a:pt x="9019686" y="2811142"/>
                  <a:pt x="8834001" y="2773021"/>
                </a:cubicBezTo>
                <a:cubicBezTo>
                  <a:pt x="8674140" y="2741048"/>
                  <a:pt x="8514278" y="2715224"/>
                  <a:pt x="8399917" y="2670954"/>
                </a:cubicBezTo>
                <a:cubicBezTo>
                  <a:pt x="8067897" y="2555360"/>
                  <a:pt x="8642167" y="2625454"/>
                  <a:pt x="8655694" y="2613157"/>
                </a:cubicBezTo>
                <a:cubicBezTo>
                  <a:pt x="8649546" y="2619306"/>
                  <a:pt x="8214231" y="2504942"/>
                  <a:pt x="8201934" y="2498793"/>
                </a:cubicBezTo>
                <a:cubicBezTo>
                  <a:pt x="8891797" y="2555360"/>
                  <a:pt x="9435325" y="2753345"/>
                  <a:pt x="10029271" y="2907061"/>
                </a:cubicBezTo>
                <a:cubicBezTo>
                  <a:pt x="10035420" y="2971006"/>
                  <a:pt x="10111662" y="2887385"/>
                  <a:pt x="10029271" y="2907061"/>
                </a:cubicBezTo>
                <a:cubicBezTo>
                  <a:pt x="9499271" y="2715224"/>
                  <a:pt x="9095929" y="2593482"/>
                  <a:pt x="8495833" y="2479118"/>
                </a:cubicBezTo>
                <a:cubicBezTo>
                  <a:pt x="8112167" y="2402875"/>
                  <a:pt x="8086342" y="2409024"/>
                  <a:pt x="7671933" y="2319254"/>
                </a:cubicBezTo>
                <a:cubicBezTo>
                  <a:pt x="7620286" y="2306957"/>
                  <a:pt x="6814830" y="2204890"/>
                  <a:pt x="6802534" y="2179066"/>
                </a:cubicBezTo>
                <a:cubicBezTo>
                  <a:pt x="6802534" y="2165539"/>
                  <a:pt x="6878775" y="2140944"/>
                  <a:pt x="6884924" y="2140944"/>
                </a:cubicBezTo>
                <a:cubicBezTo>
                  <a:pt x="7000516" y="2133566"/>
                  <a:pt x="7090284" y="2153242"/>
                  <a:pt x="7236619" y="2159390"/>
                </a:cubicBezTo>
                <a:cubicBezTo>
                  <a:pt x="7678082" y="2191363"/>
                  <a:pt x="8048222" y="2223336"/>
                  <a:pt x="8457712" y="2281133"/>
                </a:cubicBezTo>
                <a:cubicBezTo>
                  <a:pt x="8476158" y="2281133"/>
                  <a:pt x="8680288" y="2332781"/>
                  <a:pt x="8713490" y="2299578"/>
                </a:cubicBezTo>
                <a:cubicBezTo>
                  <a:pt x="8725787" y="2287281"/>
                  <a:pt x="8463861" y="2243011"/>
                  <a:pt x="8399917" y="2223336"/>
                </a:cubicBezTo>
                <a:cubicBezTo>
                  <a:pt x="8086342" y="2133566"/>
                  <a:pt x="8667991" y="2197511"/>
                  <a:pt x="8770057" y="2223336"/>
                </a:cubicBezTo>
                <a:cubicBezTo>
                  <a:pt x="8949593" y="2255308"/>
                  <a:pt x="9345557" y="2351227"/>
                  <a:pt x="9166021" y="2281133"/>
                </a:cubicBezTo>
                <a:cubicBezTo>
                  <a:pt x="8872122" y="2165539"/>
                  <a:pt x="8585601" y="2153242"/>
                  <a:pt x="8297851" y="2063472"/>
                </a:cubicBezTo>
                <a:cubicBezTo>
                  <a:pt x="8080194" y="1993378"/>
                  <a:pt x="8348269" y="2013053"/>
                  <a:pt x="8457712" y="2025351"/>
                </a:cubicBezTo>
                <a:cubicBezTo>
                  <a:pt x="8731936" y="2051175"/>
                  <a:pt x="8827853" y="2051175"/>
                  <a:pt x="9089779" y="2101593"/>
                </a:cubicBezTo>
                <a:cubicBezTo>
                  <a:pt x="9191844" y="2121269"/>
                  <a:pt x="9575511" y="2229484"/>
                  <a:pt x="9345557" y="2140944"/>
                </a:cubicBezTo>
                <a:cubicBezTo>
                  <a:pt x="9261937" y="2108972"/>
                  <a:pt x="9115604" y="2083147"/>
                  <a:pt x="9045511" y="2063472"/>
                </a:cubicBezTo>
                <a:cubicBezTo>
                  <a:pt x="8859825" y="2013053"/>
                  <a:pt x="8680288" y="1935581"/>
                  <a:pt x="8553629" y="1903608"/>
                </a:cubicBezTo>
                <a:cubicBezTo>
                  <a:pt x="8399917" y="1865487"/>
                  <a:pt x="8156435" y="1853190"/>
                  <a:pt x="8003953" y="1807690"/>
                </a:cubicBezTo>
                <a:cubicBezTo>
                  <a:pt x="7767850" y="1731447"/>
                  <a:pt x="8188408" y="1769569"/>
                  <a:pt x="8201934" y="1731447"/>
                </a:cubicBezTo>
                <a:cubicBezTo>
                  <a:pt x="8205008" y="1718535"/>
                  <a:pt x="8177648" y="1712079"/>
                  <a:pt x="8148750" y="1709620"/>
                </a:cubicBezTo>
                <a:lnTo>
                  <a:pt x="8111345" y="1708706"/>
                </a:lnTo>
                <a:lnTo>
                  <a:pt x="8168444" y="1701703"/>
                </a:lnTo>
                <a:cubicBezTo>
                  <a:pt x="8244128" y="1699167"/>
                  <a:pt x="8308919" y="1716691"/>
                  <a:pt x="8438037" y="1731447"/>
                </a:cubicBezTo>
                <a:cubicBezTo>
                  <a:pt x="8482306" y="1789244"/>
                  <a:pt x="8565926" y="1705623"/>
                  <a:pt x="8438037" y="1731447"/>
                </a:cubicBezTo>
                <a:cubicBezTo>
                  <a:pt x="8393768" y="1693326"/>
                  <a:pt x="8176110" y="1667502"/>
                  <a:pt x="8361795" y="1667502"/>
                </a:cubicBezTo>
                <a:cubicBezTo>
                  <a:pt x="8527805" y="1667502"/>
                  <a:pt x="8872122" y="1769569"/>
                  <a:pt x="8968039" y="1769569"/>
                </a:cubicBezTo>
                <a:cubicBezTo>
                  <a:pt x="9013538" y="1801541"/>
                  <a:pt x="9071334" y="1807690"/>
                  <a:pt x="9147575" y="1807690"/>
                </a:cubicBezTo>
                <a:cubicBezTo>
                  <a:pt x="9173399" y="1865487"/>
                  <a:pt x="9249640" y="1789244"/>
                  <a:pt x="9147575" y="1807690"/>
                </a:cubicBezTo>
                <a:cubicBezTo>
                  <a:pt x="9102076" y="1775717"/>
                  <a:pt x="9045511" y="1769569"/>
                  <a:pt x="8968039" y="1769569"/>
                </a:cubicBezTo>
                <a:cubicBezTo>
                  <a:pt x="8757759" y="1673651"/>
                  <a:pt x="8476158" y="1655205"/>
                  <a:pt x="8240055" y="1591259"/>
                </a:cubicBezTo>
                <a:cubicBezTo>
                  <a:pt x="8968039" y="1603556"/>
                  <a:pt x="9479596" y="1757271"/>
                  <a:pt x="10093217" y="1941730"/>
                </a:cubicBezTo>
                <a:cubicBezTo>
                  <a:pt x="10546977" y="2089296"/>
                  <a:pt x="11006885" y="2287281"/>
                  <a:pt x="11408997" y="2459442"/>
                </a:cubicBezTo>
                <a:cubicBezTo>
                  <a:pt x="12105009" y="2747197"/>
                  <a:pt x="12596890" y="3086600"/>
                  <a:pt x="13158863" y="3443219"/>
                </a:cubicBezTo>
                <a:cubicBezTo>
                  <a:pt x="13248632" y="3494867"/>
                  <a:pt x="13664271" y="3814595"/>
                  <a:pt x="13728215" y="3794919"/>
                </a:cubicBezTo>
                <a:cubicBezTo>
                  <a:pt x="13766336" y="3782622"/>
                  <a:pt x="13728215" y="3769095"/>
                  <a:pt x="13708540" y="3756798"/>
                </a:cubicBezTo>
                <a:cubicBezTo>
                  <a:pt x="13580651" y="3635055"/>
                  <a:pt x="13324873" y="3482570"/>
                  <a:pt x="13236335" y="3418624"/>
                </a:cubicBezTo>
                <a:cubicBezTo>
                  <a:pt x="12641159" y="3022654"/>
                  <a:pt x="12162805" y="2702927"/>
                  <a:pt x="11504914" y="2377051"/>
                </a:cubicBezTo>
                <a:cubicBezTo>
                  <a:pt x="10719134" y="1987229"/>
                  <a:pt x="9901382" y="1699475"/>
                  <a:pt x="8987714" y="1457220"/>
                </a:cubicBezTo>
                <a:cubicBezTo>
                  <a:pt x="8929918" y="1437544"/>
                  <a:pt x="8834001" y="1431395"/>
                  <a:pt x="8789732" y="1411720"/>
                </a:cubicBezTo>
                <a:cubicBezTo>
                  <a:pt x="8789732" y="1411720"/>
                  <a:pt x="8968039" y="1405571"/>
                  <a:pt x="8834001" y="1373599"/>
                </a:cubicBezTo>
                <a:cubicBezTo>
                  <a:pt x="8687666" y="1341626"/>
                  <a:pt x="8361795" y="1283829"/>
                  <a:pt x="8297851" y="1259234"/>
                </a:cubicBezTo>
                <a:cubicBezTo>
                  <a:pt x="9121751" y="1361301"/>
                  <a:pt x="9825141" y="1585111"/>
                  <a:pt x="10521152" y="1807690"/>
                </a:cubicBezTo>
                <a:cubicBezTo>
                  <a:pt x="10527302" y="1833514"/>
                  <a:pt x="10559273" y="1827366"/>
                  <a:pt x="10585097" y="1827366"/>
                </a:cubicBezTo>
                <a:cubicBezTo>
                  <a:pt x="10585097" y="1853190"/>
                  <a:pt x="10617070" y="1847041"/>
                  <a:pt x="10642893" y="1847041"/>
                </a:cubicBezTo>
                <a:cubicBezTo>
                  <a:pt x="10655190" y="1879014"/>
                  <a:pt x="10668718" y="1847041"/>
                  <a:pt x="10642893" y="1847041"/>
                </a:cubicBezTo>
                <a:cubicBezTo>
                  <a:pt x="10636745" y="1821217"/>
                  <a:pt x="10604772" y="1833514"/>
                  <a:pt x="10585097" y="1827366"/>
                </a:cubicBezTo>
                <a:cubicBezTo>
                  <a:pt x="10578948" y="1801541"/>
                  <a:pt x="10546977" y="1807690"/>
                  <a:pt x="10521152" y="1807690"/>
                </a:cubicBezTo>
                <a:cubicBezTo>
                  <a:pt x="10201430" y="1635529"/>
                  <a:pt x="9837438" y="1513787"/>
                  <a:pt x="9479596" y="1373599"/>
                </a:cubicBezTo>
                <a:cubicBezTo>
                  <a:pt x="9563214" y="1393274"/>
                  <a:pt x="9485743" y="1315802"/>
                  <a:pt x="9479596" y="1373599"/>
                </a:cubicBezTo>
                <a:cubicBezTo>
                  <a:pt x="9345557" y="1373599"/>
                  <a:pt x="9293910" y="1315802"/>
                  <a:pt x="9403353" y="1315802"/>
                </a:cubicBezTo>
                <a:cubicBezTo>
                  <a:pt x="9633307" y="1315802"/>
                  <a:pt x="9997299" y="1481814"/>
                  <a:pt x="10151012" y="1495341"/>
                </a:cubicBezTo>
                <a:cubicBezTo>
                  <a:pt x="10151012" y="1513787"/>
                  <a:pt x="10189133" y="1507638"/>
                  <a:pt x="10207578" y="1513787"/>
                </a:cubicBezTo>
                <a:cubicBezTo>
                  <a:pt x="10214958" y="1533462"/>
                  <a:pt x="10246929" y="1527314"/>
                  <a:pt x="10265374" y="1533462"/>
                </a:cubicBezTo>
                <a:cubicBezTo>
                  <a:pt x="10271523" y="1591259"/>
                  <a:pt x="10348994" y="1513787"/>
                  <a:pt x="10265374" y="1533462"/>
                </a:cubicBezTo>
                <a:cubicBezTo>
                  <a:pt x="10265374" y="1507638"/>
                  <a:pt x="10233402" y="1513787"/>
                  <a:pt x="10207578" y="1513787"/>
                </a:cubicBezTo>
                <a:cubicBezTo>
                  <a:pt x="10207578" y="1489192"/>
                  <a:pt x="10175606" y="1495341"/>
                  <a:pt x="10151012" y="1495341"/>
                </a:cubicBezTo>
                <a:cubicBezTo>
                  <a:pt x="9983774" y="1405571"/>
                  <a:pt x="9881707" y="1379747"/>
                  <a:pt x="9659132" y="1315802"/>
                </a:cubicBezTo>
                <a:cubicBezTo>
                  <a:pt x="9633307" y="1309653"/>
                  <a:pt x="9127900" y="1181762"/>
                  <a:pt x="9127900" y="1157168"/>
                </a:cubicBezTo>
                <a:cubicBezTo>
                  <a:pt x="9127900" y="1157168"/>
                  <a:pt x="9587809" y="1207586"/>
                  <a:pt x="9403353" y="1157168"/>
                </a:cubicBezTo>
                <a:cubicBezTo>
                  <a:pt x="9109454" y="1079695"/>
                  <a:pt x="8872122" y="1035425"/>
                  <a:pt x="8597898" y="983777"/>
                </a:cubicBezTo>
                <a:cubicBezTo>
                  <a:pt x="8527805" y="971480"/>
                  <a:pt x="8131842" y="881710"/>
                  <a:pt x="8418362" y="919832"/>
                </a:cubicBezTo>
                <a:cubicBezTo>
                  <a:pt x="9102076" y="1021898"/>
                  <a:pt x="9625929" y="1163316"/>
                  <a:pt x="10189133" y="1353923"/>
                </a:cubicBezTo>
                <a:cubicBezTo>
                  <a:pt x="10233402" y="1367450"/>
                  <a:pt x="10521152" y="1463368"/>
                  <a:pt x="10425236" y="1411720"/>
                </a:cubicBezTo>
                <a:cubicBezTo>
                  <a:pt x="10182985" y="1297356"/>
                  <a:pt x="9939503" y="1195289"/>
                  <a:pt x="9677577" y="1117817"/>
                </a:cubicBezTo>
                <a:cubicBezTo>
                  <a:pt x="9939503" y="1149789"/>
                  <a:pt x="10125188" y="1265383"/>
                  <a:pt x="10367440" y="1315802"/>
                </a:cubicBezTo>
                <a:cubicBezTo>
                  <a:pt x="10380966" y="1341626"/>
                  <a:pt x="10393263" y="1315802"/>
                  <a:pt x="10367440" y="1315802"/>
                </a:cubicBezTo>
                <a:cubicBezTo>
                  <a:pt x="10246929" y="1251856"/>
                  <a:pt x="10131337" y="1181762"/>
                  <a:pt x="10009596" y="1117817"/>
                </a:cubicBezTo>
                <a:cubicBezTo>
                  <a:pt x="10157161" y="1117817"/>
                  <a:pt x="10239551" y="1201438"/>
                  <a:pt x="10348994" y="1219884"/>
                </a:cubicBezTo>
                <a:cubicBezTo>
                  <a:pt x="10399412" y="1227262"/>
                  <a:pt x="10457208" y="1201438"/>
                  <a:pt x="10521152" y="1219884"/>
                </a:cubicBezTo>
                <a:cubicBezTo>
                  <a:pt x="10559273" y="1227262"/>
                  <a:pt x="10751107" y="1341626"/>
                  <a:pt x="10802754" y="1335477"/>
                </a:cubicBezTo>
                <a:cubicBezTo>
                  <a:pt x="10891293" y="1315802"/>
                  <a:pt x="10681014" y="1271532"/>
                  <a:pt x="10661338" y="1259234"/>
                </a:cubicBezTo>
                <a:cubicBezTo>
                  <a:pt x="10655190" y="1245708"/>
                  <a:pt x="10699459" y="1227262"/>
                  <a:pt x="10719134" y="1239559"/>
                </a:cubicBezTo>
                <a:cubicBezTo>
                  <a:pt x="10489180" y="1079695"/>
                  <a:pt x="10119040" y="957953"/>
                  <a:pt x="9601335" y="823913"/>
                </a:cubicBezTo>
                <a:cubicBezTo>
                  <a:pt x="9345557" y="753819"/>
                  <a:pt x="8763908" y="625928"/>
                  <a:pt x="8495833" y="569361"/>
                </a:cubicBezTo>
                <a:cubicBezTo>
                  <a:pt x="8476158" y="561983"/>
                  <a:pt x="8252352" y="498037"/>
                  <a:pt x="8380242" y="511564"/>
                </a:cubicBezTo>
                <a:cubicBezTo>
                  <a:pt x="8847528" y="555834"/>
                  <a:pt x="9371381" y="664050"/>
                  <a:pt x="9747670" y="683725"/>
                </a:cubicBezTo>
                <a:cubicBezTo>
                  <a:pt x="9741521" y="671428"/>
                  <a:pt x="9787020" y="645604"/>
                  <a:pt x="9817763" y="683725"/>
                </a:cubicBezTo>
                <a:cubicBezTo>
                  <a:pt x="9953030" y="677576"/>
                  <a:pt x="10055095" y="747671"/>
                  <a:pt x="10151012" y="766117"/>
                </a:cubicBezTo>
                <a:cubicBezTo>
                  <a:pt x="10233402" y="779643"/>
                  <a:pt x="10476883" y="799319"/>
                  <a:pt x="10348994" y="747671"/>
                </a:cubicBezTo>
                <a:cubicBezTo>
                  <a:pt x="10079689" y="632077"/>
                  <a:pt x="9799317" y="619780"/>
                  <a:pt x="9563214" y="491889"/>
                </a:cubicBezTo>
                <a:cubicBezTo>
                  <a:pt x="9223817" y="300052"/>
                  <a:pt x="9843586" y="479591"/>
                  <a:pt x="9991151" y="530010"/>
                </a:cubicBezTo>
                <a:cubicBezTo>
                  <a:pt x="10079689" y="555834"/>
                  <a:pt x="10157161" y="575510"/>
                  <a:pt x="10246929" y="607482"/>
                </a:cubicBezTo>
                <a:cubicBezTo>
                  <a:pt x="10335467" y="639455"/>
                  <a:pt x="10610921" y="727995"/>
                  <a:pt x="10483032" y="664050"/>
                </a:cubicBezTo>
                <a:cubicBezTo>
                  <a:pt x="10361291" y="607482"/>
                  <a:pt x="10239551" y="569361"/>
                  <a:pt x="10131337" y="530010"/>
                </a:cubicBezTo>
                <a:cubicBezTo>
                  <a:pt x="10048947" y="498037"/>
                  <a:pt x="9549689" y="261931"/>
                  <a:pt x="9895234" y="332025"/>
                </a:cubicBezTo>
                <a:cubicBezTo>
                  <a:pt x="10041569" y="357849"/>
                  <a:pt x="10195281" y="441470"/>
                  <a:pt x="10348994" y="491889"/>
                </a:cubicBezTo>
                <a:cubicBezTo>
                  <a:pt x="10834726" y="651752"/>
                  <a:pt x="11262664" y="799319"/>
                  <a:pt x="11684451" y="983777"/>
                </a:cubicBezTo>
                <a:cubicBezTo>
                  <a:pt x="12813317" y="1463368"/>
                  <a:pt x="13766336" y="2229484"/>
                  <a:pt x="14730423" y="2830818"/>
                </a:cubicBezTo>
                <a:cubicBezTo>
                  <a:pt x="15210007" y="3130870"/>
                  <a:pt x="15753535" y="3405097"/>
                  <a:pt x="16327806" y="3564961"/>
                </a:cubicBezTo>
                <a:cubicBezTo>
                  <a:pt x="16315509" y="3564961"/>
                  <a:pt x="16303212" y="3571110"/>
                  <a:pt x="16289685" y="3578488"/>
                </a:cubicBezTo>
                <a:cubicBezTo>
                  <a:pt x="16289685" y="3578488"/>
                  <a:pt x="16519639" y="3642434"/>
                  <a:pt x="16583584" y="3654731"/>
                </a:cubicBezTo>
                <a:cubicBezTo>
                  <a:pt x="16845510" y="3724825"/>
                  <a:pt x="17267298" y="3846567"/>
                  <a:pt x="17510780" y="3852716"/>
                </a:cubicBezTo>
                <a:cubicBezTo>
                  <a:pt x="17504630" y="3896986"/>
                  <a:pt x="17580872" y="3865013"/>
                  <a:pt x="17606696" y="3872391"/>
                </a:cubicBezTo>
                <a:cubicBezTo>
                  <a:pt x="17689086" y="3935107"/>
                  <a:pt x="17772706" y="3852716"/>
                  <a:pt x="17606696" y="3872391"/>
                </a:cubicBezTo>
                <a:cubicBezTo>
                  <a:pt x="17612844" y="3833040"/>
                  <a:pt x="17536602" y="3865013"/>
                  <a:pt x="17510780" y="3852716"/>
                </a:cubicBezTo>
                <a:cubicBezTo>
                  <a:pt x="17314334" y="3795534"/>
                  <a:pt x="17088838" y="3763254"/>
                  <a:pt x="16880460" y="3712816"/>
                </a:cubicBezTo>
                <a:lnTo>
                  <a:pt x="16694426" y="3659045"/>
                </a:lnTo>
                <a:lnTo>
                  <a:pt x="16714240" y="3657036"/>
                </a:lnTo>
                <a:cubicBezTo>
                  <a:pt x="16727766" y="3654731"/>
                  <a:pt x="16740370" y="3651656"/>
                  <a:pt x="16743446" y="3654731"/>
                </a:cubicBezTo>
                <a:cubicBezTo>
                  <a:pt x="16705324" y="3603083"/>
                  <a:pt x="16519639" y="3584637"/>
                  <a:pt x="16327806" y="3520691"/>
                </a:cubicBezTo>
                <a:cubicBezTo>
                  <a:pt x="14775922" y="2983303"/>
                  <a:pt x="13790930" y="2025351"/>
                  <a:pt x="12469001" y="1277680"/>
                </a:cubicBezTo>
                <a:cubicBezTo>
                  <a:pt x="12066888" y="1047723"/>
                  <a:pt x="11600831" y="855886"/>
                  <a:pt x="11172894" y="645604"/>
                </a:cubicBezTo>
                <a:cubicBezTo>
                  <a:pt x="11122478" y="619780"/>
                  <a:pt x="10891293" y="498037"/>
                  <a:pt x="11057302" y="549685"/>
                </a:cubicBezTo>
                <a:cubicBezTo>
                  <a:pt x="11320459" y="625928"/>
                  <a:pt x="11620506" y="811616"/>
                  <a:pt x="11824637" y="785792"/>
                </a:cubicBezTo>
                <a:cubicBezTo>
                  <a:pt x="11824637" y="843589"/>
                  <a:pt x="11908256" y="766117"/>
                  <a:pt x="11824637" y="785792"/>
                </a:cubicBezTo>
                <a:cubicBezTo>
                  <a:pt x="11620506" y="703401"/>
                  <a:pt x="11300783" y="441470"/>
                  <a:pt x="11057302" y="313579"/>
                </a:cubicBezTo>
                <a:cubicBezTo>
                  <a:pt x="10987209" y="274228"/>
                  <a:pt x="10649041" y="159864"/>
                  <a:pt x="10840875" y="134040"/>
                </a:cubicBezTo>
                <a:cubicBezTo>
                  <a:pt x="11122478" y="197985"/>
                  <a:pt x="11326607" y="325876"/>
                  <a:pt x="11626656" y="370146"/>
                </a:cubicBezTo>
                <a:cubicBezTo>
                  <a:pt x="11632803" y="427943"/>
                  <a:pt x="11710274" y="351700"/>
                  <a:pt x="11626656" y="370146"/>
                </a:cubicBezTo>
                <a:cubicBezTo>
                  <a:pt x="11550413" y="300052"/>
                  <a:pt x="11434821" y="281606"/>
                  <a:pt x="11352431" y="236107"/>
                </a:cubicBezTo>
                <a:cubicBezTo>
                  <a:pt x="11051155" y="70094"/>
                  <a:pt x="11652478" y="306201"/>
                  <a:pt x="11646331" y="313579"/>
                </a:cubicBezTo>
                <a:cubicBezTo>
                  <a:pt x="11710274" y="287755"/>
                  <a:pt x="11460645" y="159864"/>
                  <a:pt x="11447118" y="134040"/>
                </a:cubicBezTo>
                <a:cubicBezTo>
                  <a:pt x="11447118" y="140189"/>
                  <a:pt x="11556562" y="147567"/>
                  <a:pt x="11568859" y="134040"/>
                </a:cubicBezTo>
                <a:cubicBezTo>
                  <a:pt x="11614358" y="83621"/>
                  <a:pt x="11390552" y="57797"/>
                  <a:pt x="11352431" y="0"/>
                </a:cubicBezTo>
                <a:close/>
              </a:path>
            </a:pathLst>
          </a:custGeom>
          <a:effectLst/>
        </p:spPr>
        <p:txBody>
          <a:bodyPr wrap="square">
            <a:noAutofit/>
          </a:bodyPr>
          <a:lstStyle>
            <a:lvl1pPr marL="0" indent="0">
              <a:buNone/>
              <a:defRPr sz="1575">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72194718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49" name="Picture Placeholder 13"/>
          <p:cNvSpPr>
            <a:spLocks noGrp="1"/>
          </p:cNvSpPr>
          <p:nvPr>
            <p:ph type="pic" sz="quarter" idx="14"/>
          </p:nvPr>
        </p:nvSpPr>
        <p:spPr>
          <a:xfrm>
            <a:off x="0" y="0"/>
            <a:ext cx="9144000" cy="5143500"/>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spTree>
    <p:extLst>
      <p:ext uri="{BB962C8B-B14F-4D97-AF65-F5344CB8AC3E}">
        <p14:creationId xmlns:p14="http://schemas.microsoft.com/office/powerpoint/2010/main" val="42008913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pp features">
    <p:spTree>
      <p:nvGrpSpPr>
        <p:cNvPr id="1" name=""/>
        <p:cNvGrpSpPr/>
        <p:nvPr/>
      </p:nvGrpSpPr>
      <p:grpSpPr>
        <a:xfrm>
          <a:off x="0" y="0"/>
          <a:ext cx="0" cy="0"/>
          <a:chOff x="0" y="0"/>
          <a:chExt cx="0" cy="0"/>
        </a:xfrm>
      </p:grpSpPr>
      <p:sp>
        <p:nvSpPr>
          <p:cNvPr id="4" name="Picture Placeholder 13"/>
          <p:cNvSpPr>
            <a:spLocks noGrp="1"/>
          </p:cNvSpPr>
          <p:nvPr>
            <p:ph type="pic" sz="quarter" idx="14"/>
          </p:nvPr>
        </p:nvSpPr>
        <p:spPr>
          <a:xfrm>
            <a:off x="5765348" y="1060125"/>
            <a:ext cx="1636663" cy="2885378"/>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spTree>
    <p:extLst>
      <p:ext uri="{BB962C8B-B14F-4D97-AF65-F5344CB8AC3E}">
        <p14:creationId xmlns:p14="http://schemas.microsoft.com/office/powerpoint/2010/main" val="159746179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pp features">
    <p:spTree>
      <p:nvGrpSpPr>
        <p:cNvPr id="1" name=""/>
        <p:cNvGrpSpPr/>
        <p:nvPr/>
      </p:nvGrpSpPr>
      <p:grpSpPr>
        <a:xfrm>
          <a:off x="0" y="0"/>
          <a:ext cx="0" cy="0"/>
          <a:chOff x="0" y="0"/>
          <a:chExt cx="0" cy="0"/>
        </a:xfrm>
      </p:grpSpPr>
      <p:sp>
        <p:nvSpPr>
          <p:cNvPr id="111" name="Picture Placeholder 13">
            <a:extLst>
              <a:ext uri="{FF2B5EF4-FFF2-40B4-BE49-F238E27FC236}">
                <a16:creationId xmlns:a16="http://schemas.microsoft.com/office/drawing/2014/main" id="{320510A6-CFA1-B949-A389-23542C07A0AF}"/>
              </a:ext>
            </a:extLst>
          </p:cNvPr>
          <p:cNvSpPr>
            <a:spLocks noGrp="1"/>
          </p:cNvSpPr>
          <p:nvPr>
            <p:ph type="pic" sz="quarter" idx="14"/>
          </p:nvPr>
        </p:nvSpPr>
        <p:spPr>
          <a:xfrm>
            <a:off x="1123882" y="1558136"/>
            <a:ext cx="2753274" cy="1742967"/>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spTree>
    <p:extLst>
      <p:ext uri="{BB962C8B-B14F-4D97-AF65-F5344CB8AC3E}">
        <p14:creationId xmlns:p14="http://schemas.microsoft.com/office/powerpoint/2010/main" val="56567953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sktop Web Mockup">
    <p:spTree>
      <p:nvGrpSpPr>
        <p:cNvPr id="1" name=""/>
        <p:cNvGrpSpPr/>
        <p:nvPr/>
      </p:nvGrpSpPr>
      <p:grpSpPr>
        <a:xfrm>
          <a:off x="0" y="0"/>
          <a:ext cx="0" cy="0"/>
          <a:chOff x="0" y="0"/>
          <a:chExt cx="0" cy="0"/>
        </a:xfrm>
      </p:grpSpPr>
      <p:sp>
        <p:nvSpPr>
          <p:cNvPr id="18" name="Picture Placeholder 13"/>
          <p:cNvSpPr>
            <a:spLocks noGrp="1"/>
          </p:cNvSpPr>
          <p:nvPr>
            <p:ph type="pic" sz="quarter" idx="14"/>
          </p:nvPr>
        </p:nvSpPr>
        <p:spPr>
          <a:xfrm>
            <a:off x="5250158" y="1624453"/>
            <a:ext cx="2753274" cy="1561876"/>
          </a:xfrm>
          <a:prstGeom prst="rect">
            <a:avLst/>
          </a:prstGeom>
          <a:solidFill>
            <a:schemeClr val="bg1">
              <a:lumMod val="95000"/>
            </a:schemeClr>
          </a:solidFill>
          <a:effectLst/>
        </p:spPr>
        <p:txBody>
          <a:bodyPr>
            <a:normAutofit/>
          </a:bodyPr>
          <a:lstStyle>
            <a:lvl1pPr marL="0" indent="0">
              <a:buNone/>
              <a:defRPr sz="900" b="0" i="0">
                <a:ln>
                  <a:noFill/>
                </a:ln>
                <a:solidFill>
                  <a:schemeClr val="tx2"/>
                </a:solidFill>
                <a:latin typeface="Roboto Regular" charset="0"/>
                <a:ea typeface="Roboto Regular" charset="0"/>
                <a:cs typeface="Roboto Regular" charset="0"/>
              </a:defRPr>
            </a:lvl1pPr>
          </a:lstStyle>
          <a:p>
            <a:endParaRPr lang="en-US" dirty="0"/>
          </a:p>
        </p:txBody>
      </p:sp>
    </p:spTree>
    <p:extLst>
      <p:ext uri="{BB962C8B-B14F-4D97-AF65-F5344CB8AC3E}">
        <p14:creationId xmlns:p14="http://schemas.microsoft.com/office/powerpoint/2010/main" val="6519075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12/23/2019</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36333928"/>
      </p:ext>
    </p:extLst>
  </p:cSld>
  <p:clrMap bg1="lt1" tx1="dk1" bg2="lt2" tx2="dk2" accent1="accent1" accent2="accent2" accent3="accent3" accent4="accent4" accent5="accent5" accent6="accent6" hlink="hlink" folHlink="folHlink"/>
  <p:sldLayoutIdLst>
    <p:sldLayoutId id="2147483973" r:id="rId1"/>
    <p:sldLayoutId id="2147483980" r:id="rId2"/>
    <p:sldLayoutId id="2147483979" r:id="rId3"/>
    <p:sldLayoutId id="2147483974" r:id="rId4"/>
    <p:sldLayoutId id="2147483956" r:id="rId5"/>
    <p:sldLayoutId id="2147483953" r:id="rId6"/>
    <p:sldLayoutId id="2147483959" r:id="rId7"/>
    <p:sldLayoutId id="2147483960" r:id="rId8"/>
    <p:sldLayoutId id="2147483958" r:id="rId9"/>
  </p:sldLayoutIdLst>
  <p:transition spd="med"/>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8.emf"/></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3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4.jp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6.jpg"/></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5.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52.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49.JP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0.JP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4.xml"/><Relationship Id="rId4" Type="http://schemas.openxmlformats.org/officeDocument/2006/relationships/image" Target="../media/image54.JPG"/></Relationships>
</file>

<file path=ppt/slides/_rels/slide63.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9C71D7-49EE-CD4F-9169-55F1D77302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743138" y="-743856"/>
            <a:ext cx="3212862" cy="4772670"/>
          </a:xfrm>
          <a:prstGeom prst="rect">
            <a:avLst/>
          </a:prstGeom>
        </p:spPr>
      </p:pic>
      <p:sp>
        <p:nvSpPr>
          <p:cNvPr id="1881" name="Rectangle 1880"/>
          <p:cNvSpPr/>
          <p:nvPr/>
        </p:nvSpPr>
        <p:spPr>
          <a:xfrm>
            <a:off x="3516231" y="2809314"/>
            <a:ext cx="2111536" cy="2993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2015" y="3248910"/>
            <a:ext cx="3510832" cy="1477328"/>
          </a:xfrm>
          <a:prstGeom prst="rect">
            <a:avLst/>
          </a:prstGeom>
          <a:noFill/>
        </p:spPr>
        <p:txBody>
          <a:bodyPr wrap="square" rtlCol="0">
            <a:spAutoFit/>
          </a:bodyPr>
          <a:lstStyle/>
          <a:p>
            <a:pPr algn="ct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Prepared by:</a:t>
            </a:r>
          </a:p>
          <a:p>
            <a:pPr algn="ct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Ahmad </a:t>
            </a:r>
            <a:r>
              <a:rPr lang="en-US" sz="1800" b="1" spc="600" dirty="0" err="1">
                <a:solidFill>
                  <a:schemeClr val="tx2"/>
                </a:solidFill>
                <a:latin typeface="Times New Roman" panose="02020603050405020304" pitchFamily="18" charset="0"/>
                <a:ea typeface="Nunito Black" charset="0"/>
                <a:cs typeface="Times New Roman" panose="02020603050405020304" pitchFamily="18" charset="0"/>
              </a:rPr>
              <a:t>Quzmar</a:t>
            </a: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 </a:t>
            </a:r>
          </a:p>
          <a:p>
            <a:pPr algn="ct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Ahmad </a:t>
            </a:r>
            <a:r>
              <a:rPr lang="en-US" sz="1800" b="1" spc="600" dirty="0" err="1">
                <a:solidFill>
                  <a:schemeClr val="tx2"/>
                </a:solidFill>
                <a:latin typeface="Times New Roman" panose="02020603050405020304" pitchFamily="18" charset="0"/>
                <a:ea typeface="Nunito Black" charset="0"/>
                <a:cs typeface="Times New Roman" panose="02020603050405020304" pitchFamily="18" charset="0"/>
              </a:rPr>
              <a:t>Sabobeh</a:t>
            </a:r>
            <a:endParaRPr lang="en-US" sz="1800" b="1" spc="600" dirty="0">
              <a:solidFill>
                <a:schemeClr val="tx2"/>
              </a:solidFill>
              <a:latin typeface="Times New Roman" panose="02020603050405020304" pitchFamily="18" charset="0"/>
              <a:ea typeface="Nunito Black" charset="0"/>
              <a:cs typeface="Times New Roman" panose="02020603050405020304" pitchFamily="18" charset="0"/>
            </a:endParaRPr>
          </a:p>
          <a:p>
            <a:pPr algn="ctr"/>
            <a:r>
              <a:rPr lang="en-US" sz="1800" b="1" spc="600" dirty="0" err="1">
                <a:solidFill>
                  <a:schemeClr val="tx2"/>
                </a:solidFill>
                <a:latin typeface="Times New Roman" panose="02020603050405020304" pitchFamily="18" charset="0"/>
                <a:ea typeface="Nunito Black" charset="0"/>
                <a:cs typeface="Times New Roman" panose="02020603050405020304" pitchFamily="18" charset="0"/>
              </a:rPr>
              <a:t>Haitham</a:t>
            </a: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 </a:t>
            </a:r>
            <a:r>
              <a:rPr lang="en-US" sz="1800" b="1" spc="600" dirty="0" err="1">
                <a:solidFill>
                  <a:schemeClr val="tx2"/>
                </a:solidFill>
                <a:latin typeface="Times New Roman" panose="02020603050405020304" pitchFamily="18" charset="0"/>
                <a:ea typeface="Nunito Black" charset="0"/>
                <a:cs typeface="Times New Roman" panose="02020603050405020304" pitchFamily="18" charset="0"/>
              </a:rPr>
              <a:t>Estetieh</a:t>
            </a:r>
            <a:endParaRPr lang="en-US" sz="1800" b="1" spc="600" dirty="0">
              <a:solidFill>
                <a:schemeClr val="tx2"/>
              </a:solidFill>
              <a:latin typeface="Times New Roman" panose="02020603050405020304" pitchFamily="18" charset="0"/>
              <a:ea typeface="Nunito Black" charset="0"/>
              <a:cs typeface="Times New Roman" panose="02020603050405020304" pitchFamily="18" charset="0"/>
            </a:endParaRPr>
          </a:p>
          <a:p>
            <a:pPr algn="ct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Omar Al-</a:t>
            </a:r>
            <a:r>
              <a:rPr lang="en-US" sz="1800" b="1" spc="600" dirty="0" err="1">
                <a:solidFill>
                  <a:schemeClr val="tx2"/>
                </a:solidFill>
                <a:latin typeface="Times New Roman" panose="02020603050405020304" pitchFamily="18" charset="0"/>
                <a:ea typeface="Nunito Black" charset="0"/>
                <a:cs typeface="Times New Roman" panose="02020603050405020304" pitchFamily="18" charset="0"/>
              </a:rPr>
              <a:t>Qadah</a:t>
            </a:r>
            <a:endParaRPr lang="en-US" sz="1800" b="1" spc="600" dirty="0">
              <a:solidFill>
                <a:schemeClr val="tx2"/>
              </a:solidFill>
              <a:latin typeface="Times New Roman" panose="02020603050405020304" pitchFamily="18" charset="0"/>
              <a:ea typeface="Nunito Black" charset="0"/>
              <a:cs typeface="Times New Roman" panose="02020603050405020304" pitchFamily="18" charset="0"/>
            </a:endParaRPr>
          </a:p>
        </p:txBody>
      </p:sp>
      <p:sp>
        <p:nvSpPr>
          <p:cNvPr id="6" name="TextBox 5"/>
          <p:cNvSpPr txBox="1"/>
          <p:nvPr/>
        </p:nvSpPr>
        <p:spPr>
          <a:xfrm>
            <a:off x="4067422" y="3839677"/>
            <a:ext cx="4764157" cy="646331"/>
          </a:xfrm>
          <a:prstGeom prst="rect">
            <a:avLst/>
          </a:prstGeom>
          <a:noFill/>
        </p:spPr>
        <p:txBody>
          <a:bodyPr wrap="square" rtlCol="0">
            <a:spAutoFit/>
          </a:bodyPr>
          <a:lstStyle/>
          <a:p>
            <a:pPr algn="ctr"/>
            <a:r>
              <a:rPr lang="en-US" sz="1800" b="1" spc="600" dirty="0">
                <a:solidFill>
                  <a:schemeClr val="tx2"/>
                </a:solidFill>
                <a:latin typeface="Times New Roman" panose="02020603050405020304" pitchFamily="18" charset="0"/>
                <a:ea typeface="Nunito Black" charset="0"/>
                <a:cs typeface="Times New Roman" panose="02020603050405020304" pitchFamily="18" charset="0"/>
              </a:rPr>
              <a:t>Under the supervision of Dr. Mohammad N. </a:t>
            </a:r>
            <a:r>
              <a:rPr lang="en-US" sz="1800" b="1" spc="600" dirty="0" err="1">
                <a:solidFill>
                  <a:schemeClr val="tx2"/>
                </a:solidFill>
                <a:latin typeface="Times New Roman" panose="02020603050405020304" pitchFamily="18" charset="0"/>
                <a:ea typeface="Nunito Black" charset="0"/>
                <a:cs typeface="Times New Roman" panose="02020603050405020304" pitchFamily="18" charset="0"/>
              </a:rPr>
              <a:t>Almasri</a:t>
            </a:r>
            <a:endParaRPr lang="en-US" sz="1800" b="1" spc="600" dirty="0">
              <a:solidFill>
                <a:schemeClr val="tx2"/>
              </a:solidFill>
              <a:latin typeface="Times New Roman" panose="02020603050405020304" pitchFamily="18" charset="0"/>
              <a:ea typeface="Nunito Black" charset="0"/>
              <a:cs typeface="Times New Roman" panose="02020603050405020304" pitchFamily="18" charset="0"/>
            </a:endParaRPr>
          </a:p>
        </p:txBody>
      </p:sp>
      <p:sp>
        <p:nvSpPr>
          <p:cNvPr id="7" name="TextBox 6"/>
          <p:cNvSpPr txBox="1"/>
          <p:nvPr/>
        </p:nvSpPr>
        <p:spPr>
          <a:xfrm>
            <a:off x="675859" y="1197305"/>
            <a:ext cx="8288242" cy="1569660"/>
          </a:xfrm>
          <a:prstGeom prst="rect">
            <a:avLst/>
          </a:prstGeom>
          <a:noFill/>
        </p:spPr>
        <p:txBody>
          <a:bodyPr wrap="square" rtlCol="0">
            <a:spAutoFit/>
          </a:bodyPr>
          <a:lstStyle/>
          <a:p>
            <a:pPr algn="ctr" rtl="1"/>
            <a:r>
              <a:rPr lang="en-US" sz="2400" b="1" spc="600" dirty="0">
                <a:solidFill>
                  <a:schemeClr val="tx2"/>
                </a:solidFill>
                <a:latin typeface="Times New Roman" panose="02020603050405020304" pitchFamily="18" charset="0"/>
                <a:ea typeface="Nunito Black" charset="0"/>
                <a:cs typeface="Times New Roman" panose="02020603050405020304" pitchFamily="18" charset="0"/>
              </a:rPr>
              <a:t>The use of WEAP for the assessment of the clustering of the water service providers and the design of a storm water collection network for </a:t>
            </a:r>
            <a:r>
              <a:rPr lang="en-US" sz="2400" b="1" spc="600" dirty="0" err="1">
                <a:solidFill>
                  <a:schemeClr val="tx2"/>
                </a:solidFill>
                <a:latin typeface="Times New Roman" panose="02020603050405020304" pitchFamily="18" charset="0"/>
                <a:ea typeface="Nunito Black" charset="0"/>
                <a:cs typeface="Times New Roman" panose="02020603050405020304" pitchFamily="18" charset="0"/>
              </a:rPr>
              <a:t>Anabta</a:t>
            </a:r>
            <a:endParaRPr lang="en-US" sz="2400" b="1" spc="600" dirty="0">
              <a:solidFill>
                <a:schemeClr val="tx2"/>
              </a:solidFill>
              <a:latin typeface="Times New Roman" panose="02020603050405020304" pitchFamily="18" charset="0"/>
              <a:ea typeface="Nunito Black" charset="0"/>
              <a:cs typeface="Times New Roman" panose="02020603050405020304" pitchFamily="18" charset="0"/>
            </a:endParaRPr>
          </a:p>
        </p:txBody>
      </p:sp>
    </p:spTree>
    <p:extLst>
      <p:ext uri="{BB962C8B-B14F-4D97-AF65-F5344CB8AC3E}">
        <p14:creationId xmlns:p14="http://schemas.microsoft.com/office/powerpoint/2010/main" val="51321943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19574" y="1528234"/>
            <a:ext cx="6075253" cy="2462213"/>
          </a:xfrm>
          <a:prstGeom prst="rect">
            <a:avLst/>
          </a:prstGeom>
          <a:noFill/>
        </p:spPr>
        <p:txBody>
          <a:bodyPr wrap="none" rtlCol="0">
            <a:spAutoFit/>
          </a:bodyPr>
          <a:lstStyle/>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Free</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User-Friendly</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Available with over 25 languages</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Used for future planning of water resources</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Easy to learn</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Fast technical support</a:t>
            </a:r>
          </a:p>
          <a:p>
            <a:pPr lvl="0"/>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168507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WEAP</a:t>
            </a:r>
          </a:p>
        </p:txBody>
      </p:sp>
      <p:sp>
        <p:nvSpPr>
          <p:cNvPr id="6" name="Rectangle 5"/>
          <p:cNvSpPr/>
          <p:nvPr/>
        </p:nvSpPr>
        <p:spPr>
          <a:xfrm>
            <a:off x="379231" y="743404"/>
            <a:ext cx="2670411" cy="553998"/>
          </a:xfrm>
          <a:prstGeom prst="rect">
            <a:avLst/>
          </a:prstGeom>
        </p:spPr>
        <p:txBody>
          <a:bodyPr wrap="none">
            <a:spAutoFit/>
          </a:bodyPr>
          <a:lstStyle/>
          <a:p>
            <a:r>
              <a:rPr lang="en-US" sz="3000" b="1" spc="225" dirty="0">
                <a:solidFill>
                  <a:schemeClr val="accent1"/>
                </a:solidFill>
                <a:latin typeface="Times New Roman" panose="02020603050405020304" pitchFamily="18" charset="0"/>
                <a:ea typeface="Nunito Bold" charset="0"/>
                <a:cs typeface="Times New Roman" panose="02020603050405020304" pitchFamily="18" charset="0"/>
              </a:rPr>
              <a:t>Why WEAP?</a:t>
            </a:r>
            <a:endParaRPr lang="en-US" sz="3000" dirty="0"/>
          </a:p>
        </p:txBody>
      </p:sp>
    </p:spTree>
    <p:extLst>
      <p:ext uri="{BB962C8B-B14F-4D97-AF65-F5344CB8AC3E}">
        <p14:creationId xmlns:p14="http://schemas.microsoft.com/office/powerpoint/2010/main" val="331018267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354900" y="1095438"/>
            <a:ext cx="8748998" cy="3477875"/>
          </a:xfrm>
          <a:prstGeom prst="rect">
            <a:avLst/>
          </a:prstGeom>
          <a:noFill/>
        </p:spPr>
        <p:txBody>
          <a:bodyPr wrap="none" rtlCol="0">
            <a:spAutoFit/>
          </a:bodyPr>
          <a:lstStyle/>
          <a:p>
            <a:pPr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Clustering is the process of assembling a bunch of LGUs</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within one group, called cluster. In our project, we used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 31-cluster map proposed by specialists.</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following are some of the criteria followed by the specialists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in establishing the clusters:</a:t>
            </a:r>
          </a:p>
          <a:p>
            <a:pPr marL="45720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Existence of shared water source</a:t>
            </a:r>
          </a:p>
          <a:p>
            <a:pPr marL="45720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Acceptance of LGUs to collaborate and share a certain source</a:t>
            </a:r>
          </a:p>
          <a:p>
            <a:pPr marL="45720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Existence of  water infrastructure such as pipelines</a:t>
            </a:r>
          </a:p>
          <a:p>
            <a:pPr marL="45720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Catchment (watershed) boundary</a:t>
            </a: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2056973"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Clusters</a:t>
            </a:r>
          </a:p>
        </p:txBody>
      </p:sp>
    </p:spTree>
    <p:extLst>
      <p:ext uri="{BB962C8B-B14F-4D97-AF65-F5344CB8AC3E}">
        <p14:creationId xmlns:p14="http://schemas.microsoft.com/office/powerpoint/2010/main" val="282636292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19574" y="1490981"/>
            <a:ext cx="8295669" cy="3139321"/>
          </a:xfrm>
          <a:prstGeom prst="rect">
            <a:avLst/>
          </a:prstGeom>
          <a:noFill/>
        </p:spPr>
        <p:txBody>
          <a:bodyPr wrap="none" rtlCol="0">
            <a:spAutoFit/>
          </a:bodyPr>
          <a:lstStyle/>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Reduction of the number of water service providers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from over 300 to 31 only.</a:t>
            </a: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More centralization and independency for each cluster.</a:t>
            </a: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More flexibility in the water distribution process.</a:t>
            </a: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 decrease in conflicts and disputes.</a:t>
            </a: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LGUs will get water impartially as water resources will be</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controlled more efficiently.</a:t>
            </a: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Attracting stakeholders to implement water-related projects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in the study area.</a:t>
            </a: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2056973"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Clusters</a:t>
            </a:r>
          </a:p>
        </p:txBody>
      </p:sp>
      <p:sp>
        <p:nvSpPr>
          <p:cNvPr id="2" name="Rectangle 1"/>
          <p:cNvSpPr/>
          <p:nvPr/>
        </p:nvSpPr>
        <p:spPr>
          <a:xfrm>
            <a:off x="379231" y="743404"/>
            <a:ext cx="2395207" cy="553998"/>
          </a:xfrm>
          <a:prstGeom prst="rect">
            <a:avLst/>
          </a:prstGeom>
        </p:spPr>
        <p:txBody>
          <a:bodyPr wrap="none">
            <a:spAutoFit/>
          </a:bodyPr>
          <a:lstStyle/>
          <a:p>
            <a:r>
              <a:rPr lang="en-US" sz="3000" b="1" spc="225" dirty="0">
                <a:solidFill>
                  <a:schemeClr val="accent1"/>
                </a:solidFill>
                <a:latin typeface="Times New Roman" panose="02020603050405020304" pitchFamily="18" charset="0"/>
                <a:ea typeface="Nunito Bold" charset="0"/>
                <a:cs typeface="Times New Roman" panose="02020603050405020304" pitchFamily="18" charset="0"/>
              </a:rPr>
              <a:t>Advantages</a:t>
            </a:r>
            <a:endParaRPr lang="en-US" sz="3000" dirty="0"/>
          </a:p>
        </p:txBody>
      </p:sp>
    </p:spTree>
    <p:extLst>
      <p:ext uri="{BB962C8B-B14F-4D97-AF65-F5344CB8AC3E}">
        <p14:creationId xmlns:p14="http://schemas.microsoft.com/office/powerpoint/2010/main" val="194613467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19574" y="1528234"/>
            <a:ext cx="8857746" cy="1785104"/>
          </a:xfrm>
          <a:prstGeom prst="rect">
            <a:avLst/>
          </a:prstGeom>
          <a:noFill/>
        </p:spPr>
        <p:txBody>
          <a:bodyPr wrap="none" rtlCol="0">
            <a:spAutoFit/>
          </a:bodyPr>
          <a:lstStyle/>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People in a certain LGU refrain to share water existing under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their control with other LGUs.</a:t>
            </a:r>
          </a:p>
          <a:p>
            <a:pPr lvl="0"/>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startAt="2"/>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Conducting the clustering process needs time to persuade people</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and maybe resorting to intimidate them might be needed.</a:t>
            </a: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2056973"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Clusters</a:t>
            </a:r>
          </a:p>
        </p:txBody>
      </p:sp>
      <p:sp>
        <p:nvSpPr>
          <p:cNvPr id="2" name="Rectangle 1"/>
          <p:cNvSpPr/>
          <p:nvPr/>
        </p:nvSpPr>
        <p:spPr>
          <a:xfrm>
            <a:off x="379231" y="743404"/>
            <a:ext cx="2268570" cy="553998"/>
          </a:xfrm>
          <a:prstGeom prst="rect">
            <a:avLst/>
          </a:prstGeom>
        </p:spPr>
        <p:txBody>
          <a:bodyPr wrap="none">
            <a:spAutoFit/>
          </a:bodyPr>
          <a:lstStyle/>
          <a:p>
            <a:r>
              <a:rPr lang="en-US" sz="3000" b="1" spc="225" dirty="0">
                <a:solidFill>
                  <a:schemeClr val="accent1"/>
                </a:solidFill>
                <a:latin typeface="Times New Roman" panose="02020603050405020304" pitchFamily="18" charset="0"/>
                <a:ea typeface="Nunito Bold" charset="0"/>
                <a:cs typeface="Times New Roman" panose="02020603050405020304" pitchFamily="18" charset="0"/>
              </a:rPr>
              <a:t>Challenges</a:t>
            </a:r>
            <a:endParaRPr lang="en-US" sz="3000" dirty="0"/>
          </a:p>
        </p:txBody>
      </p:sp>
    </p:spTree>
    <p:extLst>
      <p:ext uri="{BB962C8B-B14F-4D97-AF65-F5344CB8AC3E}">
        <p14:creationId xmlns:p14="http://schemas.microsoft.com/office/powerpoint/2010/main" val="135308389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97073"/>
            <a:ext cx="2056973"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Clusters</a:t>
            </a:r>
          </a:p>
        </p:txBody>
      </p:sp>
      <p:pic>
        <p:nvPicPr>
          <p:cNvPr id="3" name="Picture 2"/>
          <p:cNvPicPr>
            <a:picLocks noChangeAspect="1"/>
          </p:cNvPicPr>
          <p:nvPr/>
        </p:nvPicPr>
        <p:blipFill>
          <a:blip r:embed="rId2"/>
          <a:stretch>
            <a:fillRect/>
          </a:stretch>
        </p:blipFill>
        <p:spPr>
          <a:xfrm>
            <a:off x="5849296" y="0"/>
            <a:ext cx="3294704" cy="5026410"/>
          </a:xfrm>
          <a:prstGeom prst="rect">
            <a:avLst/>
          </a:prstGeom>
        </p:spPr>
      </p:pic>
      <p:sp>
        <p:nvSpPr>
          <p:cNvPr id="8" name="TextBox 7">
            <a:extLst>
              <a:ext uri="{FF2B5EF4-FFF2-40B4-BE49-F238E27FC236}">
                <a16:creationId xmlns:a16="http://schemas.microsoft.com/office/drawing/2014/main" id="{B9CD399F-23E0-3C4A-B871-1856D5AD4D60}"/>
              </a:ext>
            </a:extLst>
          </p:cNvPr>
          <p:cNvSpPr txBox="1"/>
          <p:nvPr/>
        </p:nvSpPr>
        <p:spPr>
          <a:xfrm>
            <a:off x="354900" y="1795262"/>
            <a:ext cx="5018490" cy="769441"/>
          </a:xfrm>
          <a:prstGeom prst="rect">
            <a:avLst/>
          </a:prstGeom>
          <a:noFill/>
        </p:spPr>
        <p:txBody>
          <a:bodyPr wrap="none" rtlCol="0">
            <a:spAutoFit/>
          </a:bodyPr>
          <a:lstStyle/>
          <a:p>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following figure shows the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clusters as proposed in the Road Map </a:t>
            </a:r>
          </a:p>
        </p:txBody>
      </p:sp>
    </p:spTree>
    <p:extLst>
      <p:ext uri="{BB962C8B-B14F-4D97-AF65-F5344CB8AC3E}">
        <p14:creationId xmlns:p14="http://schemas.microsoft.com/office/powerpoint/2010/main" val="280321568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97073"/>
            <a:ext cx="2056973"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Clusters</a:t>
            </a:r>
          </a:p>
        </p:txBody>
      </p:sp>
      <p:sp>
        <p:nvSpPr>
          <p:cNvPr id="9" name="TextBox 8"/>
          <p:cNvSpPr txBox="1"/>
          <p:nvPr/>
        </p:nvSpPr>
        <p:spPr>
          <a:xfrm>
            <a:off x="166234" y="710136"/>
            <a:ext cx="4160520" cy="261610"/>
          </a:xfrm>
          <a:prstGeom prst="rect">
            <a:avLst/>
          </a:prstGeom>
          <a:noFill/>
        </p:spPr>
        <p:txBody>
          <a:bodyPr wrap="square" rtlCol="0">
            <a:spAutoFit/>
          </a:bodyPr>
          <a:lstStyle/>
          <a:p>
            <a:r>
              <a:rPr lang="en-US" sz="1100" i="1" dirty="0">
                <a:solidFill>
                  <a:schemeClr val="tx1">
                    <a:lumMod val="50000"/>
                  </a:schemeClr>
                </a:solidFill>
              </a:rPr>
              <a:t>Table 1:  clusters names and  main LGUs</a:t>
            </a:r>
          </a:p>
        </p:txBody>
      </p:sp>
      <p:graphicFrame>
        <p:nvGraphicFramePr>
          <p:cNvPr id="12" name="Table 11"/>
          <p:cNvGraphicFramePr>
            <a:graphicFrameLocks noGrp="1"/>
          </p:cNvGraphicFramePr>
          <p:nvPr>
            <p:extLst>
              <p:ext uri="{D42A27DB-BD31-4B8C-83A1-F6EECF244321}">
                <p14:modId xmlns:p14="http://schemas.microsoft.com/office/powerpoint/2010/main" val="3337302030"/>
              </p:ext>
            </p:extLst>
          </p:nvPr>
        </p:nvGraphicFramePr>
        <p:xfrm>
          <a:off x="179476" y="1010244"/>
          <a:ext cx="8394780" cy="3632116"/>
        </p:xfrm>
        <a:graphic>
          <a:graphicData uri="http://schemas.openxmlformats.org/drawingml/2006/table">
            <a:tbl>
              <a:tblPr/>
              <a:tblGrid>
                <a:gridCol w="1363079">
                  <a:extLst>
                    <a:ext uri="{9D8B030D-6E8A-4147-A177-3AD203B41FA5}">
                      <a16:colId xmlns:a16="http://schemas.microsoft.com/office/drawing/2014/main" val="20000"/>
                    </a:ext>
                  </a:extLst>
                </a:gridCol>
                <a:gridCol w="2907590">
                  <a:extLst>
                    <a:ext uri="{9D8B030D-6E8A-4147-A177-3AD203B41FA5}">
                      <a16:colId xmlns:a16="http://schemas.microsoft.com/office/drawing/2014/main" val="20001"/>
                    </a:ext>
                  </a:extLst>
                </a:gridCol>
                <a:gridCol w="1413435">
                  <a:extLst>
                    <a:ext uri="{9D8B030D-6E8A-4147-A177-3AD203B41FA5}">
                      <a16:colId xmlns:a16="http://schemas.microsoft.com/office/drawing/2014/main" val="20002"/>
                    </a:ext>
                  </a:extLst>
                </a:gridCol>
                <a:gridCol w="2710676">
                  <a:extLst>
                    <a:ext uri="{9D8B030D-6E8A-4147-A177-3AD203B41FA5}">
                      <a16:colId xmlns:a16="http://schemas.microsoft.com/office/drawing/2014/main" val="20003"/>
                    </a:ext>
                  </a:extLst>
                </a:gridCol>
              </a:tblGrid>
              <a:tr h="274291">
                <a:tc>
                  <a:txBody>
                    <a:bodyPr/>
                    <a:lstStyle/>
                    <a:p>
                      <a:pPr algn="ctr" rtl="0" fontAlgn="ctr"/>
                      <a:r>
                        <a:rPr lang="en-US" sz="1200" b="1" i="0" u="none" strike="noStrike" dirty="0">
                          <a:solidFill>
                            <a:srgbClr val="FFFFFF"/>
                          </a:solidFill>
                          <a:effectLst/>
                          <a:latin typeface="Times New Roman" panose="02020603050405020304" pitchFamily="18" charset="0"/>
                          <a:cs typeface="Times New Roman" panose="02020603050405020304" pitchFamily="18" charset="0"/>
                        </a:rPr>
                        <a:t>Name (as in WEAP)</a:t>
                      </a:r>
                    </a:p>
                  </a:txBody>
                  <a:tcPr marL="5836" marR="5836" marT="5836" marB="0" anchor="ctr">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algn="ctr" rtl="0" fontAlgn="ctr"/>
                      <a:r>
                        <a:rPr lang="en-US" sz="1200" b="1" i="0" u="none" strike="noStrike" dirty="0">
                          <a:solidFill>
                            <a:srgbClr val="FFFFFF"/>
                          </a:solidFill>
                          <a:effectLst/>
                          <a:latin typeface="Times New Roman" panose="02020603050405020304" pitchFamily="18" charset="0"/>
                          <a:cs typeface="Times New Roman" panose="02020603050405020304" pitchFamily="18" charset="0"/>
                        </a:rPr>
                        <a:t>Main LGUs</a:t>
                      </a:r>
                    </a:p>
                  </a:txBody>
                  <a:tcPr marL="5836" marR="5836" marT="5836" marB="0" anchor="ctr">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algn="ctr" rtl="0" fontAlgn="ctr"/>
                      <a:r>
                        <a:rPr lang="en-US" sz="1200" b="1" i="0" u="none" strike="noStrike">
                          <a:solidFill>
                            <a:srgbClr val="FFFFFF"/>
                          </a:solidFill>
                          <a:effectLst/>
                          <a:latin typeface="Times New Roman" panose="02020603050405020304" pitchFamily="18" charset="0"/>
                          <a:cs typeface="Times New Roman" panose="02020603050405020304" pitchFamily="18" charset="0"/>
                        </a:rPr>
                        <a:t>Name (as in WEAP)</a:t>
                      </a:r>
                    </a:p>
                  </a:txBody>
                  <a:tcPr marL="5836" marR="5836" marT="5836" marB="0" anchor="ctr">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algn="ctr" rtl="0" fontAlgn="ctr"/>
                      <a:r>
                        <a:rPr lang="en-US" sz="1200" b="1" i="0" u="none" strike="noStrike">
                          <a:solidFill>
                            <a:srgbClr val="FFFFFF"/>
                          </a:solidFill>
                          <a:effectLst/>
                          <a:latin typeface="Times New Roman" panose="02020603050405020304" pitchFamily="18" charset="0"/>
                          <a:cs typeface="Times New Roman" panose="02020603050405020304" pitchFamily="18" charset="0"/>
                        </a:rPr>
                        <a:t>Main LGUs</a:t>
                      </a:r>
                    </a:p>
                  </a:txBody>
                  <a:tcPr marL="5836" marR="5836" marT="5836" marB="0" anchor="ctr">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10000"/>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Bethlehem_1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de-DE" sz="1200" b="1" i="0" u="none" strike="noStrike">
                          <a:solidFill>
                            <a:srgbClr val="000000"/>
                          </a:solidFill>
                          <a:effectLst/>
                          <a:latin typeface="Times New Roman" panose="02020603050405020304" pitchFamily="18" charset="0"/>
                          <a:cs typeface="Times New Roman" panose="02020603050405020304" pitchFamily="18" charset="0"/>
                        </a:rPr>
                        <a:t> Bethlehem, Beit Jala, Beit Sahur</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Jericho_1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s-ES" sz="1200" b="1" i="0" u="none" strike="noStrike">
                          <a:solidFill>
                            <a:srgbClr val="000000"/>
                          </a:solidFill>
                          <a:effectLst/>
                          <a:latin typeface="Times New Roman" panose="02020603050405020304" pitchFamily="18" charset="0"/>
                          <a:cs typeface="Times New Roman" panose="02020603050405020304" pitchFamily="18" charset="0"/>
                        </a:rPr>
                        <a:t>Al 'Auja, Aqbat Jaber Camp, Jericho</a:t>
                      </a:r>
                    </a:p>
                  </a:txBody>
                  <a:tcPr marL="5836" marR="5836" marT="5836" marB="0" anchor="b">
                    <a:lnL w="12700" cap="flat" cmpd="sng" algn="ctr">
                      <a:solidFill>
                        <a:srgbClr val="8EAADB"/>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a:noFill/>
                    </a:lnB>
                  </a:tcPr>
                </a:tc>
                <a:extLst>
                  <a:ext uri="{0D108BD9-81ED-4DB2-BD59-A6C34878D82A}">
                    <a16:rowId xmlns:a16="http://schemas.microsoft.com/office/drawing/2014/main" val="10001"/>
                  </a:ext>
                </a:extLst>
              </a:tr>
              <a:tr h="210095">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Bethlehem_2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Nahhalin</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Battir</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Husan</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Wadi</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Fukin</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Jericho_2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Al Jiftlik, Az Zubeidat</a:t>
                      </a:r>
                    </a:p>
                  </a:txBody>
                  <a:tcPr marL="5836" marR="5836" marT="5836" marB="0" anchor="b">
                    <a:lnL w="12700" cap="flat" cmpd="sng" algn="ctr">
                      <a:solidFill>
                        <a:srgbClr val="8EAADB"/>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1767">
                <a:tc>
                  <a:txBody>
                    <a:bodyPr/>
                    <a:lstStyle/>
                    <a:p>
                      <a:pPr algn="ctr" rtl="0" fontAlgn="ctr"/>
                      <a:r>
                        <a:rPr lang="en-US" sz="1200" b="1" i="0" u="none" strike="noStrike" dirty="0">
                          <a:solidFill>
                            <a:srgbClr val="000000"/>
                          </a:solidFill>
                          <a:effectLst/>
                          <a:latin typeface="Times New Roman" panose="02020603050405020304" pitchFamily="18" charset="0"/>
                          <a:cs typeface="Times New Roman" panose="02020603050405020304" pitchFamily="18" charset="0"/>
                        </a:rPr>
                        <a:t>Bethlehem_3</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Beid</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Falouh</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Tuqu</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Al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Ubeidiya</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Za'tara</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JWU_Jerusalem</a:t>
                      </a:r>
                    </a:p>
                  </a:txBody>
                  <a:tcPr marL="5836" marR="5836" marT="5836" marB="0" anchor="ctr">
                    <a:lnL w="12700" cap="flat" cmpd="sng" algn="ctr">
                      <a:solidFill>
                        <a:srgbClr val="8EAADB"/>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s-ES" sz="1200" b="1" i="0" u="none" strike="noStrike">
                          <a:solidFill>
                            <a:srgbClr val="000000"/>
                          </a:solidFill>
                          <a:effectLst/>
                          <a:latin typeface="Times New Roman" panose="02020603050405020304" pitchFamily="18" charset="0"/>
                          <a:cs typeface="Times New Roman" panose="02020603050405020304" pitchFamily="18" charset="0"/>
                        </a:rPr>
                        <a:t>Qalandiya Camp, Jerusalem, Al 'Isawiya</a:t>
                      </a:r>
                    </a:p>
                  </a:txBody>
                  <a:tcPr marL="5836" marR="5836" marT="58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10095">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Surif</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Nuba</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Bayt</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Aula,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Kharas</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JWU_Ramallah</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Times New Roman" panose="02020603050405020304" pitchFamily="18" charset="0"/>
                          <a:cs typeface="Times New Roman" panose="02020603050405020304" pitchFamily="18" charset="0"/>
                        </a:rPr>
                        <a:t>Beituniya, Al Jalazun Camp, Beit Liqya</a:t>
                      </a:r>
                    </a:p>
                  </a:txBody>
                  <a:tcPr marL="5836" marR="5836" marT="5836" marB="0" anchor="b">
                    <a:lnL w="12700" cap="flat" cmpd="sng" algn="ctr">
                      <a:solidFill>
                        <a:srgbClr val="8EAADB"/>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4"/>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de-DE" sz="1200" b="1" i="0" u="none" strike="noStrike">
                          <a:solidFill>
                            <a:srgbClr val="000000"/>
                          </a:solidFill>
                          <a:effectLst/>
                          <a:latin typeface="Times New Roman" panose="02020603050405020304" pitchFamily="18" charset="0"/>
                          <a:cs typeface="Times New Roman" panose="02020603050405020304" pitchFamily="18" charset="0"/>
                        </a:rPr>
                        <a:t>Beit Kahil, Halhul, Beit Ummar, Beit Fajjar</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Nablus_1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Asira ash Shamaliya, Nablus, Beit Furik</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Hebron_3</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Sa'ir</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Qula</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Zeita</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Ash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Shyoukh</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Beit</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Einun</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Nablus_2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Aqraba,Qabalan, Beita, Qusra, 'Awarta</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192587">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Hebron_4</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Ar</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Rawa'in</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Bani</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Na'im</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Qalqilya_1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Habla, Qalqiliya, Jayyus, Kafr Thulth</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7"/>
                  </a:ext>
                </a:extLst>
              </a:tr>
              <a:tr h="163407">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Hebron_5</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pt-BR" sz="1200" b="1" i="0" u="none" strike="noStrike" dirty="0">
                          <a:solidFill>
                            <a:srgbClr val="000000"/>
                          </a:solidFill>
                          <a:effectLst/>
                          <a:latin typeface="Times New Roman" panose="02020603050405020304" pitchFamily="18" charset="0"/>
                          <a:cs typeface="Times New Roman" panose="02020603050405020304" pitchFamily="18" charset="0"/>
                        </a:rPr>
                        <a:t>As Samu', Adh Dhahiriya, Ar Ramadin</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Qalqilya_2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da-DK" sz="1200" b="1" i="0" u="none" strike="noStrike">
                          <a:solidFill>
                            <a:srgbClr val="000000"/>
                          </a:solidFill>
                          <a:effectLst/>
                          <a:latin typeface="Times New Roman" panose="02020603050405020304" pitchFamily="18" charset="0"/>
                          <a:cs typeface="Times New Roman" panose="02020603050405020304" pitchFamily="18" charset="0"/>
                        </a:rPr>
                        <a:t>Azzun, Baqat al Hatab, Jinsafut, Hajja</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8"/>
                  </a:ext>
                </a:extLst>
              </a:tr>
              <a:tr h="169243">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Hebron_6</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Beit 'Amra, Al Karmil, Yatta, Ar Rihiya</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Salfit_and_Jama'een</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Biddya, Jamma'in, Salfit</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9"/>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Hebron_7</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Taffuh, Hebron, Kharsa, Dura</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dirty="0">
                          <a:solidFill>
                            <a:srgbClr val="000000"/>
                          </a:solidFill>
                          <a:effectLst/>
                          <a:latin typeface="Times New Roman" panose="02020603050405020304" pitchFamily="18" charset="0"/>
                          <a:cs typeface="Times New Roman" panose="02020603050405020304" pitchFamily="18" charset="0"/>
                        </a:rPr>
                        <a:t>Tubas_1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Times New Roman" panose="02020603050405020304" pitchFamily="18" charset="0"/>
                          <a:cs typeface="Times New Roman" panose="02020603050405020304" pitchFamily="18" charset="0"/>
                        </a:rPr>
                        <a:t>Tubas, El Far'a Camp, Tammun, Tayasir</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0"/>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Hebron_8</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Tarqumiya, Idhna, Beit 'Awwa, Deir Samit</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Tubas_2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Bardala, 'Ein el Beida</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1"/>
                  </a:ext>
                </a:extLst>
              </a:tr>
              <a:tr h="192587">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Jenin_1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Times New Roman" panose="02020603050405020304" pitchFamily="18" charset="0"/>
                          <a:cs typeface="Times New Roman" panose="02020603050405020304" pitchFamily="18" charset="0"/>
                        </a:rPr>
                        <a:t>As Silat al Harithiya, Al Yamun, Jenin</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dirty="0">
                          <a:solidFill>
                            <a:srgbClr val="000000"/>
                          </a:solidFill>
                          <a:effectLst/>
                          <a:latin typeface="Times New Roman" panose="02020603050405020304" pitchFamily="18" charset="0"/>
                          <a:cs typeface="Times New Roman" panose="02020603050405020304" pitchFamily="18" charset="0"/>
                        </a:rPr>
                        <a:t>Tulkarm_1</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sv-SE" sz="1200" b="1" i="0" u="none" strike="noStrike">
                          <a:solidFill>
                            <a:srgbClr val="000000"/>
                          </a:solidFill>
                          <a:effectLst/>
                          <a:latin typeface="Times New Roman" panose="02020603050405020304" pitchFamily="18" charset="0"/>
                          <a:cs typeface="Times New Roman" panose="02020603050405020304" pitchFamily="18" charset="0"/>
                        </a:rPr>
                        <a:t>Anabta, Kafr al Labad, Tulkarm</a:t>
                      </a: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2"/>
                  </a:ext>
                </a:extLst>
              </a:tr>
              <a:tr h="163407">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Jenin_2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Meithalun, Al Jadida, Siris, 'Aqqaba</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Tulkarm_2</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Kafr</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Abbush</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Kafr</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Sur,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Kafr</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Jammal</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3"/>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Jenin_3</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Az Zababida, Qabatiya</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Tulkarm_3</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Nazlat</a:t>
                      </a:r>
                      <a:r>
                        <a:rPr lang="en-US" sz="1200" b="1" i="0" u="none" strike="noStrike" dirty="0">
                          <a:solidFill>
                            <a:srgbClr val="000000"/>
                          </a:solidFill>
                          <a:effectLst/>
                          <a:latin typeface="Times New Roman" panose="02020603050405020304" pitchFamily="18" charset="0"/>
                          <a:cs typeface="Times New Roman" panose="02020603050405020304" pitchFamily="18" charset="0"/>
                        </a:rPr>
                        <a:t> 'Isa, </a:t>
                      </a:r>
                      <a:r>
                        <a:rPr lang="en-US" sz="1200" b="1" i="0" u="none" strike="noStrike" dirty="0" err="1">
                          <a:solidFill>
                            <a:srgbClr val="000000"/>
                          </a:solidFill>
                          <a:effectLst/>
                          <a:latin typeface="Times New Roman" panose="02020603050405020304" pitchFamily="18" charset="0"/>
                          <a:cs typeface="Times New Roman" panose="02020603050405020304" pitchFamily="18" charset="0"/>
                        </a:rPr>
                        <a:t>Qaffin</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836" marR="5836" marT="5836" marB="0" anchor="b">
                    <a:lnL w="12700" cap="flat" cmpd="sng" algn="ctr">
                      <a:solidFill>
                        <a:srgbClr val="8EAADB"/>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4"/>
                  </a:ext>
                </a:extLst>
              </a:tr>
              <a:tr h="145899">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Jenin_4</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Ya'bad, Barta'a ash Sharqiya, Arraba</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a:noFill/>
                    </a:lnB>
                  </a:tcPr>
                </a:tc>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Tulkarm_4</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l" fontAlgn="b"/>
                      <a:r>
                        <a:rPr lang="nn-NO" sz="1200" b="1" i="0" u="none" strike="noStrike" dirty="0">
                          <a:solidFill>
                            <a:srgbClr val="000000"/>
                          </a:solidFill>
                          <a:effectLst/>
                          <a:latin typeface="Times New Roman" panose="02020603050405020304" pitchFamily="18" charset="0"/>
                          <a:cs typeface="Times New Roman" panose="02020603050405020304" pitchFamily="18" charset="0"/>
                        </a:rPr>
                        <a:t>Illar,'Attil, Deir al Ghusun, Zeita</a:t>
                      </a:r>
                    </a:p>
                  </a:txBody>
                  <a:tcPr marL="5836" marR="5836" marT="5836" marB="0" anchor="b">
                    <a:lnL w="12700" cap="flat" cmpd="sng" algn="ctr">
                      <a:solidFill>
                        <a:srgbClr val="8EAADB"/>
                      </a:solidFill>
                      <a:prstDash val="solid"/>
                      <a:round/>
                      <a:headEnd type="none" w="med" len="med"/>
                      <a:tailEnd type="none" w="med" len="med"/>
                    </a:lnL>
                    <a:lnR>
                      <a:noFill/>
                    </a:lnR>
                    <a:lnT>
                      <a:noFill/>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5"/>
                  </a:ext>
                </a:extLst>
              </a:tr>
              <a:tr h="215931">
                <a:tc>
                  <a:txBody>
                    <a:bodyPr/>
                    <a:lstStyle/>
                    <a:p>
                      <a:pPr algn="ctr" rtl="0" fontAlgn="ctr"/>
                      <a:r>
                        <a:rPr lang="en-US" sz="1200" b="1" i="0" u="none" strike="noStrike">
                          <a:solidFill>
                            <a:srgbClr val="000000"/>
                          </a:solidFill>
                          <a:effectLst/>
                          <a:latin typeface="Times New Roman" panose="02020603050405020304" pitchFamily="18" charset="0"/>
                          <a:cs typeface="Times New Roman" panose="02020603050405020304" pitchFamily="18" charset="0"/>
                        </a:rPr>
                        <a:t>Jenin_5</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Silat adh Dhahr, Jaba' - Jenin, Kafr Ra'i</a:t>
                      </a:r>
                    </a:p>
                  </a:txBody>
                  <a:tcPr marL="5836" marR="5836" marT="5836" marB="0" anchor="b">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a:noFill/>
                    </a:lnT>
                    <a:lnB w="12700" cap="flat" cmpd="sng" algn="ctr">
                      <a:solidFill>
                        <a:srgbClr val="8EAADB"/>
                      </a:solidFill>
                      <a:prstDash val="solid"/>
                      <a:round/>
                      <a:headEnd type="none" w="med" len="med"/>
                      <a:tailEnd type="none" w="med" len="med"/>
                    </a:lnB>
                  </a:tcPr>
                </a:tc>
                <a:tc>
                  <a:txBody>
                    <a:bodyPr/>
                    <a:lstStyle/>
                    <a:p>
                      <a:pPr algn="l" fontAlgn="t"/>
                      <a:r>
                        <a:rPr lang="en-US"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5836" marR="5836" marT="5836"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algn="l" fontAlgn="t"/>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p>
                  </a:txBody>
                  <a:tcPr marL="5836" marR="5836" marT="5836"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extLst>
                  <a:ext uri="{0D108BD9-81ED-4DB2-BD59-A6C34878D82A}">
                    <a16:rowId xmlns:a16="http://schemas.microsoft.com/office/drawing/2014/main" val="10016"/>
                  </a:ext>
                </a:extLst>
              </a:tr>
              <a:tr h="227603">
                <a:tc>
                  <a:txBody>
                    <a:bodyPr/>
                    <a:lstStyle/>
                    <a:p>
                      <a:pPr algn="l" fontAlgn="t"/>
                      <a:r>
                        <a:rPr lang="en-US"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5836" marR="5836" marT="5836"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algn="l" fontAlgn="t"/>
                      <a:r>
                        <a:rPr lang="en-US"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5836" marR="5836" marT="5836"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algn="ctr" rtl="0" fontAlgn="ctr"/>
                      <a:r>
                        <a:rPr lang="en-US" sz="1200" b="1" i="0" u="none" strike="noStrike">
                          <a:solidFill>
                            <a:srgbClr val="FFFFFF"/>
                          </a:solidFill>
                          <a:effectLst/>
                          <a:latin typeface="Times New Roman" panose="02020603050405020304" pitchFamily="18" charset="0"/>
                          <a:cs typeface="Times New Roman" panose="02020603050405020304" pitchFamily="18" charset="0"/>
                        </a:rPr>
                        <a:t> </a:t>
                      </a:r>
                    </a:p>
                  </a:txBody>
                  <a:tcPr marL="5836" marR="5836" marT="5836" marB="0" anchor="ctr">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algn="l" fontAlgn="t"/>
                      <a:r>
                        <a:rPr lang="en-US" sz="1200" b="1" i="0" u="none" strike="noStrike" dirty="0">
                          <a:solidFill>
                            <a:srgbClr val="000000"/>
                          </a:solidFill>
                          <a:effectLst/>
                          <a:latin typeface="Times New Roman" panose="02020603050405020304" pitchFamily="18" charset="0"/>
                          <a:cs typeface="Times New Roman" panose="02020603050405020304" pitchFamily="18" charset="0"/>
                        </a:rPr>
                        <a:t> </a:t>
                      </a:r>
                    </a:p>
                  </a:txBody>
                  <a:tcPr marL="5836" marR="5836" marT="5836"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387175044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44012" y="1063414"/>
            <a:ext cx="9003875" cy="3816429"/>
          </a:xfrm>
          <a:prstGeom prst="rect">
            <a:avLst/>
          </a:prstGeom>
          <a:noFill/>
        </p:spPr>
        <p:txBody>
          <a:bodyPr wrap="none" rtlCol="0">
            <a:spAutoFit/>
          </a:bodyPr>
          <a:lstStyle/>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This type of projects cannot be proceeded without any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assumptions because it deals with future predictions</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assumptions we used in this GP were:</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have 31 clusters. We are handling each cluster as an</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individual entity that represents</a:t>
            </a:r>
          </a:p>
          <a:p>
            <a:pPr marL="457200" lvl="0" indent="-457200">
              <a:buFont typeface="+mj-lt"/>
              <a:buAutoNum type="arabicPeriod"/>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Each person in a cluster has the same portion as other people in it</a:t>
            </a:r>
          </a:p>
          <a:p>
            <a:pPr marL="457200" lvl="0" indent="-457200">
              <a:buFont typeface="+mj-lt"/>
              <a:buAutoNum type="arabicPeriod"/>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Water in an LGU will be shared within multiple consumers</a:t>
            </a:r>
          </a:p>
          <a:p>
            <a:pPr marL="457200" lvl="0" indent="-457200">
              <a:buFont typeface="+mj-lt"/>
              <a:buAutoNum type="arabicPeriod"/>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304121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Assumptions</a:t>
            </a:r>
          </a:p>
        </p:txBody>
      </p:sp>
    </p:spTree>
    <p:extLst>
      <p:ext uri="{BB962C8B-B14F-4D97-AF65-F5344CB8AC3E}">
        <p14:creationId xmlns:p14="http://schemas.microsoft.com/office/powerpoint/2010/main" val="252051883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44012" y="1063414"/>
            <a:ext cx="8402365" cy="3477875"/>
          </a:xfrm>
          <a:prstGeom prst="rect">
            <a:avLst/>
          </a:prstGeom>
          <a:noFill/>
        </p:spPr>
        <p:txBody>
          <a:bodyPr wrap="none" rtlCol="0">
            <a:spAutoFit/>
          </a:bodyPr>
          <a:lstStyle/>
          <a:p>
            <a:pPr marL="457200" lvl="0" indent="-457200">
              <a:buFont typeface="+mj-lt"/>
              <a:buAutoNum type="arabicPeriod" startAt="4"/>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population number of a certain cluster is the population</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number of all LGUs within it, and the population used is the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population of 2017 projected from 2007 with growth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rate of (2.24 %).</a:t>
            </a:r>
          </a:p>
          <a:p>
            <a:pPr marL="457200" lvl="0" indent="-457200">
              <a:buFont typeface="+mj-lt"/>
              <a:buAutoNum type="arabicPeriod" startAt="4"/>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startAt="4"/>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demand is constant for all clusters and is taken to be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120 L/</a:t>
            </a:r>
            <a:r>
              <a:rPr lang="en-US" sz="22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c.d</a:t>
            </a: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according to the PWA reports.</a:t>
            </a:r>
          </a:p>
          <a:p>
            <a:pPr marL="457200" lvl="0" indent="-457200">
              <a:buFont typeface="+mj-lt"/>
              <a:buAutoNum type="arabicPeriod" startAt="4"/>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startAt="4"/>
            </a:pPr>
            <a:r>
              <a:rPr lang="en-US" sz="2200" spc="113" dirty="0">
                <a:solidFill>
                  <a:schemeClr val="tx2"/>
                </a:solidFill>
                <a:latin typeface="Times New Roman" panose="02020603050405020304" pitchFamily="18" charset="0"/>
                <a:cs typeface="Times New Roman" panose="02020603050405020304" pitchFamily="18" charset="0"/>
              </a:rPr>
              <a:t>The consumption’s percent is 100%.</a:t>
            </a:r>
          </a:p>
          <a:p>
            <a:pPr marL="457200" lvl="0" indent="-457200">
              <a:buFont typeface="+mj-lt"/>
              <a:buAutoNum type="arabicPeriod" startAt="4"/>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304121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Assumptions</a:t>
            </a:r>
          </a:p>
        </p:txBody>
      </p:sp>
    </p:spTree>
    <p:extLst>
      <p:ext uri="{BB962C8B-B14F-4D97-AF65-F5344CB8AC3E}">
        <p14:creationId xmlns:p14="http://schemas.microsoft.com/office/powerpoint/2010/main" val="392404233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44012" y="1063414"/>
            <a:ext cx="7614520" cy="2123658"/>
          </a:xfrm>
          <a:prstGeom prst="rect">
            <a:avLst/>
          </a:prstGeom>
          <a:noFill/>
        </p:spPr>
        <p:txBody>
          <a:bodyPr wrap="none" rtlCol="0">
            <a:spAutoFit/>
          </a:bodyPr>
          <a:lstStyle/>
          <a:p>
            <a:pPr marL="457200" lvl="0" indent="-457200">
              <a:buFont typeface="+mj-lt"/>
              <a:buAutoNum type="arabicPeriod" startAt="7"/>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are going to conduct some management options for</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West Bank under 1967 borders while neglecting</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Israeli settlements. </a:t>
            </a:r>
          </a:p>
          <a:p>
            <a:pPr marL="457200" lvl="0" indent="-457200">
              <a:buFont typeface="+mj-lt"/>
              <a:buAutoNum type="arabicPeriod" startAt="7"/>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startAt="7"/>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loss’s percent is different for each cluster and it's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calculated from reports of PWA, as follows: </a:t>
            </a: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304121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Assumptions</a:t>
            </a:r>
          </a:p>
        </p:txBody>
      </p:sp>
    </p:spTree>
    <p:extLst>
      <p:ext uri="{BB962C8B-B14F-4D97-AF65-F5344CB8AC3E}">
        <p14:creationId xmlns:p14="http://schemas.microsoft.com/office/powerpoint/2010/main" val="147046236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04121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Assumptions</a:t>
            </a:r>
          </a:p>
        </p:txBody>
      </p:sp>
      <p:graphicFrame>
        <p:nvGraphicFramePr>
          <p:cNvPr id="8" name="Table 7"/>
          <p:cNvGraphicFramePr>
            <a:graphicFrameLocks noGrp="1"/>
          </p:cNvGraphicFramePr>
          <p:nvPr>
            <p:extLst>
              <p:ext uri="{D42A27DB-BD31-4B8C-83A1-F6EECF244321}">
                <p14:modId xmlns:p14="http://schemas.microsoft.com/office/powerpoint/2010/main" val="3100085143"/>
              </p:ext>
            </p:extLst>
          </p:nvPr>
        </p:nvGraphicFramePr>
        <p:xfrm>
          <a:off x="312418" y="820949"/>
          <a:ext cx="8648701" cy="4322551"/>
        </p:xfrm>
        <a:graphic>
          <a:graphicData uri="http://schemas.openxmlformats.org/drawingml/2006/table">
            <a:tbl>
              <a:tblPr firstRow="1" firstCol="1" bandRow="1"/>
              <a:tblGrid>
                <a:gridCol w="1473607">
                  <a:extLst>
                    <a:ext uri="{9D8B030D-6E8A-4147-A177-3AD203B41FA5}">
                      <a16:colId xmlns:a16="http://schemas.microsoft.com/office/drawing/2014/main" val="20000"/>
                    </a:ext>
                  </a:extLst>
                </a:gridCol>
                <a:gridCol w="1534373">
                  <a:extLst>
                    <a:ext uri="{9D8B030D-6E8A-4147-A177-3AD203B41FA5}">
                      <a16:colId xmlns:a16="http://schemas.microsoft.com/office/drawing/2014/main" val="20001"/>
                    </a:ext>
                  </a:extLst>
                </a:gridCol>
                <a:gridCol w="799849">
                  <a:extLst>
                    <a:ext uri="{9D8B030D-6E8A-4147-A177-3AD203B41FA5}">
                      <a16:colId xmlns:a16="http://schemas.microsoft.com/office/drawing/2014/main" val="20002"/>
                    </a:ext>
                  </a:extLst>
                </a:gridCol>
                <a:gridCol w="1564758">
                  <a:extLst>
                    <a:ext uri="{9D8B030D-6E8A-4147-A177-3AD203B41FA5}">
                      <a16:colId xmlns:a16="http://schemas.microsoft.com/office/drawing/2014/main" val="20003"/>
                    </a:ext>
                  </a:extLst>
                </a:gridCol>
                <a:gridCol w="2476265">
                  <a:extLst>
                    <a:ext uri="{9D8B030D-6E8A-4147-A177-3AD203B41FA5}">
                      <a16:colId xmlns:a16="http://schemas.microsoft.com/office/drawing/2014/main" val="20004"/>
                    </a:ext>
                  </a:extLst>
                </a:gridCol>
                <a:gridCol w="799849">
                  <a:extLst>
                    <a:ext uri="{9D8B030D-6E8A-4147-A177-3AD203B41FA5}">
                      <a16:colId xmlns:a16="http://schemas.microsoft.com/office/drawing/2014/main" val="20005"/>
                    </a:ext>
                  </a:extLst>
                </a:gridCol>
              </a:tblGrid>
              <a:tr h="185769">
                <a:tc>
                  <a:txBody>
                    <a:bodyPr/>
                    <a:lstStyle/>
                    <a:p>
                      <a:pPr marL="0" marR="0" algn="ctr">
                        <a:lnSpc>
                          <a:spcPct val="107000"/>
                        </a:lnSpc>
                        <a:spcBef>
                          <a:spcPts val="0"/>
                        </a:spcBef>
                        <a:spcAft>
                          <a:spcPts val="0"/>
                        </a:spcAft>
                      </a:pPr>
                      <a:r>
                        <a:rPr lang="en-US" sz="12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Name (WEAP)</a:t>
                      </a:r>
                      <a:endParaRPr lang="en-US" sz="1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b="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Governorate</a:t>
                      </a:r>
                      <a:endParaRPr lang="en-US" sz="1200" b="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b="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%loss</a:t>
                      </a:r>
                      <a:endParaRPr lang="en-US" sz="1200" b="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Name (WEAP)</a:t>
                      </a:r>
                      <a:endParaRPr lang="en-US" sz="1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Governorate</a:t>
                      </a:r>
                      <a:endParaRPr lang="en-US" sz="1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%loss</a:t>
                      </a:r>
                      <a:endParaRPr lang="en-US" sz="12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10000"/>
                  </a:ext>
                </a:extLst>
              </a:tr>
              <a:tr h="240487">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Bethlehem_1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Jericho_1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Jericho &amp; Al-Aghwar</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1"/>
                  </a:ext>
                </a:extLst>
              </a:tr>
              <a:tr h="240487">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Bethlehem_2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Jericho_2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Jericho &amp; Al-Aghwar</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2"/>
                  </a:ext>
                </a:extLst>
              </a:tr>
              <a:tr h="384982">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Bethlehem_3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JWU_Jerusalem</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Ramallah &amp; Al-Bireh, and Jerusalem</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3"/>
                  </a:ext>
                </a:extLst>
              </a:tr>
              <a:tr h="384982">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JWU_Ramallah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Ramallah &amp; Al-Bireh, and Jerusalem</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4"/>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Nablus_1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Nablus</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5"/>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Nablus_2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Nablus</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6"/>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Qalqilya_1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Qalqiliya</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25.6</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7"/>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Qalqilya_2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Qalqiliya</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25.6</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8"/>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Salfit_and_Jama'een</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Salfit</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9"/>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Tubas_1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Tubas</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lvl="0" indent="0" algn="ctr" defTabSz="6858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25.8</a:t>
                      </a:r>
                      <a:endParaRPr kumimoji="0" lang="en-US" sz="1200" b="1" i="0" u="none" strike="noStrike" kern="1200" cap="none" spc="0" normalizeH="0" baseline="0" noProof="0" dirty="0">
                        <a:ln>
                          <a:noFill/>
                        </a:ln>
                        <a:solidFill>
                          <a:srgbClr val="B4B4B4"/>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0"/>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Hebron_8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Bethlehem &amp; Hebron </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1200" b="1"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Tubas_2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Tubas</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lvl="0" indent="0" algn="ctr" defTabSz="6858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25.8</a:t>
                      </a:r>
                      <a:endParaRPr kumimoji="0" lang="en-US" sz="1200" b="1" i="0" u="none" strike="noStrike" kern="1200" cap="none" spc="0" normalizeH="0" baseline="0" noProof="0" dirty="0">
                        <a:ln>
                          <a:noFill/>
                        </a:ln>
                        <a:solidFill>
                          <a:srgbClr val="B4B4B4"/>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11"/>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Tulkarm_1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lvl="0" indent="0" algn="ctr" defTabSz="6858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38. 5</a:t>
                      </a:r>
                      <a:endParaRPr kumimoji="0" lang="en-US" sz="1200" b="1" i="0" u="none" strike="noStrike" kern="1200" cap="none" spc="0" normalizeH="0" baseline="0" noProof="0" dirty="0">
                        <a:ln>
                          <a:noFill/>
                        </a:ln>
                        <a:solidFill>
                          <a:srgbClr val="B4B4B4"/>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2"/>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Jenin_2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Tulkarm_2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lvl="0" indent="0" algn="ctr" defTabSz="6858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38. 5</a:t>
                      </a:r>
                      <a:endParaRPr kumimoji="0" lang="en-US" sz="1200" b="1" i="0" u="none" strike="noStrike" kern="1200" cap="none" spc="0" normalizeH="0" baseline="0" noProof="0" dirty="0">
                        <a:ln>
                          <a:noFill/>
                        </a:ln>
                        <a:solidFill>
                          <a:srgbClr val="B4B4B4"/>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13"/>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Jenin_3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Tulkarm_3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lvl="0" indent="0" algn="ctr" defTabSz="6858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38. 5</a:t>
                      </a:r>
                      <a:endParaRPr kumimoji="0" lang="en-US" sz="1200" b="1" i="0" u="none" strike="noStrike" kern="1200" cap="none" spc="0" normalizeH="0" baseline="0" noProof="0" dirty="0">
                        <a:ln>
                          <a:noFill/>
                        </a:ln>
                        <a:solidFill>
                          <a:srgbClr val="B4B4B4"/>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4"/>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Jenin_4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Tulkarm_4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Tulkarm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lvl="0" indent="0" algn="ctr" defTabSz="6858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38. 5</a:t>
                      </a:r>
                      <a:endParaRPr kumimoji="0" lang="en-US" sz="1200" b="1" i="0" u="none" strike="noStrike" kern="1200" cap="none" spc="0" normalizeH="0" baseline="0" noProof="0" dirty="0">
                        <a:ln>
                          <a:noFill/>
                        </a:ln>
                        <a:solidFill>
                          <a:srgbClr val="B4B4B4"/>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15"/>
                  </a:ext>
                </a:extLst>
              </a:tr>
              <a:tr h="240487">
                <a:tc>
                  <a:txBody>
                    <a:bodyPr/>
                    <a:lstStyle/>
                    <a:p>
                      <a:pPr marL="0" marR="0" algn="ctr">
                        <a:lnSpc>
                          <a:spcPct val="107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Jenin_5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Jenin</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algn="ctr"/>
                      <a:endParaRPr lang="en-US" sz="1200" b="1" dirty="0">
                        <a:effectLst/>
                        <a:latin typeface="Times New Roman" panose="02020603050405020304" pitchFamily="18"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algn="ctr"/>
                      <a:endParaRPr lang="en-US" sz="1200" b="1" dirty="0">
                        <a:effectLst/>
                        <a:latin typeface="Times New Roman" panose="02020603050405020304" pitchFamily="18"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algn="ctr"/>
                      <a:endParaRPr lang="en-US" sz="1200" b="1" dirty="0">
                        <a:effectLst/>
                        <a:latin typeface="Times New Roman" panose="02020603050405020304" pitchFamily="18" charset="0"/>
                        <a:cs typeface="Times New Roman" panose="02020603050405020304" pitchFamily="18" charset="0"/>
                      </a:endParaRPr>
                    </a:p>
                  </a:txBody>
                  <a:tcPr marL="37771" marR="37771"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extLst>
                  <a:ext uri="{0D108BD9-81ED-4DB2-BD59-A6C34878D82A}">
                    <a16:rowId xmlns:a16="http://schemas.microsoft.com/office/drawing/2014/main" val="10016"/>
                  </a:ext>
                </a:extLst>
              </a:tr>
            </a:tbl>
          </a:graphicData>
        </a:graphic>
      </p:graphicFrame>
      <p:sp>
        <p:nvSpPr>
          <p:cNvPr id="11" name="Rectangle 10"/>
          <p:cNvSpPr/>
          <p:nvPr/>
        </p:nvSpPr>
        <p:spPr>
          <a:xfrm>
            <a:off x="108578" y="564612"/>
            <a:ext cx="7130421" cy="261610"/>
          </a:xfrm>
          <a:prstGeom prst="rect">
            <a:avLst/>
          </a:prstGeom>
        </p:spPr>
        <p:txBody>
          <a:bodyPr wrap="square">
            <a:spAutoFit/>
          </a:bodyPr>
          <a:lstStyle/>
          <a:p>
            <a:pPr>
              <a:spcAft>
                <a:spcPts val="1000"/>
              </a:spcAft>
            </a:pPr>
            <a:r>
              <a:rPr lang="en-US" sz="1100" i="1" dirty="0">
                <a:solidFill>
                  <a:schemeClr val="tx1">
                    <a:lumMod val="50000"/>
                  </a:schemeClr>
                </a:solidFill>
              </a:rPr>
              <a:t>Table 3: percentage of loss in each cluster</a:t>
            </a:r>
          </a:p>
        </p:txBody>
      </p:sp>
      <p:pic>
        <p:nvPicPr>
          <p:cNvPr id="12" name="Picture 11">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514199" y="-2015039"/>
            <a:ext cx="3920114" cy="2796349"/>
          </a:xfrm>
          <a:prstGeom prst="rect">
            <a:avLst/>
          </a:prstGeom>
        </p:spPr>
      </p:pic>
    </p:spTree>
    <p:extLst>
      <p:ext uri="{BB962C8B-B14F-4D97-AF65-F5344CB8AC3E}">
        <p14:creationId xmlns:p14="http://schemas.microsoft.com/office/powerpoint/2010/main" val="392571920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427425" y="1177363"/>
            <a:ext cx="8421408" cy="3416320"/>
          </a:xfrm>
          <a:prstGeom prst="rect">
            <a:avLst/>
          </a:prstGeom>
          <a:noFill/>
        </p:spPr>
        <p:txBody>
          <a:bodyPr wrap="none" rtlCol="0">
            <a:spAutoFit/>
          </a:bodyPr>
          <a:lstStyle/>
          <a:p>
            <a:pPr marL="171450" indent="-171450">
              <a:buFont typeface="Arial" panose="020B0604020202020204" pitchFamily="34" charset="0"/>
              <a:buChar char="•"/>
            </a:pP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Water sector faces many problems in quantity</a:t>
            </a:r>
          </a:p>
          <a:p>
            <a:pPr marL="171450" indent="-171450">
              <a:buFont typeface="Arial" panose="020B0604020202020204" pitchFamily="34" charset="0"/>
              <a:buChar char="•"/>
            </a:pP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Problem has exacerbated recently</a:t>
            </a:r>
          </a:p>
          <a:p>
            <a:pPr marL="171450" indent="-171450">
              <a:buFont typeface="Arial" panose="020B0604020202020204" pitchFamily="34" charset="0"/>
              <a:buChar char="•"/>
            </a:pP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have roughly 1000 MCM of water recharges each year </a:t>
            </a:r>
            <a:b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which led to 170 L/</a:t>
            </a:r>
            <a:r>
              <a:rPr lang="en-US" sz="24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c.d</a:t>
            </a: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t>
            </a:r>
          </a:p>
          <a:p>
            <a:pPr marL="171450" indent="-171450">
              <a:buFont typeface="Arial" panose="020B0604020202020204" pitchFamily="34" charset="0"/>
              <a:buChar char="•"/>
            </a:pP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 considerable number of Palestinians don’t get more </a:t>
            </a:r>
            <a:b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than 40 L/</a:t>
            </a:r>
            <a:r>
              <a:rPr lang="en-US" sz="24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c.d</a:t>
            </a:r>
            <a:endPar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Israeli occupation actions led to Palestinians overuse the </a:t>
            </a:r>
            <a:b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groundwater by 120%</a:t>
            </a:r>
          </a:p>
          <a:p>
            <a:pPr marL="171450" indent="-171450">
              <a:buFont typeface="Arial" panose="020B0604020202020204" pitchFamily="34" charset="0"/>
              <a:buChar char="•"/>
            </a:pPr>
            <a:endParaRPr lang="en-US" sz="24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56074" y="45411"/>
            <a:ext cx="303608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Introduction</a:t>
            </a:r>
          </a:p>
        </p:txBody>
      </p:sp>
    </p:spTree>
    <p:extLst>
      <p:ext uri="{BB962C8B-B14F-4D97-AF65-F5344CB8AC3E}">
        <p14:creationId xmlns:p14="http://schemas.microsoft.com/office/powerpoint/2010/main" val="206431230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04121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Assumptions</a:t>
            </a:r>
          </a:p>
        </p:txBody>
      </p:sp>
      <p:sp>
        <p:nvSpPr>
          <p:cNvPr id="2" name="Rectangle 1"/>
          <p:cNvSpPr/>
          <p:nvPr/>
        </p:nvSpPr>
        <p:spPr>
          <a:xfrm>
            <a:off x="303394" y="998219"/>
            <a:ext cx="8733926" cy="2462213"/>
          </a:xfrm>
          <a:prstGeom prst="rect">
            <a:avLst/>
          </a:prstGeom>
        </p:spPr>
        <p:txBody>
          <a:bodyPr wrap="square">
            <a:spAutoFit/>
          </a:bodyPr>
          <a:lstStyle/>
          <a:p>
            <a:pPr marL="457200" indent="-457200">
              <a:buFont typeface="+mj-lt"/>
              <a:buAutoNum type="arabicPeriod" startAt="9"/>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There are two main water resources:</a:t>
            </a:r>
          </a:p>
          <a:p>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lphaLcParen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wells under PWA and municipalities control that are used for domestic purposes and excluding all agricultural wells.</a:t>
            </a:r>
          </a:p>
          <a:p>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lphaLcParenR" startAt="2"/>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amount of water purchased from Mekorot according to PWA’s reports.</a:t>
            </a:r>
          </a:p>
        </p:txBody>
      </p:sp>
      <p:pic>
        <p:nvPicPr>
          <p:cNvPr id="7" name="Picture 6">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Tree>
    <p:extLst>
      <p:ext uri="{BB962C8B-B14F-4D97-AF65-F5344CB8AC3E}">
        <p14:creationId xmlns:p14="http://schemas.microsoft.com/office/powerpoint/2010/main" val="170956852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514199" y="-2015039"/>
            <a:ext cx="3920114" cy="2796349"/>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152970646"/>
              </p:ext>
            </p:extLst>
          </p:nvPr>
        </p:nvGraphicFramePr>
        <p:xfrm>
          <a:off x="91439" y="826222"/>
          <a:ext cx="8846820" cy="4024621"/>
        </p:xfrm>
        <a:graphic>
          <a:graphicData uri="http://schemas.openxmlformats.org/drawingml/2006/table">
            <a:tbl>
              <a:tblPr firstRow="1" firstCol="1" bandRow="1"/>
              <a:tblGrid>
                <a:gridCol w="1378873">
                  <a:extLst>
                    <a:ext uri="{9D8B030D-6E8A-4147-A177-3AD203B41FA5}">
                      <a16:colId xmlns:a16="http://schemas.microsoft.com/office/drawing/2014/main" val="20000"/>
                    </a:ext>
                  </a:extLst>
                </a:gridCol>
                <a:gridCol w="1648962">
                  <a:extLst>
                    <a:ext uri="{9D8B030D-6E8A-4147-A177-3AD203B41FA5}">
                      <a16:colId xmlns:a16="http://schemas.microsoft.com/office/drawing/2014/main" val="20001"/>
                    </a:ext>
                  </a:extLst>
                </a:gridCol>
                <a:gridCol w="1336227">
                  <a:extLst>
                    <a:ext uri="{9D8B030D-6E8A-4147-A177-3AD203B41FA5}">
                      <a16:colId xmlns:a16="http://schemas.microsoft.com/office/drawing/2014/main" val="20002"/>
                    </a:ext>
                  </a:extLst>
                </a:gridCol>
                <a:gridCol w="1497569">
                  <a:extLst>
                    <a:ext uri="{9D8B030D-6E8A-4147-A177-3AD203B41FA5}">
                      <a16:colId xmlns:a16="http://schemas.microsoft.com/office/drawing/2014/main" val="20003"/>
                    </a:ext>
                  </a:extLst>
                </a:gridCol>
                <a:gridCol w="1648962">
                  <a:extLst>
                    <a:ext uri="{9D8B030D-6E8A-4147-A177-3AD203B41FA5}">
                      <a16:colId xmlns:a16="http://schemas.microsoft.com/office/drawing/2014/main" val="20004"/>
                    </a:ext>
                  </a:extLst>
                </a:gridCol>
                <a:gridCol w="1336227">
                  <a:extLst>
                    <a:ext uri="{9D8B030D-6E8A-4147-A177-3AD203B41FA5}">
                      <a16:colId xmlns:a16="http://schemas.microsoft.com/office/drawing/2014/main" val="20005"/>
                    </a:ext>
                  </a:extLst>
                </a:gridCol>
              </a:tblGrid>
              <a:tr h="205741">
                <a:tc>
                  <a:txBody>
                    <a:bodyPr/>
                    <a:lstStyle/>
                    <a:p>
                      <a:pPr marL="0" marR="0" algn="ctr">
                        <a:lnSpc>
                          <a:spcPct val="107000"/>
                        </a:lnSpc>
                        <a:spcBef>
                          <a:spcPts val="0"/>
                        </a:spcBef>
                        <a:spcAft>
                          <a:spcPts val="0"/>
                        </a:spcAft>
                      </a:pPr>
                      <a:r>
                        <a:rPr lang="en-US" sz="1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Name (as in WEAP)</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Q Mekorot (MCM/year)</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Q well (MCM/year)</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Name (as in WEAP)</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Q Mekorot (MCM/year)</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Q well (MCM/year)</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10000"/>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Bethlehem_1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Jericho_1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1"/>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Bethlehem_2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Jericho_2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0.83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2"/>
                  </a:ext>
                </a:extLst>
              </a:tr>
              <a:tr h="224640">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Bethlehem_3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9.51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JWU_Jerusalem</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3"/>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JWU_Ramallah</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17.68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4"/>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8.46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3.42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Nablus_1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5"/>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10.77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Nablus_2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6"/>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Qalqilya_1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7"/>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Qalqilya_2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8"/>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Salfit_and_Jama'een</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9"/>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0.19</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Tubas_1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0"/>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Hebron_8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Tubas_2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11"/>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Jenin_1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Tulkarm_1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2"/>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Jenin_2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Tulkarm_2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13"/>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Jenin_3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Tulkarm_3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0.58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4"/>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Jenin_4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Tulkarm_4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15"/>
                  </a:ext>
                </a:extLst>
              </a:tr>
              <a:tr h="224640">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Jenin_5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Subtotal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16"/>
                  </a:ext>
                </a:extLst>
              </a:tr>
              <a:tr h="224640">
                <a:tc>
                  <a:txBody>
                    <a:bodyPr/>
                    <a:lstStyle/>
                    <a:p>
                      <a:endParaRPr lang="en-US" sz="1000">
                        <a:effectLst/>
                        <a:latin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endParaRPr lang="en-US" sz="1000" dirty="0">
                        <a:effectLst/>
                        <a:latin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endParaRPr lang="en-US" sz="1000" dirty="0">
                        <a:effectLst/>
                        <a:latin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marL="0" marR="0" algn="ctr">
                        <a:lnSpc>
                          <a:spcPct val="107000"/>
                        </a:lnSpc>
                        <a:spcBef>
                          <a:spcPts val="0"/>
                        </a:spcBef>
                        <a:spcAft>
                          <a:spcPts val="0"/>
                        </a:spcAft>
                      </a:pPr>
                      <a:r>
                        <a:rPr lang="en-US"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pPr marL="0" marR="0" algn="ctr">
                        <a:lnSpc>
                          <a:spcPct val="107000"/>
                        </a:lnSpc>
                        <a:spcBef>
                          <a:spcPts val="0"/>
                        </a:spcBef>
                        <a:spcAft>
                          <a:spcPts val="0"/>
                        </a:spcAft>
                      </a:pPr>
                      <a:r>
                        <a:rPr lang="en-US"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134.3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tc>
                  <a:txBody>
                    <a:bodyPr/>
                    <a:lstStyle/>
                    <a:p>
                      <a:endParaRPr lang="en-US" sz="1000" dirty="0">
                        <a:effectLst/>
                        <a:latin typeface="Calibri" panose="020F0502020204030204" pitchFamily="34" charset="0"/>
                        <a:cs typeface="Arial" panose="020B0604020202020204" pitchFamily="34" charset="0"/>
                      </a:endParaRPr>
                    </a:p>
                  </a:txBody>
                  <a:tcPr marL="64517" marR="64517"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0033CC"/>
                    </a:solidFill>
                  </a:tcPr>
                </a:tc>
                <a:extLst>
                  <a:ext uri="{0D108BD9-81ED-4DB2-BD59-A6C34878D82A}">
                    <a16:rowId xmlns:a16="http://schemas.microsoft.com/office/drawing/2014/main" val="10017"/>
                  </a:ext>
                </a:extLst>
              </a:tr>
            </a:tbl>
          </a:graphicData>
        </a:graphic>
      </p:graphicFrame>
      <p:sp>
        <p:nvSpPr>
          <p:cNvPr id="6" name="Rectangle 5"/>
          <p:cNvSpPr/>
          <p:nvPr/>
        </p:nvSpPr>
        <p:spPr>
          <a:xfrm>
            <a:off x="108578" y="564612"/>
            <a:ext cx="7130421" cy="261610"/>
          </a:xfrm>
          <a:prstGeom prst="rect">
            <a:avLst/>
          </a:prstGeom>
        </p:spPr>
        <p:txBody>
          <a:bodyPr wrap="square">
            <a:spAutoFit/>
          </a:bodyPr>
          <a:lstStyle/>
          <a:p>
            <a:r>
              <a:rPr lang="en-US" sz="1100" i="1" dirty="0">
                <a:solidFill>
                  <a:schemeClr val="tx1">
                    <a:lumMod val="50000"/>
                  </a:schemeClr>
                </a:solidFill>
              </a:rPr>
              <a:t>Table 4: The water amount in m^3 that is either purchased from Mekorot or gained from PWA’s wells per year.</a:t>
            </a:r>
          </a:p>
        </p:txBody>
      </p:sp>
    </p:spTree>
    <p:extLst>
      <p:ext uri="{BB962C8B-B14F-4D97-AF65-F5344CB8AC3E}">
        <p14:creationId xmlns:p14="http://schemas.microsoft.com/office/powerpoint/2010/main" val="108956543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907032"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WEAP Modeling</a:t>
            </a:r>
          </a:p>
        </p:txBody>
      </p:sp>
      <p:sp>
        <p:nvSpPr>
          <p:cNvPr id="6" name="Rectangle 5"/>
          <p:cNvSpPr/>
          <p:nvPr/>
        </p:nvSpPr>
        <p:spPr>
          <a:xfrm>
            <a:off x="413743" y="991673"/>
            <a:ext cx="5093594" cy="2031325"/>
          </a:xfrm>
          <a:prstGeom prst="rect">
            <a:avLst/>
          </a:prstGeom>
        </p:spPr>
        <p:txBody>
          <a:bodyPr wrap="square">
            <a:spAutoFit/>
          </a:bodyPr>
          <a:lstStyle/>
          <a:p>
            <a:pPr algn="just"/>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added 31 Demand Sites, which represents the 31 clusters under study, 21 Groundwater which represent the withdrawal from the wells, 21 other supply which represent the amount bought from Mekorot for each cluster </a:t>
            </a:r>
          </a:p>
        </p:txBody>
      </p:sp>
      <p:pic>
        <p:nvPicPr>
          <p:cNvPr id="8" name="Picture 7"/>
          <p:cNvPicPr>
            <a:picLocks noChangeAspect="1"/>
          </p:cNvPicPr>
          <p:nvPr/>
        </p:nvPicPr>
        <p:blipFill>
          <a:blip r:embed="rId2"/>
          <a:stretch>
            <a:fillRect/>
          </a:stretch>
        </p:blipFill>
        <p:spPr>
          <a:xfrm>
            <a:off x="1918269" y="3109002"/>
            <a:ext cx="1554615" cy="1792379"/>
          </a:xfrm>
          <a:prstGeom prst="rect">
            <a:avLst/>
          </a:prstGeom>
        </p:spPr>
      </p:pic>
      <p:pic>
        <p:nvPicPr>
          <p:cNvPr id="7" name="Picture 6">
            <a:extLst>
              <a:ext uri="{FF2B5EF4-FFF2-40B4-BE49-F238E27FC236}">
                <a16:creationId xmlns:a16="http://schemas.microsoft.com/office/drawing/2014/main" id="{7DBCAC3B-3A1D-43AE-B2DC-27D177FE77D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68377" y="173501"/>
            <a:ext cx="3239680" cy="4796497"/>
          </a:xfrm>
          <a:prstGeom prst="rect">
            <a:avLst/>
          </a:prstGeom>
        </p:spPr>
      </p:pic>
    </p:spTree>
    <p:extLst>
      <p:ext uri="{BB962C8B-B14F-4D97-AF65-F5344CB8AC3E}">
        <p14:creationId xmlns:p14="http://schemas.microsoft.com/office/powerpoint/2010/main" val="162714822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907032"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WEAP Modeling</a:t>
            </a:r>
          </a:p>
        </p:txBody>
      </p:sp>
      <p:sp>
        <p:nvSpPr>
          <p:cNvPr id="6" name="Rectangle 5"/>
          <p:cNvSpPr/>
          <p:nvPr/>
        </p:nvSpPr>
        <p:spPr>
          <a:xfrm>
            <a:off x="413743" y="991673"/>
            <a:ext cx="3263175" cy="738664"/>
          </a:xfrm>
          <a:prstGeom prst="rect">
            <a:avLst/>
          </a:prstGeom>
        </p:spPr>
        <p:txBody>
          <a:bodyPr wrap="square">
            <a:spAutoFit/>
          </a:bodyPr>
          <a:lstStyle/>
          <a:p>
            <a:pPr algn="just"/>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Adding the population of each demand site</a:t>
            </a:r>
          </a:p>
        </p:txBody>
      </p:sp>
      <p:pic>
        <p:nvPicPr>
          <p:cNvPr id="2" name="Picture 1"/>
          <p:cNvPicPr>
            <a:picLocks noChangeAspect="1"/>
          </p:cNvPicPr>
          <p:nvPr/>
        </p:nvPicPr>
        <p:blipFill>
          <a:blip r:embed="rId2"/>
          <a:stretch>
            <a:fillRect/>
          </a:stretch>
        </p:blipFill>
        <p:spPr>
          <a:xfrm>
            <a:off x="450013" y="1872857"/>
            <a:ext cx="2874259" cy="2203093"/>
          </a:xfrm>
          <a:prstGeom prst="rect">
            <a:avLst/>
          </a:prstGeom>
        </p:spPr>
      </p:pic>
      <p:sp>
        <p:nvSpPr>
          <p:cNvPr id="7" name="Rectangle 6"/>
          <p:cNvSpPr/>
          <p:nvPr/>
        </p:nvSpPr>
        <p:spPr>
          <a:xfrm>
            <a:off x="326631" y="4218470"/>
            <a:ext cx="3586238" cy="253916"/>
          </a:xfrm>
          <a:prstGeom prst="rect">
            <a:avLst/>
          </a:prstGeom>
        </p:spPr>
        <p:txBody>
          <a:bodyPr wrap="non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8: Population of 2017 entered to WEAP for each cluster</a:t>
            </a:r>
          </a:p>
        </p:txBody>
      </p:sp>
      <p:pic>
        <p:nvPicPr>
          <p:cNvPr id="8" name="Picture 19">
            <a:extLst>
              <a:ext uri="{FF2B5EF4-FFF2-40B4-BE49-F238E27FC236}">
                <a16:creationId xmlns:a16="http://schemas.microsoft.com/office/drawing/2014/main" id="{29393D4C-C2B3-4CF0-9BEF-320A6523620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7531" y="1872857"/>
            <a:ext cx="3563426" cy="220309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15E7F634-0E29-4B9C-BF57-8AEB86C93878}"/>
              </a:ext>
            </a:extLst>
          </p:cNvPr>
          <p:cNvSpPr>
            <a:spLocks noChangeArrowheads="1"/>
          </p:cNvSpPr>
          <p:nvPr/>
        </p:nvSpPr>
        <p:spPr bwMode="auto">
          <a:xfrm>
            <a:off x="4572000" y="883139"/>
            <a:ext cx="2665927"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Adding the growth rate</a:t>
            </a:r>
          </a:p>
        </p:txBody>
      </p:sp>
      <p:sp>
        <p:nvSpPr>
          <p:cNvPr id="10" name="Rectangle 9">
            <a:extLst>
              <a:ext uri="{FF2B5EF4-FFF2-40B4-BE49-F238E27FC236}">
                <a16:creationId xmlns:a16="http://schemas.microsoft.com/office/drawing/2014/main" id="{ED74D7D1-3302-48B7-803E-F660BA811C79}"/>
              </a:ext>
            </a:extLst>
          </p:cNvPr>
          <p:cNvSpPr/>
          <p:nvPr/>
        </p:nvSpPr>
        <p:spPr>
          <a:xfrm>
            <a:off x="4223244" y="4137679"/>
            <a:ext cx="4572000" cy="415498"/>
          </a:xfrm>
          <a:prstGeom prst="rect">
            <a:avLst/>
          </a:prstGeom>
        </p:spPr>
        <p:txBody>
          <a:bodyPr>
            <a:spAutoFit/>
          </a:bodyPr>
          <a:lstStyle/>
          <a:p>
            <a:pPr algn="ctr"/>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9: using a growth rate of 2.4% to predict the population number for each year between 2018 and 2032</a:t>
            </a:r>
          </a:p>
        </p:txBody>
      </p:sp>
    </p:spTree>
    <p:extLst>
      <p:ext uri="{BB962C8B-B14F-4D97-AF65-F5344CB8AC3E}">
        <p14:creationId xmlns:p14="http://schemas.microsoft.com/office/powerpoint/2010/main" val="396291476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907032"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WEAP Modeling</a:t>
            </a:r>
          </a:p>
        </p:txBody>
      </p:sp>
      <p:sp>
        <p:nvSpPr>
          <p:cNvPr id="3" name="Rectangle 2"/>
          <p:cNvSpPr>
            <a:spLocks noChangeArrowheads="1"/>
          </p:cNvSpPr>
          <p:nvPr/>
        </p:nvSpPr>
        <p:spPr bwMode="auto">
          <a:xfrm>
            <a:off x="321972" y="883140"/>
            <a:ext cx="368335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Adding the annual demand rate</a:t>
            </a:r>
          </a:p>
        </p:txBody>
      </p:sp>
      <p:pic>
        <p:nvPicPr>
          <p:cNvPr id="2" name="Picture 1"/>
          <p:cNvPicPr>
            <a:picLocks noChangeAspect="1"/>
          </p:cNvPicPr>
          <p:nvPr/>
        </p:nvPicPr>
        <p:blipFill>
          <a:blip r:embed="rId2"/>
          <a:stretch>
            <a:fillRect/>
          </a:stretch>
        </p:blipFill>
        <p:spPr>
          <a:xfrm>
            <a:off x="321972" y="1858613"/>
            <a:ext cx="3863591" cy="1371600"/>
          </a:xfrm>
          <a:prstGeom prst="rect">
            <a:avLst/>
          </a:prstGeom>
        </p:spPr>
      </p:pic>
      <p:sp>
        <p:nvSpPr>
          <p:cNvPr id="7" name="Rectangle 6"/>
          <p:cNvSpPr/>
          <p:nvPr/>
        </p:nvSpPr>
        <p:spPr>
          <a:xfrm>
            <a:off x="698643" y="3467022"/>
            <a:ext cx="3110248" cy="253916"/>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10: water user rate in liters per capita per year</a:t>
            </a:r>
          </a:p>
        </p:txBody>
      </p:sp>
      <p:sp>
        <p:nvSpPr>
          <p:cNvPr id="6" name="Rectangle 5"/>
          <p:cNvSpPr/>
          <p:nvPr/>
        </p:nvSpPr>
        <p:spPr>
          <a:xfrm>
            <a:off x="4834356" y="883141"/>
            <a:ext cx="4148658" cy="783933"/>
          </a:xfrm>
          <a:prstGeom prst="rect">
            <a:avLst/>
          </a:prstGeom>
        </p:spPr>
        <p:txBody>
          <a:bodyPr wrap="square">
            <a:spAutoFit/>
          </a:bodyPr>
          <a:lstStyle/>
          <a:p>
            <a:pPr>
              <a:lnSpc>
                <a:spcPct val="107000"/>
              </a:lnSpc>
              <a:spcAft>
                <a:spcPts val="800"/>
              </a:spcAft>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Adding the loss percent </a:t>
            </a:r>
            <a:b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for each demand site</a:t>
            </a:r>
          </a:p>
        </p:txBody>
      </p:sp>
      <p:pic>
        <p:nvPicPr>
          <p:cNvPr id="8" name="Picture 7"/>
          <p:cNvPicPr>
            <a:picLocks noChangeAspect="1"/>
          </p:cNvPicPr>
          <p:nvPr/>
        </p:nvPicPr>
        <p:blipFill>
          <a:blip r:embed="rId3"/>
          <a:stretch>
            <a:fillRect/>
          </a:stretch>
        </p:blipFill>
        <p:spPr>
          <a:xfrm>
            <a:off x="4742121" y="1785256"/>
            <a:ext cx="3248744" cy="2226278"/>
          </a:xfrm>
          <a:prstGeom prst="rect">
            <a:avLst/>
          </a:prstGeom>
        </p:spPr>
      </p:pic>
      <p:sp>
        <p:nvSpPr>
          <p:cNvPr id="10" name="Rectangle 9"/>
          <p:cNvSpPr/>
          <p:nvPr/>
        </p:nvSpPr>
        <p:spPr>
          <a:xfrm>
            <a:off x="4742121" y="4006443"/>
            <a:ext cx="3507692" cy="253916"/>
          </a:xfrm>
          <a:prstGeom prst="rect">
            <a:avLst/>
          </a:prstGeom>
        </p:spPr>
        <p:txBody>
          <a:bodyPr wrap="non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11: loss rate during the years 2017-2032 a percentage</a:t>
            </a:r>
          </a:p>
        </p:txBody>
      </p:sp>
    </p:spTree>
    <p:extLst>
      <p:ext uri="{BB962C8B-B14F-4D97-AF65-F5344CB8AC3E}">
        <p14:creationId xmlns:p14="http://schemas.microsoft.com/office/powerpoint/2010/main" val="396187139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907032"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WEAP Modeling</a:t>
            </a:r>
          </a:p>
        </p:txBody>
      </p:sp>
      <p:sp>
        <p:nvSpPr>
          <p:cNvPr id="4" name="Rectangle 3"/>
          <p:cNvSpPr/>
          <p:nvPr/>
        </p:nvSpPr>
        <p:spPr>
          <a:xfrm>
            <a:off x="393184" y="972836"/>
            <a:ext cx="3863750" cy="738664"/>
          </a:xfrm>
          <a:prstGeom prst="rect">
            <a:avLst/>
          </a:prstGeom>
        </p:spPr>
        <p:txBody>
          <a:bodyPr wrap="none">
            <a:spAutoFit/>
          </a:bodyPr>
          <a:lstStyle/>
          <a:p>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Adding the annual withdrawal</a:t>
            </a:r>
            <a:b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for each demand site.</a:t>
            </a:r>
          </a:p>
        </p:txBody>
      </p:sp>
      <p:pic>
        <p:nvPicPr>
          <p:cNvPr id="6" name="Picture 5"/>
          <p:cNvPicPr>
            <a:picLocks noChangeAspect="1"/>
          </p:cNvPicPr>
          <p:nvPr/>
        </p:nvPicPr>
        <p:blipFill>
          <a:blip r:embed="rId2"/>
          <a:stretch>
            <a:fillRect/>
          </a:stretch>
        </p:blipFill>
        <p:spPr>
          <a:xfrm>
            <a:off x="677899" y="1711500"/>
            <a:ext cx="2795019" cy="2863349"/>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483789" y="4624593"/>
                <a:ext cx="3271921" cy="253916"/>
              </a:xfrm>
              <a:prstGeom prst="rect">
                <a:avLst/>
              </a:prstGeom>
            </p:spPr>
            <p:txBody>
              <a:bodyPr wrap="non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12: withdrawal from groundwater in </a:t>
                </a:r>
                <a14:m>
                  <m:oMath xmlns:m="http://schemas.openxmlformats.org/officeDocument/2006/math">
                    <m:sSup>
                      <m:sSupPr>
                        <m:ctrlPr>
                          <a:rPr lang="en-US" sz="1050" i="1">
                            <a:solidFill>
                              <a:srgbClr val="44546A"/>
                            </a:solidFill>
                            <a:latin typeface="Cambria Math" panose="02040503050406030204" pitchFamily="18" charset="0"/>
                            <a:ea typeface="Calibri" panose="020F0502020204030204" pitchFamily="34" charset="0"/>
                            <a:cs typeface="Arial" panose="020B0604020202020204" pitchFamily="34" charset="0"/>
                          </a:rPr>
                        </m:ctrlPr>
                      </m:sSupPr>
                      <m:e>
                        <m:r>
                          <a:rPr lang="en-US" sz="1050" i="1">
                            <a:solidFill>
                              <a:srgbClr val="44546A"/>
                            </a:solidFill>
                            <a:latin typeface="Cambria Math" panose="02040503050406030204" pitchFamily="18" charset="0"/>
                            <a:ea typeface="Calibri" panose="020F0502020204030204" pitchFamily="34" charset="0"/>
                            <a:cs typeface="Arial" panose="020B0604020202020204" pitchFamily="34" charset="0"/>
                          </a:rPr>
                          <m:t>𝑀𝑚</m:t>
                        </m:r>
                      </m:e>
                      <m:sup>
                        <m:r>
                          <a:rPr lang="en-US" sz="1050" i="1">
                            <a:solidFill>
                              <a:srgbClr val="44546A"/>
                            </a:solidFill>
                            <a:latin typeface="Cambria Math" panose="02040503050406030204" pitchFamily="18" charset="0"/>
                            <a:ea typeface="Calibri" panose="020F0502020204030204" pitchFamily="34" charset="0"/>
                            <a:cs typeface="Arial" panose="020B0604020202020204" pitchFamily="34" charset="0"/>
                          </a:rPr>
                          <m:t>3</m:t>
                        </m:r>
                      </m:sup>
                    </m:sSup>
                  </m:oMath>
                </a14:m>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in 2017</a:t>
                </a:r>
              </a:p>
            </p:txBody>
          </p:sp>
        </mc:Choice>
        <mc:Fallback xmlns="">
          <p:sp>
            <p:nvSpPr>
              <p:cNvPr id="8" name="Rectangle 7"/>
              <p:cNvSpPr>
                <a:spLocks noRot="1" noChangeAspect="1" noMove="1" noResize="1" noEditPoints="1" noAdjustHandles="1" noChangeArrowheads="1" noChangeShapeType="1" noTextEdit="1"/>
              </p:cNvSpPr>
              <p:nvPr/>
            </p:nvSpPr>
            <p:spPr>
              <a:xfrm>
                <a:off x="483789" y="4624593"/>
                <a:ext cx="3271921" cy="253916"/>
              </a:xfrm>
              <a:prstGeom prst="rect">
                <a:avLst/>
              </a:prstGeom>
              <a:blipFill>
                <a:blip r:embed="rId3"/>
                <a:stretch>
                  <a:fillRect b="-17073"/>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6089A525-86F5-4897-B9AA-F1FE959C5E9E}"/>
              </a:ext>
            </a:extLst>
          </p:cNvPr>
          <p:cNvPicPr>
            <a:picLocks noChangeAspect="1"/>
          </p:cNvPicPr>
          <p:nvPr/>
        </p:nvPicPr>
        <p:blipFill>
          <a:blip r:embed="rId4"/>
          <a:stretch>
            <a:fillRect/>
          </a:stretch>
        </p:blipFill>
        <p:spPr>
          <a:xfrm>
            <a:off x="4971031" y="1711500"/>
            <a:ext cx="2953129" cy="2863348"/>
          </a:xfrm>
          <a:prstGeom prst="rect">
            <a:avLst/>
          </a:prstGeom>
        </p:spPr>
      </p:pic>
      <p:sp>
        <p:nvSpPr>
          <p:cNvPr id="9" name="Rectangle 8">
            <a:extLst>
              <a:ext uri="{FF2B5EF4-FFF2-40B4-BE49-F238E27FC236}">
                <a16:creationId xmlns:a16="http://schemas.microsoft.com/office/drawing/2014/main" id="{9C634721-CE3A-42E6-81B3-FA9DE2452B28}"/>
              </a:ext>
            </a:extLst>
          </p:cNvPr>
          <p:cNvSpPr/>
          <p:nvPr/>
        </p:nvSpPr>
        <p:spPr>
          <a:xfrm>
            <a:off x="4572000" y="950907"/>
            <a:ext cx="4572000" cy="760593"/>
          </a:xfrm>
          <a:prstGeom prst="rect">
            <a:avLst/>
          </a:prstGeom>
        </p:spPr>
        <p:txBody>
          <a:bodyPr>
            <a:spAutoFit/>
          </a:bodyPr>
          <a:lstStyle/>
          <a:p>
            <a:pPr lvl="0">
              <a:lnSpc>
                <a:spcPct val="107000"/>
              </a:lnSpc>
              <a:spcAft>
                <a:spcPts val="800"/>
              </a:spcAft>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Adding the bought amount from Mekorot for each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deamnd</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site.</a:t>
            </a:r>
          </a:p>
        </p:txBody>
      </p:sp>
      <p:sp>
        <p:nvSpPr>
          <p:cNvPr id="10" name="Rectangle 9">
            <a:extLst>
              <a:ext uri="{FF2B5EF4-FFF2-40B4-BE49-F238E27FC236}">
                <a16:creationId xmlns:a16="http://schemas.microsoft.com/office/drawing/2014/main" id="{364DB4C2-45FF-435A-8E25-A404106FEBB5}"/>
              </a:ext>
            </a:extLst>
          </p:cNvPr>
          <p:cNvSpPr/>
          <p:nvPr/>
        </p:nvSpPr>
        <p:spPr>
          <a:xfrm>
            <a:off x="4804556" y="4624593"/>
            <a:ext cx="3174267" cy="253916"/>
          </a:xfrm>
          <a:prstGeom prst="rect">
            <a:avLst/>
          </a:prstGeom>
        </p:spPr>
        <p:txBody>
          <a:bodyPr wrap="non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13: water from Mekorot for each cluster in CMS</a:t>
            </a:r>
          </a:p>
        </p:txBody>
      </p:sp>
    </p:spTree>
    <p:extLst>
      <p:ext uri="{BB962C8B-B14F-4D97-AF65-F5344CB8AC3E}">
        <p14:creationId xmlns:p14="http://schemas.microsoft.com/office/powerpoint/2010/main" val="419151295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161383"/>
            <a:ext cx="326583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Data Analysis</a:t>
            </a:r>
          </a:p>
        </p:txBody>
      </p:sp>
      <p:sp>
        <p:nvSpPr>
          <p:cNvPr id="2" name="Rectangle 1"/>
          <p:cNvSpPr/>
          <p:nvPr/>
        </p:nvSpPr>
        <p:spPr>
          <a:xfrm>
            <a:off x="345168" y="1708560"/>
            <a:ext cx="8733926" cy="1107996"/>
          </a:xfrm>
          <a:prstGeom prst="rect">
            <a:avLst/>
          </a:prstGeom>
        </p:spPr>
        <p:txBody>
          <a:bodyPr wrap="square">
            <a:spAutoFit/>
          </a:bodyPr>
          <a:lstStyle/>
          <a:p>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It describes the water condition in the West Bank in 2032 assuming no significant change on any parameter, except for the clustering and population growth.</a:t>
            </a:r>
          </a:p>
        </p:txBody>
      </p:sp>
      <p:pic>
        <p:nvPicPr>
          <p:cNvPr id="7" name="Picture 6">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6" name="Rectangle 5"/>
          <p:cNvSpPr/>
          <p:nvPr/>
        </p:nvSpPr>
        <p:spPr>
          <a:xfrm>
            <a:off x="532555" y="1020804"/>
            <a:ext cx="2087431" cy="553998"/>
          </a:xfrm>
          <a:prstGeom prst="rect">
            <a:avLst/>
          </a:prstGeom>
        </p:spPr>
        <p:txBody>
          <a:bodyPr wrap="none">
            <a:spAutoFit/>
          </a:bodyPr>
          <a:lstStyle/>
          <a:p>
            <a:r>
              <a:rPr lang="en-US" sz="3000" spc="225" dirty="0">
                <a:solidFill>
                  <a:schemeClr val="accent1"/>
                </a:solidFill>
                <a:latin typeface="Times New Roman" panose="02020603050405020304" pitchFamily="18" charset="0"/>
                <a:ea typeface="Nunito Bold" charset="0"/>
                <a:cs typeface="Times New Roman" panose="02020603050405020304" pitchFamily="18" charset="0"/>
              </a:rPr>
              <a:t>Status quo</a:t>
            </a:r>
            <a:endParaRPr lang="en-US" sz="3000" dirty="0"/>
          </a:p>
        </p:txBody>
      </p:sp>
    </p:spTree>
    <p:extLst>
      <p:ext uri="{BB962C8B-B14F-4D97-AF65-F5344CB8AC3E}">
        <p14:creationId xmlns:p14="http://schemas.microsoft.com/office/powerpoint/2010/main" val="392401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2653" y="646331"/>
            <a:ext cx="8532254" cy="2899961"/>
          </a:xfrm>
          <a:prstGeom prst="rect">
            <a:avLst/>
          </a:prstGeom>
        </p:spPr>
        <p:txBody>
          <a:bodyPr wrap="square">
            <a:spAutoFit/>
          </a:bodyPr>
          <a:lstStyle/>
          <a:p>
            <a:pPr marL="342900" lvl="0" indent="-342900">
              <a:lnSpc>
                <a:spcPct val="107000"/>
              </a:lnSpc>
              <a:spcAft>
                <a:spcPts val="800"/>
              </a:spcAft>
              <a:buFont typeface="Arial" panose="020B0604020202020204" pitchFamily="34" charset="0"/>
              <a:buChar char="•"/>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Our main concern in the analysis phase is the amount of unmet demand per capita for each cluster</a:t>
            </a:r>
          </a:p>
          <a:p>
            <a:pPr marL="342900" lvl="0" indent="-342900">
              <a:lnSpc>
                <a:spcPct val="107000"/>
              </a:lnSpc>
              <a:spcAft>
                <a:spcPts val="800"/>
              </a:spcAft>
              <a:buFont typeface="Arial" panose="020B0604020202020204" pitchFamily="34" charset="0"/>
              <a:buChar char="•"/>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values are categorized into 4 classes  According to the World Health Organization (WHO):</a:t>
            </a:r>
          </a:p>
          <a:p>
            <a:pPr>
              <a:lnSpc>
                <a:spcPct val="107000"/>
              </a:lnSpc>
              <a:spcAft>
                <a:spcPts val="800"/>
              </a:spcAft>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FE7F84E1-73FE-4785-B3CC-AA6929170B32}"/>
              </a:ext>
            </a:extLst>
          </p:cNvPr>
          <p:cNvGraphicFramePr>
            <a:graphicFrameLocks noChangeAspect="1"/>
          </p:cNvGraphicFramePr>
          <p:nvPr>
            <p:extLst>
              <p:ext uri="{D42A27DB-BD31-4B8C-83A1-F6EECF244321}">
                <p14:modId xmlns:p14="http://schemas.microsoft.com/office/powerpoint/2010/main" val="4111774025"/>
              </p:ext>
            </p:extLst>
          </p:nvPr>
        </p:nvGraphicFramePr>
        <p:xfrm>
          <a:off x="1343879" y="2892865"/>
          <a:ext cx="7354689" cy="2152161"/>
        </p:xfrm>
        <a:graphic>
          <a:graphicData uri="http://schemas.openxmlformats.org/presentationml/2006/ole">
            <mc:AlternateContent xmlns:mc="http://schemas.openxmlformats.org/markup-compatibility/2006">
              <mc:Choice xmlns:v="urn:schemas-microsoft-com:vml" Requires="v">
                <p:oleObj spid="_x0000_s1067" name="Document" r:id="rId3" imgW="5940848" imgH="1738769" progId="Word.Document.12">
                  <p:embed/>
                </p:oleObj>
              </mc:Choice>
              <mc:Fallback>
                <p:oleObj name="Document" r:id="rId3" imgW="5940848" imgH="1738769" progId="Word.Document.12">
                  <p:embed/>
                  <p:pic>
                    <p:nvPicPr>
                      <p:cNvPr id="0" name=""/>
                      <p:cNvPicPr/>
                      <p:nvPr/>
                    </p:nvPicPr>
                    <p:blipFill>
                      <a:blip r:embed="rId4"/>
                      <a:stretch>
                        <a:fillRect/>
                      </a:stretch>
                    </p:blipFill>
                    <p:spPr>
                      <a:xfrm>
                        <a:off x="1343879" y="2892865"/>
                        <a:ext cx="7354689" cy="2152161"/>
                      </a:xfrm>
                      <a:prstGeom prst="rect">
                        <a:avLst/>
                      </a:prstGeom>
                    </p:spPr>
                  </p:pic>
                </p:oleObj>
              </mc:Fallback>
            </mc:AlternateContent>
          </a:graphicData>
        </a:graphic>
      </p:graphicFrame>
    </p:spTree>
    <p:extLst>
      <p:ext uri="{BB962C8B-B14F-4D97-AF65-F5344CB8AC3E}">
        <p14:creationId xmlns:p14="http://schemas.microsoft.com/office/powerpoint/2010/main" val="224166458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26583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Data Analysis</a:t>
            </a:r>
          </a:p>
        </p:txBody>
      </p:sp>
      <p:sp>
        <p:nvSpPr>
          <p:cNvPr id="4" name="Rectangle 3"/>
          <p:cNvSpPr/>
          <p:nvPr/>
        </p:nvSpPr>
        <p:spPr>
          <a:xfrm>
            <a:off x="522955" y="689684"/>
            <a:ext cx="3340979" cy="320024"/>
          </a:xfrm>
          <a:prstGeom prst="rect">
            <a:avLst/>
          </a:prstGeom>
        </p:spPr>
        <p:txBody>
          <a:bodyPr wrap="none">
            <a:spAutoFit/>
          </a:bodyPr>
          <a:lstStyle/>
          <a:p>
            <a:pPr>
              <a:lnSpc>
                <a:spcPct val="150000"/>
              </a:lnSpc>
              <a:spcAft>
                <a:spcPts val="600"/>
              </a:spcAft>
            </a:pPr>
            <a:r>
              <a:rPr lang="en-US" sz="1100" i="1" dirty="0">
                <a:solidFill>
                  <a:schemeClr val="tx1">
                    <a:lumMod val="50000"/>
                  </a:schemeClr>
                </a:solidFill>
              </a:rPr>
              <a:t>Table 7: per capita consumption in each cluster in 2032</a:t>
            </a:r>
          </a:p>
        </p:txBody>
      </p:sp>
      <p:pic>
        <p:nvPicPr>
          <p:cNvPr id="7" name="Picture 6">
            <a:extLst>
              <a:ext uri="{FF2B5EF4-FFF2-40B4-BE49-F238E27FC236}">
                <a16:creationId xmlns:a16="http://schemas.microsoft.com/office/drawing/2014/main" id="{D2F07F7E-3F5C-443E-ACEA-353645669B88}"/>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68254" y="1209016"/>
            <a:ext cx="8607491" cy="2809655"/>
          </a:xfrm>
          <a:prstGeom prst="rect">
            <a:avLst/>
          </a:prstGeom>
        </p:spPr>
      </p:pic>
    </p:spTree>
    <p:extLst>
      <p:ext uri="{BB962C8B-B14F-4D97-AF65-F5344CB8AC3E}">
        <p14:creationId xmlns:p14="http://schemas.microsoft.com/office/powerpoint/2010/main" val="93466720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26583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Data Analysis</a:t>
            </a:r>
          </a:p>
        </p:txBody>
      </p:sp>
      <p:sp>
        <p:nvSpPr>
          <p:cNvPr id="6" name="Rectangle 5"/>
          <p:cNvSpPr/>
          <p:nvPr/>
        </p:nvSpPr>
        <p:spPr>
          <a:xfrm>
            <a:off x="2112135" y="4635669"/>
            <a:ext cx="4572000" cy="253916"/>
          </a:xfrm>
          <a:prstGeom prst="rect">
            <a:avLst/>
          </a:prstGeom>
        </p:spPr>
        <p:txBody>
          <a:bodyPr>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14: unmet demand MCM  in clusters with 50-120 L/</a:t>
            </a:r>
            <a:r>
              <a:rPr lang="en-US" sz="1050" i="1" dirty="0" err="1">
                <a:solidFill>
                  <a:srgbClr val="44546A"/>
                </a:solidFill>
                <a:latin typeface="Calibri" panose="020F0502020204030204" pitchFamily="34" charset="0"/>
                <a:ea typeface="Calibri" panose="020F0502020204030204" pitchFamily="34" charset="0"/>
                <a:cs typeface="Arial" panose="020B0604020202020204" pitchFamily="34" charset="0"/>
              </a:rPr>
              <a:t>c.d</a:t>
            </a:r>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 consumption</a:t>
            </a:r>
          </a:p>
        </p:txBody>
      </p:sp>
      <p:pic>
        <p:nvPicPr>
          <p:cNvPr id="4" name="Picture 3">
            <a:extLst>
              <a:ext uri="{FF2B5EF4-FFF2-40B4-BE49-F238E27FC236}">
                <a16:creationId xmlns:a16="http://schemas.microsoft.com/office/drawing/2014/main" id="{27612AE4-CDC8-49BC-92EB-9AFA49ACA5CE}"/>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0" y="518663"/>
            <a:ext cx="9144000" cy="4106174"/>
          </a:xfrm>
          <a:prstGeom prst="rect">
            <a:avLst/>
          </a:prstGeom>
        </p:spPr>
      </p:pic>
    </p:spTree>
    <p:extLst>
      <p:ext uri="{BB962C8B-B14F-4D97-AF65-F5344CB8AC3E}">
        <p14:creationId xmlns:p14="http://schemas.microsoft.com/office/powerpoint/2010/main" val="120871582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469200" y="1506918"/>
            <a:ext cx="8201989" cy="2123658"/>
          </a:xfrm>
          <a:prstGeom prst="rect">
            <a:avLst/>
          </a:prstGeom>
          <a:noFill/>
        </p:spPr>
        <p:txBody>
          <a:bodyPr wrap="none" rtlCol="0">
            <a:spAutoFit/>
          </a:bodyPr>
          <a:lstStyle/>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Due to the continually changing political situation in the</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West Bank, we wanted to study the water current and future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situation based on some predicted milestones called scenarios</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56074" y="45411"/>
            <a:ext cx="303608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Introduction</a:t>
            </a:r>
          </a:p>
        </p:txBody>
      </p:sp>
    </p:spTree>
    <p:extLst>
      <p:ext uri="{BB962C8B-B14F-4D97-AF65-F5344CB8AC3E}">
        <p14:creationId xmlns:p14="http://schemas.microsoft.com/office/powerpoint/2010/main" val="39146200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166987" y="382545"/>
            <a:ext cx="6196775" cy="4389120"/>
          </a:xfrm>
          <a:prstGeom prst="rect">
            <a:avLst/>
          </a:prstGeom>
        </p:spPr>
      </p:pic>
      <p:sp>
        <p:nvSpPr>
          <p:cNvPr id="3" name="Rectangle 2"/>
          <p:cNvSpPr/>
          <p:nvPr/>
        </p:nvSpPr>
        <p:spPr>
          <a:xfrm>
            <a:off x="72887" y="0"/>
            <a:ext cx="4572000" cy="320024"/>
          </a:xfrm>
          <a:prstGeom prst="rect">
            <a:avLst/>
          </a:prstGeom>
        </p:spPr>
        <p:txBody>
          <a:bodyPr>
            <a:spAutoFit/>
          </a:bodyPr>
          <a:lstStyle/>
          <a:p>
            <a:pPr>
              <a:lnSpc>
                <a:spcPct val="150000"/>
              </a:lnSpc>
              <a:spcAft>
                <a:spcPts val="600"/>
              </a:spcAft>
            </a:pPr>
            <a:r>
              <a:rPr lang="en-US" sz="1100" i="1" dirty="0">
                <a:solidFill>
                  <a:schemeClr val="tx1">
                    <a:lumMod val="50000"/>
                  </a:schemeClr>
                </a:solidFill>
              </a:rPr>
              <a:t>Table 8 unmet demand MCM  in clusters with 50-120 L/</a:t>
            </a:r>
            <a:r>
              <a:rPr lang="en-US" sz="1100" i="1" dirty="0" err="1">
                <a:solidFill>
                  <a:schemeClr val="tx1">
                    <a:lumMod val="50000"/>
                  </a:schemeClr>
                </a:solidFill>
              </a:rPr>
              <a:t>c.d</a:t>
            </a:r>
            <a:r>
              <a:rPr lang="en-US" sz="1100" i="1" dirty="0">
                <a:solidFill>
                  <a:schemeClr val="tx1">
                    <a:lumMod val="50000"/>
                  </a:schemeClr>
                </a:solidFill>
              </a:rPr>
              <a:t> consumption</a:t>
            </a:r>
          </a:p>
        </p:txBody>
      </p:sp>
    </p:spTree>
    <p:extLst>
      <p:ext uri="{BB962C8B-B14F-4D97-AF65-F5344CB8AC3E}">
        <p14:creationId xmlns:p14="http://schemas.microsoft.com/office/powerpoint/2010/main" val="319609171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26583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Data Analysis</a:t>
            </a:r>
          </a:p>
        </p:txBody>
      </p:sp>
      <p:sp>
        <p:nvSpPr>
          <p:cNvPr id="6" name="Rectangle 5"/>
          <p:cNvSpPr/>
          <p:nvPr/>
        </p:nvSpPr>
        <p:spPr>
          <a:xfrm>
            <a:off x="2112135" y="4635669"/>
            <a:ext cx="4572000" cy="253916"/>
          </a:xfrm>
          <a:prstGeom prst="rect">
            <a:avLst/>
          </a:prstGeom>
        </p:spPr>
        <p:txBody>
          <a:bodyPr>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15: unmet demand MCM  in clusters with 0-50 L/</a:t>
            </a:r>
            <a:r>
              <a:rPr lang="en-US" sz="1050" i="1" dirty="0" err="1">
                <a:solidFill>
                  <a:srgbClr val="44546A"/>
                </a:solidFill>
                <a:latin typeface="Calibri" panose="020F0502020204030204" pitchFamily="34" charset="0"/>
                <a:ea typeface="Calibri" panose="020F0502020204030204" pitchFamily="34" charset="0"/>
                <a:cs typeface="Arial" panose="020B0604020202020204" pitchFamily="34" charset="0"/>
              </a:rPr>
              <a:t>c.d</a:t>
            </a:r>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 consumption</a:t>
            </a:r>
          </a:p>
        </p:txBody>
      </p:sp>
      <p:pic>
        <p:nvPicPr>
          <p:cNvPr id="4" name="Picture 3">
            <a:extLst>
              <a:ext uri="{FF2B5EF4-FFF2-40B4-BE49-F238E27FC236}">
                <a16:creationId xmlns:a16="http://schemas.microsoft.com/office/drawing/2014/main" id="{8C40EFAD-6E15-43B8-99D1-3140F8B2845A}"/>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0" y="518663"/>
            <a:ext cx="9144000" cy="4106174"/>
          </a:xfrm>
          <a:prstGeom prst="rect">
            <a:avLst/>
          </a:prstGeom>
        </p:spPr>
      </p:pic>
    </p:spTree>
    <p:extLst>
      <p:ext uri="{BB962C8B-B14F-4D97-AF65-F5344CB8AC3E}">
        <p14:creationId xmlns:p14="http://schemas.microsoft.com/office/powerpoint/2010/main" val="73270263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145659" y="426503"/>
            <a:ext cx="6714128" cy="4297680"/>
          </a:xfrm>
          <a:prstGeom prst="rect">
            <a:avLst/>
          </a:prstGeom>
        </p:spPr>
      </p:pic>
      <p:sp>
        <p:nvSpPr>
          <p:cNvPr id="4" name="Rectangle 3"/>
          <p:cNvSpPr/>
          <p:nvPr/>
        </p:nvSpPr>
        <p:spPr>
          <a:xfrm>
            <a:off x="72886" y="42715"/>
            <a:ext cx="6274904" cy="320024"/>
          </a:xfrm>
          <a:prstGeom prst="rect">
            <a:avLst/>
          </a:prstGeom>
        </p:spPr>
        <p:txBody>
          <a:bodyPr wrap="square">
            <a:spAutoFit/>
          </a:bodyPr>
          <a:lstStyle/>
          <a:p>
            <a:pPr>
              <a:lnSpc>
                <a:spcPct val="150000"/>
              </a:lnSpc>
              <a:spcAft>
                <a:spcPts val="600"/>
              </a:spcAft>
            </a:pPr>
            <a:r>
              <a:rPr lang="en-US" sz="1100" i="1" dirty="0">
                <a:solidFill>
                  <a:schemeClr val="tx1">
                    <a:lumMod val="50000"/>
                  </a:schemeClr>
                </a:solidFill>
              </a:rPr>
              <a:t>Table 9: unmet demand MCM  in clusters with 0-50 L/</a:t>
            </a:r>
            <a:r>
              <a:rPr lang="en-US" sz="1100" i="1" dirty="0" err="1">
                <a:solidFill>
                  <a:schemeClr val="tx1">
                    <a:lumMod val="50000"/>
                  </a:schemeClr>
                </a:solidFill>
              </a:rPr>
              <a:t>c.d</a:t>
            </a:r>
            <a:r>
              <a:rPr lang="en-US" sz="1100" i="1" dirty="0">
                <a:solidFill>
                  <a:schemeClr val="tx1">
                    <a:lumMod val="50000"/>
                  </a:schemeClr>
                </a:solidFill>
              </a:rPr>
              <a:t> consumption</a:t>
            </a:r>
          </a:p>
        </p:txBody>
      </p:sp>
    </p:spTree>
    <p:extLst>
      <p:ext uri="{BB962C8B-B14F-4D97-AF65-F5344CB8AC3E}">
        <p14:creationId xmlns:p14="http://schemas.microsoft.com/office/powerpoint/2010/main" val="521378623"/>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69700" y="948469"/>
            <a:ext cx="3998891" cy="738664"/>
          </a:xfrm>
          <a:prstGeom prst="rect">
            <a:avLst/>
          </a:prstGeom>
          <a:noFill/>
        </p:spPr>
        <p:txBody>
          <a:bodyPr wrap="square" rtlCol="0">
            <a:spAutoFit/>
          </a:bodyPr>
          <a:lstStyle/>
          <a:p>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 formal document was sent to PWA without any response yet</a:t>
            </a:r>
          </a:p>
        </p:txBody>
      </p:sp>
      <p:pic>
        <p:nvPicPr>
          <p:cNvPr id="7" name="Picture 6">
            <a:extLst>
              <a:ext uri="{FF2B5EF4-FFF2-40B4-BE49-F238E27FC236}">
                <a16:creationId xmlns:a16="http://schemas.microsoft.com/office/drawing/2014/main" id="{EC5973F0-D24B-439B-A00C-E80BFEACA31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605299" y="365956"/>
            <a:ext cx="3308691" cy="4411588"/>
          </a:xfrm>
          <a:prstGeom prst="rect">
            <a:avLst/>
          </a:prstGeom>
        </p:spPr>
      </p:pic>
      <p:pic>
        <p:nvPicPr>
          <p:cNvPr id="4" name="Picture 3">
            <a:extLst>
              <a:ext uri="{FF2B5EF4-FFF2-40B4-BE49-F238E27FC236}">
                <a16:creationId xmlns:a16="http://schemas.microsoft.com/office/drawing/2014/main" id="{37BDC894-13AD-4F1A-90FF-E6EE3C517E5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6234" y="2158026"/>
            <a:ext cx="5148300" cy="2271729"/>
          </a:xfrm>
          <a:prstGeom prst="rect">
            <a:avLst/>
          </a:prstGeom>
        </p:spPr>
      </p:pic>
    </p:spTree>
    <p:extLst>
      <p:ext uri="{BB962C8B-B14F-4D97-AF65-F5344CB8AC3E}">
        <p14:creationId xmlns:p14="http://schemas.microsoft.com/office/powerpoint/2010/main" val="428599163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303608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Introduction</a:t>
            </a:r>
          </a:p>
        </p:txBody>
      </p:sp>
      <p:sp>
        <p:nvSpPr>
          <p:cNvPr id="4" name="Rectangle 3"/>
          <p:cNvSpPr/>
          <p:nvPr/>
        </p:nvSpPr>
        <p:spPr>
          <a:xfrm>
            <a:off x="244565" y="1312822"/>
            <a:ext cx="8654870" cy="1061829"/>
          </a:xfrm>
          <a:prstGeom prst="rect">
            <a:avLst/>
          </a:prstGeom>
        </p:spPr>
        <p:txBody>
          <a:bodyPr wrap="none">
            <a:spAutoFit/>
          </a:bodyPr>
          <a:lstStyle/>
          <a:p>
            <a:pPr algn="just"/>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Because of urbanization, imperviousness increases causing the </a:t>
            </a:r>
          </a:p>
          <a:p>
            <a:pPr algn="just"/>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generation of runoff. To avoid any related problems we are to design </a:t>
            </a:r>
          </a:p>
          <a:p>
            <a:pPr algn="just"/>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 storm water network.</a:t>
            </a:r>
          </a:p>
        </p:txBody>
      </p:sp>
      <p:pic>
        <p:nvPicPr>
          <p:cNvPr id="6" name="Picture 5">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48595763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2097C74-47E3-8641-B7A9-8841213445E6}"/>
              </a:ext>
            </a:extLst>
          </p:cNvPr>
          <p:cNvSpPr txBox="1"/>
          <p:nvPr/>
        </p:nvSpPr>
        <p:spPr>
          <a:xfrm>
            <a:off x="166234" y="0"/>
            <a:ext cx="5427961"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Study Area Description</a:t>
            </a:r>
          </a:p>
        </p:txBody>
      </p:sp>
      <p:sp>
        <p:nvSpPr>
          <p:cNvPr id="7" name="Rectangle 6"/>
          <p:cNvSpPr/>
          <p:nvPr/>
        </p:nvSpPr>
        <p:spPr>
          <a:xfrm>
            <a:off x="266576" y="876802"/>
            <a:ext cx="8632725" cy="415498"/>
          </a:xfrm>
          <a:prstGeom prst="rect">
            <a:avLst/>
          </a:prstGeom>
        </p:spPr>
        <p:txBody>
          <a:bodyPr wrap="square">
            <a:spAutoFit/>
          </a:bodyPr>
          <a:lstStyle/>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chose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Anabta</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because of its</a:t>
            </a:r>
            <a:r>
              <a:rPr lang="ar-JO"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vulnerability to floods</a:t>
            </a:r>
          </a:p>
        </p:txBody>
      </p:sp>
      <p:sp>
        <p:nvSpPr>
          <p:cNvPr id="8" name="Rectangle 7"/>
          <p:cNvSpPr/>
          <p:nvPr/>
        </p:nvSpPr>
        <p:spPr>
          <a:xfrm>
            <a:off x="3357620" y="4532920"/>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  </a:t>
            </a:r>
            <a:r>
              <a:rPr lang="en-US" sz="1050" i="1" dirty="0" err="1">
                <a:solidFill>
                  <a:srgbClr val="44546A"/>
                </a:solidFill>
                <a:latin typeface="Calibri" panose="020F0502020204030204" pitchFamily="34" charset="0"/>
                <a:ea typeface="Calibri" panose="020F0502020204030204" pitchFamily="34" charset="0"/>
                <a:cs typeface="Arial" panose="020B0604020202020204" pitchFamily="34" charset="0"/>
              </a:rPr>
              <a:t>Anabta</a:t>
            </a:r>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 and its </a:t>
            </a:r>
            <a:r>
              <a:rPr lang="en-US" sz="1050" i="1" dirty="0" err="1">
                <a:solidFill>
                  <a:srgbClr val="44546A"/>
                </a:solidFill>
                <a:latin typeface="Calibri" panose="020F0502020204030204" pitchFamily="34" charset="0"/>
                <a:ea typeface="Calibri" panose="020F0502020204030204" pitchFamily="34" charset="0"/>
                <a:cs typeface="Arial" panose="020B0604020202020204" pitchFamily="34" charset="0"/>
              </a:rPr>
              <a:t>neighbouring</a:t>
            </a:r>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 towns</a:t>
            </a:r>
          </a:p>
        </p:txBody>
      </p:sp>
      <p:pic>
        <p:nvPicPr>
          <p:cNvPr id="9" name="Picture 8">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pic>
        <p:nvPicPr>
          <p:cNvPr id="10" name="Picture 9">
            <a:extLst>
              <a:ext uri="{FF2B5EF4-FFF2-40B4-BE49-F238E27FC236}">
                <a16:creationId xmlns:a16="http://schemas.microsoft.com/office/drawing/2014/main" id="{E2168346-A5E8-4101-A195-775F58138C94}"/>
              </a:ext>
            </a:extLst>
          </p:cNvPr>
          <p:cNvPicPr/>
          <p:nvPr/>
        </p:nvPicPr>
        <p:blipFill>
          <a:blip r:embed="rId3" cstate="print">
            <a:extLst>
              <a:ext uri="{28A0092B-C50C-407E-A947-70E740481C1C}">
                <a14:useLocalDpi xmlns:a14="http://schemas.microsoft.com/office/drawing/2010/main"/>
              </a:ext>
            </a:extLst>
          </a:blip>
          <a:stretch>
            <a:fillRect/>
          </a:stretch>
        </p:blipFill>
        <p:spPr>
          <a:xfrm>
            <a:off x="1393947" y="1554429"/>
            <a:ext cx="6728499" cy="2716362"/>
          </a:xfrm>
          <a:prstGeom prst="rect">
            <a:avLst/>
          </a:prstGeom>
        </p:spPr>
      </p:pic>
    </p:spTree>
    <p:extLst>
      <p:ext uri="{BB962C8B-B14F-4D97-AF65-F5344CB8AC3E}">
        <p14:creationId xmlns:p14="http://schemas.microsoft.com/office/powerpoint/2010/main" val="3807186137"/>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rcRect/>
          <a:stretch/>
        </p:blipFill>
        <p:spPr>
          <a:xfrm>
            <a:off x="1618691" y="1654934"/>
            <a:ext cx="5928492" cy="2926079"/>
          </a:xfrm>
          <a:prstGeom prst="rect">
            <a:avLst/>
          </a:prstGeom>
        </p:spPr>
      </p:pic>
      <p:sp>
        <p:nvSpPr>
          <p:cNvPr id="4" name="Rectangle 3"/>
          <p:cNvSpPr/>
          <p:nvPr/>
        </p:nvSpPr>
        <p:spPr>
          <a:xfrm>
            <a:off x="266575" y="875270"/>
            <a:ext cx="8632725" cy="415498"/>
          </a:xfrm>
          <a:prstGeom prst="rect">
            <a:avLst/>
          </a:prstGeom>
        </p:spPr>
        <p:txBody>
          <a:bodyPr wrap="square">
            <a:spAutoFit/>
          </a:bodyPr>
          <a:lstStyle/>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chose the shown part of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Anabta</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whose area is 10.93 ha</a:t>
            </a: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0"/>
            <a:ext cx="5427961"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Study Area Description</a:t>
            </a:r>
          </a:p>
        </p:txBody>
      </p:sp>
      <p:sp>
        <p:nvSpPr>
          <p:cNvPr id="6" name="Rectangle 5"/>
          <p:cNvSpPr/>
          <p:nvPr/>
        </p:nvSpPr>
        <p:spPr>
          <a:xfrm>
            <a:off x="3687757" y="4715764"/>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 The 10.93-hectare area</a:t>
            </a:r>
          </a:p>
        </p:txBody>
      </p:sp>
      <p:pic>
        <p:nvPicPr>
          <p:cNvPr id="7" name="Picture 6">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6" y="-1634261"/>
            <a:ext cx="3920114" cy="2796349"/>
          </a:xfrm>
          <a:prstGeom prst="rect">
            <a:avLst/>
          </a:prstGeom>
        </p:spPr>
      </p:pic>
    </p:spTree>
    <p:extLst>
      <p:ext uri="{BB962C8B-B14F-4D97-AF65-F5344CB8AC3E}">
        <p14:creationId xmlns:p14="http://schemas.microsoft.com/office/powerpoint/2010/main" val="171760403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575" y="678035"/>
            <a:ext cx="8632725" cy="1384995"/>
          </a:xfrm>
          <a:prstGeom prst="rect">
            <a:avLst/>
          </a:prstGeom>
        </p:spPr>
        <p:txBody>
          <a:bodyPr wrap="square">
            <a:spAutoFit/>
          </a:bodyPr>
          <a:lstStyle/>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pic>
        <p:nvPicPr>
          <p:cNvPr id="3" name="Picture 2">
            <a:extLst>
              <a:ext uri="{FF2B5EF4-FFF2-40B4-BE49-F238E27FC236}">
                <a16:creationId xmlns:a16="http://schemas.microsoft.com/office/drawing/2014/main" id="{5D1C5C07-C031-4297-952B-162258266165}"/>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2674618" y="323165"/>
            <a:ext cx="5120639" cy="4480560"/>
          </a:xfrm>
          <a:prstGeom prst="rect">
            <a:avLst/>
          </a:prstGeom>
        </p:spPr>
      </p:pic>
      <p:sp>
        <p:nvSpPr>
          <p:cNvPr id="6" name="Rectangle 5"/>
          <p:cNvSpPr/>
          <p:nvPr/>
        </p:nvSpPr>
        <p:spPr>
          <a:xfrm>
            <a:off x="3420345" y="4777693"/>
            <a:ext cx="3173321"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Figure 3: Contour map for the study area</a:t>
            </a:r>
          </a:p>
        </p:txBody>
      </p:sp>
      <p:sp>
        <p:nvSpPr>
          <p:cNvPr id="7" name="TextBox 6">
            <a:extLst>
              <a:ext uri="{FF2B5EF4-FFF2-40B4-BE49-F238E27FC236}">
                <a16:creationId xmlns:a16="http://schemas.microsoft.com/office/drawing/2014/main" id="{52097C74-47E3-8641-B7A9-8841213445E6}"/>
              </a:ext>
            </a:extLst>
          </p:cNvPr>
          <p:cNvSpPr txBox="1"/>
          <p:nvPr/>
        </p:nvSpPr>
        <p:spPr>
          <a:xfrm>
            <a:off x="166234" y="0"/>
            <a:ext cx="5427961"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Study Area Description</a:t>
            </a:r>
          </a:p>
        </p:txBody>
      </p:sp>
    </p:spTree>
    <p:extLst>
      <p:ext uri="{BB962C8B-B14F-4D97-AF65-F5344CB8AC3E}">
        <p14:creationId xmlns:p14="http://schemas.microsoft.com/office/powerpoint/2010/main" val="2135706181"/>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474828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Importance of Work</a:t>
            </a:r>
          </a:p>
        </p:txBody>
      </p:sp>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pic>
        <p:nvPicPr>
          <p:cNvPr id="5" name="Picture 4">
            <a:extLst>
              <a:ext uri="{FF2B5EF4-FFF2-40B4-BE49-F238E27FC236}">
                <a16:creationId xmlns:a16="http://schemas.microsoft.com/office/drawing/2014/main" id="{CF9B65DA-8EBE-4E90-8F42-63DC4A41B5B5}"/>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1617219" y="865371"/>
            <a:ext cx="2621356" cy="1966017"/>
          </a:xfrm>
          <a:prstGeom prst="rect">
            <a:avLst/>
          </a:prstGeom>
        </p:spPr>
      </p:pic>
      <p:pic>
        <p:nvPicPr>
          <p:cNvPr id="9" name="Picture 8">
            <a:extLst>
              <a:ext uri="{FF2B5EF4-FFF2-40B4-BE49-F238E27FC236}">
                <a16:creationId xmlns:a16="http://schemas.microsoft.com/office/drawing/2014/main" id="{6BA58EE9-C14A-45BF-8DD8-9958BB9E048E}"/>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1617219" y="2996150"/>
            <a:ext cx="2621356" cy="1845074"/>
          </a:xfrm>
          <a:prstGeom prst="rect">
            <a:avLst/>
          </a:prstGeom>
        </p:spPr>
      </p:pic>
      <p:pic>
        <p:nvPicPr>
          <p:cNvPr id="11" name="Picture 10">
            <a:extLst>
              <a:ext uri="{FF2B5EF4-FFF2-40B4-BE49-F238E27FC236}">
                <a16:creationId xmlns:a16="http://schemas.microsoft.com/office/drawing/2014/main" id="{E5343E61-2948-4FDD-88C1-7E996B4F28AA}"/>
              </a:ext>
            </a:extLst>
          </p:cNvPr>
          <p:cNvPicPr>
            <a:picLocks noChangeAspect="1"/>
          </p:cNvPicPr>
          <p:nvPr/>
        </p:nvPicPr>
        <p:blipFill>
          <a:blip r:embed="rId5">
            <a:extLst>
              <a:ext uri="{28A0092B-C50C-407E-A947-70E740481C1C}">
                <a14:useLocalDpi xmlns:a14="http://schemas.microsoft.com/office/drawing/2010/main"/>
              </a:ext>
            </a:extLst>
          </a:blip>
          <a:srcRect/>
          <a:stretch/>
        </p:blipFill>
        <p:spPr>
          <a:xfrm>
            <a:off x="4608747" y="865371"/>
            <a:ext cx="2798898" cy="2004450"/>
          </a:xfrm>
          <a:prstGeom prst="rect">
            <a:avLst/>
          </a:prstGeom>
        </p:spPr>
      </p:pic>
      <p:pic>
        <p:nvPicPr>
          <p:cNvPr id="13" name="Picture 12">
            <a:extLst>
              <a:ext uri="{FF2B5EF4-FFF2-40B4-BE49-F238E27FC236}">
                <a16:creationId xmlns:a16="http://schemas.microsoft.com/office/drawing/2014/main" id="{5A53715E-8203-412D-A3E0-D54ADBAA6601}"/>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4608747" y="2983280"/>
            <a:ext cx="2798898" cy="1870816"/>
          </a:xfrm>
          <a:prstGeom prst="rect">
            <a:avLst/>
          </a:prstGeom>
        </p:spPr>
      </p:pic>
      <p:sp>
        <p:nvSpPr>
          <p:cNvPr id="8" name="Rectangle 7"/>
          <p:cNvSpPr/>
          <p:nvPr/>
        </p:nvSpPr>
        <p:spPr>
          <a:xfrm>
            <a:off x="3519405" y="4889584"/>
            <a:ext cx="3173321"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Figure 4: Floods occur when poor infrastructure exist</a:t>
            </a:r>
          </a:p>
        </p:txBody>
      </p:sp>
    </p:spTree>
    <p:extLst>
      <p:ext uri="{BB962C8B-B14F-4D97-AF65-F5344CB8AC3E}">
        <p14:creationId xmlns:p14="http://schemas.microsoft.com/office/powerpoint/2010/main" val="265322812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474828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Importance of Work</a:t>
            </a:r>
          </a:p>
        </p:txBody>
      </p:sp>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486037" y="-1568000"/>
            <a:ext cx="3920114" cy="2796349"/>
          </a:xfrm>
          <a:prstGeom prst="rect">
            <a:avLst/>
          </a:prstGeom>
        </p:spPr>
      </p:pic>
      <p:pic>
        <p:nvPicPr>
          <p:cNvPr id="5" name="Picture 4">
            <a:extLst>
              <a:ext uri="{FF2B5EF4-FFF2-40B4-BE49-F238E27FC236}">
                <a16:creationId xmlns:a16="http://schemas.microsoft.com/office/drawing/2014/main" id="{D54E212B-7723-42B4-B3F7-ABC284FC7208}"/>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948001" y="1378398"/>
            <a:ext cx="3388469" cy="2604773"/>
          </a:xfrm>
          <a:prstGeom prst="rect">
            <a:avLst/>
          </a:prstGeom>
        </p:spPr>
      </p:pic>
      <p:pic>
        <p:nvPicPr>
          <p:cNvPr id="7" name="Picture 6">
            <a:extLst>
              <a:ext uri="{FF2B5EF4-FFF2-40B4-BE49-F238E27FC236}">
                <a16:creationId xmlns:a16="http://schemas.microsoft.com/office/drawing/2014/main" id="{F3408EB3-94C3-4EF2-BD2B-3B5BCB2A2E4E}"/>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4643469" y="1378398"/>
            <a:ext cx="3866598" cy="2605702"/>
          </a:xfrm>
          <a:prstGeom prst="rect">
            <a:avLst/>
          </a:prstGeom>
        </p:spPr>
      </p:pic>
      <p:sp>
        <p:nvSpPr>
          <p:cNvPr id="6" name="Rectangle 5"/>
          <p:cNvSpPr/>
          <p:nvPr/>
        </p:nvSpPr>
        <p:spPr>
          <a:xfrm>
            <a:off x="3702285" y="4251913"/>
            <a:ext cx="3173321"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Figure 5: Floods occur when poor infrastructure exist</a:t>
            </a:r>
          </a:p>
        </p:txBody>
      </p:sp>
    </p:spTree>
    <p:extLst>
      <p:ext uri="{BB962C8B-B14F-4D97-AF65-F5344CB8AC3E}">
        <p14:creationId xmlns:p14="http://schemas.microsoft.com/office/powerpoint/2010/main" val="189271697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469200" y="1506918"/>
            <a:ext cx="7834709" cy="2462213"/>
          </a:xfrm>
          <a:prstGeom prst="rect">
            <a:avLst/>
          </a:prstGeom>
          <a:noFill/>
        </p:spPr>
        <p:txBody>
          <a:bodyPr wrap="none" rtlCol="0">
            <a:spAutoFit/>
          </a:bodyPr>
          <a:lstStyle/>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aim to provide a tool for stakeholders,</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decision-makers and administrators to handle both current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and future situations with preventive procedures</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Reduce the problems that the coming generations could</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go through</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56074" y="45411"/>
            <a:ext cx="255069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Objectives</a:t>
            </a:r>
          </a:p>
        </p:txBody>
      </p:sp>
    </p:spTree>
    <p:extLst>
      <p:ext uri="{BB962C8B-B14F-4D97-AF65-F5344CB8AC3E}">
        <p14:creationId xmlns:p14="http://schemas.microsoft.com/office/powerpoint/2010/main" val="3322190599"/>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474828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Importance of Work</a:t>
            </a:r>
          </a:p>
        </p:txBody>
      </p:sp>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pic>
        <p:nvPicPr>
          <p:cNvPr id="5" name="Picture 4">
            <a:extLst>
              <a:ext uri="{FF2B5EF4-FFF2-40B4-BE49-F238E27FC236}">
                <a16:creationId xmlns:a16="http://schemas.microsoft.com/office/drawing/2014/main" id="{356154EF-C76B-4039-85A9-5A4F430CF288}"/>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4837114" y="1460917"/>
            <a:ext cx="3574050" cy="2680538"/>
          </a:xfrm>
          <a:prstGeom prst="rect">
            <a:avLst/>
          </a:prstGeom>
        </p:spPr>
      </p:pic>
      <p:pic>
        <p:nvPicPr>
          <p:cNvPr id="7" name="Picture 6">
            <a:extLst>
              <a:ext uri="{FF2B5EF4-FFF2-40B4-BE49-F238E27FC236}">
                <a16:creationId xmlns:a16="http://schemas.microsoft.com/office/drawing/2014/main" id="{DF65E046-37BF-4751-8E48-04C2BF7ACB4C}"/>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636399" y="1930650"/>
            <a:ext cx="3906660" cy="2210805"/>
          </a:xfrm>
          <a:prstGeom prst="rect">
            <a:avLst/>
          </a:prstGeom>
        </p:spPr>
      </p:pic>
      <p:sp>
        <p:nvSpPr>
          <p:cNvPr id="6" name="Rectangle 5"/>
          <p:cNvSpPr/>
          <p:nvPr/>
        </p:nvSpPr>
        <p:spPr>
          <a:xfrm>
            <a:off x="3327861" y="4358593"/>
            <a:ext cx="3173321"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Figure 6: Floods occur when poor infrastructure exist</a:t>
            </a:r>
          </a:p>
        </p:txBody>
      </p:sp>
    </p:spTree>
    <p:extLst>
      <p:ext uri="{BB962C8B-B14F-4D97-AF65-F5344CB8AC3E}">
        <p14:creationId xmlns:p14="http://schemas.microsoft.com/office/powerpoint/2010/main" val="769098242"/>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255069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Objectives</a:t>
            </a:r>
          </a:p>
        </p:txBody>
      </p:sp>
      <p:sp>
        <p:nvSpPr>
          <p:cNvPr id="4" name="Rectangle 3"/>
          <p:cNvSpPr/>
          <p:nvPr/>
        </p:nvSpPr>
        <p:spPr>
          <a:xfrm>
            <a:off x="266575" y="1613934"/>
            <a:ext cx="8632725" cy="738664"/>
          </a:xfrm>
          <a:prstGeom prst="rect">
            <a:avLst/>
          </a:prstGeom>
        </p:spPr>
        <p:txBody>
          <a:bodyPr wrap="square">
            <a:spAutoFit/>
          </a:bodyPr>
          <a:lstStyle/>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want to design a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stom</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water collection network for part of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Anabta</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t>
            </a: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668452354"/>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3092513"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Methodology</a:t>
            </a:r>
          </a:p>
        </p:txBody>
      </p:sp>
      <p:sp>
        <p:nvSpPr>
          <p:cNvPr id="5" name="Rectangle 4"/>
          <p:cNvSpPr/>
          <p:nvPr/>
        </p:nvSpPr>
        <p:spPr>
          <a:xfrm>
            <a:off x="3768642" y="4844100"/>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7: Methodology</a:t>
            </a:r>
          </a:p>
        </p:txBody>
      </p:sp>
      <p:pic>
        <p:nvPicPr>
          <p:cNvPr id="6" name="Picture 5">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graphicFrame>
        <p:nvGraphicFramePr>
          <p:cNvPr id="7" name="Diagram 6">
            <a:extLst>
              <a:ext uri="{FF2B5EF4-FFF2-40B4-BE49-F238E27FC236}">
                <a16:creationId xmlns:a16="http://schemas.microsoft.com/office/drawing/2014/main" id="{2227FFD0-6A6E-4CAF-8472-0802C230CFAB}"/>
              </a:ext>
            </a:extLst>
          </p:cNvPr>
          <p:cNvGraphicFramePr/>
          <p:nvPr>
            <p:extLst>
              <p:ext uri="{D42A27DB-BD31-4B8C-83A1-F6EECF244321}">
                <p14:modId xmlns:p14="http://schemas.microsoft.com/office/powerpoint/2010/main" val="3186045713"/>
              </p:ext>
            </p:extLst>
          </p:nvPr>
        </p:nvGraphicFramePr>
        <p:xfrm>
          <a:off x="2519207" y="628263"/>
          <a:ext cx="4050590" cy="43471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3559974"/>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mc:AlternateContent xmlns:mc="http://schemas.openxmlformats.org/markup-compatibility/2006" xmlns:a14="http://schemas.microsoft.com/office/drawing/2010/main">
        <mc:Choice Requires="a14">
          <p:sp>
            <p:nvSpPr>
              <p:cNvPr id="4" name="Rectangle 3"/>
              <p:cNvSpPr/>
              <p:nvPr/>
            </p:nvSpPr>
            <p:spPr>
              <a:xfrm>
                <a:off x="266575" y="678035"/>
                <a:ext cx="8632725" cy="4078039"/>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Runoff</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used the Rational Method </a:t>
                </a:r>
                <a14:m>
                  <m:oMath xmlns:m="http://schemas.openxmlformats.org/officeDocument/2006/math">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𝑄</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=0.0028∗</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𝐶</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𝑖</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𝐴</m:t>
                    </m:r>
                  </m:oMath>
                </a14:m>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method depends on:</a:t>
                </a:r>
              </a:p>
              <a:p>
                <a:pPr marL="457200" lvl="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average intensity of the storm</a:t>
                </a:r>
              </a:p>
              <a:p>
                <a:pPr marL="457200" lvl="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size of the drainage area</a:t>
                </a:r>
              </a:p>
              <a:p>
                <a:pPr marL="457200" lvl="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type of the surface of the drainage area</a:t>
                </a: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66575" y="678035"/>
                <a:ext cx="8632725" cy="4078039"/>
              </a:xfrm>
              <a:prstGeom prst="rect">
                <a:avLst/>
              </a:prstGeom>
              <a:blipFill rotWithShape="0">
                <a:blip r:embed="rId2"/>
                <a:stretch>
                  <a:fillRect l="-1271" t="-149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953079857"/>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575" y="658716"/>
            <a:ext cx="8632725" cy="2785378"/>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Catch basins</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used 85 catch basins in our project</a:t>
            </a: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9884" y="1938271"/>
            <a:ext cx="3902812" cy="265176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a:ext>
            </a:extLst>
          </a:blip>
          <a:srcRect/>
          <a:stretch/>
        </p:blipFill>
        <p:spPr>
          <a:xfrm>
            <a:off x="4682749" y="2075431"/>
            <a:ext cx="4135934" cy="2377439"/>
          </a:xfrm>
          <a:prstGeom prst="rect">
            <a:avLst/>
          </a:prstGeom>
        </p:spPr>
      </p:pic>
      <p:sp>
        <p:nvSpPr>
          <p:cNvPr id="6" name="TextBox 5">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sp>
        <p:nvSpPr>
          <p:cNvPr id="7" name="Rectangle 6"/>
          <p:cNvSpPr/>
          <p:nvPr/>
        </p:nvSpPr>
        <p:spPr>
          <a:xfrm>
            <a:off x="4855335" y="4709274"/>
            <a:ext cx="3503054" cy="253916"/>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9: A part of the placed catch basins in our network</a:t>
            </a:r>
          </a:p>
        </p:txBody>
      </p:sp>
      <p:sp>
        <p:nvSpPr>
          <p:cNvPr id="8" name="Rectangle 7"/>
          <p:cNvSpPr/>
          <p:nvPr/>
        </p:nvSpPr>
        <p:spPr>
          <a:xfrm>
            <a:off x="1234224" y="4709274"/>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8: Catch basin</a:t>
            </a:r>
          </a:p>
        </p:txBody>
      </p:sp>
      <p:pic>
        <p:nvPicPr>
          <p:cNvPr id="9" name="Picture 8">
            <a:extLst>
              <a:ext uri="{FF2B5EF4-FFF2-40B4-BE49-F238E27FC236}">
                <a16:creationId xmlns:a16="http://schemas.microsoft.com/office/drawing/2014/main" id="{E4F4B900-02F4-D04F-A356-46E55E3488F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115085055"/>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0309" y="1099931"/>
            <a:ext cx="6355390" cy="3749040"/>
          </a:xfrm>
          <a:prstGeom prst="rect">
            <a:avLst/>
          </a:prstGeom>
        </p:spPr>
      </p:pic>
      <p:sp>
        <p:nvSpPr>
          <p:cNvPr id="7" name="Rectangle 6"/>
          <p:cNvSpPr/>
          <p:nvPr/>
        </p:nvSpPr>
        <p:spPr>
          <a:xfrm>
            <a:off x="266575" y="658716"/>
            <a:ext cx="8632725" cy="2462213"/>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Catch basins</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sp>
        <p:nvSpPr>
          <p:cNvPr id="9" name="Rectangle 8"/>
          <p:cNvSpPr/>
          <p:nvPr/>
        </p:nvSpPr>
        <p:spPr>
          <a:xfrm>
            <a:off x="3573886" y="4780158"/>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10: Catch basin structure design</a:t>
            </a:r>
          </a:p>
        </p:txBody>
      </p:sp>
      <p:pic>
        <p:nvPicPr>
          <p:cNvPr id="10" name="Picture 9">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827851862"/>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575" y="658716"/>
            <a:ext cx="8632725" cy="2462213"/>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Catch basins</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sp>
        <p:nvSpPr>
          <p:cNvPr id="7" name="Rectangle 6"/>
          <p:cNvSpPr/>
          <p:nvPr/>
        </p:nvSpPr>
        <p:spPr>
          <a:xfrm>
            <a:off x="3503052" y="4797483"/>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11: Catch basins design</a:t>
            </a:r>
          </a:p>
        </p:txBody>
      </p:sp>
      <p:pic>
        <p:nvPicPr>
          <p:cNvPr id="8" name="Picture 7">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60712" y="-1707148"/>
            <a:ext cx="3920114" cy="2796349"/>
          </a:xfrm>
          <a:prstGeom prst="rect">
            <a:avLst/>
          </a:prstGeom>
        </p:spPr>
      </p:pic>
      <p:pic>
        <p:nvPicPr>
          <p:cNvPr id="9" name="Picture 8">
            <a:extLst>
              <a:ext uri="{FF2B5EF4-FFF2-40B4-BE49-F238E27FC236}">
                <a16:creationId xmlns:a16="http://schemas.microsoft.com/office/drawing/2014/main" id="{63A2BA65-407E-4CAE-BF66-441976A874D0}"/>
              </a:ext>
            </a:extLst>
          </p:cNvPr>
          <p:cNvPicPr/>
          <p:nvPr/>
        </p:nvPicPr>
        <p:blipFill rotWithShape="1">
          <a:blip r:embed="rId3" cstate="print">
            <a:extLst>
              <a:ext uri="{28A0092B-C50C-407E-A947-70E740481C1C}">
                <a14:useLocalDpi xmlns:a14="http://schemas.microsoft.com/office/drawing/2010/main"/>
              </a:ext>
            </a:extLst>
          </a:blip>
          <a:srcRect/>
          <a:stretch/>
        </p:blipFill>
        <p:spPr bwMode="auto">
          <a:xfrm>
            <a:off x="1579447" y="1227460"/>
            <a:ext cx="6509908" cy="34679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68638006"/>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576" y="658717"/>
            <a:ext cx="3590648" cy="3108543"/>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Catchments</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used 85 catchments</a:t>
            </a:r>
          </a:p>
          <a:p>
            <a:pPr algn="just"/>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in our project</a:t>
            </a: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rcRect/>
          <a:stretch/>
        </p:blipFill>
        <p:spPr>
          <a:xfrm>
            <a:off x="3965355" y="1258849"/>
            <a:ext cx="4318464" cy="3238848"/>
          </a:xfrm>
          <a:prstGeom prst="rect">
            <a:avLst/>
          </a:prstGeom>
        </p:spPr>
      </p:pic>
      <p:sp>
        <p:nvSpPr>
          <p:cNvPr id="7" name="TextBox 6">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sp>
        <p:nvSpPr>
          <p:cNvPr id="8" name="Rectangle 7"/>
          <p:cNvSpPr/>
          <p:nvPr/>
        </p:nvSpPr>
        <p:spPr>
          <a:xfrm>
            <a:off x="5580415" y="4685022"/>
            <a:ext cx="1590541"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12: catchments</a:t>
            </a:r>
          </a:p>
        </p:txBody>
      </p:sp>
      <p:pic>
        <p:nvPicPr>
          <p:cNvPr id="9" name="Picture 8">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6" y="-1746903"/>
            <a:ext cx="3920114" cy="2796349"/>
          </a:xfrm>
          <a:prstGeom prst="rect">
            <a:avLst/>
          </a:prstGeom>
        </p:spPr>
      </p:pic>
    </p:spTree>
    <p:extLst>
      <p:ext uri="{BB962C8B-B14F-4D97-AF65-F5344CB8AC3E}">
        <p14:creationId xmlns:p14="http://schemas.microsoft.com/office/powerpoint/2010/main" val="10942386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6235" y="678035"/>
            <a:ext cx="8733066" cy="2785378"/>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Runoff Coefficient (C) </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 intersection between the physical plan and the catchments leads to calculating C values</a:t>
            </a: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5" name="TextBox 4">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graphicFrame>
        <p:nvGraphicFramePr>
          <p:cNvPr id="8" name="Table 7"/>
          <p:cNvGraphicFramePr>
            <a:graphicFrameLocks noGrp="1"/>
          </p:cNvGraphicFramePr>
          <p:nvPr>
            <p:extLst>
              <p:ext uri="{D42A27DB-BD31-4B8C-83A1-F6EECF244321}">
                <p14:modId xmlns:p14="http://schemas.microsoft.com/office/powerpoint/2010/main" val="1617191508"/>
              </p:ext>
            </p:extLst>
          </p:nvPr>
        </p:nvGraphicFramePr>
        <p:xfrm>
          <a:off x="3173329" y="2856472"/>
          <a:ext cx="2823845" cy="838200"/>
        </p:xfrm>
        <a:graphic>
          <a:graphicData uri="http://schemas.openxmlformats.org/drawingml/2006/table">
            <a:tbl>
              <a:tblPr firstRow="1" firstCol="1" bandRow="1"/>
              <a:tblGrid>
                <a:gridCol w="2352040">
                  <a:extLst>
                    <a:ext uri="{9D8B030D-6E8A-4147-A177-3AD203B41FA5}">
                      <a16:colId xmlns:a16="http://schemas.microsoft.com/office/drawing/2014/main" val="20000"/>
                    </a:ext>
                  </a:extLst>
                </a:gridCol>
                <a:gridCol w="471805">
                  <a:extLst>
                    <a:ext uri="{9D8B030D-6E8A-4147-A177-3AD203B41FA5}">
                      <a16:colId xmlns:a16="http://schemas.microsoft.com/office/drawing/2014/main" val="20001"/>
                    </a:ext>
                  </a:extLst>
                </a:gridCol>
              </a:tblGrid>
              <a:tr h="147320">
                <a:tc>
                  <a:txBody>
                    <a:bodyPr/>
                    <a:lstStyle/>
                    <a:p>
                      <a:pPr algn="ctr">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Land Use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0"/>
                  </a:ext>
                </a:extLst>
              </a:tr>
              <a:tr h="147320">
                <a:tc>
                  <a:txBody>
                    <a:bodyPr/>
                    <a:lstStyle/>
                    <a:p>
                      <a:pPr algn="ctr">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Approved Road</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147320">
                <a:tc>
                  <a:txBody>
                    <a:bodyPr/>
                    <a:lstStyle/>
                    <a:p>
                      <a:pPr algn="ctr">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Commercial "Longitudinal"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2"/>
                  </a:ext>
                </a:extLst>
              </a:tr>
              <a:tr h="147320">
                <a:tc>
                  <a:txBody>
                    <a:bodyPr/>
                    <a:lstStyle/>
                    <a:p>
                      <a:pPr algn="ctr">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Residence "D"</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147320">
                <a:tc>
                  <a:txBody>
                    <a:bodyPr/>
                    <a:lstStyle/>
                    <a:p>
                      <a:pPr algn="ctr">
                        <a:spcAft>
                          <a:spcPts val="0"/>
                        </a:spcAft>
                      </a:pPr>
                      <a:r>
                        <a:rPr lang="en-US" sz="11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Roads Pedestrians</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9" name="Rectangle 8"/>
          <p:cNvSpPr/>
          <p:nvPr/>
        </p:nvSpPr>
        <p:spPr>
          <a:xfrm>
            <a:off x="2965985" y="2520309"/>
            <a:ext cx="3133565"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Table 1: Runoff coefficients for different land uses</a:t>
            </a:r>
          </a:p>
        </p:txBody>
      </p:sp>
      <mc:AlternateContent xmlns:mc="http://schemas.openxmlformats.org/markup-compatibility/2006" xmlns:a14="http://schemas.microsoft.com/office/drawing/2010/main">
        <mc:Choice Requires="a14">
          <p:sp>
            <p:nvSpPr>
              <p:cNvPr id="10" name="Rectangle 9"/>
              <p:cNvSpPr/>
              <p:nvPr/>
            </p:nvSpPr>
            <p:spPr>
              <a:xfrm>
                <a:off x="3567183" y="4002003"/>
                <a:ext cx="1931170" cy="7175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𝐶</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f>
                        <m:fPr>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fPr>
                        <m:num>
                          <m:d>
                            <m:dPr>
                              <m:begChr m:val=""/>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dPr>
                            <m:e>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 </m:t>
                              </m:r>
                              <m:r>
                                <m:rPr>
                                  <m:sty m:val="p"/>
                                </m:rPr>
                                <a:rPr lang="el-GR" sz="2100" i="1" spc="113" smtClean="0">
                                  <a:solidFill>
                                    <a:schemeClr val="tx2"/>
                                  </a:solidFill>
                                  <a:latin typeface="Cambria Math" panose="02040503050406030204" pitchFamily="18" charset="0"/>
                                  <a:ea typeface="Cambria Math" panose="02040503050406030204" pitchFamily="18" charset="0"/>
                                  <a:cs typeface="Times New Roman" panose="02020603050405020304" pitchFamily="18" charset="0"/>
                                </a:rPr>
                                <m:t>Σ</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𝐶</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𝐴</m:t>
                              </m:r>
                            </m:e>
                          </m:d>
                        </m:num>
                        <m:den>
                          <m:r>
                            <m:rPr>
                              <m:sty m:val="p"/>
                            </m:rPr>
                            <a:rPr lang="el-GR" sz="2100" i="1" spc="113">
                              <a:solidFill>
                                <a:schemeClr val="tx2"/>
                              </a:solidFill>
                              <a:latin typeface="Cambria Math" panose="02040503050406030204" pitchFamily="18" charset="0"/>
                              <a:ea typeface="Cambria Math" panose="02040503050406030204" pitchFamily="18" charset="0"/>
                              <a:cs typeface="Times New Roman" panose="02020603050405020304" pitchFamily="18" charset="0"/>
                            </a:rPr>
                            <m:t>Σ</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𝐴</m:t>
                          </m:r>
                        </m:den>
                      </m:f>
                    </m:oMath>
                  </m:oMathPara>
                </a14:m>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3567183" y="4002003"/>
                <a:ext cx="1931170" cy="717569"/>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98527002"/>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575" y="678035"/>
            <a:ext cx="8632725" cy="1384995"/>
          </a:xfrm>
          <a:prstGeom prst="rect">
            <a:avLst/>
          </a:prstGeom>
        </p:spPr>
        <p:txBody>
          <a:bodyPr wrap="square">
            <a:spAutoFit/>
          </a:bodyPr>
          <a:lstStyle/>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pic>
        <p:nvPicPr>
          <p:cNvPr id="3" name="Picture 2">
            <a:extLst>
              <a:ext uri="{FF2B5EF4-FFF2-40B4-BE49-F238E27FC236}">
                <a16:creationId xmlns:a16="http://schemas.microsoft.com/office/drawing/2014/main" id="{42ECE021-29D9-4703-B9A5-46494A62C940}"/>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1825374" y="396303"/>
            <a:ext cx="5515126" cy="4316186"/>
          </a:xfrm>
          <a:prstGeom prst="rect">
            <a:avLst/>
          </a:prstGeom>
        </p:spPr>
      </p:pic>
      <p:sp>
        <p:nvSpPr>
          <p:cNvPr id="7" name="Rectangle 6"/>
          <p:cNvSpPr/>
          <p:nvPr/>
        </p:nvSpPr>
        <p:spPr>
          <a:xfrm>
            <a:off x="2942557" y="4783698"/>
            <a:ext cx="2801155"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Figure 13: Land use for the 10.93-hectare area</a:t>
            </a:r>
            <a:endParaRPr lang="en-US" sz="1050" dirty="0"/>
          </a:p>
        </p:txBody>
      </p:sp>
    </p:spTree>
    <p:extLst>
      <p:ext uri="{BB962C8B-B14F-4D97-AF65-F5344CB8AC3E}">
        <p14:creationId xmlns:p14="http://schemas.microsoft.com/office/powerpoint/2010/main" val="19154441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2243396" y="1983373"/>
            <a:ext cx="3802442" cy="1107996"/>
          </a:xfrm>
          <a:prstGeom prst="rect">
            <a:avLst/>
          </a:prstGeom>
          <a:noFill/>
        </p:spPr>
        <p:txBody>
          <a:bodyPr wrap="square" rtlCol="0">
            <a:spAutoFit/>
          </a:bodyPr>
          <a:lstStyle/>
          <a:p>
            <a:pPr algn="r"/>
            <a:r>
              <a:rPr lang="en-US" sz="2200" b="1">
                <a:solidFill>
                  <a:schemeClr val="bg1"/>
                </a:solidFill>
                <a:latin typeface="Montserrat Bold"/>
                <a:ea typeface="Nunito Bold" charset="0"/>
                <a:cs typeface="Nunito Bold" charset="0"/>
              </a:rPr>
              <a:t>“A person who never made a mistake never tried anything new”</a:t>
            </a:r>
            <a:endParaRPr lang="en-US" sz="2200" b="1" dirty="0">
              <a:solidFill>
                <a:schemeClr val="bg1"/>
              </a:solidFill>
              <a:latin typeface="Montserrat Bold"/>
              <a:ea typeface="Nunito Bold" charset="0"/>
              <a:cs typeface="Nunito Bold" charset="0"/>
            </a:endParaRPr>
          </a:p>
        </p:txBody>
      </p:sp>
      <p:sp>
        <p:nvSpPr>
          <p:cNvPr id="2" name="TextBox 1"/>
          <p:cNvSpPr txBox="1"/>
          <p:nvPr/>
        </p:nvSpPr>
        <p:spPr>
          <a:xfrm>
            <a:off x="3763910" y="1165570"/>
            <a:ext cx="1279603" cy="1631216"/>
          </a:xfrm>
          <a:prstGeom prst="rect">
            <a:avLst/>
          </a:prstGeom>
          <a:noFill/>
        </p:spPr>
        <p:txBody>
          <a:bodyPr wrap="square" rtlCol="0">
            <a:spAutoFit/>
          </a:bodyPr>
          <a:lstStyle/>
          <a:p>
            <a:pPr algn="ctr"/>
            <a:r>
              <a:rPr lang="en-US" sz="10000" b="1" dirty="0">
                <a:solidFill>
                  <a:schemeClr val="bg1"/>
                </a:solidFill>
                <a:latin typeface="Montserrat Bold"/>
                <a:ea typeface="Nunito Bold" charset="0"/>
                <a:cs typeface="Nunito Bold" charset="0"/>
              </a:rPr>
              <a:t>“</a:t>
            </a: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4" name="TextBox 3"/>
          <p:cNvSpPr txBox="1"/>
          <p:nvPr/>
        </p:nvSpPr>
        <p:spPr>
          <a:xfrm>
            <a:off x="2924616" y="4651571"/>
            <a:ext cx="3366654" cy="261610"/>
          </a:xfrm>
          <a:prstGeom prst="rect">
            <a:avLst/>
          </a:prstGeom>
          <a:noFill/>
        </p:spPr>
        <p:txBody>
          <a:bodyPr wrap="square" rtlCol="0">
            <a:spAutoFit/>
          </a:bodyPr>
          <a:lstStyle/>
          <a:p>
            <a:pPr algn="ctr"/>
            <a:r>
              <a:rPr lang="en-US" sz="1100" i="1" dirty="0">
                <a:solidFill>
                  <a:schemeClr val="tx1">
                    <a:lumMod val="50000"/>
                  </a:schemeClr>
                </a:solidFill>
              </a:rPr>
              <a:t>Figure 1: steps followed in this GP</a:t>
            </a:r>
          </a:p>
        </p:txBody>
      </p:sp>
      <p:graphicFrame>
        <p:nvGraphicFramePr>
          <p:cNvPr id="8" name="Diagram 7">
            <a:extLst>
              <a:ext uri="{FF2B5EF4-FFF2-40B4-BE49-F238E27FC236}">
                <a16:creationId xmlns:a16="http://schemas.microsoft.com/office/drawing/2014/main" id="{D014094D-5377-46D9-BDDF-B325449F39A1}"/>
              </a:ext>
            </a:extLst>
          </p:cNvPr>
          <p:cNvGraphicFramePr/>
          <p:nvPr>
            <p:extLst>
              <p:ext uri="{D42A27DB-BD31-4B8C-83A1-F6EECF244321}">
                <p14:modId xmlns:p14="http://schemas.microsoft.com/office/powerpoint/2010/main" val="1921792165"/>
              </p:ext>
            </p:extLst>
          </p:nvPr>
        </p:nvGraphicFramePr>
        <p:xfrm>
          <a:off x="1683293" y="684091"/>
          <a:ext cx="5626499" cy="41247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angle 2">
            <a:extLst>
              <a:ext uri="{FF2B5EF4-FFF2-40B4-BE49-F238E27FC236}">
                <a16:creationId xmlns:a16="http://schemas.microsoft.com/office/drawing/2014/main" id="{5659CA81-BCB5-4881-9436-1CB39E6F22B3}"/>
              </a:ext>
            </a:extLst>
          </p:cNvPr>
          <p:cNvSpPr/>
          <p:nvPr/>
        </p:nvSpPr>
        <p:spPr>
          <a:xfrm>
            <a:off x="62553" y="128588"/>
            <a:ext cx="3092513" cy="646331"/>
          </a:xfrm>
          <a:prstGeom prst="rect">
            <a:avLst/>
          </a:prstGeom>
        </p:spPr>
        <p:txBody>
          <a:bodyPr wrap="none">
            <a:spAutoFit/>
          </a:bodyPr>
          <a:lstStyle/>
          <a:p>
            <a:r>
              <a:rPr lang="en-US" sz="3600" b="1" spc="225" dirty="0">
                <a:solidFill>
                  <a:schemeClr val="accent1"/>
                </a:solidFill>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51482958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FDBC118-6A5A-49A4-9D58-7331ADBFA319}"/>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3570482" y="724822"/>
            <a:ext cx="5142483" cy="3811753"/>
          </a:xfrm>
          <a:prstGeom prst="rect">
            <a:avLst/>
          </a:prstGeom>
        </p:spPr>
      </p:pic>
      <p:sp>
        <p:nvSpPr>
          <p:cNvPr id="6" name="Rectangle 5"/>
          <p:cNvSpPr/>
          <p:nvPr/>
        </p:nvSpPr>
        <p:spPr>
          <a:xfrm>
            <a:off x="4655431" y="4862922"/>
            <a:ext cx="3173321" cy="415498"/>
          </a:xfrm>
          <a:prstGeom prst="rect">
            <a:avLst/>
          </a:prstGeom>
        </p:spPr>
        <p:txBody>
          <a:bodyPr wrap="square">
            <a:spAutoFit/>
          </a:bodyPr>
          <a:lstStyle/>
          <a:p>
            <a:r>
              <a:rPr lang="en-US" sz="1050" i="1" dirty="0">
                <a:solidFill>
                  <a:srgbClr val="44546A"/>
                </a:solidFill>
                <a:latin typeface="Times New Roman" panose="02020603050405020304" pitchFamily="18" charset="0"/>
              </a:rPr>
              <a:t>Figure 14: </a:t>
            </a:r>
            <a:r>
              <a:rPr lang="en-US" sz="1050" i="1" dirty="0" err="1">
                <a:solidFill>
                  <a:srgbClr val="44546A"/>
                </a:solidFill>
                <a:latin typeface="Times New Roman" panose="02020603050405020304" pitchFamily="18" charset="0"/>
              </a:rPr>
              <a:t>Anabta’s</a:t>
            </a:r>
            <a:r>
              <a:rPr lang="en-US" sz="1050" i="1" dirty="0">
                <a:solidFill>
                  <a:srgbClr val="44546A"/>
                </a:solidFill>
                <a:latin typeface="Times New Roman" panose="02020603050405020304" pitchFamily="18" charset="0"/>
              </a:rPr>
              <a:t> IDF curve modified from Nablus’s	</a:t>
            </a:r>
            <a:endParaRPr lang="en-US" sz="1050" dirty="0"/>
          </a:p>
        </p:txBody>
      </p:sp>
      <p:pic>
        <p:nvPicPr>
          <p:cNvPr id="8" name="Picture 7"/>
          <p:cNvPicPr/>
          <p:nvPr/>
        </p:nvPicPr>
        <p:blipFill>
          <a:blip r:embed="rId3" cstate="email">
            <a:extLst>
              <a:ext uri="{28A0092B-C50C-407E-A947-70E740481C1C}">
                <a14:useLocalDpi xmlns:a14="http://schemas.microsoft.com/office/drawing/2010/main"/>
              </a:ext>
            </a:extLst>
          </a:blip>
          <a:stretch>
            <a:fillRect/>
          </a:stretch>
        </p:blipFill>
        <p:spPr>
          <a:xfrm>
            <a:off x="3376018" y="4504804"/>
            <a:ext cx="5732145" cy="389890"/>
          </a:xfrm>
          <a:prstGeom prst="rect">
            <a:avLst/>
          </a:prstGeom>
        </p:spPr>
      </p:pic>
      <p:sp>
        <p:nvSpPr>
          <p:cNvPr id="9" name="TextBox 8">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sp>
        <p:nvSpPr>
          <p:cNvPr id="10" name="Rectangle 9"/>
          <p:cNvSpPr/>
          <p:nvPr/>
        </p:nvSpPr>
        <p:spPr>
          <a:xfrm>
            <a:off x="166235" y="678034"/>
            <a:ext cx="3109415" cy="2462213"/>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Intensity (</a:t>
            </a:r>
            <a:r>
              <a:rPr lang="en-US" sz="2800" u="sng"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a:t>
            </a: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modified Nablus’s IDF curve to obtain an IDF curve for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Anabta</a:t>
            </a: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Tree>
    <p:extLst>
      <p:ext uri="{BB962C8B-B14F-4D97-AF65-F5344CB8AC3E}">
        <p14:creationId xmlns:p14="http://schemas.microsoft.com/office/powerpoint/2010/main" val="99247571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166235" y="678035"/>
                <a:ext cx="8733066" cy="2462213"/>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Time of concentration (</a:t>
                </a:r>
                <a14:m>
                  <m:oMath xmlns:m="http://schemas.openxmlformats.org/officeDocument/2006/math">
                    <m:sSub>
                      <m:sSubPr>
                        <m:ctrlPr>
                          <a:rPr lang="en-US" sz="2800" i="1" u="sng" spc="113" smtClean="0">
                            <a:solidFill>
                              <a:schemeClr val="tx2"/>
                            </a:solidFill>
                            <a:latin typeface="Cambria Math" panose="02040503050406030204" pitchFamily="18" charset="0"/>
                            <a:cs typeface="Times New Roman" panose="02020603050405020304" pitchFamily="18" charset="0"/>
                          </a:rPr>
                        </m:ctrlPr>
                      </m:sSubPr>
                      <m:e>
                        <m:r>
                          <a:rPr lang="en-US" sz="2800" b="0" i="1" u="sng" spc="113" smtClean="0">
                            <a:solidFill>
                              <a:schemeClr val="tx2"/>
                            </a:solidFill>
                            <a:latin typeface="Cambria Math" panose="02040503050406030204" pitchFamily="18" charset="0"/>
                            <a:cs typeface="Times New Roman" panose="02020603050405020304" pitchFamily="18" charset="0"/>
                          </a:rPr>
                          <m:t>𝑡</m:t>
                        </m:r>
                      </m:e>
                      <m:sub>
                        <m:r>
                          <a:rPr lang="en-US" sz="2800" b="0" i="1" u="sng" spc="113" smtClean="0">
                            <a:solidFill>
                              <a:schemeClr val="tx2"/>
                            </a:solidFill>
                            <a:latin typeface="Cambria Math" panose="02040503050406030204" pitchFamily="18" charset="0"/>
                            <a:cs typeface="Times New Roman" panose="02020603050405020304" pitchFamily="18" charset="0"/>
                          </a:rPr>
                          <m:t>𝑂</m:t>
                        </m:r>
                      </m:sub>
                    </m:sSub>
                  </m:oMath>
                </a14:m>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time of concentration is calculated for each catchment, using the Federal Aviation Administration (1970) equation:</a:t>
                </a: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66235" y="678035"/>
                <a:ext cx="8733066" cy="2462213"/>
              </a:xfrm>
              <a:prstGeom prst="rect">
                <a:avLst/>
              </a:prstGeom>
              <a:blipFill rotWithShape="0">
                <a:blip r:embed="rId2"/>
                <a:stretch>
                  <a:fillRect l="-1186" t="-2475" r="-768"/>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5" name="TextBox 4">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mc:AlternateContent xmlns:mc="http://schemas.openxmlformats.org/markup-compatibility/2006" xmlns:a14="http://schemas.microsoft.com/office/drawing/2010/main">
        <mc:Choice Requires="a14">
          <p:sp>
            <p:nvSpPr>
              <p:cNvPr id="2" name="Rectangle 1"/>
              <p:cNvSpPr/>
              <p:nvPr/>
            </p:nvSpPr>
            <p:spPr>
              <a:xfrm>
                <a:off x="3085454" y="2925069"/>
                <a:ext cx="2771977" cy="7455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sSubPr>
                        <m:e>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𝑡</m:t>
                          </m:r>
                        </m:e>
                        <m:sub>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𝑂</m:t>
                          </m:r>
                        </m:sub>
                      </m:sSub>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f>
                        <m:fPr>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fPr>
                        <m:num>
                          <m:d>
                            <m:dPr>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dPr>
                            <m:e>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1.1−</m:t>
                              </m:r>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𝐶</m:t>
                              </m:r>
                            </m:e>
                          </m:d>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m:t>
                          </m:r>
                          <m:sSup>
                            <m:sSupPr>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sSupPr>
                            <m:e>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𝐿</m:t>
                              </m:r>
                            </m:e>
                            <m:sup>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0.5</m:t>
                              </m:r>
                            </m:sup>
                          </m:sSup>
                        </m:num>
                        <m:den>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1.44∗</m:t>
                          </m:r>
                          <m:sSup>
                            <m:sSupPr>
                              <m:ctrlPr>
                                <a:rPr lang="en-US" sz="2100" i="1"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ctrlPr>
                            </m:sSupPr>
                            <m:e>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𝑆</m:t>
                              </m:r>
                            </m:e>
                            <m:sup>
                              <m:r>
                                <a:rPr lang="en-US" sz="2100" spc="113">
                                  <a:solidFill>
                                    <a:schemeClr val="tx2"/>
                                  </a:solidFill>
                                  <a:latin typeface="Cambria Math" panose="02040503050406030204" pitchFamily="18" charset="0"/>
                                  <a:ea typeface="Lato Light" panose="020F0502020204030203" pitchFamily="34" charset="0"/>
                                  <a:cs typeface="Times New Roman" panose="02020603050405020304" pitchFamily="18" charset="0"/>
                                </a:rPr>
                                <m:t>0.33</m:t>
                              </m:r>
                            </m:sup>
                          </m:sSup>
                        </m:den>
                      </m:f>
                    </m:oMath>
                  </m:oMathPara>
                </a14:m>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3085454" y="2925069"/>
                <a:ext cx="2771977" cy="745589"/>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40890283"/>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575" y="678035"/>
            <a:ext cx="8632725" cy="1384995"/>
          </a:xfrm>
          <a:prstGeom prst="rect">
            <a:avLst/>
          </a:prstGeom>
        </p:spPr>
        <p:txBody>
          <a:bodyPr wrap="square">
            <a:spAutoFit/>
          </a:bodyPr>
          <a:lstStyle/>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pic>
        <p:nvPicPr>
          <p:cNvPr id="6" name="Picture 5">
            <a:extLst>
              <a:ext uri="{FF2B5EF4-FFF2-40B4-BE49-F238E27FC236}">
                <a16:creationId xmlns:a16="http://schemas.microsoft.com/office/drawing/2014/main" id="{830ED22B-E133-4D2F-B59A-29275EB43762}"/>
              </a:ext>
            </a:extLst>
          </p:cNvPr>
          <p:cNvPicPr/>
          <p:nvPr/>
        </p:nvPicPr>
        <p:blipFill>
          <a:blip r:embed="rId3" cstate="print">
            <a:extLst>
              <a:ext uri="{28A0092B-C50C-407E-A947-70E740481C1C}">
                <a14:useLocalDpi xmlns:a14="http://schemas.microsoft.com/office/drawing/2010/main"/>
              </a:ext>
            </a:extLst>
          </a:blip>
          <a:stretch>
            <a:fillRect/>
          </a:stretch>
        </p:blipFill>
        <p:spPr>
          <a:xfrm>
            <a:off x="1716864" y="288696"/>
            <a:ext cx="5732145" cy="4403725"/>
          </a:xfrm>
          <a:prstGeom prst="rect">
            <a:avLst/>
          </a:prstGeom>
        </p:spPr>
      </p:pic>
      <p:sp>
        <p:nvSpPr>
          <p:cNvPr id="2" name="Rectangle 1"/>
          <p:cNvSpPr/>
          <p:nvPr/>
        </p:nvSpPr>
        <p:spPr>
          <a:xfrm>
            <a:off x="3501549" y="4795744"/>
            <a:ext cx="2162773" cy="253916"/>
          </a:xfrm>
          <a:prstGeom prst="rect">
            <a:avLst/>
          </a:prstGeom>
        </p:spPr>
        <p:txBody>
          <a:bodyPr wrap="none">
            <a:spAutoFit/>
          </a:bodyPr>
          <a:lstStyle/>
          <a:p>
            <a:pPr algn="ctr">
              <a:spcAft>
                <a:spcPts val="1000"/>
              </a:spcAft>
            </a:pPr>
            <a:r>
              <a:rPr lang="en-US" sz="1050" i="1" dirty="0">
                <a:solidFill>
                  <a:srgbClr val="44546A"/>
                </a:solidFill>
                <a:latin typeface="Times New Roman" panose="02020603050405020304" pitchFamily="18" charset="0"/>
              </a:rPr>
              <a:t>Figure 15: Sample calculation for </a:t>
            </a:r>
            <a:r>
              <a:rPr lang="en-US" sz="1050" i="1" dirty="0" err="1">
                <a:solidFill>
                  <a:srgbClr val="44546A"/>
                </a:solidFill>
                <a:latin typeface="Times New Roman" panose="02020603050405020304" pitchFamily="18" charset="0"/>
              </a:rPr>
              <a:t>Tc</a:t>
            </a:r>
            <a:endParaRPr lang="en-US" sz="1050" i="1" dirty="0">
              <a:solidFill>
                <a:srgbClr val="44546A"/>
              </a:solidFill>
              <a:latin typeface="Times New Roman" panose="02020603050405020304" pitchFamily="18" charset="0"/>
            </a:endParaRPr>
          </a:p>
        </p:txBody>
      </p:sp>
    </p:spTree>
    <p:extLst>
      <p:ext uri="{BB962C8B-B14F-4D97-AF65-F5344CB8AC3E}">
        <p14:creationId xmlns:p14="http://schemas.microsoft.com/office/powerpoint/2010/main" val="607010896"/>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mc:AlternateContent xmlns:mc="http://schemas.openxmlformats.org/markup-compatibility/2006" xmlns:a14="http://schemas.microsoft.com/office/drawing/2010/main">
        <mc:Choice Requires="a14">
          <p:sp>
            <p:nvSpPr>
              <p:cNvPr id="4" name="Rectangle 3"/>
              <p:cNvSpPr/>
              <p:nvPr/>
            </p:nvSpPr>
            <p:spPr>
              <a:xfrm>
                <a:off x="266576" y="658717"/>
                <a:ext cx="8394466" cy="2785378"/>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Outlet</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 used 1 outlet in our project with a flow of 73054</a:t>
                </a:r>
                <a14:m>
                  <m:oMath xmlns:m="http://schemas.openxmlformats.org/officeDocument/2006/math">
                    <m:sSup>
                      <m:sSupPr>
                        <m:ctrlPr>
                          <a:rPr lang="en-US" sz="2100" i="1" spc="113" smtClean="0">
                            <a:solidFill>
                              <a:schemeClr val="tx2"/>
                            </a:solidFill>
                            <a:latin typeface="Cambria Math" panose="02040503050406030204" pitchFamily="18" charset="0"/>
                            <a:cs typeface="Times New Roman" panose="02020603050405020304" pitchFamily="18" charset="0"/>
                          </a:rPr>
                        </m:ctrlPr>
                      </m:sSupPr>
                      <m:e>
                        <m:r>
                          <a:rPr lang="en-US" sz="2100" b="0" i="1" spc="113" smtClean="0">
                            <a:solidFill>
                              <a:schemeClr val="tx2"/>
                            </a:solidFill>
                            <a:latin typeface="Cambria Math" panose="02040503050406030204" pitchFamily="18" charset="0"/>
                            <a:cs typeface="Times New Roman" panose="02020603050405020304" pitchFamily="18" charset="0"/>
                          </a:rPr>
                          <m:t>𝑚</m:t>
                        </m:r>
                      </m:e>
                      <m:sup>
                        <m:r>
                          <a:rPr lang="en-US" sz="2100" b="0" i="1" spc="113" smtClean="0">
                            <a:solidFill>
                              <a:schemeClr val="tx2"/>
                            </a:solidFill>
                            <a:latin typeface="Cambria Math" panose="02040503050406030204" pitchFamily="18" charset="0"/>
                            <a:cs typeface="Times New Roman" panose="02020603050405020304" pitchFamily="18" charset="0"/>
                          </a:rPr>
                          <m:t>3</m:t>
                        </m:r>
                      </m:sup>
                    </m:sSup>
                    <m:r>
                      <a:rPr lang="en-US" sz="2100" b="0" i="1" spc="113" smtClean="0">
                        <a:solidFill>
                          <a:schemeClr val="tx2"/>
                        </a:solidFill>
                        <a:latin typeface="Cambria Math" panose="02040503050406030204" pitchFamily="18" charset="0"/>
                        <a:cs typeface="Times New Roman" panose="02020603050405020304" pitchFamily="18" charset="0"/>
                      </a:rPr>
                      <m:t>/</m:t>
                    </m:r>
                    <m:r>
                      <a:rPr lang="en-US" sz="2100" b="0" i="1" spc="113" smtClean="0">
                        <a:solidFill>
                          <a:schemeClr val="tx2"/>
                        </a:solidFill>
                        <a:latin typeface="Cambria Math" panose="02040503050406030204" pitchFamily="18" charset="0"/>
                        <a:cs typeface="Times New Roman" panose="02020603050405020304" pitchFamily="18" charset="0"/>
                      </a:rPr>
                      <m:t>𝑑𝑎𝑦</m:t>
                    </m:r>
                  </m:oMath>
                </a14:m>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66576" y="658717"/>
                <a:ext cx="8394466" cy="2785378"/>
              </a:xfrm>
              <a:prstGeom prst="rect">
                <a:avLst/>
              </a:prstGeom>
              <a:blipFill rotWithShape="0">
                <a:blip r:embed="rId2"/>
                <a:stretch>
                  <a:fillRect l="-1307" t="-2188"/>
                </a:stretch>
              </a:blipFill>
            </p:spPr>
            <p:txBody>
              <a:bodyPr/>
              <a:lstStyle/>
              <a:p>
                <a:r>
                  <a:rPr lang="en-US">
                    <a:noFill/>
                  </a:rPr>
                  <a:t> </a:t>
                </a:r>
              </a:p>
            </p:txBody>
          </p:sp>
        </mc:Fallback>
      </mc:AlternateContent>
      <p:pic>
        <p:nvPicPr>
          <p:cNvPr id="5" name="Picture 4"/>
          <p:cNvPicPr>
            <a:picLocks noChangeAspect="1"/>
          </p:cNvPicPr>
          <p:nvPr/>
        </p:nvPicPr>
        <p:blipFill>
          <a:blip r:embed="rId3">
            <a:extLst>
              <a:ext uri="{28A0092B-C50C-407E-A947-70E740481C1C}">
                <a14:useLocalDpi xmlns:a14="http://schemas.microsoft.com/office/drawing/2010/main"/>
              </a:ext>
            </a:extLst>
          </a:blip>
          <a:srcRect/>
          <a:stretch/>
        </p:blipFill>
        <p:spPr>
          <a:xfrm>
            <a:off x="1284489" y="2274502"/>
            <a:ext cx="6814206" cy="2028824"/>
          </a:xfrm>
          <a:prstGeom prst="rect">
            <a:avLst/>
          </a:prstGeom>
        </p:spPr>
      </p:pic>
      <p:sp>
        <p:nvSpPr>
          <p:cNvPr id="6" name="Rectangle 5"/>
          <p:cNvSpPr/>
          <p:nvPr/>
        </p:nvSpPr>
        <p:spPr>
          <a:xfrm>
            <a:off x="3824917" y="4489220"/>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16: Outfall flex table</a:t>
            </a:r>
          </a:p>
        </p:txBody>
      </p:sp>
      <p:pic>
        <p:nvPicPr>
          <p:cNvPr id="7" name="Picture 6">
            <a:extLst>
              <a:ext uri="{FF2B5EF4-FFF2-40B4-BE49-F238E27FC236}">
                <a16:creationId xmlns:a16="http://schemas.microsoft.com/office/drawing/2014/main" id="{E4F4B900-02F4-D04F-A356-46E55E3488F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3830562029"/>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rcRect/>
          <a:stretch/>
        </p:blipFill>
        <p:spPr>
          <a:xfrm>
            <a:off x="2402853" y="1622547"/>
            <a:ext cx="5164446" cy="3383279"/>
          </a:xfrm>
          <a:prstGeom prst="rect">
            <a:avLst/>
          </a:prstGeom>
        </p:spPr>
      </p:pic>
      <p:sp>
        <p:nvSpPr>
          <p:cNvPr id="7" name="Rectangle 6"/>
          <p:cNvSpPr/>
          <p:nvPr/>
        </p:nvSpPr>
        <p:spPr>
          <a:xfrm>
            <a:off x="266576" y="658717"/>
            <a:ext cx="8394466" cy="3200876"/>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Conduits</a:t>
            </a:r>
            <a:endParaRPr lang="en-US" sz="21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Ø"/>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 total of 85 conduits with diameters of 10”, 12”, 15”, 18”, </a:t>
            </a:r>
            <a:r>
              <a:rPr lang="ar-EG"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24</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and </a:t>
            </a:r>
            <a:r>
              <a:rPr lang="ar-EG"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30</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were used for the network</a:t>
            </a: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8" name="Rectangle 7"/>
          <p:cNvSpPr/>
          <p:nvPr/>
        </p:nvSpPr>
        <p:spPr>
          <a:xfrm>
            <a:off x="3406461" y="4823423"/>
            <a:ext cx="2801155"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17: Conduits</a:t>
            </a:r>
          </a:p>
        </p:txBody>
      </p:sp>
      <p:pic>
        <p:nvPicPr>
          <p:cNvPr id="9" name="Picture 8">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Tree>
    <p:extLst>
      <p:ext uri="{BB962C8B-B14F-4D97-AF65-F5344CB8AC3E}">
        <p14:creationId xmlns:p14="http://schemas.microsoft.com/office/powerpoint/2010/main" val="3025833293"/>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2236510"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Elements</a:t>
            </a:r>
          </a:p>
        </p:txBody>
      </p:sp>
      <p:sp>
        <p:nvSpPr>
          <p:cNvPr id="7" name="Rectangle 6"/>
          <p:cNvSpPr/>
          <p:nvPr/>
        </p:nvSpPr>
        <p:spPr>
          <a:xfrm>
            <a:off x="266576" y="658717"/>
            <a:ext cx="8394466" cy="2139047"/>
          </a:xfrm>
          <a:prstGeom prst="rect">
            <a:avLst/>
          </a:prstGeom>
        </p:spPr>
        <p:txBody>
          <a:bodyPr wrap="square">
            <a:spAutoFit/>
          </a:bodyPr>
          <a:lstStyle/>
          <a:p>
            <a:pPr marL="342900" indent="-342900" algn="just">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Design Constraints</a:t>
            </a: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342900" indent="-342900" algn="just">
              <a:buFont typeface="Wingdings" panose="05000000000000000000" pitchFamily="2" charset="2"/>
              <a:buChar char="q"/>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975986833"/>
              </p:ext>
            </p:extLst>
          </p:nvPr>
        </p:nvGraphicFramePr>
        <p:xfrm>
          <a:off x="2598421" y="2128160"/>
          <a:ext cx="3909060" cy="1363980"/>
        </p:xfrm>
        <a:graphic>
          <a:graphicData uri="http://schemas.openxmlformats.org/drawingml/2006/table">
            <a:tbl>
              <a:tblPr firstRow="1" firstCol="1" bandRow="1"/>
              <a:tblGrid>
                <a:gridCol w="1556056">
                  <a:extLst>
                    <a:ext uri="{9D8B030D-6E8A-4147-A177-3AD203B41FA5}">
                      <a16:colId xmlns:a16="http://schemas.microsoft.com/office/drawing/2014/main" val="20000"/>
                    </a:ext>
                  </a:extLst>
                </a:gridCol>
                <a:gridCol w="1167787">
                  <a:extLst>
                    <a:ext uri="{9D8B030D-6E8A-4147-A177-3AD203B41FA5}">
                      <a16:colId xmlns:a16="http://schemas.microsoft.com/office/drawing/2014/main" val="20001"/>
                    </a:ext>
                  </a:extLst>
                </a:gridCol>
                <a:gridCol w="1185217">
                  <a:extLst>
                    <a:ext uri="{9D8B030D-6E8A-4147-A177-3AD203B41FA5}">
                      <a16:colId xmlns:a16="http://schemas.microsoft.com/office/drawing/2014/main" val="20002"/>
                    </a:ext>
                  </a:extLst>
                </a:gridCol>
              </a:tblGrid>
              <a:tr h="585396">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Design</a:t>
                      </a:r>
                      <a:r>
                        <a:rPr lang="en-US" sz="1200" b="1" baseline="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Constraint</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Min.. Value</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Max. Value</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0"/>
                  </a:ext>
                </a:extLst>
              </a:tr>
              <a:tr h="259528">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Slope</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1 %</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15 %</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259528">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Cover</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0.80 m</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4.50</a:t>
                      </a:r>
                      <a:r>
                        <a:rPr lang="en-US" sz="1200" b="1" baseline="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m/</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2"/>
                  </a:ext>
                </a:extLst>
              </a:tr>
              <a:tr h="259528">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Velocity</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0.90 m/s</a:t>
                      </a: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5.00</a:t>
                      </a:r>
                      <a:r>
                        <a:rPr lang="en-US" sz="1200" b="1" baseline="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m/s</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bl>
          </a:graphicData>
        </a:graphic>
      </p:graphicFrame>
      <p:sp>
        <p:nvSpPr>
          <p:cNvPr id="11" name="Rectangle 10"/>
          <p:cNvSpPr/>
          <p:nvPr/>
        </p:nvSpPr>
        <p:spPr>
          <a:xfrm>
            <a:off x="3727985" y="1728240"/>
            <a:ext cx="1705075" cy="253916"/>
          </a:xfrm>
          <a:prstGeom prst="rect">
            <a:avLst/>
          </a:prstGeom>
        </p:spPr>
        <p:txBody>
          <a:bodyPr wrap="square">
            <a:spAutoFit/>
          </a:bodyPr>
          <a:lstStyle/>
          <a:p>
            <a:r>
              <a:rPr lang="en-US" sz="1050" i="1" dirty="0">
                <a:solidFill>
                  <a:srgbClr val="44546A"/>
                </a:solidFill>
                <a:latin typeface="Times New Roman" panose="02020603050405020304" pitchFamily="18" charset="0"/>
              </a:rPr>
              <a:t>Table 2: Design constraints </a:t>
            </a:r>
          </a:p>
        </p:txBody>
      </p:sp>
    </p:spTree>
    <p:extLst>
      <p:ext uri="{BB962C8B-B14F-4D97-AF65-F5344CB8AC3E}">
        <p14:creationId xmlns:p14="http://schemas.microsoft.com/office/powerpoint/2010/main" val="3127167912"/>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1822935"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Results</a:t>
            </a:r>
          </a:p>
        </p:txBody>
      </p:sp>
      <p:sp>
        <p:nvSpPr>
          <p:cNvPr id="5" name="Rectangle 4"/>
          <p:cNvSpPr/>
          <p:nvPr/>
        </p:nvSpPr>
        <p:spPr>
          <a:xfrm>
            <a:off x="3924300" y="4784894"/>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18: Slope trend</a:t>
            </a:r>
          </a:p>
        </p:txBody>
      </p:sp>
      <p:pic>
        <p:nvPicPr>
          <p:cNvPr id="6" name="Picture 5">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graphicFrame>
        <p:nvGraphicFramePr>
          <p:cNvPr id="8" name="Chart 7">
            <a:extLst>
              <a:ext uri="{FF2B5EF4-FFF2-40B4-BE49-F238E27FC236}">
                <a16:creationId xmlns:a16="http://schemas.microsoft.com/office/drawing/2014/main" id="{E06720A0-6407-4D3D-BBA9-D33D24967EDD}"/>
              </a:ext>
            </a:extLst>
          </p:cNvPr>
          <p:cNvGraphicFramePr/>
          <p:nvPr>
            <p:extLst>
              <p:ext uri="{D42A27DB-BD31-4B8C-83A1-F6EECF244321}">
                <p14:modId xmlns:p14="http://schemas.microsoft.com/office/powerpoint/2010/main" val="1481783774"/>
              </p:ext>
            </p:extLst>
          </p:nvPr>
        </p:nvGraphicFramePr>
        <p:xfrm>
          <a:off x="1713811" y="637342"/>
          <a:ext cx="5543782" cy="42311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98766417"/>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1822935"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Results</a:t>
            </a:r>
          </a:p>
        </p:txBody>
      </p:sp>
      <p:sp>
        <p:nvSpPr>
          <p:cNvPr id="5" name="Rectangle 4"/>
          <p:cNvSpPr/>
          <p:nvPr/>
        </p:nvSpPr>
        <p:spPr>
          <a:xfrm>
            <a:off x="4114800" y="4771908"/>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19: Velocity trend</a:t>
            </a:r>
          </a:p>
        </p:txBody>
      </p:sp>
      <p:pic>
        <p:nvPicPr>
          <p:cNvPr id="6" name="Picture 5">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56574"/>
            <a:ext cx="3920114" cy="2796349"/>
          </a:xfrm>
          <a:prstGeom prst="rect">
            <a:avLst/>
          </a:prstGeom>
        </p:spPr>
      </p:pic>
      <p:graphicFrame>
        <p:nvGraphicFramePr>
          <p:cNvPr id="7" name="Chart 6">
            <a:extLst>
              <a:ext uri="{FF2B5EF4-FFF2-40B4-BE49-F238E27FC236}">
                <a16:creationId xmlns:a16="http://schemas.microsoft.com/office/drawing/2014/main" id="{C314CBDA-9824-4384-81F6-35391CF18952}"/>
              </a:ext>
            </a:extLst>
          </p:cNvPr>
          <p:cNvGraphicFramePr/>
          <p:nvPr/>
        </p:nvGraphicFramePr>
        <p:xfrm>
          <a:off x="1504315" y="359092"/>
          <a:ext cx="6135370" cy="4425315"/>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67F21738-61AA-4B4E-860F-867A925CBEB2}"/>
              </a:ext>
            </a:extLst>
          </p:cNvPr>
          <p:cNvCxnSpPr>
            <a:cxnSpLocks/>
          </p:cNvCxnSpPr>
          <p:nvPr/>
        </p:nvCxnSpPr>
        <p:spPr>
          <a:xfrm>
            <a:off x="2036622" y="2425268"/>
            <a:ext cx="539926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6295515"/>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1822935"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Results</a:t>
            </a:r>
          </a:p>
        </p:txBody>
      </p:sp>
      <p:sp>
        <p:nvSpPr>
          <p:cNvPr id="6" name="Rectangle 5"/>
          <p:cNvSpPr/>
          <p:nvPr/>
        </p:nvSpPr>
        <p:spPr>
          <a:xfrm>
            <a:off x="4000500" y="4821711"/>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20: Cover trend</a:t>
            </a:r>
          </a:p>
        </p:txBody>
      </p:sp>
      <p:pic>
        <p:nvPicPr>
          <p:cNvPr id="7" name="Picture 6">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graphicFrame>
        <p:nvGraphicFramePr>
          <p:cNvPr id="8" name="Chart 7">
            <a:extLst>
              <a:ext uri="{FF2B5EF4-FFF2-40B4-BE49-F238E27FC236}">
                <a16:creationId xmlns:a16="http://schemas.microsoft.com/office/drawing/2014/main" id="{D5147ABF-B57C-41B4-B4B5-53D301EB9709}"/>
              </a:ext>
            </a:extLst>
          </p:cNvPr>
          <p:cNvGraphicFramePr/>
          <p:nvPr>
            <p:extLst>
              <p:ext uri="{D42A27DB-BD31-4B8C-83A1-F6EECF244321}">
                <p14:modId xmlns:p14="http://schemas.microsoft.com/office/powerpoint/2010/main" val="3512528176"/>
              </p:ext>
            </p:extLst>
          </p:nvPr>
        </p:nvGraphicFramePr>
        <p:xfrm>
          <a:off x="1444370" y="541060"/>
          <a:ext cx="6082665" cy="4411980"/>
        </p:xfrm>
        <a:graphic>
          <a:graphicData uri="http://schemas.openxmlformats.org/drawingml/2006/chart">
            <c:chart xmlns:c="http://schemas.openxmlformats.org/drawingml/2006/chart" xmlns:r="http://schemas.openxmlformats.org/officeDocument/2006/relationships" r:id="rId3"/>
          </a:graphicData>
        </a:graphic>
      </p:graphicFrame>
      <p:cxnSp>
        <p:nvCxnSpPr>
          <p:cNvPr id="9" name="Straight Connector 8">
            <a:extLst>
              <a:ext uri="{FF2B5EF4-FFF2-40B4-BE49-F238E27FC236}">
                <a16:creationId xmlns:a16="http://schemas.microsoft.com/office/drawing/2014/main" id="{DCB76126-F4E1-42E1-A8AC-BFF0E0993A67}"/>
              </a:ext>
            </a:extLst>
          </p:cNvPr>
          <p:cNvCxnSpPr>
            <a:cxnSpLocks/>
          </p:cNvCxnSpPr>
          <p:nvPr/>
        </p:nvCxnSpPr>
        <p:spPr>
          <a:xfrm>
            <a:off x="2036622" y="3409292"/>
            <a:ext cx="5273936"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904078"/>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097C74-47E3-8641-B7A9-8841213445E6}"/>
              </a:ext>
            </a:extLst>
          </p:cNvPr>
          <p:cNvSpPr txBox="1"/>
          <p:nvPr/>
        </p:nvSpPr>
        <p:spPr>
          <a:xfrm>
            <a:off x="166234" y="0"/>
            <a:ext cx="192039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Profiles</a:t>
            </a: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456219" y="-1905930"/>
            <a:ext cx="3920114" cy="2796349"/>
          </a:xfrm>
          <a:prstGeom prst="rect">
            <a:avLst/>
          </a:prstGeom>
        </p:spPr>
      </p:pic>
      <p:pic>
        <p:nvPicPr>
          <p:cNvPr id="9" name="Picture 8">
            <a:extLst>
              <a:ext uri="{FF2B5EF4-FFF2-40B4-BE49-F238E27FC236}">
                <a16:creationId xmlns:a16="http://schemas.microsoft.com/office/drawing/2014/main" id="{F71802DF-DA3A-44EE-B5FE-E73DC921B0B5}"/>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380630" y="1667367"/>
            <a:ext cx="3727210" cy="2499786"/>
          </a:xfrm>
          <a:prstGeom prst="rect">
            <a:avLst/>
          </a:prstGeom>
          <a:ln>
            <a:solidFill>
              <a:schemeClr val="tx1"/>
            </a:solidFill>
          </a:ln>
        </p:spPr>
      </p:pic>
      <p:pic>
        <p:nvPicPr>
          <p:cNvPr id="11" name="Picture 10">
            <a:extLst>
              <a:ext uri="{FF2B5EF4-FFF2-40B4-BE49-F238E27FC236}">
                <a16:creationId xmlns:a16="http://schemas.microsoft.com/office/drawing/2014/main" id="{98060CA6-F8F2-4B87-9F71-BB6DAE8E85FC}"/>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4750978" y="1667367"/>
            <a:ext cx="3910064" cy="2499786"/>
          </a:xfrm>
          <a:prstGeom prst="rect">
            <a:avLst/>
          </a:prstGeom>
          <a:ln>
            <a:solidFill>
              <a:schemeClr val="tx1"/>
            </a:solidFill>
          </a:ln>
        </p:spPr>
      </p:pic>
      <p:sp>
        <p:nvSpPr>
          <p:cNvPr id="6" name="Rectangle 5"/>
          <p:cNvSpPr/>
          <p:nvPr/>
        </p:nvSpPr>
        <p:spPr>
          <a:xfrm>
            <a:off x="5763318" y="4509250"/>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22: Profile number 1</a:t>
            </a:r>
          </a:p>
        </p:txBody>
      </p:sp>
      <p:sp>
        <p:nvSpPr>
          <p:cNvPr id="7" name="Rectangle 6"/>
          <p:cNvSpPr/>
          <p:nvPr/>
        </p:nvSpPr>
        <p:spPr>
          <a:xfrm>
            <a:off x="1349153" y="4509250"/>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21: Profile number 2</a:t>
            </a:r>
          </a:p>
        </p:txBody>
      </p:sp>
      <p:sp>
        <p:nvSpPr>
          <p:cNvPr id="8" name="Rectangle 7"/>
          <p:cNvSpPr/>
          <p:nvPr/>
        </p:nvSpPr>
        <p:spPr>
          <a:xfrm>
            <a:off x="266576" y="658717"/>
            <a:ext cx="8394466" cy="1708160"/>
          </a:xfrm>
          <a:prstGeom prst="rect">
            <a:avLst/>
          </a:prstGeom>
        </p:spPr>
        <p:txBody>
          <a:bodyPr wrap="square">
            <a:spAutoFit/>
          </a:bodyPr>
          <a:lstStyle/>
          <a:p>
            <a:pPr marL="342900" indent="-342900">
              <a:buFont typeface="Wingdings" panose="05000000000000000000" pitchFamily="2" charset="2"/>
              <a:buChar char="q"/>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Profiles 1 and 2 were taken in the following locations</a:t>
            </a:r>
          </a:p>
          <a:p>
            <a:pPr marL="457200" lvl="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lvl="0"/>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algn="just"/>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Tree>
    <p:extLst>
      <p:ext uri="{BB962C8B-B14F-4D97-AF65-F5344CB8AC3E}">
        <p14:creationId xmlns:p14="http://schemas.microsoft.com/office/powerpoint/2010/main" val="227980812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469200" y="1506918"/>
            <a:ext cx="8301055" cy="3139321"/>
          </a:xfrm>
          <a:prstGeom prst="rect">
            <a:avLst/>
          </a:prstGeom>
          <a:noFill/>
        </p:spPr>
        <p:txBody>
          <a:bodyPr wrap="none" rtlCol="0">
            <a:spAutoFit/>
          </a:bodyPr>
          <a:lstStyle/>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Because of the position of the West Bank, the main source for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Water is groundwater, which can be found in basins</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Three basins: eastern, western and northeastern</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Annual renewable recharge for these basins ranges between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675~794 MCM</a:t>
            </a: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171450" indent="-17145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56074" y="45411"/>
            <a:ext cx="5427961"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Study Area Description</a:t>
            </a:r>
          </a:p>
        </p:txBody>
      </p:sp>
    </p:spTree>
    <p:extLst>
      <p:ext uri="{BB962C8B-B14F-4D97-AF65-F5344CB8AC3E}">
        <p14:creationId xmlns:p14="http://schemas.microsoft.com/office/powerpoint/2010/main" val="2662872292"/>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097C74-47E3-8641-B7A9-8841213445E6}"/>
              </a:ext>
            </a:extLst>
          </p:cNvPr>
          <p:cNvSpPr txBox="1"/>
          <p:nvPr/>
        </p:nvSpPr>
        <p:spPr>
          <a:xfrm>
            <a:off x="166234" y="0"/>
            <a:ext cx="192039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Profiles</a:t>
            </a:r>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rcRect/>
          <a:stretch/>
        </p:blipFill>
        <p:spPr>
          <a:xfrm>
            <a:off x="968897" y="969559"/>
            <a:ext cx="7449374" cy="3657599"/>
          </a:xfrm>
          <a:prstGeom prst="rect">
            <a:avLst/>
          </a:prstGeom>
        </p:spPr>
      </p:pic>
      <p:sp>
        <p:nvSpPr>
          <p:cNvPr id="4" name="Rectangle 3"/>
          <p:cNvSpPr/>
          <p:nvPr/>
        </p:nvSpPr>
        <p:spPr>
          <a:xfrm>
            <a:off x="4114800" y="4771908"/>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23: Profile number 1</a:t>
            </a: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778671">
            <a:off x="7456219" y="-1905930"/>
            <a:ext cx="3920114" cy="2796349"/>
          </a:xfrm>
          <a:prstGeom prst="rect">
            <a:avLst/>
          </a:prstGeom>
        </p:spPr>
      </p:pic>
    </p:spTree>
    <p:extLst>
      <p:ext uri="{BB962C8B-B14F-4D97-AF65-F5344CB8AC3E}">
        <p14:creationId xmlns:p14="http://schemas.microsoft.com/office/powerpoint/2010/main" val="1523447525"/>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097C74-47E3-8641-B7A9-8841213445E6}"/>
              </a:ext>
            </a:extLst>
          </p:cNvPr>
          <p:cNvSpPr txBox="1"/>
          <p:nvPr/>
        </p:nvSpPr>
        <p:spPr>
          <a:xfrm>
            <a:off x="166234" y="0"/>
            <a:ext cx="192039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Profiles</a:t>
            </a:r>
          </a:p>
        </p:txBody>
      </p:sp>
      <p:sp>
        <p:nvSpPr>
          <p:cNvPr id="4" name="Rectangle 3"/>
          <p:cNvSpPr/>
          <p:nvPr/>
        </p:nvSpPr>
        <p:spPr>
          <a:xfrm>
            <a:off x="4114800" y="4771908"/>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24: Profile number 2</a:t>
            </a:r>
          </a:p>
        </p:txBody>
      </p:sp>
      <p:pic>
        <p:nvPicPr>
          <p:cNvPr id="5" name="Picture 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336950" y="-1819790"/>
            <a:ext cx="3920114" cy="2796349"/>
          </a:xfrm>
          <a:prstGeom prst="rect">
            <a:avLst/>
          </a:prstGeom>
        </p:spPr>
      </p:pic>
      <p:pic>
        <p:nvPicPr>
          <p:cNvPr id="6" name="Picture 5">
            <a:extLst>
              <a:ext uri="{FF2B5EF4-FFF2-40B4-BE49-F238E27FC236}">
                <a16:creationId xmlns:a16="http://schemas.microsoft.com/office/drawing/2014/main" id="{0C258F5F-E1C8-4B07-9879-A99B3392AA1D}"/>
              </a:ext>
            </a:extLst>
          </p:cNvPr>
          <p:cNvPicPr/>
          <p:nvPr/>
        </p:nvPicPr>
        <p:blipFill>
          <a:blip r:embed="rId3">
            <a:extLst>
              <a:ext uri="{28A0092B-C50C-407E-A947-70E740481C1C}">
                <a14:useLocalDpi xmlns:a14="http://schemas.microsoft.com/office/drawing/2010/main"/>
              </a:ext>
            </a:extLst>
          </a:blip>
          <a:srcRect/>
          <a:stretch/>
        </p:blipFill>
        <p:spPr>
          <a:xfrm>
            <a:off x="782051" y="841141"/>
            <a:ext cx="7409646" cy="3754724"/>
          </a:xfrm>
          <a:prstGeom prst="rect">
            <a:avLst/>
          </a:prstGeom>
        </p:spPr>
      </p:pic>
    </p:spTree>
    <p:extLst>
      <p:ext uri="{BB962C8B-B14F-4D97-AF65-F5344CB8AC3E}">
        <p14:creationId xmlns:p14="http://schemas.microsoft.com/office/powerpoint/2010/main" val="1893980604"/>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097C74-47E3-8641-B7A9-8841213445E6}"/>
              </a:ext>
            </a:extLst>
          </p:cNvPr>
          <p:cNvSpPr txBox="1"/>
          <p:nvPr/>
        </p:nvSpPr>
        <p:spPr>
          <a:xfrm>
            <a:off x="76146" y="-76575"/>
            <a:ext cx="1920398"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Profiles</a:t>
            </a:r>
          </a:p>
        </p:txBody>
      </p:sp>
      <p:sp>
        <p:nvSpPr>
          <p:cNvPr id="4" name="Rectangle 3"/>
          <p:cNvSpPr/>
          <p:nvPr/>
        </p:nvSpPr>
        <p:spPr>
          <a:xfrm>
            <a:off x="3856415" y="4919798"/>
            <a:ext cx="1790164" cy="262658"/>
          </a:xfrm>
          <a:prstGeom prst="rect">
            <a:avLst/>
          </a:prstGeom>
        </p:spPr>
        <p:txBody>
          <a:bodyPr wrap="square">
            <a:spAutoFit/>
          </a:bodyPr>
          <a:lstStyle/>
          <a:p>
            <a:r>
              <a:rPr lang="en-US" sz="1050" i="1" dirty="0">
                <a:solidFill>
                  <a:srgbClr val="44546A"/>
                </a:solidFill>
                <a:latin typeface="Calibri" panose="020F0502020204030204" pitchFamily="34" charset="0"/>
                <a:ea typeface="Calibri" panose="020F0502020204030204" pitchFamily="34" charset="0"/>
                <a:cs typeface="Arial" panose="020B0604020202020204" pitchFamily="34" charset="0"/>
              </a:rPr>
              <a:t>Figure 25: Profile</a:t>
            </a:r>
          </a:p>
        </p:txBody>
      </p:sp>
      <p:pic>
        <p:nvPicPr>
          <p:cNvPr id="6" name="Picture 5">
            <a:extLst>
              <a:ext uri="{FF2B5EF4-FFF2-40B4-BE49-F238E27FC236}">
                <a16:creationId xmlns:a16="http://schemas.microsoft.com/office/drawing/2014/main" id="{C8425F20-41EB-47BB-A7B4-095003E6B3EE}"/>
              </a:ext>
            </a:extLst>
          </p:cNvPr>
          <p:cNvPicPr/>
          <p:nvPr/>
        </p:nvPicPr>
        <p:blipFill>
          <a:blip r:embed="rId2">
            <a:extLst>
              <a:ext uri="{28A0092B-C50C-407E-A947-70E740481C1C}">
                <a14:useLocalDpi xmlns:a14="http://schemas.microsoft.com/office/drawing/2010/main"/>
              </a:ext>
            </a:extLst>
          </a:blip>
          <a:srcRect/>
          <a:stretch/>
        </p:blipFill>
        <p:spPr>
          <a:xfrm>
            <a:off x="1118511" y="501073"/>
            <a:ext cx="6279059" cy="3151789"/>
          </a:xfrm>
          <a:prstGeom prst="rect">
            <a:avLst/>
          </a:prstGeom>
        </p:spPr>
      </p:pic>
      <p:pic>
        <p:nvPicPr>
          <p:cNvPr id="7" name="Picture 6">
            <a:extLst>
              <a:ext uri="{FF2B5EF4-FFF2-40B4-BE49-F238E27FC236}">
                <a16:creationId xmlns:a16="http://schemas.microsoft.com/office/drawing/2014/main" id="{C55D7AAB-C1F2-4DB7-A720-A2AC8CEF9930}"/>
              </a:ext>
            </a:extLst>
          </p:cNvPr>
          <p:cNvPicPr/>
          <p:nvPr/>
        </p:nvPicPr>
        <p:blipFill>
          <a:blip r:embed="rId3">
            <a:extLst>
              <a:ext uri="{28A0092B-C50C-407E-A947-70E740481C1C}">
                <a14:useLocalDpi xmlns:a14="http://schemas.microsoft.com/office/drawing/2010/main"/>
              </a:ext>
            </a:extLst>
          </a:blip>
          <a:stretch>
            <a:fillRect/>
          </a:stretch>
        </p:blipFill>
        <p:spPr>
          <a:xfrm>
            <a:off x="1637459" y="3606804"/>
            <a:ext cx="5319955" cy="791471"/>
          </a:xfrm>
          <a:prstGeom prst="rect">
            <a:avLst/>
          </a:prstGeom>
        </p:spPr>
      </p:pic>
      <p:pic>
        <p:nvPicPr>
          <p:cNvPr id="8" name="Picture 7">
            <a:extLst>
              <a:ext uri="{FF2B5EF4-FFF2-40B4-BE49-F238E27FC236}">
                <a16:creationId xmlns:a16="http://schemas.microsoft.com/office/drawing/2014/main" id="{5794DF61-0DF6-4CC9-ACE4-11220A94915B}"/>
              </a:ext>
            </a:extLst>
          </p:cNvPr>
          <p:cNvPicPr/>
          <p:nvPr/>
        </p:nvPicPr>
        <p:blipFill>
          <a:blip r:embed="rId4" cstate="print">
            <a:extLst>
              <a:ext uri="{28A0092B-C50C-407E-A947-70E740481C1C}">
                <a14:useLocalDpi xmlns:a14="http://schemas.microsoft.com/office/drawing/2010/main"/>
              </a:ext>
            </a:extLst>
          </a:blip>
          <a:stretch>
            <a:fillRect/>
          </a:stretch>
        </p:blipFill>
        <p:spPr>
          <a:xfrm>
            <a:off x="1431365" y="4398275"/>
            <a:ext cx="5732145" cy="559435"/>
          </a:xfrm>
          <a:prstGeom prst="rect">
            <a:avLst/>
          </a:prstGeom>
        </p:spPr>
      </p:pic>
    </p:spTree>
    <p:extLst>
      <p:ext uri="{BB962C8B-B14F-4D97-AF65-F5344CB8AC3E}">
        <p14:creationId xmlns:p14="http://schemas.microsoft.com/office/powerpoint/2010/main" val="1088462131"/>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7301999" cy="584775"/>
          </a:xfrm>
          <a:prstGeom prst="rect">
            <a:avLst/>
          </a:prstGeom>
          <a:noFill/>
        </p:spPr>
        <p:txBody>
          <a:bodyPr wrap="none" rtlCol="0">
            <a:spAutoFit/>
          </a:bodyPr>
          <a:lstStyle/>
          <a:p>
            <a:r>
              <a:rPr lang="en-US" sz="3200" b="1" spc="225" dirty="0">
                <a:solidFill>
                  <a:schemeClr val="accent1"/>
                </a:solidFill>
                <a:latin typeface="Times New Roman" panose="02020603050405020304" pitchFamily="18" charset="0"/>
                <a:ea typeface="Nunito Bold" charset="0"/>
                <a:cs typeface="Times New Roman" panose="02020603050405020304" pitchFamily="18" charset="0"/>
              </a:rPr>
              <a:t>Conclusions and Recommendations</a:t>
            </a:r>
          </a:p>
        </p:txBody>
      </p:sp>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166234" y="923881"/>
                <a:ext cx="8632725" cy="3385542"/>
              </a:xfrm>
              <a:prstGeom prst="rect">
                <a:avLst/>
              </a:prstGeom>
            </p:spPr>
            <p:txBody>
              <a:bodyPr wrap="square">
                <a:spAutoFit/>
              </a:bodyPr>
              <a:lstStyle/>
              <a:p>
                <a:pPr marL="457200" indent="-457200">
                  <a:buFont typeface="Wingdings" panose="05000000000000000000" pitchFamily="2" charset="2"/>
                  <a:buChar char="Ø"/>
                </a:pPr>
                <a:r>
                  <a:rPr lang="en-US" sz="32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Conclusions</a:t>
                </a:r>
              </a:p>
              <a:p>
                <a:pPr marL="457200" indent="-457200">
                  <a:buFont typeface="+mj-lt"/>
                  <a:buAutoNum type="arabicPeriod"/>
                </a:pPr>
                <a:endParaRPr lang="en-US" sz="28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Q= 730</a:t>
                </a:r>
                <a:r>
                  <a:rPr lang="ar-SA" sz="2100" spc="113">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54</a:t>
                </a:r>
                <a:r>
                  <a:rPr lang="en-US" sz="2100" spc="113">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t>
                </a:r>
                <a14:m>
                  <m:oMath xmlns:m="http://schemas.openxmlformats.org/officeDocument/2006/math">
                    <m:sSup>
                      <m:sSupPr>
                        <m:ctrlPr>
                          <a:rPr lang="en-US" sz="2100" i="1" spc="113">
                            <a:solidFill>
                              <a:schemeClr val="tx2"/>
                            </a:solidFill>
                            <a:latin typeface="Cambria Math" panose="02040503050406030204" pitchFamily="18" charset="0"/>
                            <a:cs typeface="Times New Roman" panose="02020603050405020304" pitchFamily="18" charset="0"/>
                          </a:rPr>
                        </m:ctrlPr>
                      </m:sSupPr>
                      <m:e>
                        <m:r>
                          <a:rPr lang="en-US" sz="2100" i="1" spc="113">
                            <a:solidFill>
                              <a:schemeClr val="tx2"/>
                            </a:solidFill>
                            <a:latin typeface="Cambria Math" panose="02040503050406030204" pitchFamily="18" charset="0"/>
                            <a:cs typeface="Times New Roman" panose="02020603050405020304" pitchFamily="18" charset="0"/>
                          </a:rPr>
                          <m:t>𝑚</m:t>
                        </m:r>
                      </m:e>
                      <m:sup>
                        <m:r>
                          <a:rPr lang="en-US" sz="2100" i="1" spc="113">
                            <a:solidFill>
                              <a:schemeClr val="tx2"/>
                            </a:solidFill>
                            <a:latin typeface="Cambria Math" panose="02040503050406030204" pitchFamily="18" charset="0"/>
                            <a:cs typeface="Times New Roman" panose="02020603050405020304" pitchFamily="18" charset="0"/>
                          </a:rPr>
                          <m:t>3</m:t>
                        </m:r>
                      </m:sup>
                    </m:sSup>
                    <m:r>
                      <a:rPr lang="en-US" sz="2100" i="1" spc="113">
                        <a:solidFill>
                          <a:schemeClr val="tx2"/>
                        </a:solidFill>
                        <a:latin typeface="Cambria Math" panose="02040503050406030204" pitchFamily="18" charset="0"/>
                        <a:cs typeface="Times New Roman" panose="02020603050405020304" pitchFamily="18" charset="0"/>
                      </a:rPr>
                      <m:t>/</m:t>
                    </m:r>
                    <m:r>
                      <a:rPr lang="en-US" sz="2100" i="1" spc="113">
                        <a:solidFill>
                          <a:schemeClr val="tx2"/>
                        </a:solidFill>
                        <a:latin typeface="Cambria Math" panose="02040503050406030204" pitchFamily="18" charset="0"/>
                        <a:cs typeface="Times New Roman" panose="02020603050405020304" pitchFamily="18" charset="0"/>
                      </a:rPr>
                      <m:t>𝑑𝑎𝑦</m:t>
                    </m:r>
                  </m:oMath>
                </a14:m>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85 catchments → 85 catch basins </a:t>
                </a:r>
              </a:p>
              <a:p>
                <a:pPr marL="457200" lvl="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The conduit diameters are 10”, 12”, 15”, 18”, 24”, and 30”</a:t>
                </a:r>
              </a:p>
              <a:p>
                <a:pPr marL="45720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In our design we used inlets of type grate, with a 0.5 m width and 0.5 m length and for the structure, the width and length were 0.6 m and 0.6 m, respectively. </a:t>
                </a:r>
              </a:p>
              <a:p>
                <a:pPr lvl="0"/>
                <a:endParaRPr lang="en-US" sz="28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66234" y="923881"/>
                <a:ext cx="8632725" cy="3385542"/>
              </a:xfrm>
              <a:prstGeom prst="rect">
                <a:avLst/>
              </a:prstGeom>
              <a:blipFill rotWithShape="0">
                <a:blip r:embed="rId3"/>
                <a:stretch>
                  <a:fillRect l="-1554" t="-2523" r="-1271"/>
                </a:stretch>
              </a:blipFill>
            </p:spPr>
            <p:txBody>
              <a:bodyPr/>
              <a:lstStyle/>
              <a:p>
                <a:r>
                  <a:rPr lang="en-US">
                    <a:noFill/>
                  </a:rPr>
                  <a:t> </a:t>
                </a:r>
              </a:p>
            </p:txBody>
          </p:sp>
        </mc:Fallback>
      </mc:AlternateContent>
    </p:spTree>
    <p:extLst>
      <p:ext uri="{BB962C8B-B14F-4D97-AF65-F5344CB8AC3E}">
        <p14:creationId xmlns:p14="http://schemas.microsoft.com/office/powerpoint/2010/main" val="1194024833"/>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097C74-47E3-8641-B7A9-8841213445E6}"/>
              </a:ext>
            </a:extLst>
          </p:cNvPr>
          <p:cNvSpPr txBox="1"/>
          <p:nvPr/>
        </p:nvSpPr>
        <p:spPr>
          <a:xfrm>
            <a:off x="166234" y="0"/>
            <a:ext cx="7301999" cy="584775"/>
          </a:xfrm>
          <a:prstGeom prst="rect">
            <a:avLst/>
          </a:prstGeom>
          <a:noFill/>
        </p:spPr>
        <p:txBody>
          <a:bodyPr wrap="none" rtlCol="0">
            <a:spAutoFit/>
          </a:bodyPr>
          <a:lstStyle/>
          <a:p>
            <a:r>
              <a:rPr lang="en-US" sz="3200" b="1" spc="225" dirty="0">
                <a:solidFill>
                  <a:schemeClr val="accent1"/>
                </a:solidFill>
                <a:latin typeface="Times New Roman" panose="02020603050405020304" pitchFamily="18" charset="0"/>
                <a:ea typeface="Nunito Bold" charset="0"/>
                <a:cs typeface="Times New Roman" panose="02020603050405020304" pitchFamily="18" charset="0"/>
              </a:rPr>
              <a:t>Conclusions and Recommendations</a:t>
            </a:r>
          </a:p>
        </p:txBody>
      </p:sp>
      <p:pic>
        <p:nvPicPr>
          <p:cNvPr id="4" name="Picture 3">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263200"/>
            <a:ext cx="3920114" cy="2796349"/>
          </a:xfrm>
          <a:prstGeom prst="rect">
            <a:avLst/>
          </a:prstGeom>
        </p:spPr>
      </p:pic>
      <p:sp>
        <p:nvSpPr>
          <p:cNvPr id="6" name="Rectangle 5"/>
          <p:cNvSpPr/>
          <p:nvPr/>
        </p:nvSpPr>
        <p:spPr>
          <a:xfrm>
            <a:off x="266575" y="1288316"/>
            <a:ext cx="8632725" cy="2569934"/>
          </a:xfrm>
          <a:prstGeom prst="rect">
            <a:avLst/>
          </a:prstGeom>
        </p:spPr>
        <p:txBody>
          <a:bodyPr wrap="square">
            <a:spAutoFit/>
          </a:bodyPr>
          <a:lstStyle/>
          <a:p>
            <a:pPr marL="457200" indent="-457200">
              <a:buFont typeface="Wingdings" panose="05000000000000000000" pitchFamily="2" charset="2"/>
              <a:buChar char="Ø"/>
            </a:pPr>
            <a:r>
              <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Recommendations</a:t>
            </a:r>
          </a:p>
          <a:p>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Construction of storm water collection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netwrok</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in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Anabta</a:t>
            </a: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Cleaning the current culverts in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Anabta</a:t>
            </a: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rabicPeriod"/>
            </a:pP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Rehabilitation of roads and </a:t>
            </a:r>
            <a:r>
              <a:rPr lang="en-US" sz="2100" spc="113" dirty="0" err="1">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maintianing</a:t>
            </a:r>
            <a:r>
              <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a decent cross slope </a:t>
            </a:r>
          </a:p>
          <a:p>
            <a:pPr marL="457200" indent="-457200">
              <a:buFont typeface="Wingdings" panose="05000000000000000000" pitchFamily="2" charset="2"/>
              <a:buChar char="Ø"/>
            </a:pPr>
            <a:endParaRPr lang="en-US" sz="2800" u="sng"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a:p>
            <a:pPr marL="457200" indent="-457200">
              <a:buFont typeface="+mj-lt"/>
              <a:buAutoNum type="arabicPeriod"/>
            </a:pPr>
            <a:endParaRPr lang="en-US" sz="21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Tree>
    <p:extLst>
      <p:ext uri="{BB962C8B-B14F-4D97-AF65-F5344CB8AC3E}">
        <p14:creationId xmlns:p14="http://schemas.microsoft.com/office/powerpoint/2010/main" val="874428307"/>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84460" y="2591741"/>
            <a:ext cx="2776017" cy="461665"/>
          </a:xfrm>
          <a:prstGeom prst="rect">
            <a:avLst/>
          </a:prstGeom>
          <a:solidFill>
            <a:schemeClr val="accent5"/>
          </a:solidFill>
        </p:spPr>
        <p:txBody>
          <a:bodyPr wrap="none" rtlCol="0">
            <a:spAutoFit/>
          </a:bodyPr>
          <a:lstStyle/>
          <a:p>
            <a:pPr algn="ctr"/>
            <a:r>
              <a:rPr lang="en-US" sz="2400" b="1" spc="113" dirty="0">
                <a:solidFill>
                  <a:schemeClr val="bg1"/>
                </a:solidFill>
                <a:latin typeface="Montserrat Bold"/>
                <a:ea typeface="Nunito Bold" charset="0"/>
                <a:cs typeface="Nunito Bold" charset="0"/>
              </a:rPr>
              <a:t>Any questions?</a:t>
            </a:r>
          </a:p>
        </p:txBody>
      </p:sp>
      <p:sp>
        <p:nvSpPr>
          <p:cNvPr id="9" name="TextBox 8"/>
          <p:cNvSpPr txBox="1"/>
          <p:nvPr/>
        </p:nvSpPr>
        <p:spPr>
          <a:xfrm>
            <a:off x="3362843" y="1545502"/>
            <a:ext cx="2419252" cy="769441"/>
          </a:xfrm>
          <a:prstGeom prst="rect">
            <a:avLst/>
          </a:prstGeom>
          <a:noFill/>
        </p:spPr>
        <p:txBody>
          <a:bodyPr wrap="none" rtlCol="0">
            <a:spAutoFit/>
          </a:bodyPr>
          <a:lstStyle/>
          <a:p>
            <a:pPr algn="ctr"/>
            <a:r>
              <a:rPr lang="en-US" sz="4400" b="1" dirty="0">
                <a:solidFill>
                  <a:schemeClr val="accent1"/>
                </a:solidFill>
                <a:latin typeface="Montserrat Bold"/>
                <a:ea typeface="Nunito Bold" charset="0"/>
                <a:cs typeface="Nunito Bold" charset="0"/>
              </a:rPr>
              <a:t>Thanks!</a:t>
            </a:r>
          </a:p>
        </p:txBody>
      </p:sp>
    </p:spTree>
    <p:extLst>
      <p:ext uri="{BB962C8B-B14F-4D97-AF65-F5344CB8AC3E}">
        <p14:creationId xmlns:p14="http://schemas.microsoft.com/office/powerpoint/2010/main" val="1141188685"/>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261930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References</a:t>
            </a:r>
          </a:p>
        </p:txBody>
      </p:sp>
      <p:graphicFrame>
        <p:nvGraphicFramePr>
          <p:cNvPr id="6" name="Table 5"/>
          <p:cNvGraphicFramePr>
            <a:graphicFrameLocks noGrp="1"/>
          </p:cNvGraphicFramePr>
          <p:nvPr>
            <p:extLst>
              <p:ext uri="{D42A27DB-BD31-4B8C-83A1-F6EECF244321}">
                <p14:modId xmlns:p14="http://schemas.microsoft.com/office/powerpoint/2010/main" val="781814913"/>
              </p:ext>
            </p:extLst>
          </p:nvPr>
        </p:nvGraphicFramePr>
        <p:xfrm>
          <a:off x="568654" y="1136625"/>
          <a:ext cx="7942241" cy="3041711"/>
        </p:xfrm>
        <a:graphic>
          <a:graphicData uri="http://schemas.openxmlformats.org/drawingml/2006/table">
            <a:tbl>
              <a:tblPr firstRow="1" firstCol="1" bandRow="1"/>
              <a:tblGrid>
                <a:gridCol w="262094">
                  <a:extLst>
                    <a:ext uri="{9D8B030D-6E8A-4147-A177-3AD203B41FA5}">
                      <a16:colId xmlns:a16="http://schemas.microsoft.com/office/drawing/2014/main" val="20000"/>
                    </a:ext>
                  </a:extLst>
                </a:gridCol>
                <a:gridCol w="7680147">
                  <a:extLst>
                    <a:ext uri="{9D8B030D-6E8A-4147-A177-3AD203B41FA5}">
                      <a16:colId xmlns:a16="http://schemas.microsoft.com/office/drawing/2014/main" val="20001"/>
                    </a:ext>
                  </a:extLst>
                </a:gridCol>
              </a:tblGrid>
              <a:tr h="1205495">
                <a:tc>
                  <a:txBody>
                    <a:bodyPr/>
                    <a:lstStyle/>
                    <a:p>
                      <a:pPr>
                        <a:lnSpc>
                          <a:spcPct val="107000"/>
                        </a:lnSpc>
                        <a:spcAft>
                          <a:spcPts val="600"/>
                        </a:spcAft>
                      </a:pP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 </a:t>
                      </a:r>
                    </a:p>
                  </a:txBody>
                  <a:tcPr marL="9525" marR="9525" marT="9525" marB="9525">
                    <a:lnL>
                      <a:noFill/>
                    </a:lnL>
                    <a:lnR>
                      <a:noFill/>
                    </a:lnR>
                    <a:lnT>
                      <a:noFill/>
                    </a:lnT>
                    <a:lnB>
                      <a:noFill/>
                    </a:lnB>
                  </a:tcPr>
                </a:tc>
                <a:tc>
                  <a:txBody>
                    <a:bodyPr/>
                    <a:lstStyle/>
                    <a:p>
                      <a:pPr>
                        <a:lnSpc>
                          <a:spcPct val="107000"/>
                        </a:lnSpc>
                        <a:spcAft>
                          <a:spcPts val="600"/>
                        </a:spcAft>
                      </a:pP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r>
                        <a:rPr lang="ar-SA"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مقدمة عن المصادر المائية في فلسطين</a:t>
                      </a: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ar-SA"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سلطة المياه</a:t>
                      </a: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16 1 2018. [Online]. Available: http://www.pwa.ps/ar_page.aspx?id=NgKPUWa2695364496aNgKPUW.</a:t>
                      </a:r>
                    </a:p>
                  </a:txBody>
                  <a:tcPr marL="9525" marR="9525" marT="9525" marB="9525">
                    <a:lnL>
                      <a:noFill/>
                    </a:lnL>
                    <a:lnR>
                      <a:noFill/>
                    </a:lnR>
                    <a:lnT>
                      <a:noFill/>
                    </a:lnT>
                    <a:lnB>
                      <a:noFill/>
                    </a:lnB>
                  </a:tcPr>
                </a:tc>
                <a:extLst>
                  <a:ext uri="{0D108BD9-81ED-4DB2-BD59-A6C34878D82A}">
                    <a16:rowId xmlns:a16="http://schemas.microsoft.com/office/drawing/2014/main" val="10000"/>
                  </a:ext>
                </a:extLst>
              </a:tr>
              <a:tr h="1205495">
                <a:tc>
                  <a:txBody>
                    <a:bodyPr/>
                    <a:lstStyle/>
                    <a:p>
                      <a:pPr>
                        <a:lnSpc>
                          <a:spcPct val="107000"/>
                        </a:lnSpc>
                        <a:spcAft>
                          <a:spcPts val="600"/>
                        </a:spcAft>
                      </a:pPr>
                      <a:r>
                        <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rPr>
                        <a:t>[2] </a:t>
                      </a:r>
                    </a:p>
                  </a:txBody>
                  <a:tcPr marL="9525" marR="9525" marT="9525" marB="9525">
                    <a:lnL>
                      <a:noFill/>
                    </a:lnL>
                    <a:lnR>
                      <a:noFill/>
                    </a:lnR>
                    <a:lnT>
                      <a:noFill/>
                    </a:lnT>
                    <a:lnB>
                      <a:noFill/>
                    </a:lnB>
                  </a:tcPr>
                </a:tc>
                <a:tc>
                  <a:txBody>
                    <a:bodyPr/>
                    <a:lstStyle/>
                    <a:p>
                      <a:pPr>
                        <a:lnSpc>
                          <a:spcPct val="107000"/>
                        </a:lnSpc>
                        <a:spcAft>
                          <a:spcPts val="600"/>
                        </a:spcAft>
                      </a:pP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r>
                        <a:rPr lang="ar-SA"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المياه الجوفية في الضفة الغربية</a:t>
                      </a: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17 1 2018. [Online]. Available: http://www.pwa.ps/ar_page.aspx?id=LuBJw9a2707737285aLuBJw9.</a:t>
                      </a:r>
                    </a:p>
                  </a:txBody>
                  <a:tcPr marL="9525" marR="9525" marT="9525" marB="9525">
                    <a:lnL>
                      <a:noFill/>
                    </a:lnL>
                    <a:lnR>
                      <a:noFill/>
                    </a:lnR>
                    <a:lnT>
                      <a:noFill/>
                    </a:lnT>
                    <a:lnB>
                      <a:noFill/>
                    </a:lnB>
                  </a:tcPr>
                </a:tc>
                <a:extLst>
                  <a:ext uri="{0D108BD9-81ED-4DB2-BD59-A6C34878D82A}">
                    <a16:rowId xmlns:a16="http://schemas.microsoft.com/office/drawing/2014/main" val="10001"/>
                  </a:ext>
                </a:extLst>
              </a:tr>
              <a:tr h="630721">
                <a:tc>
                  <a:txBody>
                    <a:bodyPr/>
                    <a:lstStyle/>
                    <a:p>
                      <a:pPr>
                        <a:lnSpc>
                          <a:spcPct val="107000"/>
                        </a:lnSpc>
                        <a:spcAft>
                          <a:spcPts val="600"/>
                        </a:spcAft>
                      </a:pP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[3] </a:t>
                      </a:r>
                    </a:p>
                  </a:txBody>
                  <a:tcPr marL="9525" marR="9525" marT="9525" marB="9525">
                    <a:lnL>
                      <a:noFill/>
                    </a:lnL>
                    <a:lnR>
                      <a:noFill/>
                    </a:lnR>
                    <a:lnT>
                      <a:noFill/>
                    </a:lnT>
                    <a:lnB>
                      <a:noFill/>
                    </a:lnB>
                  </a:tcPr>
                </a:tc>
                <a:tc>
                  <a:txBody>
                    <a:bodyPr/>
                    <a:lstStyle/>
                    <a:p>
                      <a:pPr>
                        <a:lnSpc>
                          <a:spcPct val="107000"/>
                        </a:lnSpc>
                        <a:spcAft>
                          <a:spcPts val="600"/>
                        </a:spcAft>
                      </a:pPr>
                      <a:r>
                        <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U.-W. D. P. o. A. a. C. a. W. S. a. S. C. Council, "The Human Right to Water and Sanitation". </a:t>
                      </a:r>
                    </a:p>
                    <a:p>
                      <a:pPr>
                        <a:lnSpc>
                          <a:spcPct val="107000"/>
                        </a:lnSpc>
                        <a:spcAft>
                          <a:spcPts val="600"/>
                        </a:spcAft>
                      </a:pP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lnL>
                      <a:noFill/>
                    </a:lnL>
                    <a:lnR>
                      <a:noFill/>
                    </a:lnR>
                    <a:lnT>
                      <a:noFill/>
                    </a:lnT>
                    <a:lnB>
                      <a:noFill/>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42291147"/>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097C74-47E3-8641-B7A9-8841213445E6}"/>
              </a:ext>
            </a:extLst>
          </p:cNvPr>
          <p:cNvSpPr txBox="1"/>
          <p:nvPr/>
        </p:nvSpPr>
        <p:spPr>
          <a:xfrm>
            <a:off x="166234" y="0"/>
            <a:ext cx="261930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References</a:t>
            </a:r>
          </a:p>
        </p:txBody>
      </p:sp>
      <p:sp>
        <p:nvSpPr>
          <p:cNvPr id="8" name="Rectangle 7"/>
          <p:cNvSpPr/>
          <p:nvPr/>
        </p:nvSpPr>
        <p:spPr>
          <a:xfrm>
            <a:off x="457200" y="815340"/>
            <a:ext cx="8244840" cy="3254737"/>
          </a:xfrm>
          <a:prstGeom prst="rect">
            <a:avLst/>
          </a:prstGeom>
        </p:spPr>
        <p:txBody>
          <a:bodyPr wrap="square">
            <a:spAutoFit/>
          </a:bodyPr>
          <a:lstStyle/>
          <a:p>
            <a:endPar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r>
              <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rPr>
              <a:t>[4] 	M. N. </a:t>
            </a:r>
            <a:r>
              <a:rPr lang="en-US" sz="1600" dirty="0" err="1">
                <a:solidFill>
                  <a:srgbClr val="000000"/>
                </a:solidFill>
                <a:latin typeface="Calibri" panose="020F0502020204030204" pitchFamily="34" charset="0"/>
                <a:ea typeface="Calibri" panose="020F0502020204030204" pitchFamily="34" charset="0"/>
                <a:cs typeface="Arial" panose="020B0604020202020204" pitchFamily="34" charset="0"/>
              </a:rPr>
              <a:t>Almasri</a:t>
            </a:r>
            <a:r>
              <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rPr>
              <a:t>, "Hydrology: Lectures," [Online]. Available: https://docs.google.com/viewer?a=v&amp;pid=sites&amp;srcid=ZGVmYXVsdGRvbWFpbnxoeWRyb2xvZ3ltbmF8Z3g6NDg0ZGQ3ZDJmZjBjODE5Nw. [Accessed 2019].</a:t>
            </a:r>
          </a:p>
          <a:p>
            <a:endPar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r>
              <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rPr>
              <a:t>[5] 	"The Official Website of the State of Indiana," [Online]. Available: https://www.in.gov/dot/div/contracts/standards/dm-Archived/07%20Metric/Part%204%20Vol.%201/Ch%2029/Ch29.pdf. [Accessed 2019].</a:t>
            </a:r>
          </a:p>
          <a:p>
            <a:endPar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r>
              <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rPr>
              <a:t>6] 	"Pipeline design consideration and standards," [Online]. Available: https://petrowiki.org/Pipeline_design_consideration_and_standards. [Accessed 2019].</a:t>
            </a:r>
          </a:p>
          <a:p>
            <a:endParaRPr lang="en-US" sz="1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5907130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52097C74-47E3-8641-B7A9-8841213445E6}"/>
              </a:ext>
            </a:extLst>
          </p:cNvPr>
          <p:cNvSpPr txBox="1"/>
          <p:nvPr/>
        </p:nvSpPr>
        <p:spPr>
          <a:xfrm>
            <a:off x="156074" y="45411"/>
            <a:ext cx="5427961"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Study Area Description</a:t>
            </a:r>
          </a:p>
        </p:txBody>
      </p:sp>
      <p:graphicFrame>
        <p:nvGraphicFramePr>
          <p:cNvPr id="5" name="Table 4"/>
          <p:cNvGraphicFramePr>
            <a:graphicFrameLocks noGrp="1"/>
          </p:cNvGraphicFramePr>
          <p:nvPr>
            <p:extLst>
              <p:ext uri="{D42A27DB-BD31-4B8C-83A1-F6EECF244321}">
                <p14:modId xmlns:p14="http://schemas.microsoft.com/office/powerpoint/2010/main" val="224178004"/>
              </p:ext>
            </p:extLst>
          </p:nvPr>
        </p:nvGraphicFramePr>
        <p:xfrm>
          <a:off x="156073" y="2338070"/>
          <a:ext cx="5308560" cy="1483360"/>
        </p:xfrm>
        <a:graphic>
          <a:graphicData uri="http://schemas.openxmlformats.org/drawingml/2006/table">
            <a:tbl>
              <a:tblPr firstRow="1" firstCol="1" lastRow="1" lastCol="1" bandRow="1">
                <a:tableStyleId>{5C22544A-7EE6-4342-B048-85BDC9FD1C3A}</a:tableStyleId>
              </a:tblPr>
              <a:tblGrid>
                <a:gridCol w="2654280">
                  <a:extLst>
                    <a:ext uri="{9D8B030D-6E8A-4147-A177-3AD203B41FA5}">
                      <a16:colId xmlns:a16="http://schemas.microsoft.com/office/drawing/2014/main" val="20000"/>
                    </a:ext>
                  </a:extLst>
                </a:gridCol>
                <a:gridCol w="2654280">
                  <a:extLst>
                    <a:ext uri="{9D8B030D-6E8A-4147-A177-3AD203B41FA5}">
                      <a16:colId xmlns:a16="http://schemas.microsoft.com/office/drawing/2014/main" val="20001"/>
                    </a:ext>
                  </a:extLst>
                </a:gridCol>
              </a:tblGrid>
              <a:tr h="370840">
                <a:tc>
                  <a:txBody>
                    <a:bodyPr/>
                    <a:lstStyle/>
                    <a:p>
                      <a:pPr algn="ctr"/>
                      <a:r>
                        <a:rPr lang="en-US" dirty="0"/>
                        <a:t>Basin</a:t>
                      </a:r>
                    </a:p>
                  </a:txBody>
                  <a:tcPr/>
                </a:tc>
                <a:tc>
                  <a:txBody>
                    <a:bodyPr/>
                    <a:lstStyle/>
                    <a:p>
                      <a:pPr algn="ctr"/>
                      <a:r>
                        <a:rPr lang="en-US" dirty="0"/>
                        <a:t>Recharge </a:t>
                      </a:r>
                      <a:r>
                        <a:rPr lang="en-US" baseline="0" dirty="0"/>
                        <a:t> (MCM/year)</a:t>
                      </a:r>
                      <a:endParaRPr lang="en-US" dirty="0"/>
                    </a:p>
                  </a:txBody>
                  <a:tcPr/>
                </a:tc>
                <a:extLst>
                  <a:ext uri="{0D108BD9-81ED-4DB2-BD59-A6C34878D82A}">
                    <a16:rowId xmlns:a16="http://schemas.microsoft.com/office/drawing/2014/main" val="10000"/>
                  </a:ext>
                </a:extLst>
              </a:tr>
              <a:tr h="370840">
                <a:tc>
                  <a:txBody>
                    <a:bodyPr/>
                    <a:lstStyle/>
                    <a:p>
                      <a:pPr algn="ctr"/>
                      <a:r>
                        <a:rPr lang="en-US" dirty="0"/>
                        <a:t>Eastern </a:t>
                      </a:r>
                    </a:p>
                  </a:txBody>
                  <a:tcPr/>
                </a:tc>
                <a:tc>
                  <a:txBody>
                    <a:bodyPr/>
                    <a:lstStyle/>
                    <a:p>
                      <a:pPr algn="ctr"/>
                      <a:r>
                        <a:rPr lang="en-US" dirty="0"/>
                        <a:t>318</a:t>
                      </a:r>
                      <a:r>
                        <a:rPr lang="en-US" baseline="0" dirty="0"/>
                        <a:t> ~ 420</a:t>
                      </a:r>
                      <a:endParaRPr lang="en-US" dirty="0"/>
                    </a:p>
                  </a:txBody>
                  <a:tcPr/>
                </a:tc>
                <a:extLst>
                  <a:ext uri="{0D108BD9-81ED-4DB2-BD59-A6C34878D82A}">
                    <a16:rowId xmlns:a16="http://schemas.microsoft.com/office/drawing/2014/main" val="10001"/>
                  </a:ext>
                </a:extLst>
              </a:tr>
              <a:tr h="370840">
                <a:tc>
                  <a:txBody>
                    <a:bodyPr/>
                    <a:lstStyle/>
                    <a:p>
                      <a:pPr algn="ctr"/>
                      <a:r>
                        <a:rPr lang="en-US" dirty="0"/>
                        <a:t>Western</a:t>
                      </a:r>
                    </a:p>
                  </a:txBody>
                  <a:tcPr/>
                </a:tc>
                <a:tc>
                  <a:txBody>
                    <a:bodyPr/>
                    <a:lstStyle/>
                    <a:p>
                      <a:pPr algn="ctr"/>
                      <a:r>
                        <a:rPr lang="en-US" dirty="0"/>
                        <a:t>125 ~ 195</a:t>
                      </a:r>
                    </a:p>
                  </a:txBody>
                  <a:tcPr/>
                </a:tc>
                <a:extLst>
                  <a:ext uri="{0D108BD9-81ED-4DB2-BD59-A6C34878D82A}">
                    <a16:rowId xmlns:a16="http://schemas.microsoft.com/office/drawing/2014/main" val="10002"/>
                  </a:ext>
                </a:extLst>
              </a:tr>
              <a:tr h="370840">
                <a:tc>
                  <a:txBody>
                    <a:bodyPr/>
                    <a:lstStyle/>
                    <a:p>
                      <a:pPr algn="ctr"/>
                      <a:r>
                        <a:rPr lang="en-US" dirty="0"/>
                        <a:t>Northeastern</a:t>
                      </a:r>
                    </a:p>
                  </a:txBody>
                  <a:tcPr/>
                </a:tc>
                <a:tc>
                  <a:txBody>
                    <a:bodyPr/>
                    <a:lstStyle/>
                    <a:p>
                      <a:pPr algn="ctr"/>
                      <a:r>
                        <a:rPr lang="en-US" dirty="0"/>
                        <a:t>145 ~ 170</a:t>
                      </a:r>
                    </a:p>
                  </a:txBody>
                  <a:tcPr/>
                </a:tc>
                <a:extLst>
                  <a:ext uri="{0D108BD9-81ED-4DB2-BD59-A6C34878D82A}">
                    <a16:rowId xmlns:a16="http://schemas.microsoft.com/office/drawing/2014/main" val="10003"/>
                  </a:ext>
                </a:extLst>
              </a:tr>
            </a:tbl>
          </a:graphicData>
        </a:graphic>
      </p:graphicFrame>
      <p:sp>
        <p:nvSpPr>
          <p:cNvPr id="10" name="TextBox 9"/>
          <p:cNvSpPr txBox="1"/>
          <p:nvPr/>
        </p:nvSpPr>
        <p:spPr>
          <a:xfrm>
            <a:off x="161008" y="1999516"/>
            <a:ext cx="4160520" cy="261610"/>
          </a:xfrm>
          <a:prstGeom prst="rect">
            <a:avLst/>
          </a:prstGeom>
          <a:noFill/>
        </p:spPr>
        <p:txBody>
          <a:bodyPr wrap="square" rtlCol="0">
            <a:spAutoFit/>
          </a:bodyPr>
          <a:lstStyle/>
          <a:p>
            <a:r>
              <a:rPr lang="en-US" sz="1100" i="1" dirty="0">
                <a:solidFill>
                  <a:schemeClr val="tx1">
                    <a:lumMod val="50000"/>
                  </a:schemeClr>
                </a:solidFill>
              </a:rPr>
              <a:t>Table 1:  the distribution of recharge in MCM/year for each  basin</a:t>
            </a:r>
          </a:p>
        </p:txBody>
      </p:sp>
      <p:pic>
        <p:nvPicPr>
          <p:cNvPr id="7" name="Picture 6">
            <a:extLst>
              <a:ext uri="{FF2B5EF4-FFF2-40B4-BE49-F238E27FC236}">
                <a16:creationId xmlns:a16="http://schemas.microsoft.com/office/drawing/2014/main" id="{8E3E869A-0A3C-4AD3-9D88-54C3BFCA874D}"/>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505157" y="87567"/>
            <a:ext cx="3512908" cy="4968366"/>
          </a:xfrm>
          <a:prstGeom prst="rect">
            <a:avLst/>
          </a:prstGeom>
        </p:spPr>
      </p:pic>
    </p:spTree>
    <p:extLst>
      <p:ext uri="{BB962C8B-B14F-4D97-AF65-F5344CB8AC3E}">
        <p14:creationId xmlns:p14="http://schemas.microsoft.com/office/powerpoint/2010/main" val="291539823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2097C74-47E3-8641-B7A9-8841213445E6}"/>
              </a:ext>
            </a:extLst>
          </p:cNvPr>
          <p:cNvSpPr txBox="1"/>
          <p:nvPr/>
        </p:nvSpPr>
        <p:spPr>
          <a:xfrm>
            <a:off x="166234" y="97073"/>
            <a:ext cx="5427961"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Study Area Description</a:t>
            </a:r>
          </a:p>
        </p:txBody>
      </p:sp>
      <p:pic>
        <p:nvPicPr>
          <p:cNvPr id="2" name="Picture 1"/>
          <p:cNvPicPr>
            <a:picLocks noChangeAspect="1"/>
          </p:cNvPicPr>
          <p:nvPr/>
        </p:nvPicPr>
        <p:blipFill>
          <a:blip r:embed="rId3"/>
          <a:stretch>
            <a:fillRect/>
          </a:stretch>
        </p:blipFill>
        <p:spPr>
          <a:xfrm>
            <a:off x="5522084" y="0"/>
            <a:ext cx="3621916" cy="5120640"/>
          </a:xfrm>
          <a:prstGeom prst="rect">
            <a:avLst/>
          </a:prstGeom>
        </p:spPr>
      </p:pic>
      <p:sp>
        <p:nvSpPr>
          <p:cNvPr id="20" name="TextBox 19">
            <a:extLst>
              <a:ext uri="{FF2B5EF4-FFF2-40B4-BE49-F238E27FC236}">
                <a16:creationId xmlns:a16="http://schemas.microsoft.com/office/drawing/2014/main" id="{B9CD399F-23E0-3C4A-B871-1856D5AD4D60}"/>
              </a:ext>
            </a:extLst>
          </p:cNvPr>
          <p:cNvSpPr txBox="1"/>
          <p:nvPr/>
        </p:nvSpPr>
        <p:spPr>
          <a:xfrm>
            <a:off x="440554" y="1415478"/>
            <a:ext cx="4832486" cy="1785104"/>
          </a:xfrm>
          <a:prstGeom prst="rect">
            <a:avLst/>
          </a:prstGeom>
          <a:noFill/>
        </p:spPr>
        <p:txBody>
          <a:bodyPr wrap="square" rtlCol="0">
            <a:spAutoFit/>
          </a:bodyPr>
          <a:lstStyle/>
          <a:p>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According to Oslo II Accord, the West Bank was divided into temporary areas that differ in predominance</a:t>
            </a:r>
          </a:p>
          <a:p>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590913193"/>
                  </p:ext>
                </p:extLst>
              </p:nvPr>
            </p:nvGraphicFramePr>
            <p:xfrm>
              <a:off x="1223645" y="3313589"/>
              <a:ext cx="2597150" cy="1280160"/>
            </p:xfrm>
            <a:graphic>
              <a:graphicData uri="http://schemas.openxmlformats.org/drawingml/2006/table">
                <a:tbl>
                  <a:tblPr firstRow="1" firstCol="1" lastRow="1" lastCol="1">
                    <a:tableStyleId>{638B1855-1B75-4FBE-930C-398BA8C253C6}</a:tableStyleId>
                  </a:tblPr>
                  <a:tblGrid>
                    <a:gridCol w="1169035">
                      <a:extLst>
                        <a:ext uri="{9D8B030D-6E8A-4147-A177-3AD203B41FA5}">
                          <a16:colId xmlns:a16="http://schemas.microsoft.com/office/drawing/2014/main" val="20000"/>
                        </a:ext>
                      </a:extLst>
                    </a:gridCol>
                    <a:gridCol w="902335">
                      <a:extLst>
                        <a:ext uri="{9D8B030D-6E8A-4147-A177-3AD203B41FA5}">
                          <a16:colId xmlns:a16="http://schemas.microsoft.com/office/drawing/2014/main" val="20001"/>
                        </a:ext>
                      </a:extLst>
                    </a:gridCol>
                    <a:gridCol w="525780">
                      <a:extLst>
                        <a:ext uri="{9D8B030D-6E8A-4147-A177-3AD203B41FA5}">
                          <a16:colId xmlns:a16="http://schemas.microsoft.com/office/drawing/2014/main" val="20002"/>
                        </a:ext>
                      </a:extLst>
                    </a:gridCol>
                  </a:tblGrid>
                  <a:tr h="182880">
                    <a:tc>
                      <a:txBody>
                        <a:bodyPr/>
                        <a:lstStyle/>
                        <a:p>
                          <a:endParaRPr lang="en-US" sz="1100" dirty="0">
                            <a:solidFill>
                              <a:srgbClr val="000000"/>
                            </a:solidFill>
                            <a:effectLst/>
                            <a:latin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solidFill>
                                <a:srgbClr val="000000"/>
                              </a:solidFill>
                              <a:effectLst/>
                            </a:rPr>
                            <a:t>Area </a:t>
                          </a:r>
                          <a14:m>
                            <m:oMath xmlns:m="http://schemas.openxmlformats.org/officeDocument/2006/math">
                              <m:sSup>
                                <m:sSupPr>
                                  <m:ctrlPr>
                                    <a:rPr lang="en-US" sz="1100" i="1">
                                      <a:solidFill>
                                        <a:srgbClr val="000000"/>
                                      </a:solidFill>
                                      <a:effectLst/>
                                      <a:latin typeface="Cambria Math" panose="02040503050406030204" pitchFamily="18" charset="0"/>
                                    </a:rPr>
                                  </m:ctrlPr>
                                </m:sSupPr>
                                <m:e>
                                  <m:r>
                                    <a:rPr lang="en-US" sz="1100">
                                      <a:solidFill>
                                        <a:srgbClr val="000000"/>
                                      </a:solidFill>
                                      <a:effectLst/>
                                      <a:latin typeface="Cambria Math" panose="02040503050406030204" pitchFamily="18" charset="0"/>
                                    </a:rPr>
                                    <m:t>(</m:t>
                                  </m:r>
                                  <m:r>
                                    <a:rPr lang="en-US" sz="1100">
                                      <a:solidFill>
                                        <a:srgbClr val="000000"/>
                                      </a:solidFill>
                                      <a:effectLst/>
                                      <a:latin typeface="Cambria Math" panose="02040503050406030204" pitchFamily="18" charset="0"/>
                                    </a:rPr>
                                    <m:t>𝑲𝒎</m:t>
                                  </m:r>
                                </m:e>
                                <m:sup>
                                  <m:r>
                                    <a:rPr lang="en-US" sz="1100">
                                      <a:solidFill>
                                        <a:srgbClr val="000000"/>
                                      </a:solidFill>
                                      <a:effectLst/>
                                      <a:latin typeface="Cambria Math" panose="02040503050406030204" pitchFamily="18" charset="0"/>
                                    </a:rPr>
                                    <m:t>𝟐</m:t>
                                  </m:r>
                                </m:sup>
                              </m:sSup>
                              <m:r>
                                <a:rPr lang="en-US" sz="1100">
                                  <a:solidFill>
                                    <a:srgbClr val="000000"/>
                                  </a:solidFill>
                                  <a:effectLst/>
                                  <a:latin typeface="Cambria Math" panose="02040503050406030204" pitchFamily="18" charset="0"/>
                                </a:rPr>
                                <m:t>)</m:t>
                              </m:r>
                            </m:oMath>
                          </a14:m>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solidFill>
                                <a:srgbClr val="000000"/>
                              </a:solidFill>
                              <a:effectLst/>
                            </a:rPr>
                            <a: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82880">
                    <a:tc>
                      <a:txBody>
                        <a:bodyPr/>
                        <a:lstStyle/>
                        <a:p>
                          <a:pPr marL="0" marR="0" algn="ctr">
                            <a:spcBef>
                              <a:spcPts val="0"/>
                            </a:spcBef>
                            <a:spcAft>
                              <a:spcPts val="0"/>
                            </a:spcAft>
                          </a:pPr>
                          <a:r>
                            <a:rPr lang="en-US" sz="1100" dirty="0">
                              <a:solidFill>
                                <a:srgbClr val="000000"/>
                              </a:solidFill>
                              <a:effectLst/>
                            </a:rPr>
                            <a:t>Area A</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981.97</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solidFill>
                                <a:srgbClr val="000000"/>
                              </a:solidFill>
                              <a:effectLst/>
                            </a:rPr>
                            <a:t>17.37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82880">
                    <a:tc>
                      <a:txBody>
                        <a:bodyPr/>
                        <a:lstStyle/>
                        <a:p>
                          <a:pPr marL="0" marR="0" algn="ctr">
                            <a:spcBef>
                              <a:spcPts val="0"/>
                            </a:spcBef>
                            <a:spcAft>
                              <a:spcPts val="0"/>
                            </a:spcAft>
                          </a:pPr>
                          <a:r>
                            <a:rPr lang="en-US" sz="1100" dirty="0">
                              <a:solidFill>
                                <a:srgbClr val="000000"/>
                              </a:solidFill>
                              <a:effectLst/>
                            </a:rPr>
                            <a:t>Area B</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1,035.11</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solidFill>
                                <a:srgbClr val="000000"/>
                              </a:solidFill>
                              <a:effectLst/>
                            </a:rPr>
                            <a:t>18.31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82880">
                    <a:tc>
                      <a:txBody>
                        <a:bodyPr/>
                        <a:lstStyle/>
                        <a:p>
                          <a:pPr marL="0" marR="0" algn="ctr">
                            <a:spcBef>
                              <a:spcPts val="0"/>
                            </a:spcBef>
                            <a:spcAft>
                              <a:spcPts val="0"/>
                            </a:spcAft>
                          </a:pPr>
                          <a:r>
                            <a:rPr lang="en-US" sz="1100" dirty="0">
                              <a:solidFill>
                                <a:srgbClr val="000000"/>
                              </a:solidFill>
                              <a:effectLst/>
                            </a:rPr>
                            <a:t>Area C</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3,448.20</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effectLst/>
                            </a:rPr>
                            <a:t>60.98</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82880">
                    <a:tc>
                      <a:txBody>
                        <a:bodyPr/>
                        <a:lstStyle/>
                        <a:p>
                          <a:pPr marL="0" marR="0" algn="ctr">
                            <a:spcBef>
                              <a:spcPts val="0"/>
                            </a:spcBef>
                            <a:spcAft>
                              <a:spcPts val="0"/>
                            </a:spcAft>
                          </a:pPr>
                          <a:r>
                            <a:rPr lang="en-US" sz="1100">
                              <a:solidFill>
                                <a:srgbClr val="000000"/>
                              </a:solidFill>
                              <a:effectLst/>
                            </a:rPr>
                            <a:t>Natural Reserves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166.54</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effectLst/>
                            </a:rPr>
                            <a:t>2.95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82880">
                    <a:tc>
                      <a:txBody>
                        <a:bodyPr/>
                        <a:lstStyle/>
                        <a:p>
                          <a:pPr marL="0" marR="0" algn="ctr">
                            <a:spcBef>
                              <a:spcPts val="0"/>
                            </a:spcBef>
                            <a:spcAft>
                              <a:spcPts val="0"/>
                            </a:spcAft>
                          </a:pPr>
                          <a:r>
                            <a:rPr lang="en-US" sz="1100">
                              <a:solidFill>
                                <a:srgbClr val="000000"/>
                              </a:solidFill>
                              <a:effectLst/>
                            </a:rPr>
                            <a:t>Special Area</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22.40</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effectLst/>
                            </a:rPr>
                            <a:t>0.40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82880">
                    <a:tc>
                      <a:txBody>
                        <a:bodyPr/>
                        <a:lstStyle/>
                        <a:p>
                          <a:pPr marL="0" marR="0" algn="ctr">
                            <a:spcBef>
                              <a:spcPts val="0"/>
                            </a:spcBef>
                            <a:spcAft>
                              <a:spcPts val="0"/>
                            </a:spcAft>
                          </a:pPr>
                          <a:r>
                            <a:rPr lang="en-US" sz="1100" dirty="0">
                              <a:solidFill>
                                <a:srgbClr val="000000"/>
                              </a:solidFill>
                              <a:effectLst/>
                            </a:rPr>
                            <a:t> </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dirty="0">
                              <a:solidFill>
                                <a:srgbClr val="000000"/>
                              </a:solidFill>
                              <a:effectLst/>
                            </a:rPr>
                            <a:t>5,654.21</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dirty="0">
                              <a:solidFill>
                                <a:srgbClr val="000000"/>
                              </a:solidFill>
                              <a:effectLst/>
                            </a:rPr>
                            <a:t>100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590913193"/>
                  </p:ext>
                </p:extLst>
              </p:nvPr>
            </p:nvGraphicFramePr>
            <p:xfrm>
              <a:off x="1223645" y="3313589"/>
              <a:ext cx="2597150" cy="1280160"/>
            </p:xfrm>
            <a:graphic>
              <a:graphicData uri="http://schemas.openxmlformats.org/drawingml/2006/table">
                <a:tbl>
                  <a:tblPr firstRow="1" firstCol="1" lastRow="1" lastCol="1">
                    <a:tableStyleId>{638B1855-1B75-4FBE-930C-398BA8C253C6}</a:tableStyleId>
                  </a:tblPr>
                  <a:tblGrid>
                    <a:gridCol w="1169035"/>
                    <a:gridCol w="902335"/>
                    <a:gridCol w="525780"/>
                  </a:tblGrid>
                  <a:tr h="182880">
                    <a:tc>
                      <a:txBody>
                        <a:bodyPr/>
                        <a:lstStyle/>
                        <a:p>
                          <a:endParaRPr lang="en-US" sz="1100" dirty="0">
                            <a:solidFill>
                              <a:srgbClr val="000000"/>
                            </a:solidFill>
                            <a:effectLst/>
                            <a:latin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blipFill rotWithShape="0">
                          <a:blip r:embed="rId4"/>
                          <a:stretch>
                            <a:fillRect l="-135570" t="-26667" r="-65101" b="-650000"/>
                          </a:stretch>
                        </a:blipFill>
                      </a:tcPr>
                    </a:tc>
                    <a:tc>
                      <a:txBody>
                        <a:bodyPr/>
                        <a:lstStyle/>
                        <a:p>
                          <a:pPr marL="0" marR="0" algn="ctr">
                            <a:spcBef>
                              <a:spcPts val="0"/>
                            </a:spcBef>
                            <a:spcAft>
                              <a:spcPts val="0"/>
                            </a:spcAft>
                          </a:pPr>
                          <a:r>
                            <a:rPr lang="en-US" sz="1100">
                              <a:solidFill>
                                <a:srgbClr val="000000"/>
                              </a:solidFill>
                              <a:effectLst/>
                            </a:rPr>
                            <a:t>%</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182880">
                    <a:tc>
                      <a:txBody>
                        <a:bodyPr/>
                        <a:lstStyle/>
                        <a:p>
                          <a:pPr marL="0" marR="0" algn="ctr">
                            <a:spcBef>
                              <a:spcPts val="0"/>
                            </a:spcBef>
                            <a:spcAft>
                              <a:spcPts val="0"/>
                            </a:spcAft>
                          </a:pPr>
                          <a:r>
                            <a:rPr lang="en-US" sz="1100" dirty="0">
                              <a:solidFill>
                                <a:srgbClr val="000000"/>
                              </a:solidFill>
                              <a:effectLst/>
                            </a:rPr>
                            <a:t>Area A</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981.97</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solidFill>
                                <a:srgbClr val="000000"/>
                              </a:solidFill>
                              <a:effectLst/>
                            </a:rPr>
                            <a:t>17.37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marL="0" marR="0" algn="ctr">
                            <a:spcBef>
                              <a:spcPts val="0"/>
                            </a:spcBef>
                            <a:spcAft>
                              <a:spcPts val="0"/>
                            </a:spcAft>
                          </a:pPr>
                          <a:r>
                            <a:rPr lang="en-US" sz="1100" dirty="0">
                              <a:solidFill>
                                <a:srgbClr val="000000"/>
                              </a:solidFill>
                              <a:effectLst/>
                            </a:rPr>
                            <a:t>Area B</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1,035.11</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solidFill>
                                <a:srgbClr val="000000"/>
                              </a:solidFill>
                              <a:effectLst/>
                            </a:rPr>
                            <a:t>18.31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marL="0" marR="0" algn="ctr">
                            <a:spcBef>
                              <a:spcPts val="0"/>
                            </a:spcBef>
                            <a:spcAft>
                              <a:spcPts val="0"/>
                            </a:spcAft>
                          </a:pPr>
                          <a:r>
                            <a:rPr lang="en-US" sz="1100" dirty="0">
                              <a:solidFill>
                                <a:srgbClr val="000000"/>
                              </a:solidFill>
                              <a:effectLst/>
                            </a:rPr>
                            <a:t>Area C</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3,448.20</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effectLst/>
                            </a:rPr>
                            <a:t>60.98</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marL="0" marR="0" algn="ctr">
                            <a:spcBef>
                              <a:spcPts val="0"/>
                            </a:spcBef>
                            <a:spcAft>
                              <a:spcPts val="0"/>
                            </a:spcAft>
                          </a:pPr>
                          <a:r>
                            <a:rPr lang="en-US" sz="1100">
                              <a:solidFill>
                                <a:srgbClr val="000000"/>
                              </a:solidFill>
                              <a:effectLst/>
                            </a:rPr>
                            <a:t>Natural Reserves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166.54</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effectLst/>
                            </a:rPr>
                            <a:t>2.95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marL="0" marR="0" algn="ctr">
                            <a:spcBef>
                              <a:spcPts val="0"/>
                            </a:spcBef>
                            <a:spcAft>
                              <a:spcPts val="0"/>
                            </a:spcAft>
                          </a:pPr>
                          <a:r>
                            <a:rPr lang="en-US" sz="1100">
                              <a:solidFill>
                                <a:srgbClr val="000000"/>
                              </a:solidFill>
                              <a:effectLst/>
                            </a:rPr>
                            <a:t>Special Area</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000000"/>
                              </a:solidFill>
                              <a:effectLst/>
                            </a:rPr>
                            <a:t>22.40</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effectLst/>
                            </a:rPr>
                            <a:t>0.40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marL="0" marR="0" algn="ctr">
                            <a:spcBef>
                              <a:spcPts val="0"/>
                            </a:spcBef>
                            <a:spcAft>
                              <a:spcPts val="0"/>
                            </a:spcAft>
                          </a:pPr>
                          <a:r>
                            <a:rPr lang="en-US" sz="1100" dirty="0">
                              <a:solidFill>
                                <a:srgbClr val="000000"/>
                              </a:solidFill>
                              <a:effectLst/>
                            </a:rPr>
                            <a:t> </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dirty="0">
                              <a:solidFill>
                                <a:srgbClr val="000000"/>
                              </a:solidFill>
                              <a:effectLst/>
                            </a:rPr>
                            <a:t>5,654.21</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dirty="0">
                              <a:solidFill>
                                <a:srgbClr val="000000"/>
                              </a:solidFill>
                              <a:effectLst/>
                            </a:rPr>
                            <a:t>100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mc:Fallback>
      </mc:AlternateContent>
      <p:sp>
        <p:nvSpPr>
          <p:cNvPr id="6" name="Rectangle 5"/>
          <p:cNvSpPr/>
          <p:nvPr/>
        </p:nvSpPr>
        <p:spPr>
          <a:xfrm>
            <a:off x="558159" y="2938972"/>
            <a:ext cx="4572000" cy="261610"/>
          </a:xfrm>
          <a:prstGeom prst="rect">
            <a:avLst/>
          </a:prstGeom>
        </p:spPr>
        <p:txBody>
          <a:bodyPr>
            <a:spAutoFit/>
          </a:bodyPr>
          <a:lstStyle/>
          <a:p>
            <a:pPr>
              <a:spcAft>
                <a:spcPts val="1000"/>
              </a:spcAft>
            </a:pPr>
            <a:r>
              <a:rPr lang="en-US" sz="1100" i="1" dirty="0">
                <a:solidFill>
                  <a:schemeClr val="tx1">
                    <a:lumMod val="50000"/>
                  </a:schemeClr>
                </a:solidFill>
              </a:rPr>
              <a:t>Table 2: area of each category in the West Bank as Oslo II Accord</a:t>
            </a:r>
          </a:p>
        </p:txBody>
      </p:sp>
    </p:spTree>
    <p:extLst>
      <p:ext uri="{BB962C8B-B14F-4D97-AF65-F5344CB8AC3E}">
        <p14:creationId xmlns:p14="http://schemas.microsoft.com/office/powerpoint/2010/main" val="13343510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4F4B900-02F4-D04F-A356-46E55E3488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778671">
            <a:off x="7257437" y="-1314000"/>
            <a:ext cx="3920114" cy="2796349"/>
          </a:xfrm>
          <a:prstGeom prst="rect">
            <a:avLst/>
          </a:prstGeom>
        </p:spPr>
      </p:pic>
      <p:sp>
        <p:nvSpPr>
          <p:cNvPr id="24" name="TextBox 23">
            <a:extLst>
              <a:ext uri="{FF2B5EF4-FFF2-40B4-BE49-F238E27FC236}">
                <a16:creationId xmlns:a16="http://schemas.microsoft.com/office/drawing/2014/main" id="{B9CD399F-23E0-3C4A-B871-1856D5AD4D60}"/>
              </a:ext>
            </a:extLst>
          </p:cNvPr>
          <p:cNvSpPr txBox="1"/>
          <p:nvPr/>
        </p:nvSpPr>
        <p:spPr>
          <a:xfrm>
            <a:off x="219574" y="1528234"/>
            <a:ext cx="8455007" cy="2123658"/>
          </a:xfrm>
          <a:prstGeom prst="rect">
            <a:avLst/>
          </a:prstGeom>
          <a:noFill/>
        </p:spPr>
        <p:txBody>
          <a:bodyPr wrap="none" rtlCol="0">
            <a:spAutoFit/>
          </a:bodyPr>
          <a:lstStyle/>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Water Evaluation and Planning (WEAP) is a software that was</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developed by Stockholm Environment Institute (SEI). </a:t>
            </a:r>
          </a:p>
          <a:p>
            <a:pPr marL="342900" lvl="0" indent="-342900">
              <a:buFont typeface="Arial" panose="020B0604020202020204" pitchFamily="34" charset="0"/>
              <a:buChar char="•"/>
            </a:pP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WEAP could also be used as a tool to deal with the current</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 situations smartly rather than trying to make changes </a:t>
            </a:r>
            <a:b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br>
            <a:r>
              <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rPr>
              <a:t>for inevitable circumstances.</a:t>
            </a:r>
          </a:p>
          <a:p>
            <a:pPr marL="342900" lvl="0" indent="-342900">
              <a:buFont typeface="Arial" panose="020B0604020202020204" pitchFamily="34" charset="0"/>
              <a:buChar char="•"/>
            </a:pPr>
            <a:endParaRPr lang="en-US" sz="2200" spc="113" dirty="0">
              <a:solidFill>
                <a:schemeClr val="tx2"/>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2097C74-47E3-8641-B7A9-8841213445E6}"/>
              </a:ext>
            </a:extLst>
          </p:cNvPr>
          <p:cNvSpPr txBox="1"/>
          <p:nvPr/>
        </p:nvSpPr>
        <p:spPr>
          <a:xfrm>
            <a:off x="166234" y="97073"/>
            <a:ext cx="1685077" cy="646331"/>
          </a:xfrm>
          <a:prstGeom prst="rect">
            <a:avLst/>
          </a:prstGeom>
          <a:noFill/>
        </p:spPr>
        <p:txBody>
          <a:bodyPr wrap="none" rtlCol="0">
            <a:spAutoFit/>
          </a:bodyPr>
          <a:lstStyle/>
          <a:p>
            <a:r>
              <a:rPr lang="en-US" sz="3600" b="1" spc="225" dirty="0">
                <a:solidFill>
                  <a:schemeClr val="accent1"/>
                </a:solidFill>
                <a:latin typeface="Times New Roman" panose="02020603050405020304" pitchFamily="18" charset="0"/>
                <a:ea typeface="Nunito Bold" charset="0"/>
                <a:cs typeface="Times New Roman" panose="02020603050405020304" pitchFamily="18" charset="0"/>
              </a:rPr>
              <a:t>WEAP</a:t>
            </a:r>
          </a:p>
        </p:txBody>
      </p:sp>
    </p:spTree>
    <p:extLst>
      <p:ext uri="{BB962C8B-B14F-4D97-AF65-F5344CB8AC3E}">
        <p14:creationId xmlns:p14="http://schemas.microsoft.com/office/powerpoint/2010/main" val="3601986391"/>
      </p:ext>
    </p:extLst>
  </p:cSld>
  <p:clrMapOvr>
    <a:masterClrMapping/>
  </p:clrMapOvr>
  <p:transition spd="med"/>
</p:sld>
</file>

<file path=ppt/theme/theme1.xml><?xml version="1.0" encoding="utf-8"?>
<a:theme xmlns:a="http://schemas.openxmlformats.org/drawingml/2006/main" name="Default Theme">
  <a:themeElements>
    <a:clrScheme name="Custom 42">
      <a:dk1>
        <a:srgbClr val="B4B4B4"/>
      </a:dk1>
      <a:lt1>
        <a:srgbClr val="FFFFFF"/>
      </a:lt1>
      <a:dk2>
        <a:srgbClr val="151540"/>
      </a:dk2>
      <a:lt2>
        <a:srgbClr val="FFFFFF"/>
      </a:lt2>
      <a:accent1>
        <a:srgbClr val="151540"/>
      </a:accent1>
      <a:accent2>
        <a:srgbClr val="F32F7F"/>
      </a:accent2>
      <a:accent3>
        <a:srgbClr val="71B278"/>
      </a:accent3>
      <a:accent4>
        <a:srgbClr val="52ACB5"/>
      </a:accent4>
      <a:accent5>
        <a:srgbClr val="1286DD"/>
      </a:accent5>
      <a:accent6>
        <a:srgbClr val="CDCED1"/>
      </a:accent6>
      <a:hlink>
        <a:srgbClr val="F33B48"/>
      </a:hlink>
      <a:folHlink>
        <a:srgbClr val="FFC0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30454</TotalTime>
  <Words>2939</Words>
  <Application>Microsoft Office PowerPoint</Application>
  <PresentationFormat>On-screen Show (16:9)</PresentationFormat>
  <Paragraphs>639</Paragraphs>
  <Slides>67</Slides>
  <Notes>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77" baseType="lpstr">
      <vt:lpstr>Arial</vt:lpstr>
      <vt:lpstr>Calibri</vt:lpstr>
      <vt:lpstr>Calibri Light</vt:lpstr>
      <vt:lpstr>Cambria Math</vt:lpstr>
      <vt:lpstr>Montserrat Bold</vt:lpstr>
      <vt:lpstr>Roboto Regular</vt:lpstr>
      <vt:lpstr>Times New Roman</vt:lpstr>
      <vt:lpstr>Wingdings</vt:lpstr>
      <vt:lpstr>Default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Designed by Slidesmash</dc:title>
  <dc:subject/>
  <dc:creator>Ahmad Sabobeh</dc:creator>
  <cp:keywords/>
  <dc:description/>
  <cp:lastModifiedBy>Ahmad Sabobeh</cp:lastModifiedBy>
  <cp:revision>6079</cp:revision>
  <dcterms:created xsi:type="dcterms:W3CDTF">2014-11-12T21:47:38Z</dcterms:created>
  <dcterms:modified xsi:type="dcterms:W3CDTF">2019-12-22T22:33:36Z</dcterms:modified>
  <cp:category/>
</cp:coreProperties>
</file>