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224" y="-1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5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63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4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6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6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5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6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72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6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5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4B4C1-2AD2-46C3-8219-D37992E860ED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1233C-C98A-4256-BD39-0AAB1B307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2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138382" y="1506835"/>
            <a:ext cx="3915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Electro Gram</a:t>
            </a:r>
            <a:endParaRPr lang="ar-SA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392664" y="2586335"/>
            <a:ext cx="540667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Presented By:</a:t>
            </a:r>
          </a:p>
          <a:p>
            <a:pPr algn="ctr"/>
            <a:r>
              <a:rPr lang="en-U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Shareef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U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Aalawneh</a:t>
            </a:r>
            <a:endParaRPr lang="en-US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&amp;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Lina </a:t>
            </a:r>
            <a:r>
              <a:rPr lang="en-U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Ennab</a:t>
            </a:r>
            <a:endParaRPr lang="ar-SA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156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727084" y="3030835"/>
            <a:ext cx="1874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Demo</a:t>
            </a:r>
            <a:endParaRPr lang="ar-SA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095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BF1F31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45125" y="319722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97159" y="605135"/>
            <a:ext cx="2923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Overview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26655" y="1697335"/>
            <a:ext cx="24057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CNC? </a:t>
            </a:r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o.O</a:t>
            </a:r>
            <a:endParaRPr lang="ar-SA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703721" y="2512536"/>
            <a:ext cx="18342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Tools</a:t>
            </a:r>
            <a:endParaRPr lang="ar-SA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73364" y="3496607"/>
            <a:ext cx="23241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Futer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Work</a:t>
            </a:r>
            <a:endParaRPr lang="ar-SA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590764" y="4480678"/>
            <a:ext cx="23241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Demo</a:t>
            </a:r>
            <a:endParaRPr lang="ar-SA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0545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1" y="177799"/>
            <a:ext cx="7124700" cy="71247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007100" y="1397000"/>
            <a:ext cx="2120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is CNC mean?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916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62188" y="262235"/>
            <a:ext cx="3015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 Camera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1041400"/>
            <a:ext cx="56642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7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400" y="1435100"/>
            <a:ext cx="4445000" cy="4445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12693" y="224135"/>
            <a:ext cx="42196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Raspberry Pi 3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4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095375"/>
            <a:ext cx="68580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92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2906" y="325735"/>
            <a:ext cx="3839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Motor Shield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753" y="1435100"/>
            <a:ext cx="8906494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61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9940" y="249535"/>
            <a:ext cx="4282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X,Y Plotter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1346200"/>
            <a:ext cx="8826500" cy="438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17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35444" y="2624435"/>
            <a:ext cx="3705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Future Work</a:t>
            </a:r>
            <a:endParaRPr lang="ar-SA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47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36</Words>
  <Application>Microsoft Office PowerPoint</Application>
  <PresentationFormat>ملء الشاشة</PresentationFormat>
  <Paragraphs>17</Paragraphs>
  <Slides>11</Slides>
  <Notes>0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</dc:creator>
  <cp:lastModifiedBy>Admin</cp:lastModifiedBy>
  <cp:revision>6</cp:revision>
  <dcterms:created xsi:type="dcterms:W3CDTF">2017-05-24T18:02:43Z</dcterms:created>
  <dcterms:modified xsi:type="dcterms:W3CDTF">2017-05-24T23:54:56Z</dcterms:modified>
</cp:coreProperties>
</file>