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0" r:id="rId2"/>
    <p:sldMasterId id="2147483687" r:id="rId3"/>
  </p:sldMasterIdLst>
  <p:notesMasterIdLst>
    <p:notesMasterId r:id="rId26"/>
  </p:notesMasterIdLst>
  <p:handoutMasterIdLst>
    <p:handoutMasterId r:id="rId27"/>
  </p:handoutMasterIdLst>
  <p:sldIdLst>
    <p:sldId id="1414" r:id="rId4"/>
    <p:sldId id="362" r:id="rId5"/>
    <p:sldId id="1436" r:id="rId6"/>
    <p:sldId id="1420" r:id="rId7"/>
    <p:sldId id="1416" r:id="rId8"/>
    <p:sldId id="1417" r:id="rId9"/>
    <p:sldId id="1418" r:id="rId10"/>
    <p:sldId id="1423" r:id="rId11"/>
    <p:sldId id="1424" r:id="rId12"/>
    <p:sldId id="1419" r:id="rId13"/>
    <p:sldId id="1425" r:id="rId14"/>
    <p:sldId id="1422" r:id="rId15"/>
    <p:sldId id="1427" r:id="rId16"/>
    <p:sldId id="1426" r:id="rId17"/>
    <p:sldId id="1428" r:id="rId18"/>
    <p:sldId id="1429" r:id="rId19"/>
    <p:sldId id="1432" r:id="rId20"/>
    <p:sldId id="1430" r:id="rId21"/>
    <p:sldId id="1431" r:id="rId22"/>
    <p:sldId id="1434" r:id="rId23"/>
    <p:sldId id="1435" r:id="rId24"/>
    <p:sldId id="143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>
          <p15:clr>
            <a:srgbClr val="A4A3A4"/>
          </p15:clr>
        </p15:guide>
        <p15:guide id="2" pos="3937">
          <p15:clr>
            <a:srgbClr val="A4A3A4"/>
          </p15:clr>
        </p15:guide>
        <p15:guide id="3" pos="590">
          <p15:clr>
            <a:srgbClr val="A4A3A4"/>
          </p15:clr>
        </p15:guide>
        <p15:guide id="4" orient="horz" pos="4183">
          <p15:clr>
            <a:srgbClr val="A4A3A4"/>
          </p15:clr>
        </p15:guide>
        <p15:guide id="5" pos="7519">
          <p15:clr>
            <a:srgbClr val="A4A3A4"/>
          </p15:clr>
        </p15:guide>
        <p15:guide id="6" pos="69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C00000"/>
    <a:srgbClr val="62952D"/>
    <a:srgbClr val="339966"/>
    <a:srgbClr val="79B739"/>
    <a:srgbClr val="538025"/>
    <a:srgbClr val="8CC94C"/>
    <a:srgbClr val="108136"/>
    <a:srgbClr val="568D11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5" autoAdjust="0"/>
    <p:restoredTop sz="86477" autoAdjust="0"/>
  </p:normalViewPr>
  <p:slideViewPr>
    <p:cSldViewPr>
      <p:cViewPr>
        <p:scale>
          <a:sx n="44" d="100"/>
          <a:sy n="44" d="100"/>
        </p:scale>
        <p:origin x="-1770" y="-690"/>
      </p:cViewPr>
      <p:guideLst>
        <p:guide orient="horz" pos="328"/>
        <p:guide orient="horz" pos="4183"/>
        <p:guide pos="3937"/>
        <p:guide pos="590"/>
        <p:guide pos="7519"/>
        <p:guide pos="6902"/>
      </p:guideLst>
    </p:cSldViewPr>
  </p:slideViewPr>
  <p:outlineViewPr>
    <p:cViewPr>
      <p:scale>
        <a:sx n="100" d="100"/>
        <a:sy n="100" d="100"/>
      </p:scale>
      <p:origin x="14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sleet\Documents\&#1585;&#1587;&#1605;&#1575;&#1578;%20&#1575;&#1604;&#1605;&#1587;&#1578;&#1591;&#1610;&#1604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"W0010"</c:f>
              <c:strCache>
                <c:ptCount val="1"/>
                <c:pt idx="0">
                  <c:v>W0010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'[رسمات المستطيل.xlsx]ورقة1'!$Q$8000:$Q$10000</c:f>
              <c:numCache>
                <c:formatCode>0.00E+00</c:formatCode>
                <c:ptCount val="2001"/>
                <c:pt idx="0">
                  <c:v>0.01</c:v>
                </c:pt>
                <c:pt idx="1">
                  <c:v>8.9999999999999993E-3</c:v>
                </c:pt>
                <c:pt idx="2">
                  <c:v>8.0000000000000002E-3</c:v>
                </c:pt>
                <c:pt idx="3">
                  <c:v>7.0000000000000001E-3</c:v>
                </c:pt>
                <c:pt idx="4">
                  <c:v>6.0000000000000001E-3</c:v>
                </c:pt>
                <c:pt idx="5">
                  <c:v>5.0000000000000001E-3</c:v>
                </c:pt>
                <c:pt idx="6">
                  <c:v>4.0000000000000001E-3</c:v>
                </c:pt>
                <c:pt idx="7">
                  <c:v>3.0000000000000001E-3</c:v>
                </c:pt>
                <c:pt idx="8">
                  <c:v>2E-3</c:v>
                </c:pt>
                <c:pt idx="9">
                  <c:v>1E-3</c:v>
                </c:pt>
                <c:pt idx="10">
                  <c:v>0</c:v>
                </c:pt>
                <c:pt idx="11">
                  <c:v>1E-3</c:v>
                </c:pt>
                <c:pt idx="12">
                  <c:v>2E-3</c:v>
                </c:pt>
                <c:pt idx="13">
                  <c:v>3.0000000000000001E-3</c:v>
                </c:pt>
                <c:pt idx="14">
                  <c:v>4.0000000000000001E-3</c:v>
                </c:pt>
                <c:pt idx="15">
                  <c:v>5.0000000000000001E-3</c:v>
                </c:pt>
                <c:pt idx="16">
                  <c:v>6.0000000000000001E-3</c:v>
                </c:pt>
                <c:pt idx="17">
                  <c:v>7.0000000000000001E-3</c:v>
                </c:pt>
                <c:pt idx="18">
                  <c:v>8.0000000000000002E-3</c:v>
                </c:pt>
                <c:pt idx="19">
                  <c:v>8.9999999999999993E-3</c:v>
                </c:pt>
                <c:pt idx="20">
                  <c:v>0.01</c:v>
                </c:pt>
                <c:pt idx="21">
                  <c:v>1.0999999999999999E-2</c:v>
                </c:pt>
                <c:pt idx="22">
                  <c:v>1.2E-2</c:v>
                </c:pt>
                <c:pt idx="23">
                  <c:v>1.2999999999999999E-2</c:v>
                </c:pt>
                <c:pt idx="24">
                  <c:v>1.4E-2</c:v>
                </c:pt>
                <c:pt idx="25">
                  <c:v>1.4999999999999999E-2</c:v>
                </c:pt>
                <c:pt idx="26">
                  <c:v>1.6E-2</c:v>
                </c:pt>
                <c:pt idx="27">
                  <c:v>1.7000000000000001E-2</c:v>
                </c:pt>
                <c:pt idx="28">
                  <c:v>1.7999999999999999E-2</c:v>
                </c:pt>
                <c:pt idx="29">
                  <c:v>1.9E-2</c:v>
                </c:pt>
                <c:pt idx="30">
                  <c:v>0.02</c:v>
                </c:pt>
                <c:pt idx="31">
                  <c:v>2.1000000000000001E-2</c:v>
                </c:pt>
                <c:pt idx="32">
                  <c:v>2.1999999999999999E-2</c:v>
                </c:pt>
                <c:pt idx="33">
                  <c:v>2.3E-2</c:v>
                </c:pt>
                <c:pt idx="34">
                  <c:v>2.4E-2</c:v>
                </c:pt>
                <c:pt idx="35">
                  <c:v>2.5000000000000001E-2</c:v>
                </c:pt>
                <c:pt idx="36">
                  <c:v>2.5999999999999999E-2</c:v>
                </c:pt>
                <c:pt idx="37">
                  <c:v>2.7E-2</c:v>
                </c:pt>
                <c:pt idx="38">
                  <c:v>2.8000000000000001E-2</c:v>
                </c:pt>
                <c:pt idx="39">
                  <c:v>2.9000000000000001E-2</c:v>
                </c:pt>
                <c:pt idx="40">
                  <c:v>0.03</c:v>
                </c:pt>
                <c:pt idx="41">
                  <c:v>3.1E-2</c:v>
                </c:pt>
                <c:pt idx="42">
                  <c:v>3.2000000000000001E-2</c:v>
                </c:pt>
                <c:pt idx="43">
                  <c:v>3.3000000000000002E-2</c:v>
                </c:pt>
                <c:pt idx="44">
                  <c:v>3.4000000000000002E-2</c:v>
                </c:pt>
                <c:pt idx="45">
                  <c:v>3.5000000000000003E-2</c:v>
                </c:pt>
                <c:pt idx="46">
                  <c:v>3.5999999999999997E-2</c:v>
                </c:pt>
                <c:pt idx="47">
                  <c:v>3.6999999999999998E-2</c:v>
                </c:pt>
                <c:pt idx="48">
                  <c:v>3.7999999999999999E-2</c:v>
                </c:pt>
                <c:pt idx="49">
                  <c:v>3.9E-2</c:v>
                </c:pt>
                <c:pt idx="50">
                  <c:v>0.04</c:v>
                </c:pt>
                <c:pt idx="51">
                  <c:v>4.1000000000000002E-2</c:v>
                </c:pt>
                <c:pt idx="52">
                  <c:v>4.2000000000000003E-2</c:v>
                </c:pt>
                <c:pt idx="53">
                  <c:v>4.2999999999999997E-2</c:v>
                </c:pt>
                <c:pt idx="54">
                  <c:v>4.3999999999999997E-2</c:v>
                </c:pt>
                <c:pt idx="55">
                  <c:v>4.4999999999999998E-2</c:v>
                </c:pt>
                <c:pt idx="56">
                  <c:v>4.5999999999999999E-2</c:v>
                </c:pt>
                <c:pt idx="57">
                  <c:v>4.7E-2</c:v>
                </c:pt>
                <c:pt idx="58">
                  <c:v>4.8000000000000001E-2</c:v>
                </c:pt>
                <c:pt idx="59">
                  <c:v>4.9000000000000002E-2</c:v>
                </c:pt>
                <c:pt idx="60">
                  <c:v>0.05</c:v>
                </c:pt>
                <c:pt idx="61">
                  <c:v>5.0999999999999997E-2</c:v>
                </c:pt>
                <c:pt idx="62">
                  <c:v>5.1999999999999998E-2</c:v>
                </c:pt>
                <c:pt idx="63">
                  <c:v>5.2999999999999999E-2</c:v>
                </c:pt>
                <c:pt idx="64">
                  <c:v>5.3999999999999999E-2</c:v>
                </c:pt>
                <c:pt idx="65">
                  <c:v>5.5E-2</c:v>
                </c:pt>
                <c:pt idx="66">
                  <c:v>5.6000000000000001E-2</c:v>
                </c:pt>
                <c:pt idx="67">
                  <c:v>5.7000000000000002E-2</c:v>
                </c:pt>
                <c:pt idx="68">
                  <c:v>5.8000000000000003E-2</c:v>
                </c:pt>
                <c:pt idx="69">
                  <c:v>5.8999999999999997E-2</c:v>
                </c:pt>
                <c:pt idx="70">
                  <c:v>0.06</c:v>
                </c:pt>
                <c:pt idx="71">
                  <c:v>6.0999999999999999E-2</c:v>
                </c:pt>
                <c:pt idx="72">
                  <c:v>6.2E-2</c:v>
                </c:pt>
                <c:pt idx="73">
                  <c:v>6.3E-2</c:v>
                </c:pt>
                <c:pt idx="74">
                  <c:v>6.4000000000000001E-2</c:v>
                </c:pt>
                <c:pt idx="75">
                  <c:v>6.5000000000000002E-2</c:v>
                </c:pt>
                <c:pt idx="76">
                  <c:v>6.6000000000000003E-2</c:v>
                </c:pt>
                <c:pt idx="77">
                  <c:v>6.7000000000000004E-2</c:v>
                </c:pt>
                <c:pt idx="78">
                  <c:v>6.8000000000000005E-2</c:v>
                </c:pt>
                <c:pt idx="79">
                  <c:v>6.9000000000000006E-2</c:v>
                </c:pt>
                <c:pt idx="80">
                  <c:v>7.0000000000000007E-2</c:v>
                </c:pt>
                <c:pt idx="81">
                  <c:v>7.0999999999999994E-2</c:v>
                </c:pt>
                <c:pt idx="82">
                  <c:v>7.1999999999999995E-2</c:v>
                </c:pt>
                <c:pt idx="83">
                  <c:v>7.2999999999999995E-2</c:v>
                </c:pt>
                <c:pt idx="84">
                  <c:v>7.3999999999999996E-2</c:v>
                </c:pt>
                <c:pt idx="85">
                  <c:v>7.4999999999999997E-2</c:v>
                </c:pt>
                <c:pt idx="86">
                  <c:v>7.5999999999999998E-2</c:v>
                </c:pt>
                <c:pt idx="87">
                  <c:v>7.6999999999999999E-2</c:v>
                </c:pt>
                <c:pt idx="88">
                  <c:v>7.8E-2</c:v>
                </c:pt>
                <c:pt idx="89">
                  <c:v>7.9000000000000001E-2</c:v>
                </c:pt>
                <c:pt idx="90">
                  <c:v>0.08</c:v>
                </c:pt>
                <c:pt idx="91">
                  <c:v>8.1000000000000003E-2</c:v>
                </c:pt>
                <c:pt idx="92">
                  <c:v>8.2000000000000003E-2</c:v>
                </c:pt>
                <c:pt idx="93">
                  <c:v>8.3000000000000004E-2</c:v>
                </c:pt>
                <c:pt idx="94">
                  <c:v>8.4000000000000005E-2</c:v>
                </c:pt>
                <c:pt idx="95">
                  <c:v>8.5000000000000006E-2</c:v>
                </c:pt>
                <c:pt idx="96">
                  <c:v>8.5999999999999993E-2</c:v>
                </c:pt>
                <c:pt idx="97">
                  <c:v>8.6999999999999994E-2</c:v>
                </c:pt>
                <c:pt idx="98">
                  <c:v>8.7999999999999995E-2</c:v>
                </c:pt>
                <c:pt idx="99">
                  <c:v>8.8999999999999996E-2</c:v>
                </c:pt>
                <c:pt idx="100">
                  <c:v>0.09</c:v>
                </c:pt>
                <c:pt idx="101">
                  <c:v>9.0999999999999998E-2</c:v>
                </c:pt>
                <c:pt idx="102">
                  <c:v>9.1999999999999998E-2</c:v>
                </c:pt>
                <c:pt idx="103">
                  <c:v>9.2999999999999999E-2</c:v>
                </c:pt>
                <c:pt idx="104">
                  <c:v>9.4E-2</c:v>
                </c:pt>
                <c:pt idx="105">
                  <c:v>9.5000000000000001E-2</c:v>
                </c:pt>
                <c:pt idx="106">
                  <c:v>9.6000000000000002E-2</c:v>
                </c:pt>
                <c:pt idx="107">
                  <c:v>9.7000000000000003E-2</c:v>
                </c:pt>
                <c:pt idx="108">
                  <c:v>9.8000000000000004E-2</c:v>
                </c:pt>
                <c:pt idx="109">
                  <c:v>9.9000000000000005E-2</c:v>
                </c:pt>
                <c:pt idx="110">
                  <c:v>0.1</c:v>
                </c:pt>
                <c:pt idx="111">
                  <c:v>0.10100000000000001</c:v>
                </c:pt>
                <c:pt idx="112">
                  <c:v>0.10199999999999999</c:v>
                </c:pt>
                <c:pt idx="113">
                  <c:v>0.10299999999999999</c:v>
                </c:pt>
                <c:pt idx="114">
                  <c:v>0.104</c:v>
                </c:pt>
                <c:pt idx="115">
                  <c:v>0.105</c:v>
                </c:pt>
                <c:pt idx="116">
                  <c:v>0.106</c:v>
                </c:pt>
                <c:pt idx="117">
                  <c:v>0.107</c:v>
                </c:pt>
                <c:pt idx="118">
                  <c:v>0.108</c:v>
                </c:pt>
                <c:pt idx="119">
                  <c:v>0.109</c:v>
                </c:pt>
                <c:pt idx="120">
                  <c:v>0.11</c:v>
                </c:pt>
                <c:pt idx="121">
                  <c:v>0.111</c:v>
                </c:pt>
                <c:pt idx="122">
                  <c:v>0.112</c:v>
                </c:pt>
                <c:pt idx="123">
                  <c:v>0.113</c:v>
                </c:pt>
                <c:pt idx="124">
                  <c:v>0.114</c:v>
                </c:pt>
                <c:pt idx="125">
                  <c:v>0.115</c:v>
                </c:pt>
                <c:pt idx="126">
                  <c:v>0.11600000000000001</c:v>
                </c:pt>
                <c:pt idx="127">
                  <c:v>0.11700000000000001</c:v>
                </c:pt>
                <c:pt idx="128">
                  <c:v>0.11799999999999999</c:v>
                </c:pt>
                <c:pt idx="129">
                  <c:v>0.11899999999999999</c:v>
                </c:pt>
                <c:pt idx="130">
                  <c:v>0.12</c:v>
                </c:pt>
                <c:pt idx="131">
                  <c:v>0.121</c:v>
                </c:pt>
                <c:pt idx="132">
                  <c:v>0.122</c:v>
                </c:pt>
                <c:pt idx="133">
                  <c:v>0.123</c:v>
                </c:pt>
                <c:pt idx="134">
                  <c:v>0.124</c:v>
                </c:pt>
                <c:pt idx="135">
                  <c:v>0.125</c:v>
                </c:pt>
                <c:pt idx="136">
                  <c:v>0.126</c:v>
                </c:pt>
                <c:pt idx="137">
                  <c:v>0.127</c:v>
                </c:pt>
                <c:pt idx="138">
                  <c:v>0.128</c:v>
                </c:pt>
                <c:pt idx="139">
                  <c:v>0.129</c:v>
                </c:pt>
                <c:pt idx="140">
                  <c:v>0.13</c:v>
                </c:pt>
                <c:pt idx="141">
                  <c:v>0.13100000000000001</c:v>
                </c:pt>
                <c:pt idx="142">
                  <c:v>0.13200000000000001</c:v>
                </c:pt>
                <c:pt idx="143">
                  <c:v>0.13300000000000001</c:v>
                </c:pt>
                <c:pt idx="144">
                  <c:v>0.13400000000000001</c:v>
                </c:pt>
                <c:pt idx="145">
                  <c:v>0.13500000000000001</c:v>
                </c:pt>
                <c:pt idx="146">
                  <c:v>0.13600000000000001</c:v>
                </c:pt>
                <c:pt idx="147">
                  <c:v>0.13700000000000001</c:v>
                </c:pt>
                <c:pt idx="148">
                  <c:v>0.13800000000000001</c:v>
                </c:pt>
                <c:pt idx="149">
                  <c:v>0.13900000000000001</c:v>
                </c:pt>
                <c:pt idx="150">
                  <c:v>0.14000000000000001</c:v>
                </c:pt>
                <c:pt idx="151">
                  <c:v>0.14099999999999999</c:v>
                </c:pt>
                <c:pt idx="152">
                  <c:v>0.14199999999999999</c:v>
                </c:pt>
                <c:pt idx="153">
                  <c:v>0.14299999999999999</c:v>
                </c:pt>
                <c:pt idx="154">
                  <c:v>0.14399999999999999</c:v>
                </c:pt>
                <c:pt idx="155">
                  <c:v>0.14499999999999999</c:v>
                </c:pt>
                <c:pt idx="156">
                  <c:v>0.14599999999999999</c:v>
                </c:pt>
                <c:pt idx="157">
                  <c:v>0.14699999999999999</c:v>
                </c:pt>
                <c:pt idx="158">
                  <c:v>0.14799999999999999</c:v>
                </c:pt>
                <c:pt idx="159">
                  <c:v>0.14899999999999999</c:v>
                </c:pt>
                <c:pt idx="160">
                  <c:v>0.15</c:v>
                </c:pt>
                <c:pt idx="161">
                  <c:v>0.151</c:v>
                </c:pt>
                <c:pt idx="162">
                  <c:v>0.152</c:v>
                </c:pt>
                <c:pt idx="163">
                  <c:v>0.153</c:v>
                </c:pt>
                <c:pt idx="164">
                  <c:v>0.154</c:v>
                </c:pt>
                <c:pt idx="165">
                  <c:v>0.155</c:v>
                </c:pt>
                <c:pt idx="166">
                  <c:v>0.156</c:v>
                </c:pt>
                <c:pt idx="167">
                  <c:v>0.157</c:v>
                </c:pt>
                <c:pt idx="168">
                  <c:v>0.158</c:v>
                </c:pt>
                <c:pt idx="169">
                  <c:v>0.159</c:v>
                </c:pt>
                <c:pt idx="170">
                  <c:v>0.16</c:v>
                </c:pt>
                <c:pt idx="171">
                  <c:v>0.161</c:v>
                </c:pt>
                <c:pt idx="172">
                  <c:v>0.16200000000000001</c:v>
                </c:pt>
                <c:pt idx="173">
                  <c:v>0.16300000000000001</c:v>
                </c:pt>
                <c:pt idx="174">
                  <c:v>0.16400000000000001</c:v>
                </c:pt>
                <c:pt idx="175">
                  <c:v>0.16500000000000001</c:v>
                </c:pt>
                <c:pt idx="176">
                  <c:v>0.16600000000000001</c:v>
                </c:pt>
                <c:pt idx="177">
                  <c:v>0.16700000000000001</c:v>
                </c:pt>
                <c:pt idx="178">
                  <c:v>0.16800000000000001</c:v>
                </c:pt>
                <c:pt idx="179">
                  <c:v>0.16900000000000001</c:v>
                </c:pt>
                <c:pt idx="180">
                  <c:v>0.17</c:v>
                </c:pt>
                <c:pt idx="181">
                  <c:v>0.17100000000000001</c:v>
                </c:pt>
                <c:pt idx="182">
                  <c:v>0.17199999999999999</c:v>
                </c:pt>
                <c:pt idx="183">
                  <c:v>0.17299999999999999</c:v>
                </c:pt>
                <c:pt idx="184">
                  <c:v>0.17399999999999999</c:v>
                </c:pt>
                <c:pt idx="185">
                  <c:v>0.17499999999999999</c:v>
                </c:pt>
                <c:pt idx="186">
                  <c:v>0.17599999999999999</c:v>
                </c:pt>
                <c:pt idx="187">
                  <c:v>0.17699999999999999</c:v>
                </c:pt>
                <c:pt idx="188">
                  <c:v>0.17799999999999999</c:v>
                </c:pt>
                <c:pt idx="189">
                  <c:v>0.17899999999999999</c:v>
                </c:pt>
                <c:pt idx="190">
                  <c:v>0.18</c:v>
                </c:pt>
                <c:pt idx="191">
                  <c:v>0.18099999999999999</c:v>
                </c:pt>
                <c:pt idx="192">
                  <c:v>0.182</c:v>
                </c:pt>
                <c:pt idx="193">
                  <c:v>0.183</c:v>
                </c:pt>
                <c:pt idx="194">
                  <c:v>0.184</c:v>
                </c:pt>
                <c:pt idx="195">
                  <c:v>0.185</c:v>
                </c:pt>
                <c:pt idx="196">
                  <c:v>0.186</c:v>
                </c:pt>
                <c:pt idx="197">
                  <c:v>0.187</c:v>
                </c:pt>
                <c:pt idx="198">
                  <c:v>0.188</c:v>
                </c:pt>
                <c:pt idx="199">
                  <c:v>0.189</c:v>
                </c:pt>
                <c:pt idx="200">
                  <c:v>0.19</c:v>
                </c:pt>
                <c:pt idx="201">
                  <c:v>0.191</c:v>
                </c:pt>
                <c:pt idx="202">
                  <c:v>0.192</c:v>
                </c:pt>
                <c:pt idx="203">
                  <c:v>0.193</c:v>
                </c:pt>
                <c:pt idx="204">
                  <c:v>0.19400000000000001</c:v>
                </c:pt>
                <c:pt idx="205">
                  <c:v>0.19500000000000001</c:v>
                </c:pt>
                <c:pt idx="206">
                  <c:v>0.19600000000000001</c:v>
                </c:pt>
                <c:pt idx="207">
                  <c:v>0.19700000000000001</c:v>
                </c:pt>
                <c:pt idx="208">
                  <c:v>0.19800000000000001</c:v>
                </c:pt>
                <c:pt idx="209">
                  <c:v>0.19900000000000001</c:v>
                </c:pt>
                <c:pt idx="210">
                  <c:v>0.2</c:v>
                </c:pt>
                <c:pt idx="211">
                  <c:v>0.20100000000000001</c:v>
                </c:pt>
                <c:pt idx="212">
                  <c:v>0.20200000000000001</c:v>
                </c:pt>
                <c:pt idx="213">
                  <c:v>0.20300000000000001</c:v>
                </c:pt>
                <c:pt idx="214">
                  <c:v>0.20399999999999999</c:v>
                </c:pt>
                <c:pt idx="215">
                  <c:v>0.20499999999999999</c:v>
                </c:pt>
                <c:pt idx="216">
                  <c:v>0.20599999999999999</c:v>
                </c:pt>
                <c:pt idx="217">
                  <c:v>0.20699999999999999</c:v>
                </c:pt>
                <c:pt idx="218">
                  <c:v>0.20799999999999999</c:v>
                </c:pt>
                <c:pt idx="219">
                  <c:v>0.20899999999999999</c:v>
                </c:pt>
                <c:pt idx="220">
                  <c:v>0.21</c:v>
                </c:pt>
                <c:pt idx="221">
                  <c:v>0.21099999999999999</c:v>
                </c:pt>
                <c:pt idx="222">
                  <c:v>0.21199999999999999</c:v>
                </c:pt>
                <c:pt idx="223">
                  <c:v>0.21299999999999999</c:v>
                </c:pt>
                <c:pt idx="224">
                  <c:v>0.214</c:v>
                </c:pt>
                <c:pt idx="225">
                  <c:v>0.215</c:v>
                </c:pt>
                <c:pt idx="226">
                  <c:v>0.216</c:v>
                </c:pt>
                <c:pt idx="227">
                  <c:v>0.217</c:v>
                </c:pt>
                <c:pt idx="228">
                  <c:v>0.218</c:v>
                </c:pt>
                <c:pt idx="229">
                  <c:v>0.219</c:v>
                </c:pt>
                <c:pt idx="230">
                  <c:v>0.22</c:v>
                </c:pt>
                <c:pt idx="231">
                  <c:v>0.221</c:v>
                </c:pt>
                <c:pt idx="232">
                  <c:v>0.222</c:v>
                </c:pt>
                <c:pt idx="233">
                  <c:v>0.223</c:v>
                </c:pt>
                <c:pt idx="234">
                  <c:v>0.224</c:v>
                </c:pt>
                <c:pt idx="235">
                  <c:v>0.22500000000000001</c:v>
                </c:pt>
                <c:pt idx="236">
                  <c:v>0.22600000000000001</c:v>
                </c:pt>
                <c:pt idx="237">
                  <c:v>0.22700000000000001</c:v>
                </c:pt>
                <c:pt idx="238">
                  <c:v>0.22800000000000001</c:v>
                </c:pt>
                <c:pt idx="239">
                  <c:v>0.22900000000000001</c:v>
                </c:pt>
                <c:pt idx="240">
                  <c:v>0.23</c:v>
                </c:pt>
                <c:pt idx="241">
                  <c:v>0.23100000000000001</c:v>
                </c:pt>
                <c:pt idx="242">
                  <c:v>0.23200000000000001</c:v>
                </c:pt>
                <c:pt idx="243">
                  <c:v>0.23300000000000001</c:v>
                </c:pt>
                <c:pt idx="244">
                  <c:v>0.23400000000000001</c:v>
                </c:pt>
                <c:pt idx="245">
                  <c:v>0.23499999999999999</c:v>
                </c:pt>
                <c:pt idx="246">
                  <c:v>0.23599999999999999</c:v>
                </c:pt>
                <c:pt idx="247">
                  <c:v>0.23699999999999999</c:v>
                </c:pt>
                <c:pt idx="248">
                  <c:v>0.23799999999999999</c:v>
                </c:pt>
                <c:pt idx="249">
                  <c:v>0.23899999999999999</c:v>
                </c:pt>
                <c:pt idx="250">
                  <c:v>0.24</c:v>
                </c:pt>
                <c:pt idx="251">
                  <c:v>0.24099999999999999</c:v>
                </c:pt>
                <c:pt idx="252">
                  <c:v>0.24199999999999999</c:v>
                </c:pt>
                <c:pt idx="253">
                  <c:v>0.24299999999999999</c:v>
                </c:pt>
                <c:pt idx="254">
                  <c:v>0.24399999999999999</c:v>
                </c:pt>
                <c:pt idx="255">
                  <c:v>0.245</c:v>
                </c:pt>
                <c:pt idx="256">
                  <c:v>0.246</c:v>
                </c:pt>
                <c:pt idx="257">
                  <c:v>0.247</c:v>
                </c:pt>
                <c:pt idx="258">
                  <c:v>0.248</c:v>
                </c:pt>
                <c:pt idx="259">
                  <c:v>0.249</c:v>
                </c:pt>
                <c:pt idx="260">
                  <c:v>0.25</c:v>
                </c:pt>
                <c:pt idx="261">
                  <c:v>0.251</c:v>
                </c:pt>
                <c:pt idx="262">
                  <c:v>0.252</c:v>
                </c:pt>
                <c:pt idx="263">
                  <c:v>0.253</c:v>
                </c:pt>
                <c:pt idx="264">
                  <c:v>0.254</c:v>
                </c:pt>
                <c:pt idx="265">
                  <c:v>0.255</c:v>
                </c:pt>
                <c:pt idx="266">
                  <c:v>0.25600000000000001</c:v>
                </c:pt>
                <c:pt idx="267">
                  <c:v>0.25700000000000001</c:v>
                </c:pt>
                <c:pt idx="268">
                  <c:v>0.25800000000000001</c:v>
                </c:pt>
                <c:pt idx="269">
                  <c:v>0.25900000000000001</c:v>
                </c:pt>
                <c:pt idx="270">
                  <c:v>0.26</c:v>
                </c:pt>
                <c:pt idx="271">
                  <c:v>0.26100000000000001</c:v>
                </c:pt>
                <c:pt idx="272">
                  <c:v>0.26200000000000001</c:v>
                </c:pt>
                <c:pt idx="273">
                  <c:v>0.26300000000000001</c:v>
                </c:pt>
                <c:pt idx="274">
                  <c:v>0.26400000000000001</c:v>
                </c:pt>
                <c:pt idx="275">
                  <c:v>0.26500000000000001</c:v>
                </c:pt>
                <c:pt idx="276">
                  <c:v>0.26600000000000001</c:v>
                </c:pt>
                <c:pt idx="277">
                  <c:v>0.26700000000000002</c:v>
                </c:pt>
                <c:pt idx="278">
                  <c:v>0.26800000000000002</c:v>
                </c:pt>
                <c:pt idx="279">
                  <c:v>0.26900000000000002</c:v>
                </c:pt>
                <c:pt idx="280">
                  <c:v>0.27</c:v>
                </c:pt>
                <c:pt idx="281">
                  <c:v>0.27100000000000002</c:v>
                </c:pt>
                <c:pt idx="282">
                  <c:v>0.27200000000000002</c:v>
                </c:pt>
                <c:pt idx="283">
                  <c:v>0.27300000000000002</c:v>
                </c:pt>
                <c:pt idx="284">
                  <c:v>0.27400000000000002</c:v>
                </c:pt>
                <c:pt idx="285">
                  <c:v>0.27500000000000002</c:v>
                </c:pt>
                <c:pt idx="286">
                  <c:v>0.27600000000000002</c:v>
                </c:pt>
                <c:pt idx="287">
                  <c:v>0.27700000000000002</c:v>
                </c:pt>
                <c:pt idx="288">
                  <c:v>0.27800000000000002</c:v>
                </c:pt>
                <c:pt idx="289">
                  <c:v>0.27900000000000003</c:v>
                </c:pt>
                <c:pt idx="290">
                  <c:v>0.28000000000000003</c:v>
                </c:pt>
                <c:pt idx="291">
                  <c:v>0.28100000000000003</c:v>
                </c:pt>
                <c:pt idx="292">
                  <c:v>0.28199999999999997</c:v>
                </c:pt>
                <c:pt idx="293">
                  <c:v>0.28299999999999997</c:v>
                </c:pt>
                <c:pt idx="294">
                  <c:v>0.28399999999999997</c:v>
                </c:pt>
                <c:pt idx="295">
                  <c:v>0.28499999999999998</c:v>
                </c:pt>
                <c:pt idx="296">
                  <c:v>0.28599999999999998</c:v>
                </c:pt>
                <c:pt idx="297">
                  <c:v>0.28699999999999998</c:v>
                </c:pt>
                <c:pt idx="298">
                  <c:v>0.28799999999999998</c:v>
                </c:pt>
                <c:pt idx="299">
                  <c:v>0.28899999999999998</c:v>
                </c:pt>
                <c:pt idx="300">
                  <c:v>0.28999999999999998</c:v>
                </c:pt>
                <c:pt idx="301">
                  <c:v>0.29099999999999998</c:v>
                </c:pt>
                <c:pt idx="302">
                  <c:v>0.29199999999999998</c:v>
                </c:pt>
                <c:pt idx="303">
                  <c:v>0.29299999999999998</c:v>
                </c:pt>
                <c:pt idx="304">
                  <c:v>0.29399999999999998</c:v>
                </c:pt>
                <c:pt idx="305">
                  <c:v>0.29499999999999998</c:v>
                </c:pt>
                <c:pt idx="306">
                  <c:v>0.29599999999999999</c:v>
                </c:pt>
                <c:pt idx="307">
                  <c:v>0.29699999999999999</c:v>
                </c:pt>
                <c:pt idx="308">
                  <c:v>0.29799999999999999</c:v>
                </c:pt>
                <c:pt idx="309">
                  <c:v>0.29899999999999999</c:v>
                </c:pt>
                <c:pt idx="310">
                  <c:v>0.3</c:v>
                </c:pt>
                <c:pt idx="311">
                  <c:v>0.30099999999999999</c:v>
                </c:pt>
                <c:pt idx="312">
                  <c:v>0.30199999999999999</c:v>
                </c:pt>
                <c:pt idx="313">
                  <c:v>0.30299999999999999</c:v>
                </c:pt>
                <c:pt idx="314">
                  <c:v>0.30399999999999999</c:v>
                </c:pt>
                <c:pt idx="315">
                  <c:v>0.30499999999999999</c:v>
                </c:pt>
                <c:pt idx="316">
                  <c:v>0.30599999999999999</c:v>
                </c:pt>
                <c:pt idx="317">
                  <c:v>0.307</c:v>
                </c:pt>
                <c:pt idx="318">
                  <c:v>0.308</c:v>
                </c:pt>
                <c:pt idx="319">
                  <c:v>0.309</c:v>
                </c:pt>
                <c:pt idx="320">
                  <c:v>0.31</c:v>
                </c:pt>
                <c:pt idx="321">
                  <c:v>0.311</c:v>
                </c:pt>
                <c:pt idx="322">
                  <c:v>0.312</c:v>
                </c:pt>
                <c:pt idx="323">
                  <c:v>0.313</c:v>
                </c:pt>
                <c:pt idx="324">
                  <c:v>0.314</c:v>
                </c:pt>
                <c:pt idx="325">
                  <c:v>0.315</c:v>
                </c:pt>
                <c:pt idx="326">
                  <c:v>0.316</c:v>
                </c:pt>
                <c:pt idx="327">
                  <c:v>0.317</c:v>
                </c:pt>
                <c:pt idx="328">
                  <c:v>0.318</c:v>
                </c:pt>
                <c:pt idx="329">
                  <c:v>0.31900000000000001</c:v>
                </c:pt>
                <c:pt idx="330">
                  <c:v>0.32</c:v>
                </c:pt>
                <c:pt idx="331">
                  <c:v>0.32100000000000001</c:v>
                </c:pt>
                <c:pt idx="332">
                  <c:v>0.32200000000000001</c:v>
                </c:pt>
                <c:pt idx="333">
                  <c:v>0.32300000000000001</c:v>
                </c:pt>
                <c:pt idx="334">
                  <c:v>0.32400000000000001</c:v>
                </c:pt>
                <c:pt idx="335">
                  <c:v>0.32500000000000001</c:v>
                </c:pt>
                <c:pt idx="336">
                  <c:v>0.32600000000000001</c:v>
                </c:pt>
                <c:pt idx="337">
                  <c:v>0.32700000000000001</c:v>
                </c:pt>
                <c:pt idx="338">
                  <c:v>0.32800000000000001</c:v>
                </c:pt>
                <c:pt idx="339">
                  <c:v>0.32900000000000001</c:v>
                </c:pt>
                <c:pt idx="340">
                  <c:v>0.33</c:v>
                </c:pt>
                <c:pt idx="341">
                  <c:v>0.33100000000000002</c:v>
                </c:pt>
                <c:pt idx="342">
                  <c:v>0.33200000000000002</c:v>
                </c:pt>
                <c:pt idx="343">
                  <c:v>0.33300000000000002</c:v>
                </c:pt>
                <c:pt idx="344">
                  <c:v>0.33400000000000002</c:v>
                </c:pt>
                <c:pt idx="345">
                  <c:v>0.33500000000000002</c:v>
                </c:pt>
                <c:pt idx="346">
                  <c:v>0.33600000000000002</c:v>
                </c:pt>
                <c:pt idx="347">
                  <c:v>0.33700000000000002</c:v>
                </c:pt>
                <c:pt idx="348">
                  <c:v>0.33800000000000002</c:v>
                </c:pt>
                <c:pt idx="349">
                  <c:v>0.33900000000000002</c:v>
                </c:pt>
                <c:pt idx="350">
                  <c:v>0.34</c:v>
                </c:pt>
                <c:pt idx="351">
                  <c:v>0.34100000000000003</c:v>
                </c:pt>
                <c:pt idx="352">
                  <c:v>0.34200000000000003</c:v>
                </c:pt>
                <c:pt idx="353">
                  <c:v>0.34300000000000003</c:v>
                </c:pt>
                <c:pt idx="354">
                  <c:v>0.34399999999999997</c:v>
                </c:pt>
                <c:pt idx="355">
                  <c:v>0.34499999999999997</c:v>
                </c:pt>
                <c:pt idx="356">
                  <c:v>0.34599999999999997</c:v>
                </c:pt>
                <c:pt idx="357">
                  <c:v>0.34699999999999998</c:v>
                </c:pt>
                <c:pt idx="358">
                  <c:v>0.34799999999999998</c:v>
                </c:pt>
                <c:pt idx="359">
                  <c:v>0.34899999999999998</c:v>
                </c:pt>
                <c:pt idx="360">
                  <c:v>0.35</c:v>
                </c:pt>
                <c:pt idx="361">
                  <c:v>0.35099999999999998</c:v>
                </c:pt>
                <c:pt idx="362">
                  <c:v>0.35199999999999998</c:v>
                </c:pt>
                <c:pt idx="363">
                  <c:v>0.35299999999999998</c:v>
                </c:pt>
                <c:pt idx="364">
                  <c:v>0.35399999999999998</c:v>
                </c:pt>
                <c:pt idx="365">
                  <c:v>0.35499999999999998</c:v>
                </c:pt>
                <c:pt idx="366">
                  <c:v>0.35599999999999998</c:v>
                </c:pt>
                <c:pt idx="367">
                  <c:v>0.35699999999999998</c:v>
                </c:pt>
                <c:pt idx="368">
                  <c:v>0.35799999999999998</c:v>
                </c:pt>
                <c:pt idx="369">
                  <c:v>0.35899999999999999</c:v>
                </c:pt>
                <c:pt idx="370">
                  <c:v>0.36</c:v>
                </c:pt>
                <c:pt idx="371">
                  <c:v>0.36099999999999999</c:v>
                </c:pt>
                <c:pt idx="372">
                  <c:v>0.36199999999999999</c:v>
                </c:pt>
                <c:pt idx="373">
                  <c:v>0.36299999999999999</c:v>
                </c:pt>
                <c:pt idx="374">
                  <c:v>0.36399999999999999</c:v>
                </c:pt>
                <c:pt idx="375">
                  <c:v>0.36499999999999999</c:v>
                </c:pt>
                <c:pt idx="376">
                  <c:v>0.36599999999999999</c:v>
                </c:pt>
                <c:pt idx="377">
                  <c:v>0.36699999999999999</c:v>
                </c:pt>
                <c:pt idx="378">
                  <c:v>0.36799999999999999</c:v>
                </c:pt>
                <c:pt idx="379">
                  <c:v>0.36899999999999999</c:v>
                </c:pt>
                <c:pt idx="380">
                  <c:v>0.37</c:v>
                </c:pt>
                <c:pt idx="381">
                  <c:v>0.371</c:v>
                </c:pt>
                <c:pt idx="382">
                  <c:v>0.372</c:v>
                </c:pt>
                <c:pt idx="383">
                  <c:v>0.373</c:v>
                </c:pt>
                <c:pt idx="384">
                  <c:v>0.374</c:v>
                </c:pt>
                <c:pt idx="385">
                  <c:v>0.375</c:v>
                </c:pt>
                <c:pt idx="386">
                  <c:v>0.376</c:v>
                </c:pt>
                <c:pt idx="387">
                  <c:v>0.377</c:v>
                </c:pt>
                <c:pt idx="388">
                  <c:v>0.378</c:v>
                </c:pt>
                <c:pt idx="389">
                  <c:v>0.379</c:v>
                </c:pt>
                <c:pt idx="390">
                  <c:v>0.38</c:v>
                </c:pt>
                <c:pt idx="391">
                  <c:v>0.38100000000000001</c:v>
                </c:pt>
                <c:pt idx="392">
                  <c:v>0.38200000000000001</c:v>
                </c:pt>
                <c:pt idx="393">
                  <c:v>0.38300000000000001</c:v>
                </c:pt>
                <c:pt idx="394">
                  <c:v>0.38400000000000001</c:v>
                </c:pt>
                <c:pt idx="395">
                  <c:v>0.38500000000000001</c:v>
                </c:pt>
                <c:pt idx="396">
                  <c:v>0.38600000000000001</c:v>
                </c:pt>
                <c:pt idx="397">
                  <c:v>0.38700000000000001</c:v>
                </c:pt>
                <c:pt idx="398">
                  <c:v>0.38800000000000001</c:v>
                </c:pt>
                <c:pt idx="399">
                  <c:v>0.38900000000000001</c:v>
                </c:pt>
                <c:pt idx="400">
                  <c:v>0.39</c:v>
                </c:pt>
                <c:pt idx="401">
                  <c:v>0.39100000000000001</c:v>
                </c:pt>
                <c:pt idx="402">
                  <c:v>0.39200000000000002</c:v>
                </c:pt>
                <c:pt idx="403">
                  <c:v>0.39300000000000002</c:v>
                </c:pt>
                <c:pt idx="404">
                  <c:v>0.39400000000000002</c:v>
                </c:pt>
                <c:pt idx="405">
                  <c:v>0.39500000000000002</c:v>
                </c:pt>
                <c:pt idx="406">
                  <c:v>0.39600000000000002</c:v>
                </c:pt>
                <c:pt idx="407">
                  <c:v>0.39700000000000002</c:v>
                </c:pt>
                <c:pt idx="408">
                  <c:v>0.39800000000000002</c:v>
                </c:pt>
                <c:pt idx="409">
                  <c:v>0.39900000000000002</c:v>
                </c:pt>
                <c:pt idx="410">
                  <c:v>0.4</c:v>
                </c:pt>
                <c:pt idx="411">
                  <c:v>0.40100000000000002</c:v>
                </c:pt>
                <c:pt idx="412">
                  <c:v>0.40200000000000002</c:v>
                </c:pt>
                <c:pt idx="413">
                  <c:v>0.40300000000000002</c:v>
                </c:pt>
                <c:pt idx="414">
                  <c:v>0.40400000000000003</c:v>
                </c:pt>
                <c:pt idx="415">
                  <c:v>0.40500000000000003</c:v>
                </c:pt>
                <c:pt idx="416">
                  <c:v>0.40600000000000003</c:v>
                </c:pt>
                <c:pt idx="417">
                  <c:v>0.40699999999999997</c:v>
                </c:pt>
                <c:pt idx="418">
                  <c:v>0.40799999999999997</c:v>
                </c:pt>
                <c:pt idx="419">
                  <c:v>0.40899999999999997</c:v>
                </c:pt>
                <c:pt idx="420">
                  <c:v>0.41</c:v>
                </c:pt>
                <c:pt idx="421">
                  <c:v>0.41099999999999998</c:v>
                </c:pt>
                <c:pt idx="422">
                  <c:v>0.41199999999999998</c:v>
                </c:pt>
                <c:pt idx="423">
                  <c:v>0.41299999999999998</c:v>
                </c:pt>
                <c:pt idx="424">
                  <c:v>0.41399999999999998</c:v>
                </c:pt>
                <c:pt idx="425">
                  <c:v>0.41499999999999998</c:v>
                </c:pt>
                <c:pt idx="426">
                  <c:v>0.41599999999999998</c:v>
                </c:pt>
                <c:pt idx="427">
                  <c:v>0.41699999999999998</c:v>
                </c:pt>
                <c:pt idx="428">
                  <c:v>0.41799999999999998</c:v>
                </c:pt>
                <c:pt idx="429">
                  <c:v>0.41899999999999998</c:v>
                </c:pt>
                <c:pt idx="430">
                  <c:v>0.42</c:v>
                </c:pt>
                <c:pt idx="431">
                  <c:v>0.42099999999999999</c:v>
                </c:pt>
                <c:pt idx="432">
                  <c:v>0.42199999999999999</c:v>
                </c:pt>
                <c:pt idx="433">
                  <c:v>0.42299999999999999</c:v>
                </c:pt>
                <c:pt idx="434">
                  <c:v>0.42399999999999999</c:v>
                </c:pt>
                <c:pt idx="435">
                  <c:v>0.42499999999999999</c:v>
                </c:pt>
                <c:pt idx="436">
                  <c:v>0.42599999999999999</c:v>
                </c:pt>
                <c:pt idx="437">
                  <c:v>0.42699999999999999</c:v>
                </c:pt>
                <c:pt idx="438">
                  <c:v>0.42799999999999999</c:v>
                </c:pt>
                <c:pt idx="439">
                  <c:v>0.42899999999999999</c:v>
                </c:pt>
                <c:pt idx="440">
                  <c:v>0.43</c:v>
                </c:pt>
                <c:pt idx="441">
                  <c:v>0.43099999999999999</c:v>
                </c:pt>
                <c:pt idx="442">
                  <c:v>0.432</c:v>
                </c:pt>
                <c:pt idx="443">
                  <c:v>0.433</c:v>
                </c:pt>
                <c:pt idx="444">
                  <c:v>0.434</c:v>
                </c:pt>
                <c:pt idx="445">
                  <c:v>0.435</c:v>
                </c:pt>
                <c:pt idx="446">
                  <c:v>0.436</c:v>
                </c:pt>
                <c:pt idx="447">
                  <c:v>0.437</c:v>
                </c:pt>
                <c:pt idx="448">
                  <c:v>0.438</c:v>
                </c:pt>
                <c:pt idx="449">
                  <c:v>0.439</c:v>
                </c:pt>
                <c:pt idx="450">
                  <c:v>0.44</c:v>
                </c:pt>
                <c:pt idx="451">
                  <c:v>0.441</c:v>
                </c:pt>
                <c:pt idx="452">
                  <c:v>0.442</c:v>
                </c:pt>
                <c:pt idx="453">
                  <c:v>0.443</c:v>
                </c:pt>
                <c:pt idx="454">
                  <c:v>0.44400000000000001</c:v>
                </c:pt>
                <c:pt idx="455">
                  <c:v>0.44500000000000001</c:v>
                </c:pt>
                <c:pt idx="456">
                  <c:v>0.44600000000000001</c:v>
                </c:pt>
                <c:pt idx="457">
                  <c:v>0.44700000000000001</c:v>
                </c:pt>
                <c:pt idx="458">
                  <c:v>0.44800000000000001</c:v>
                </c:pt>
                <c:pt idx="459">
                  <c:v>0.44900000000000001</c:v>
                </c:pt>
                <c:pt idx="460">
                  <c:v>0.45</c:v>
                </c:pt>
                <c:pt idx="461">
                  <c:v>0.45100000000000001</c:v>
                </c:pt>
                <c:pt idx="462">
                  <c:v>0.45200000000000001</c:v>
                </c:pt>
                <c:pt idx="463">
                  <c:v>0.45300000000000001</c:v>
                </c:pt>
                <c:pt idx="464">
                  <c:v>0.45400000000000001</c:v>
                </c:pt>
                <c:pt idx="465">
                  <c:v>0.45500000000000002</c:v>
                </c:pt>
                <c:pt idx="466">
                  <c:v>0.45600000000000002</c:v>
                </c:pt>
                <c:pt idx="467">
                  <c:v>0.45700000000000002</c:v>
                </c:pt>
                <c:pt idx="468">
                  <c:v>0.45800000000000002</c:v>
                </c:pt>
                <c:pt idx="469">
                  <c:v>0.45900000000000002</c:v>
                </c:pt>
                <c:pt idx="470">
                  <c:v>0.46</c:v>
                </c:pt>
                <c:pt idx="471">
                  <c:v>0.46100000000000002</c:v>
                </c:pt>
                <c:pt idx="472">
                  <c:v>0.46200000000000002</c:v>
                </c:pt>
                <c:pt idx="473">
                  <c:v>0.46300000000000002</c:v>
                </c:pt>
                <c:pt idx="474">
                  <c:v>0.46400000000000002</c:v>
                </c:pt>
                <c:pt idx="475">
                  <c:v>0.46500000000000002</c:v>
                </c:pt>
                <c:pt idx="476">
                  <c:v>0.46600000000000003</c:v>
                </c:pt>
                <c:pt idx="477">
                  <c:v>0.46700000000000003</c:v>
                </c:pt>
                <c:pt idx="478">
                  <c:v>0.46800000000000003</c:v>
                </c:pt>
                <c:pt idx="479">
                  <c:v>0.46899999999999997</c:v>
                </c:pt>
                <c:pt idx="480">
                  <c:v>0.47</c:v>
                </c:pt>
                <c:pt idx="481">
                  <c:v>0.47099999999999997</c:v>
                </c:pt>
                <c:pt idx="482">
                  <c:v>0.47199999999999998</c:v>
                </c:pt>
                <c:pt idx="483">
                  <c:v>0.47299999999999998</c:v>
                </c:pt>
                <c:pt idx="484">
                  <c:v>0.47399999999999998</c:v>
                </c:pt>
                <c:pt idx="485">
                  <c:v>0.47499999999999998</c:v>
                </c:pt>
                <c:pt idx="486">
                  <c:v>0.47599999999999998</c:v>
                </c:pt>
                <c:pt idx="487">
                  <c:v>0.47699999999999998</c:v>
                </c:pt>
                <c:pt idx="488">
                  <c:v>0.47799999999999998</c:v>
                </c:pt>
                <c:pt idx="489">
                  <c:v>0.47899999999999998</c:v>
                </c:pt>
                <c:pt idx="490">
                  <c:v>0.48</c:v>
                </c:pt>
                <c:pt idx="491">
                  <c:v>0.48099999999999998</c:v>
                </c:pt>
                <c:pt idx="492">
                  <c:v>0.48199999999999998</c:v>
                </c:pt>
                <c:pt idx="493">
                  <c:v>0.48299999999999998</c:v>
                </c:pt>
                <c:pt idx="494">
                  <c:v>0.48399999999999999</c:v>
                </c:pt>
                <c:pt idx="495">
                  <c:v>0.48499999999999999</c:v>
                </c:pt>
                <c:pt idx="496">
                  <c:v>0.48599999999999999</c:v>
                </c:pt>
                <c:pt idx="497">
                  <c:v>0.48699999999999999</c:v>
                </c:pt>
                <c:pt idx="498">
                  <c:v>0.48799999999999999</c:v>
                </c:pt>
                <c:pt idx="499">
                  <c:v>0.48899999999999999</c:v>
                </c:pt>
                <c:pt idx="500">
                  <c:v>0.49</c:v>
                </c:pt>
                <c:pt idx="501">
                  <c:v>0.49099999999999999</c:v>
                </c:pt>
                <c:pt idx="502">
                  <c:v>0.49199999999999999</c:v>
                </c:pt>
                <c:pt idx="503">
                  <c:v>0.49299999999999999</c:v>
                </c:pt>
                <c:pt idx="504">
                  <c:v>0.49399999999999999</c:v>
                </c:pt>
                <c:pt idx="505">
                  <c:v>0.495</c:v>
                </c:pt>
                <c:pt idx="506">
                  <c:v>0.496</c:v>
                </c:pt>
                <c:pt idx="507">
                  <c:v>0.497</c:v>
                </c:pt>
                <c:pt idx="508">
                  <c:v>0.498</c:v>
                </c:pt>
                <c:pt idx="509">
                  <c:v>0.499</c:v>
                </c:pt>
                <c:pt idx="510">
                  <c:v>0.5</c:v>
                </c:pt>
                <c:pt idx="511">
                  <c:v>0.501</c:v>
                </c:pt>
                <c:pt idx="512">
                  <c:v>0.502</c:v>
                </c:pt>
                <c:pt idx="513">
                  <c:v>0.503</c:v>
                </c:pt>
                <c:pt idx="514">
                  <c:v>0.504</c:v>
                </c:pt>
                <c:pt idx="515">
                  <c:v>0.505</c:v>
                </c:pt>
                <c:pt idx="516">
                  <c:v>0.50600000000000001</c:v>
                </c:pt>
                <c:pt idx="517">
                  <c:v>0.50700000000000001</c:v>
                </c:pt>
                <c:pt idx="518">
                  <c:v>0.50800000000000001</c:v>
                </c:pt>
                <c:pt idx="519">
                  <c:v>0.50900000000000001</c:v>
                </c:pt>
                <c:pt idx="520">
                  <c:v>0.51</c:v>
                </c:pt>
                <c:pt idx="521">
                  <c:v>0.51100000000000001</c:v>
                </c:pt>
                <c:pt idx="522">
                  <c:v>0.51200000000000001</c:v>
                </c:pt>
                <c:pt idx="523">
                  <c:v>0.51300000000000001</c:v>
                </c:pt>
                <c:pt idx="524">
                  <c:v>0.51400000000000001</c:v>
                </c:pt>
                <c:pt idx="525">
                  <c:v>0.51500000000000001</c:v>
                </c:pt>
                <c:pt idx="526">
                  <c:v>0.51600000000000001</c:v>
                </c:pt>
                <c:pt idx="527">
                  <c:v>0.51700000000000002</c:v>
                </c:pt>
                <c:pt idx="528">
                  <c:v>0.51800000000000002</c:v>
                </c:pt>
                <c:pt idx="529">
                  <c:v>0.51900000000000002</c:v>
                </c:pt>
                <c:pt idx="530">
                  <c:v>0.52</c:v>
                </c:pt>
                <c:pt idx="531">
                  <c:v>0.52100000000000002</c:v>
                </c:pt>
                <c:pt idx="532">
                  <c:v>0.52200000000000002</c:v>
                </c:pt>
                <c:pt idx="533">
                  <c:v>0.52300000000000002</c:v>
                </c:pt>
                <c:pt idx="534">
                  <c:v>0.52400000000000002</c:v>
                </c:pt>
                <c:pt idx="535">
                  <c:v>0.52500000000000002</c:v>
                </c:pt>
                <c:pt idx="536">
                  <c:v>0.52600000000000002</c:v>
                </c:pt>
                <c:pt idx="537">
                  <c:v>0.52700000000000002</c:v>
                </c:pt>
                <c:pt idx="538">
                  <c:v>0.52800000000000002</c:v>
                </c:pt>
                <c:pt idx="539">
                  <c:v>0.52900000000000003</c:v>
                </c:pt>
                <c:pt idx="540">
                  <c:v>0.53</c:v>
                </c:pt>
                <c:pt idx="541">
                  <c:v>0.53100000000000003</c:v>
                </c:pt>
                <c:pt idx="542">
                  <c:v>0.53200000000000003</c:v>
                </c:pt>
                <c:pt idx="543">
                  <c:v>0.53300000000000003</c:v>
                </c:pt>
                <c:pt idx="544">
                  <c:v>0.53400000000000003</c:v>
                </c:pt>
                <c:pt idx="545">
                  <c:v>0.53500000000000003</c:v>
                </c:pt>
                <c:pt idx="546">
                  <c:v>0.53600000000000003</c:v>
                </c:pt>
                <c:pt idx="547">
                  <c:v>0.53700000000000003</c:v>
                </c:pt>
                <c:pt idx="548">
                  <c:v>0.53800000000000003</c:v>
                </c:pt>
                <c:pt idx="549">
                  <c:v>0.53900000000000003</c:v>
                </c:pt>
                <c:pt idx="550">
                  <c:v>0.54</c:v>
                </c:pt>
                <c:pt idx="551">
                  <c:v>0.54100000000000004</c:v>
                </c:pt>
                <c:pt idx="552">
                  <c:v>0.54200000000000004</c:v>
                </c:pt>
                <c:pt idx="553">
                  <c:v>0.54300000000000004</c:v>
                </c:pt>
                <c:pt idx="554">
                  <c:v>0.54400000000000004</c:v>
                </c:pt>
                <c:pt idx="555">
                  <c:v>0.54500000000000004</c:v>
                </c:pt>
                <c:pt idx="556">
                  <c:v>0.54600000000000004</c:v>
                </c:pt>
                <c:pt idx="557">
                  <c:v>0.54700000000000004</c:v>
                </c:pt>
                <c:pt idx="558">
                  <c:v>0.54800000000000004</c:v>
                </c:pt>
                <c:pt idx="559">
                  <c:v>0.54900000000000004</c:v>
                </c:pt>
                <c:pt idx="560">
                  <c:v>0.55000000000000004</c:v>
                </c:pt>
                <c:pt idx="561">
                  <c:v>0.55100000000000005</c:v>
                </c:pt>
                <c:pt idx="562">
                  <c:v>0.55200000000000005</c:v>
                </c:pt>
                <c:pt idx="563">
                  <c:v>0.55300000000000005</c:v>
                </c:pt>
                <c:pt idx="564">
                  <c:v>0.55400000000000005</c:v>
                </c:pt>
                <c:pt idx="565">
                  <c:v>0.55500000000000005</c:v>
                </c:pt>
                <c:pt idx="566">
                  <c:v>0.55600000000000005</c:v>
                </c:pt>
                <c:pt idx="567">
                  <c:v>0.55700000000000005</c:v>
                </c:pt>
                <c:pt idx="568">
                  <c:v>0.55800000000000005</c:v>
                </c:pt>
                <c:pt idx="569">
                  <c:v>0.55900000000000005</c:v>
                </c:pt>
                <c:pt idx="570">
                  <c:v>0.56000000000000005</c:v>
                </c:pt>
                <c:pt idx="571">
                  <c:v>0.56100000000000005</c:v>
                </c:pt>
                <c:pt idx="572">
                  <c:v>0.56200000000000006</c:v>
                </c:pt>
                <c:pt idx="573">
                  <c:v>0.56299999999999994</c:v>
                </c:pt>
                <c:pt idx="574">
                  <c:v>0.56399999999999995</c:v>
                </c:pt>
                <c:pt idx="575">
                  <c:v>0.56499999999999995</c:v>
                </c:pt>
                <c:pt idx="576">
                  <c:v>0.56599999999999995</c:v>
                </c:pt>
                <c:pt idx="577">
                  <c:v>0.56699999999999995</c:v>
                </c:pt>
                <c:pt idx="578">
                  <c:v>0.56799999999999995</c:v>
                </c:pt>
                <c:pt idx="579">
                  <c:v>0.56899999999999995</c:v>
                </c:pt>
                <c:pt idx="580">
                  <c:v>0.56999999999999995</c:v>
                </c:pt>
                <c:pt idx="581">
                  <c:v>0.57099999999999995</c:v>
                </c:pt>
                <c:pt idx="582">
                  <c:v>0.57199999999999995</c:v>
                </c:pt>
                <c:pt idx="583">
                  <c:v>0.57299999999999995</c:v>
                </c:pt>
                <c:pt idx="584">
                  <c:v>0.57399999999999995</c:v>
                </c:pt>
                <c:pt idx="585">
                  <c:v>0.57499999999999996</c:v>
                </c:pt>
                <c:pt idx="586">
                  <c:v>0.57599999999999996</c:v>
                </c:pt>
                <c:pt idx="587">
                  <c:v>0.57699999999999996</c:v>
                </c:pt>
                <c:pt idx="588">
                  <c:v>0.57799999999999996</c:v>
                </c:pt>
                <c:pt idx="589">
                  <c:v>0.57899999999999996</c:v>
                </c:pt>
                <c:pt idx="590">
                  <c:v>0.57999999999999996</c:v>
                </c:pt>
                <c:pt idx="591">
                  <c:v>0.58099999999999996</c:v>
                </c:pt>
                <c:pt idx="592">
                  <c:v>0.58199999999999996</c:v>
                </c:pt>
                <c:pt idx="593">
                  <c:v>0.58299999999999996</c:v>
                </c:pt>
                <c:pt idx="594">
                  <c:v>0.58399999999999996</c:v>
                </c:pt>
                <c:pt idx="595">
                  <c:v>0.58499999999999996</c:v>
                </c:pt>
                <c:pt idx="596">
                  <c:v>0.58599999999999997</c:v>
                </c:pt>
                <c:pt idx="597">
                  <c:v>0.58699999999999997</c:v>
                </c:pt>
                <c:pt idx="598">
                  <c:v>0.58799999999999997</c:v>
                </c:pt>
                <c:pt idx="599">
                  <c:v>0.58899999999999997</c:v>
                </c:pt>
                <c:pt idx="600">
                  <c:v>0.59</c:v>
                </c:pt>
                <c:pt idx="601">
                  <c:v>0.59099999999999997</c:v>
                </c:pt>
                <c:pt idx="602">
                  <c:v>0.59199999999999997</c:v>
                </c:pt>
                <c:pt idx="603">
                  <c:v>0.59299999999999997</c:v>
                </c:pt>
                <c:pt idx="604">
                  <c:v>0.59399999999999997</c:v>
                </c:pt>
                <c:pt idx="605">
                  <c:v>0.59499999999999997</c:v>
                </c:pt>
                <c:pt idx="606">
                  <c:v>0.59599999999999997</c:v>
                </c:pt>
                <c:pt idx="607">
                  <c:v>0.59699999999999998</c:v>
                </c:pt>
                <c:pt idx="608">
                  <c:v>0.59799999999999998</c:v>
                </c:pt>
                <c:pt idx="609">
                  <c:v>0.59899999999999998</c:v>
                </c:pt>
                <c:pt idx="610">
                  <c:v>0.6</c:v>
                </c:pt>
                <c:pt idx="611">
                  <c:v>0.60099999999999998</c:v>
                </c:pt>
                <c:pt idx="612">
                  <c:v>0.60199999999999998</c:v>
                </c:pt>
                <c:pt idx="613">
                  <c:v>0.60299999999999998</c:v>
                </c:pt>
                <c:pt idx="614">
                  <c:v>0.60399999999999998</c:v>
                </c:pt>
                <c:pt idx="615">
                  <c:v>0.60499999999999998</c:v>
                </c:pt>
                <c:pt idx="616">
                  <c:v>0.60599999999999998</c:v>
                </c:pt>
                <c:pt idx="617">
                  <c:v>0.60699999999999998</c:v>
                </c:pt>
                <c:pt idx="618">
                  <c:v>0.60799999999999998</c:v>
                </c:pt>
                <c:pt idx="619">
                  <c:v>0.60899999999999999</c:v>
                </c:pt>
                <c:pt idx="620">
                  <c:v>0.61</c:v>
                </c:pt>
                <c:pt idx="621">
                  <c:v>0.61099999999999999</c:v>
                </c:pt>
                <c:pt idx="622">
                  <c:v>0.61199999999999999</c:v>
                </c:pt>
                <c:pt idx="623">
                  <c:v>0.61299999999999999</c:v>
                </c:pt>
                <c:pt idx="624">
                  <c:v>0.61399999999999999</c:v>
                </c:pt>
                <c:pt idx="625">
                  <c:v>0.61499999999999999</c:v>
                </c:pt>
                <c:pt idx="626">
                  <c:v>0.61599999999999999</c:v>
                </c:pt>
                <c:pt idx="627">
                  <c:v>0.61699999999999999</c:v>
                </c:pt>
                <c:pt idx="628">
                  <c:v>0.61799999999999999</c:v>
                </c:pt>
                <c:pt idx="629">
                  <c:v>0.61899999999999999</c:v>
                </c:pt>
                <c:pt idx="630">
                  <c:v>0.62</c:v>
                </c:pt>
                <c:pt idx="631">
                  <c:v>0.621</c:v>
                </c:pt>
                <c:pt idx="632">
                  <c:v>0.622</c:v>
                </c:pt>
                <c:pt idx="633">
                  <c:v>0.623</c:v>
                </c:pt>
                <c:pt idx="634">
                  <c:v>0.624</c:v>
                </c:pt>
                <c:pt idx="635">
                  <c:v>0.625</c:v>
                </c:pt>
                <c:pt idx="636">
                  <c:v>0.626</c:v>
                </c:pt>
                <c:pt idx="637">
                  <c:v>0.627</c:v>
                </c:pt>
                <c:pt idx="638">
                  <c:v>0.628</c:v>
                </c:pt>
                <c:pt idx="639">
                  <c:v>0.629</c:v>
                </c:pt>
                <c:pt idx="640">
                  <c:v>0.63</c:v>
                </c:pt>
                <c:pt idx="641">
                  <c:v>0.63100000000000001</c:v>
                </c:pt>
                <c:pt idx="642">
                  <c:v>0.63200000000000001</c:v>
                </c:pt>
                <c:pt idx="643">
                  <c:v>0.63300000000000001</c:v>
                </c:pt>
                <c:pt idx="644">
                  <c:v>0.63400000000000001</c:v>
                </c:pt>
                <c:pt idx="645">
                  <c:v>0.63500000000000001</c:v>
                </c:pt>
                <c:pt idx="646">
                  <c:v>0.63600000000000001</c:v>
                </c:pt>
                <c:pt idx="647">
                  <c:v>0.63700000000000001</c:v>
                </c:pt>
                <c:pt idx="648">
                  <c:v>0.63800000000000001</c:v>
                </c:pt>
                <c:pt idx="649">
                  <c:v>0.63900000000000001</c:v>
                </c:pt>
                <c:pt idx="650">
                  <c:v>0.64</c:v>
                </c:pt>
                <c:pt idx="651">
                  <c:v>0.64100000000000001</c:v>
                </c:pt>
                <c:pt idx="652">
                  <c:v>0.64200000000000002</c:v>
                </c:pt>
                <c:pt idx="653">
                  <c:v>0.64300000000000002</c:v>
                </c:pt>
                <c:pt idx="654">
                  <c:v>0.64400000000000002</c:v>
                </c:pt>
                <c:pt idx="655">
                  <c:v>0.64500000000000002</c:v>
                </c:pt>
                <c:pt idx="656">
                  <c:v>0.64600000000000002</c:v>
                </c:pt>
                <c:pt idx="657">
                  <c:v>0.64700000000000002</c:v>
                </c:pt>
                <c:pt idx="658">
                  <c:v>0.64800000000000002</c:v>
                </c:pt>
                <c:pt idx="659">
                  <c:v>0.64900000000000002</c:v>
                </c:pt>
                <c:pt idx="660">
                  <c:v>0.65</c:v>
                </c:pt>
                <c:pt idx="661">
                  <c:v>0.65100000000000002</c:v>
                </c:pt>
                <c:pt idx="662">
                  <c:v>0.65200000000000002</c:v>
                </c:pt>
                <c:pt idx="663">
                  <c:v>0.65300000000000002</c:v>
                </c:pt>
                <c:pt idx="664">
                  <c:v>0.65400000000000003</c:v>
                </c:pt>
                <c:pt idx="665">
                  <c:v>0.65500000000000003</c:v>
                </c:pt>
                <c:pt idx="666">
                  <c:v>0.65600000000000003</c:v>
                </c:pt>
                <c:pt idx="667">
                  <c:v>0.65700000000000003</c:v>
                </c:pt>
                <c:pt idx="668">
                  <c:v>0.65800000000000003</c:v>
                </c:pt>
                <c:pt idx="669">
                  <c:v>0.65900000000000003</c:v>
                </c:pt>
                <c:pt idx="670">
                  <c:v>0.66</c:v>
                </c:pt>
                <c:pt idx="671">
                  <c:v>0.66100000000000003</c:v>
                </c:pt>
                <c:pt idx="672">
                  <c:v>0.66200000000000003</c:v>
                </c:pt>
                <c:pt idx="673">
                  <c:v>0.66300000000000003</c:v>
                </c:pt>
                <c:pt idx="674">
                  <c:v>0.66400000000000003</c:v>
                </c:pt>
                <c:pt idx="675">
                  <c:v>0.66500000000000004</c:v>
                </c:pt>
                <c:pt idx="676">
                  <c:v>0.66600000000000004</c:v>
                </c:pt>
                <c:pt idx="677">
                  <c:v>0.66700000000000004</c:v>
                </c:pt>
                <c:pt idx="678">
                  <c:v>0.66800000000000004</c:v>
                </c:pt>
                <c:pt idx="679">
                  <c:v>0.66900000000000004</c:v>
                </c:pt>
                <c:pt idx="680">
                  <c:v>0.67</c:v>
                </c:pt>
                <c:pt idx="681">
                  <c:v>0.67100000000000004</c:v>
                </c:pt>
                <c:pt idx="682">
                  <c:v>0.67200000000000004</c:v>
                </c:pt>
                <c:pt idx="683">
                  <c:v>0.67300000000000004</c:v>
                </c:pt>
                <c:pt idx="684">
                  <c:v>0.67400000000000004</c:v>
                </c:pt>
                <c:pt idx="685">
                  <c:v>0.67500000000000004</c:v>
                </c:pt>
                <c:pt idx="686">
                  <c:v>0.67600000000000005</c:v>
                </c:pt>
                <c:pt idx="687">
                  <c:v>0.67700000000000005</c:v>
                </c:pt>
                <c:pt idx="688">
                  <c:v>0.67800000000000005</c:v>
                </c:pt>
                <c:pt idx="689">
                  <c:v>0.67900000000000005</c:v>
                </c:pt>
                <c:pt idx="690">
                  <c:v>0.68</c:v>
                </c:pt>
                <c:pt idx="691">
                  <c:v>0.68100000000000005</c:v>
                </c:pt>
                <c:pt idx="692">
                  <c:v>0.68200000000000005</c:v>
                </c:pt>
                <c:pt idx="693">
                  <c:v>0.68300000000000005</c:v>
                </c:pt>
                <c:pt idx="694">
                  <c:v>0.68400000000000005</c:v>
                </c:pt>
                <c:pt idx="695">
                  <c:v>0.68500000000000005</c:v>
                </c:pt>
                <c:pt idx="696">
                  <c:v>0.68600000000000005</c:v>
                </c:pt>
                <c:pt idx="697">
                  <c:v>0.68700000000000006</c:v>
                </c:pt>
                <c:pt idx="698">
                  <c:v>0.68799999999999994</c:v>
                </c:pt>
                <c:pt idx="699">
                  <c:v>0.68899999999999995</c:v>
                </c:pt>
                <c:pt idx="700">
                  <c:v>0.69</c:v>
                </c:pt>
                <c:pt idx="701">
                  <c:v>0.69099999999999995</c:v>
                </c:pt>
                <c:pt idx="702">
                  <c:v>0.69199999999999995</c:v>
                </c:pt>
                <c:pt idx="703">
                  <c:v>0.69299999999999995</c:v>
                </c:pt>
                <c:pt idx="704">
                  <c:v>0.69399999999999995</c:v>
                </c:pt>
                <c:pt idx="705">
                  <c:v>0.69499999999999995</c:v>
                </c:pt>
                <c:pt idx="706">
                  <c:v>0.69599999999999995</c:v>
                </c:pt>
                <c:pt idx="707">
                  <c:v>0.69699999999999995</c:v>
                </c:pt>
                <c:pt idx="708">
                  <c:v>0.69799999999999995</c:v>
                </c:pt>
                <c:pt idx="709">
                  <c:v>0.69899999999999995</c:v>
                </c:pt>
                <c:pt idx="710">
                  <c:v>0.7</c:v>
                </c:pt>
                <c:pt idx="711">
                  <c:v>0.70099999999999996</c:v>
                </c:pt>
                <c:pt idx="712">
                  <c:v>0.70199999999999996</c:v>
                </c:pt>
                <c:pt idx="713">
                  <c:v>0.70299999999999996</c:v>
                </c:pt>
                <c:pt idx="714">
                  <c:v>0.70399999999999996</c:v>
                </c:pt>
                <c:pt idx="715">
                  <c:v>0.70499999999999996</c:v>
                </c:pt>
                <c:pt idx="716">
                  <c:v>0.70599999999999996</c:v>
                </c:pt>
                <c:pt idx="717">
                  <c:v>0.70699999999999996</c:v>
                </c:pt>
                <c:pt idx="718">
                  <c:v>0.70799999999999996</c:v>
                </c:pt>
                <c:pt idx="719">
                  <c:v>0.70899999999999996</c:v>
                </c:pt>
                <c:pt idx="720">
                  <c:v>0.71</c:v>
                </c:pt>
                <c:pt idx="721">
                  <c:v>0.71099999999999997</c:v>
                </c:pt>
                <c:pt idx="722">
                  <c:v>0.71199999999999997</c:v>
                </c:pt>
                <c:pt idx="723">
                  <c:v>0.71299999999999997</c:v>
                </c:pt>
                <c:pt idx="724">
                  <c:v>0.71399999999999997</c:v>
                </c:pt>
                <c:pt idx="725">
                  <c:v>0.71499999999999997</c:v>
                </c:pt>
                <c:pt idx="726">
                  <c:v>0.71599999999999997</c:v>
                </c:pt>
                <c:pt idx="727">
                  <c:v>0.71699999999999997</c:v>
                </c:pt>
                <c:pt idx="728">
                  <c:v>0.71799999999999997</c:v>
                </c:pt>
                <c:pt idx="729">
                  <c:v>0.71899999999999997</c:v>
                </c:pt>
                <c:pt idx="730">
                  <c:v>0.72</c:v>
                </c:pt>
                <c:pt idx="731">
                  <c:v>0.72099999999999997</c:v>
                </c:pt>
                <c:pt idx="732">
                  <c:v>0.72199999999999998</c:v>
                </c:pt>
                <c:pt idx="733">
                  <c:v>0.72299999999999998</c:v>
                </c:pt>
                <c:pt idx="734">
                  <c:v>0.72399999999999998</c:v>
                </c:pt>
                <c:pt idx="735">
                  <c:v>0.72499999999999998</c:v>
                </c:pt>
                <c:pt idx="736">
                  <c:v>0.72599999999999998</c:v>
                </c:pt>
                <c:pt idx="737">
                  <c:v>0.72699999999999998</c:v>
                </c:pt>
                <c:pt idx="738">
                  <c:v>0.72799999999999998</c:v>
                </c:pt>
                <c:pt idx="739">
                  <c:v>0.72899999999999998</c:v>
                </c:pt>
                <c:pt idx="740">
                  <c:v>0.73</c:v>
                </c:pt>
                <c:pt idx="741">
                  <c:v>0.73099999999999998</c:v>
                </c:pt>
                <c:pt idx="742">
                  <c:v>0.73199999999999998</c:v>
                </c:pt>
                <c:pt idx="743">
                  <c:v>0.73299999999999998</c:v>
                </c:pt>
                <c:pt idx="744">
                  <c:v>0.73399999999999999</c:v>
                </c:pt>
                <c:pt idx="745">
                  <c:v>0.73499999999999999</c:v>
                </c:pt>
                <c:pt idx="746">
                  <c:v>0.73599999999999999</c:v>
                </c:pt>
                <c:pt idx="747">
                  <c:v>0.73699999999999999</c:v>
                </c:pt>
                <c:pt idx="748">
                  <c:v>0.73799999999999999</c:v>
                </c:pt>
                <c:pt idx="749">
                  <c:v>0.73899999999999999</c:v>
                </c:pt>
                <c:pt idx="750">
                  <c:v>0.74</c:v>
                </c:pt>
                <c:pt idx="751">
                  <c:v>0.74099999999999999</c:v>
                </c:pt>
                <c:pt idx="752">
                  <c:v>0.74199999999999999</c:v>
                </c:pt>
                <c:pt idx="753">
                  <c:v>0.74299999999999999</c:v>
                </c:pt>
                <c:pt idx="754">
                  <c:v>0.74399999999999999</c:v>
                </c:pt>
                <c:pt idx="755">
                  <c:v>0.745</c:v>
                </c:pt>
                <c:pt idx="756">
                  <c:v>0.746</c:v>
                </c:pt>
                <c:pt idx="757">
                  <c:v>0.747</c:v>
                </c:pt>
                <c:pt idx="758">
                  <c:v>0.748</c:v>
                </c:pt>
                <c:pt idx="759">
                  <c:v>0.749</c:v>
                </c:pt>
                <c:pt idx="760">
                  <c:v>0.75</c:v>
                </c:pt>
                <c:pt idx="761">
                  <c:v>0.751</c:v>
                </c:pt>
                <c:pt idx="762">
                  <c:v>0.752</c:v>
                </c:pt>
                <c:pt idx="763">
                  <c:v>0.753</c:v>
                </c:pt>
                <c:pt idx="764">
                  <c:v>0.754</c:v>
                </c:pt>
                <c:pt idx="765">
                  <c:v>0.755</c:v>
                </c:pt>
                <c:pt idx="766">
                  <c:v>0.75600000000000001</c:v>
                </c:pt>
                <c:pt idx="767">
                  <c:v>0.75700000000000001</c:v>
                </c:pt>
                <c:pt idx="768">
                  <c:v>0.75800000000000001</c:v>
                </c:pt>
                <c:pt idx="769">
                  <c:v>0.75900000000000001</c:v>
                </c:pt>
                <c:pt idx="770">
                  <c:v>0.76</c:v>
                </c:pt>
                <c:pt idx="771">
                  <c:v>0.76100000000000001</c:v>
                </c:pt>
                <c:pt idx="772">
                  <c:v>0.76200000000000001</c:v>
                </c:pt>
                <c:pt idx="773">
                  <c:v>0.76300000000000001</c:v>
                </c:pt>
                <c:pt idx="774">
                  <c:v>0.76400000000000001</c:v>
                </c:pt>
                <c:pt idx="775">
                  <c:v>0.76500000000000001</c:v>
                </c:pt>
                <c:pt idx="776">
                  <c:v>0.76600000000000001</c:v>
                </c:pt>
                <c:pt idx="777">
                  <c:v>0.76700000000000002</c:v>
                </c:pt>
                <c:pt idx="778">
                  <c:v>0.76800000000000002</c:v>
                </c:pt>
                <c:pt idx="779">
                  <c:v>0.76900000000000002</c:v>
                </c:pt>
                <c:pt idx="780">
                  <c:v>0.77</c:v>
                </c:pt>
                <c:pt idx="781">
                  <c:v>0.77100000000000002</c:v>
                </c:pt>
                <c:pt idx="782">
                  <c:v>0.77200000000000002</c:v>
                </c:pt>
                <c:pt idx="783">
                  <c:v>0.77300000000000002</c:v>
                </c:pt>
                <c:pt idx="784">
                  <c:v>0.77400000000000002</c:v>
                </c:pt>
                <c:pt idx="785">
                  <c:v>0.77500000000000002</c:v>
                </c:pt>
                <c:pt idx="786">
                  <c:v>0.77600000000000002</c:v>
                </c:pt>
                <c:pt idx="787">
                  <c:v>0.77700000000000002</c:v>
                </c:pt>
                <c:pt idx="788">
                  <c:v>0.77800000000000002</c:v>
                </c:pt>
                <c:pt idx="789">
                  <c:v>0.77900000000000003</c:v>
                </c:pt>
                <c:pt idx="790">
                  <c:v>0.78</c:v>
                </c:pt>
                <c:pt idx="791">
                  <c:v>0.78100000000000003</c:v>
                </c:pt>
                <c:pt idx="792">
                  <c:v>0.78200000000000003</c:v>
                </c:pt>
                <c:pt idx="793">
                  <c:v>0.78300000000000003</c:v>
                </c:pt>
                <c:pt idx="794">
                  <c:v>0.78400000000000003</c:v>
                </c:pt>
                <c:pt idx="795">
                  <c:v>0.78500000000000003</c:v>
                </c:pt>
                <c:pt idx="796">
                  <c:v>0.78600000000000003</c:v>
                </c:pt>
                <c:pt idx="797">
                  <c:v>0.78700000000000003</c:v>
                </c:pt>
                <c:pt idx="798">
                  <c:v>0.78800000000000003</c:v>
                </c:pt>
                <c:pt idx="799">
                  <c:v>0.78900000000000003</c:v>
                </c:pt>
                <c:pt idx="800">
                  <c:v>0.79</c:v>
                </c:pt>
                <c:pt idx="801">
                  <c:v>0.79100000000000004</c:v>
                </c:pt>
                <c:pt idx="802">
                  <c:v>0.79200000000000004</c:v>
                </c:pt>
                <c:pt idx="803">
                  <c:v>0.79300000000000004</c:v>
                </c:pt>
                <c:pt idx="804">
                  <c:v>0.79400000000000004</c:v>
                </c:pt>
                <c:pt idx="805">
                  <c:v>0.79500000000000004</c:v>
                </c:pt>
                <c:pt idx="806">
                  <c:v>0.79600000000000004</c:v>
                </c:pt>
                <c:pt idx="807">
                  <c:v>0.79700000000000004</c:v>
                </c:pt>
                <c:pt idx="808">
                  <c:v>0.79800000000000004</c:v>
                </c:pt>
                <c:pt idx="809">
                  <c:v>0.79900000000000004</c:v>
                </c:pt>
                <c:pt idx="810">
                  <c:v>0.8</c:v>
                </c:pt>
                <c:pt idx="811">
                  <c:v>0.80100000000000005</c:v>
                </c:pt>
                <c:pt idx="812">
                  <c:v>0.80200000000000005</c:v>
                </c:pt>
                <c:pt idx="813">
                  <c:v>0.80300000000000005</c:v>
                </c:pt>
                <c:pt idx="814">
                  <c:v>0.80400000000000005</c:v>
                </c:pt>
                <c:pt idx="815">
                  <c:v>0.80500000000000005</c:v>
                </c:pt>
                <c:pt idx="816">
                  <c:v>0.80600000000000005</c:v>
                </c:pt>
                <c:pt idx="817">
                  <c:v>0.80700000000000005</c:v>
                </c:pt>
                <c:pt idx="818">
                  <c:v>0.80800000000000005</c:v>
                </c:pt>
                <c:pt idx="819">
                  <c:v>0.80900000000000005</c:v>
                </c:pt>
                <c:pt idx="820">
                  <c:v>0.81</c:v>
                </c:pt>
                <c:pt idx="821">
                  <c:v>0.81100000000000005</c:v>
                </c:pt>
                <c:pt idx="822">
                  <c:v>0.81200000000000006</c:v>
                </c:pt>
                <c:pt idx="823">
                  <c:v>0.81299999999999994</c:v>
                </c:pt>
                <c:pt idx="824">
                  <c:v>0.81399999999999995</c:v>
                </c:pt>
                <c:pt idx="825">
                  <c:v>0.81499999999999995</c:v>
                </c:pt>
                <c:pt idx="826">
                  <c:v>0.81599999999999995</c:v>
                </c:pt>
                <c:pt idx="827">
                  <c:v>0.81699999999999995</c:v>
                </c:pt>
                <c:pt idx="828">
                  <c:v>0.81799999999999995</c:v>
                </c:pt>
                <c:pt idx="829">
                  <c:v>0.81899999999999995</c:v>
                </c:pt>
                <c:pt idx="830">
                  <c:v>0.82</c:v>
                </c:pt>
                <c:pt idx="831">
                  <c:v>0.82099999999999995</c:v>
                </c:pt>
                <c:pt idx="832">
                  <c:v>0.82199999999999995</c:v>
                </c:pt>
                <c:pt idx="833">
                  <c:v>0.82299999999999995</c:v>
                </c:pt>
                <c:pt idx="834">
                  <c:v>0.82399999999999995</c:v>
                </c:pt>
                <c:pt idx="835">
                  <c:v>0.82499999999999996</c:v>
                </c:pt>
                <c:pt idx="836">
                  <c:v>0.82599999999999996</c:v>
                </c:pt>
                <c:pt idx="837">
                  <c:v>0.82699999999999996</c:v>
                </c:pt>
                <c:pt idx="838">
                  <c:v>0.82799999999999996</c:v>
                </c:pt>
                <c:pt idx="839">
                  <c:v>0.82899999999999996</c:v>
                </c:pt>
                <c:pt idx="840">
                  <c:v>0.83</c:v>
                </c:pt>
                <c:pt idx="841">
                  <c:v>0.83099999999999996</c:v>
                </c:pt>
                <c:pt idx="842">
                  <c:v>0.83199999999999996</c:v>
                </c:pt>
                <c:pt idx="843">
                  <c:v>0.83299999999999996</c:v>
                </c:pt>
                <c:pt idx="844">
                  <c:v>0.83399999999999996</c:v>
                </c:pt>
                <c:pt idx="845">
                  <c:v>0.83499999999999996</c:v>
                </c:pt>
                <c:pt idx="846">
                  <c:v>0.83599999999999997</c:v>
                </c:pt>
                <c:pt idx="847">
                  <c:v>0.83699999999999997</c:v>
                </c:pt>
                <c:pt idx="848">
                  <c:v>0.83799999999999997</c:v>
                </c:pt>
                <c:pt idx="849">
                  <c:v>0.83899999999999997</c:v>
                </c:pt>
                <c:pt idx="850">
                  <c:v>0.84</c:v>
                </c:pt>
                <c:pt idx="851">
                  <c:v>0.84099999999999997</c:v>
                </c:pt>
                <c:pt idx="852">
                  <c:v>0.84199999999999997</c:v>
                </c:pt>
                <c:pt idx="853">
                  <c:v>0.84299999999999997</c:v>
                </c:pt>
                <c:pt idx="854">
                  <c:v>0.84399999999999997</c:v>
                </c:pt>
                <c:pt idx="855">
                  <c:v>0.84499999999999997</c:v>
                </c:pt>
                <c:pt idx="856">
                  <c:v>0.84599999999999997</c:v>
                </c:pt>
                <c:pt idx="857">
                  <c:v>0.84699999999999998</c:v>
                </c:pt>
                <c:pt idx="858">
                  <c:v>0.84799999999999998</c:v>
                </c:pt>
                <c:pt idx="859">
                  <c:v>0.84899999999999998</c:v>
                </c:pt>
                <c:pt idx="860">
                  <c:v>0.85</c:v>
                </c:pt>
                <c:pt idx="861">
                  <c:v>0.85099999999999998</c:v>
                </c:pt>
                <c:pt idx="862">
                  <c:v>0.85199999999999998</c:v>
                </c:pt>
                <c:pt idx="863">
                  <c:v>0.85299999999999998</c:v>
                </c:pt>
                <c:pt idx="864">
                  <c:v>0.85399999999999998</c:v>
                </c:pt>
                <c:pt idx="865">
                  <c:v>0.85499999999999998</c:v>
                </c:pt>
                <c:pt idx="866">
                  <c:v>0.85599999999999998</c:v>
                </c:pt>
                <c:pt idx="867">
                  <c:v>0.85699999999999998</c:v>
                </c:pt>
                <c:pt idx="868">
                  <c:v>0.85799999999999998</c:v>
                </c:pt>
                <c:pt idx="869">
                  <c:v>0.85899999999999999</c:v>
                </c:pt>
                <c:pt idx="870">
                  <c:v>0.86</c:v>
                </c:pt>
                <c:pt idx="871">
                  <c:v>0.86099999999999999</c:v>
                </c:pt>
                <c:pt idx="872">
                  <c:v>0.86199999999999999</c:v>
                </c:pt>
                <c:pt idx="873">
                  <c:v>0.86299999999999999</c:v>
                </c:pt>
                <c:pt idx="874">
                  <c:v>0.86399999999999999</c:v>
                </c:pt>
                <c:pt idx="875">
                  <c:v>0.86499999999999999</c:v>
                </c:pt>
                <c:pt idx="876">
                  <c:v>0.86599999999999999</c:v>
                </c:pt>
                <c:pt idx="877">
                  <c:v>0.86699999999999999</c:v>
                </c:pt>
                <c:pt idx="878">
                  <c:v>0.86799999999999999</c:v>
                </c:pt>
                <c:pt idx="879">
                  <c:v>0.86899999999999999</c:v>
                </c:pt>
                <c:pt idx="880">
                  <c:v>0.87</c:v>
                </c:pt>
                <c:pt idx="881">
                  <c:v>0.871</c:v>
                </c:pt>
                <c:pt idx="882">
                  <c:v>0.872</c:v>
                </c:pt>
                <c:pt idx="883">
                  <c:v>0.873</c:v>
                </c:pt>
                <c:pt idx="884">
                  <c:v>0.874</c:v>
                </c:pt>
                <c:pt idx="885">
                  <c:v>0.875</c:v>
                </c:pt>
                <c:pt idx="886">
                  <c:v>0.876</c:v>
                </c:pt>
                <c:pt idx="887">
                  <c:v>0.877</c:v>
                </c:pt>
                <c:pt idx="888">
                  <c:v>0.878</c:v>
                </c:pt>
                <c:pt idx="889">
                  <c:v>0.879</c:v>
                </c:pt>
                <c:pt idx="890">
                  <c:v>0.88</c:v>
                </c:pt>
                <c:pt idx="891">
                  <c:v>0.88100000000000001</c:v>
                </c:pt>
                <c:pt idx="892">
                  <c:v>0.88200000000000001</c:v>
                </c:pt>
                <c:pt idx="893">
                  <c:v>0.88300000000000001</c:v>
                </c:pt>
                <c:pt idx="894">
                  <c:v>0.88400000000000001</c:v>
                </c:pt>
                <c:pt idx="895">
                  <c:v>0.88500000000000001</c:v>
                </c:pt>
                <c:pt idx="896">
                  <c:v>0.88600000000000001</c:v>
                </c:pt>
                <c:pt idx="897">
                  <c:v>0.88700000000000001</c:v>
                </c:pt>
                <c:pt idx="898">
                  <c:v>0.88800000000000001</c:v>
                </c:pt>
                <c:pt idx="899">
                  <c:v>0.88900000000000001</c:v>
                </c:pt>
                <c:pt idx="900">
                  <c:v>0.89</c:v>
                </c:pt>
                <c:pt idx="901">
                  <c:v>0.89100000000000001</c:v>
                </c:pt>
                <c:pt idx="902">
                  <c:v>0.89200000000000002</c:v>
                </c:pt>
                <c:pt idx="903">
                  <c:v>0.89300000000000002</c:v>
                </c:pt>
                <c:pt idx="904">
                  <c:v>0.89400000000000002</c:v>
                </c:pt>
                <c:pt idx="905">
                  <c:v>0.89500000000000002</c:v>
                </c:pt>
                <c:pt idx="906">
                  <c:v>0.89600000000000002</c:v>
                </c:pt>
                <c:pt idx="907">
                  <c:v>0.89700000000000002</c:v>
                </c:pt>
                <c:pt idx="908">
                  <c:v>0.89800000000000002</c:v>
                </c:pt>
                <c:pt idx="909">
                  <c:v>0.89900000000000002</c:v>
                </c:pt>
                <c:pt idx="910">
                  <c:v>0.9</c:v>
                </c:pt>
                <c:pt idx="911">
                  <c:v>0.90100000000000002</c:v>
                </c:pt>
                <c:pt idx="912">
                  <c:v>0.90200000000000002</c:v>
                </c:pt>
                <c:pt idx="913">
                  <c:v>0.90300000000000002</c:v>
                </c:pt>
                <c:pt idx="914">
                  <c:v>0.90400000000000003</c:v>
                </c:pt>
                <c:pt idx="915">
                  <c:v>0.90500000000000003</c:v>
                </c:pt>
                <c:pt idx="916">
                  <c:v>0.90600000000000003</c:v>
                </c:pt>
                <c:pt idx="917">
                  <c:v>0.90700000000000003</c:v>
                </c:pt>
                <c:pt idx="918">
                  <c:v>0.90800000000000003</c:v>
                </c:pt>
                <c:pt idx="919">
                  <c:v>0.90900000000000003</c:v>
                </c:pt>
                <c:pt idx="920">
                  <c:v>0.91</c:v>
                </c:pt>
                <c:pt idx="921">
                  <c:v>0.91100000000000003</c:v>
                </c:pt>
                <c:pt idx="922">
                  <c:v>0.91200000000000003</c:v>
                </c:pt>
                <c:pt idx="923">
                  <c:v>0.91300000000000003</c:v>
                </c:pt>
                <c:pt idx="924">
                  <c:v>0.91400000000000003</c:v>
                </c:pt>
                <c:pt idx="925">
                  <c:v>0.91500000000000004</c:v>
                </c:pt>
                <c:pt idx="926">
                  <c:v>0.91600000000000004</c:v>
                </c:pt>
                <c:pt idx="927">
                  <c:v>0.91700000000000004</c:v>
                </c:pt>
                <c:pt idx="928">
                  <c:v>0.91800000000000004</c:v>
                </c:pt>
                <c:pt idx="929">
                  <c:v>0.91900000000000004</c:v>
                </c:pt>
                <c:pt idx="930">
                  <c:v>0.92</c:v>
                </c:pt>
                <c:pt idx="931">
                  <c:v>0.92100000000000004</c:v>
                </c:pt>
                <c:pt idx="932">
                  <c:v>0.92200000000000004</c:v>
                </c:pt>
                <c:pt idx="933">
                  <c:v>0.92300000000000004</c:v>
                </c:pt>
                <c:pt idx="934">
                  <c:v>0.92400000000000004</c:v>
                </c:pt>
                <c:pt idx="935">
                  <c:v>0.92500000000000004</c:v>
                </c:pt>
                <c:pt idx="936">
                  <c:v>0.92600000000000005</c:v>
                </c:pt>
                <c:pt idx="937">
                  <c:v>0.92700000000000005</c:v>
                </c:pt>
                <c:pt idx="938">
                  <c:v>0.92800000000000005</c:v>
                </c:pt>
                <c:pt idx="939">
                  <c:v>0.92900000000000005</c:v>
                </c:pt>
                <c:pt idx="940">
                  <c:v>0.93</c:v>
                </c:pt>
                <c:pt idx="941">
                  <c:v>0.93100000000000005</c:v>
                </c:pt>
                <c:pt idx="942">
                  <c:v>0.93200000000000005</c:v>
                </c:pt>
                <c:pt idx="943">
                  <c:v>0.93300000000000005</c:v>
                </c:pt>
                <c:pt idx="944">
                  <c:v>0.93400000000000005</c:v>
                </c:pt>
                <c:pt idx="945">
                  <c:v>0.93500000000000005</c:v>
                </c:pt>
                <c:pt idx="946">
                  <c:v>0.93600000000000005</c:v>
                </c:pt>
                <c:pt idx="947">
                  <c:v>0.93700000000000006</c:v>
                </c:pt>
                <c:pt idx="948">
                  <c:v>0.93799999999999994</c:v>
                </c:pt>
                <c:pt idx="949">
                  <c:v>0.93899999999999995</c:v>
                </c:pt>
                <c:pt idx="950">
                  <c:v>0.94</c:v>
                </c:pt>
                <c:pt idx="951">
                  <c:v>0.94099999999999995</c:v>
                </c:pt>
                <c:pt idx="952">
                  <c:v>0.94199999999999995</c:v>
                </c:pt>
                <c:pt idx="953">
                  <c:v>0.94299999999999995</c:v>
                </c:pt>
                <c:pt idx="954">
                  <c:v>0.94399999999999995</c:v>
                </c:pt>
                <c:pt idx="955">
                  <c:v>0.94499999999999995</c:v>
                </c:pt>
                <c:pt idx="956">
                  <c:v>0.94599999999999995</c:v>
                </c:pt>
                <c:pt idx="957">
                  <c:v>0.94699999999999995</c:v>
                </c:pt>
                <c:pt idx="958">
                  <c:v>0.94799999999999995</c:v>
                </c:pt>
                <c:pt idx="959">
                  <c:v>0.94899999999999995</c:v>
                </c:pt>
                <c:pt idx="960">
                  <c:v>0.95</c:v>
                </c:pt>
                <c:pt idx="961">
                  <c:v>0.95099999999999996</c:v>
                </c:pt>
                <c:pt idx="962">
                  <c:v>0.95199999999999996</c:v>
                </c:pt>
                <c:pt idx="963">
                  <c:v>0.95299999999999996</c:v>
                </c:pt>
                <c:pt idx="964">
                  <c:v>0.95399999999999996</c:v>
                </c:pt>
                <c:pt idx="965">
                  <c:v>0.95499999999999996</c:v>
                </c:pt>
                <c:pt idx="966">
                  <c:v>0.95599999999999996</c:v>
                </c:pt>
                <c:pt idx="967">
                  <c:v>0.95699999999999996</c:v>
                </c:pt>
                <c:pt idx="968">
                  <c:v>0.95799999999999996</c:v>
                </c:pt>
                <c:pt idx="969">
                  <c:v>0.95899999999999996</c:v>
                </c:pt>
                <c:pt idx="970">
                  <c:v>0.96</c:v>
                </c:pt>
                <c:pt idx="971">
                  <c:v>0.96099999999999997</c:v>
                </c:pt>
                <c:pt idx="972">
                  <c:v>0.96199999999999997</c:v>
                </c:pt>
                <c:pt idx="973">
                  <c:v>0.96299999999999997</c:v>
                </c:pt>
                <c:pt idx="974">
                  <c:v>0.96399999999999997</c:v>
                </c:pt>
                <c:pt idx="975">
                  <c:v>0.96499999999999997</c:v>
                </c:pt>
                <c:pt idx="976">
                  <c:v>0.96599999999999997</c:v>
                </c:pt>
                <c:pt idx="977">
                  <c:v>0.96699999999999997</c:v>
                </c:pt>
                <c:pt idx="978">
                  <c:v>0.96799999999999997</c:v>
                </c:pt>
                <c:pt idx="979">
                  <c:v>0.96899999999999997</c:v>
                </c:pt>
                <c:pt idx="980">
                  <c:v>0.97</c:v>
                </c:pt>
                <c:pt idx="981">
                  <c:v>0.97099999999999997</c:v>
                </c:pt>
                <c:pt idx="982">
                  <c:v>0.97199999999999998</c:v>
                </c:pt>
                <c:pt idx="983">
                  <c:v>0.97299999999999998</c:v>
                </c:pt>
                <c:pt idx="984">
                  <c:v>0.97399999999999998</c:v>
                </c:pt>
                <c:pt idx="985">
                  <c:v>0.97499999999999998</c:v>
                </c:pt>
                <c:pt idx="986">
                  <c:v>0.97599999999999998</c:v>
                </c:pt>
                <c:pt idx="987">
                  <c:v>0.97699999999999998</c:v>
                </c:pt>
                <c:pt idx="988">
                  <c:v>0.97799999999999998</c:v>
                </c:pt>
                <c:pt idx="989">
                  <c:v>0.97899999999999998</c:v>
                </c:pt>
                <c:pt idx="990">
                  <c:v>0.98</c:v>
                </c:pt>
                <c:pt idx="991">
                  <c:v>0.98099999999999998</c:v>
                </c:pt>
                <c:pt idx="992">
                  <c:v>0.98199999999999998</c:v>
                </c:pt>
                <c:pt idx="993">
                  <c:v>0.98299999999999998</c:v>
                </c:pt>
                <c:pt idx="994">
                  <c:v>0.98399999999999999</c:v>
                </c:pt>
                <c:pt idx="995">
                  <c:v>0.98499999999999999</c:v>
                </c:pt>
                <c:pt idx="996">
                  <c:v>0.98599999999999999</c:v>
                </c:pt>
                <c:pt idx="997">
                  <c:v>0.98699999999999999</c:v>
                </c:pt>
                <c:pt idx="998">
                  <c:v>0.98799999999999999</c:v>
                </c:pt>
                <c:pt idx="999">
                  <c:v>0.98899999999999999</c:v>
                </c:pt>
                <c:pt idx="1000">
                  <c:v>0.99</c:v>
                </c:pt>
                <c:pt idx="1001">
                  <c:v>0.99099999999999999</c:v>
                </c:pt>
                <c:pt idx="1002">
                  <c:v>0.99199999999999999</c:v>
                </c:pt>
                <c:pt idx="1003">
                  <c:v>0.99299999999999999</c:v>
                </c:pt>
                <c:pt idx="1004">
                  <c:v>0.99399999999999999</c:v>
                </c:pt>
                <c:pt idx="1005">
                  <c:v>0.995</c:v>
                </c:pt>
                <c:pt idx="1006">
                  <c:v>0.996</c:v>
                </c:pt>
                <c:pt idx="1007">
                  <c:v>0.997</c:v>
                </c:pt>
                <c:pt idx="1008">
                  <c:v>0.998</c:v>
                </c:pt>
                <c:pt idx="1009">
                  <c:v>0.999</c:v>
                </c:pt>
                <c:pt idx="1010">
                  <c:v>1</c:v>
                </c:pt>
                <c:pt idx="1011">
                  <c:v>0.999</c:v>
                </c:pt>
                <c:pt idx="1012">
                  <c:v>0.998</c:v>
                </c:pt>
                <c:pt idx="1013">
                  <c:v>0.997</c:v>
                </c:pt>
                <c:pt idx="1014">
                  <c:v>0.996</c:v>
                </c:pt>
                <c:pt idx="1015">
                  <c:v>0.995</c:v>
                </c:pt>
                <c:pt idx="1016">
                  <c:v>0.99399999999999999</c:v>
                </c:pt>
                <c:pt idx="1017">
                  <c:v>0.99299999999999999</c:v>
                </c:pt>
                <c:pt idx="1018">
                  <c:v>0.99199999999999999</c:v>
                </c:pt>
                <c:pt idx="1019">
                  <c:v>0.99099999999999999</c:v>
                </c:pt>
                <c:pt idx="1020">
                  <c:v>0.99</c:v>
                </c:pt>
                <c:pt idx="1021">
                  <c:v>0.98899999999999999</c:v>
                </c:pt>
                <c:pt idx="1022">
                  <c:v>0.98799999999999999</c:v>
                </c:pt>
                <c:pt idx="1023">
                  <c:v>0.98699999999999999</c:v>
                </c:pt>
                <c:pt idx="1024">
                  <c:v>0.98599999999999999</c:v>
                </c:pt>
                <c:pt idx="1025">
                  <c:v>0.98499999999999999</c:v>
                </c:pt>
                <c:pt idx="1026">
                  <c:v>0.98399999999999999</c:v>
                </c:pt>
                <c:pt idx="1027">
                  <c:v>0.98299999999999998</c:v>
                </c:pt>
                <c:pt idx="1028">
                  <c:v>0.98199999999999998</c:v>
                </c:pt>
                <c:pt idx="1029">
                  <c:v>0.98099999999999998</c:v>
                </c:pt>
                <c:pt idx="1030">
                  <c:v>0.98</c:v>
                </c:pt>
                <c:pt idx="1031">
                  <c:v>0.97899999999999998</c:v>
                </c:pt>
                <c:pt idx="1032">
                  <c:v>0.97799999999999998</c:v>
                </c:pt>
                <c:pt idx="1033">
                  <c:v>0.97699999999999998</c:v>
                </c:pt>
                <c:pt idx="1034">
                  <c:v>0.97599999999999998</c:v>
                </c:pt>
                <c:pt idx="1035">
                  <c:v>0.97499999999999998</c:v>
                </c:pt>
                <c:pt idx="1036">
                  <c:v>0.97399999999999998</c:v>
                </c:pt>
                <c:pt idx="1037">
                  <c:v>0.97299999999999998</c:v>
                </c:pt>
                <c:pt idx="1038">
                  <c:v>0.97199999999999998</c:v>
                </c:pt>
                <c:pt idx="1039">
                  <c:v>0.97099999999999997</c:v>
                </c:pt>
                <c:pt idx="1040">
                  <c:v>0.97</c:v>
                </c:pt>
                <c:pt idx="1041">
                  <c:v>0.96899999999999997</c:v>
                </c:pt>
                <c:pt idx="1042">
                  <c:v>0.96799999999999997</c:v>
                </c:pt>
                <c:pt idx="1043">
                  <c:v>0.96699999999999997</c:v>
                </c:pt>
                <c:pt idx="1044">
                  <c:v>0.96599999999999997</c:v>
                </c:pt>
                <c:pt idx="1045">
                  <c:v>0.96499999999999997</c:v>
                </c:pt>
                <c:pt idx="1046">
                  <c:v>0.96399999999999997</c:v>
                </c:pt>
                <c:pt idx="1047">
                  <c:v>0.96299999999999997</c:v>
                </c:pt>
                <c:pt idx="1048">
                  <c:v>0.96199999999999997</c:v>
                </c:pt>
                <c:pt idx="1049">
                  <c:v>0.96099999999999997</c:v>
                </c:pt>
                <c:pt idx="1050">
                  <c:v>0.96</c:v>
                </c:pt>
                <c:pt idx="1051">
                  <c:v>0.95899999999999996</c:v>
                </c:pt>
                <c:pt idx="1052">
                  <c:v>0.95799999999999996</c:v>
                </c:pt>
                <c:pt idx="1053">
                  <c:v>0.95699999999999996</c:v>
                </c:pt>
                <c:pt idx="1054">
                  <c:v>0.95599999999999996</c:v>
                </c:pt>
                <c:pt idx="1055">
                  <c:v>0.95499999999999996</c:v>
                </c:pt>
                <c:pt idx="1056">
                  <c:v>0.95399999999999996</c:v>
                </c:pt>
                <c:pt idx="1057">
                  <c:v>0.95299999999999996</c:v>
                </c:pt>
                <c:pt idx="1058">
                  <c:v>0.95199999999999996</c:v>
                </c:pt>
                <c:pt idx="1059">
                  <c:v>0.95099999999999996</c:v>
                </c:pt>
                <c:pt idx="1060">
                  <c:v>0.95</c:v>
                </c:pt>
                <c:pt idx="1061">
                  <c:v>0.94899999999999995</c:v>
                </c:pt>
                <c:pt idx="1062">
                  <c:v>0.94799999999999995</c:v>
                </c:pt>
                <c:pt idx="1063">
                  <c:v>0.94699999999999995</c:v>
                </c:pt>
                <c:pt idx="1064">
                  <c:v>0.94599999999999995</c:v>
                </c:pt>
                <c:pt idx="1065">
                  <c:v>0.94499999999999995</c:v>
                </c:pt>
                <c:pt idx="1066">
                  <c:v>0.94399999999999995</c:v>
                </c:pt>
                <c:pt idx="1067">
                  <c:v>0.94299999999999995</c:v>
                </c:pt>
                <c:pt idx="1068">
                  <c:v>0.94199999999999995</c:v>
                </c:pt>
                <c:pt idx="1069">
                  <c:v>0.94099999999999995</c:v>
                </c:pt>
                <c:pt idx="1070">
                  <c:v>0.94</c:v>
                </c:pt>
                <c:pt idx="1071">
                  <c:v>0.93899999999999995</c:v>
                </c:pt>
                <c:pt idx="1072">
                  <c:v>0.93799999999999994</c:v>
                </c:pt>
                <c:pt idx="1073">
                  <c:v>0.93700000000000006</c:v>
                </c:pt>
                <c:pt idx="1074">
                  <c:v>0.93600000000000005</c:v>
                </c:pt>
                <c:pt idx="1075">
                  <c:v>0.93500000000000005</c:v>
                </c:pt>
                <c:pt idx="1076">
                  <c:v>0.93400000000000005</c:v>
                </c:pt>
                <c:pt idx="1077">
                  <c:v>0.93300000000000005</c:v>
                </c:pt>
                <c:pt idx="1078">
                  <c:v>0.93200000000000005</c:v>
                </c:pt>
                <c:pt idx="1079">
                  <c:v>0.93100000000000005</c:v>
                </c:pt>
                <c:pt idx="1080">
                  <c:v>0.93</c:v>
                </c:pt>
                <c:pt idx="1081">
                  <c:v>0.92900000000000005</c:v>
                </c:pt>
                <c:pt idx="1082">
                  <c:v>0.92800000000000005</c:v>
                </c:pt>
                <c:pt idx="1083">
                  <c:v>0.92700000000000005</c:v>
                </c:pt>
                <c:pt idx="1084">
                  <c:v>0.92600000000000005</c:v>
                </c:pt>
                <c:pt idx="1085">
                  <c:v>0.92500000000000004</c:v>
                </c:pt>
                <c:pt idx="1086">
                  <c:v>0.92400000000000004</c:v>
                </c:pt>
                <c:pt idx="1087">
                  <c:v>0.92300000000000004</c:v>
                </c:pt>
                <c:pt idx="1088">
                  <c:v>0.92200000000000004</c:v>
                </c:pt>
                <c:pt idx="1089">
                  <c:v>0.92100000000000004</c:v>
                </c:pt>
                <c:pt idx="1090">
                  <c:v>0.92</c:v>
                </c:pt>
                <c:pt idx="1091">
                  <c:v>0.91900000000000004</c:v>
                </c:pt>
                <c:pt idx="1092">
                  <c:v>0.91800000000000004</c:v>
                </c:pt>
                <c:pt idx="1093">
                  <c:v>0.91700000000000004</c:v>
                </c:pt>
                <c:pt idx="1094">
                  <c:v>0.91600000000000004</c:v>
                </c:pt>
                <c:pt idx="1095">
                  <c:v>0.91500000000000004</c:v>
                </c:pt>
                <c:pt idx="1096">
                  <c:v>0.91400000000000003</c:v>
                </c:pt>
                <c:pt idx="1097">
                  <c:v>0.91300000000000003</c:v>
                </c:pt>
                <c:pt idx="1098">
                  <c:v>0.91200000000000003</c:v>
                </c:pt>
                <c:pt idx="1099">
                  <c:v>0.91100000000000003</c:v>
                </c:pt>
                <c:pt idx="1100">
                  <c:v>0.91</c:v>
                </c:pt>
                <c:pt idx="1101">
                  <c:v>0.90900000000000003</c:v>
                </c:pt>
                <c:pt idx="1102">
                  <c:v>0.90800000000000003</c:v>
                </c:pt>
                <c:pt idx="1103">
                  <c:v>0.90700000000000003</c:v>
                </c:pt>
                <c:pt idx="1104">
                  <c:v>0.90600000000000003</c:v>
                </c:pt>
                <c:pt idx="1105">
                  <c:v>0.90500000000000003</c:v>
                </c:pt>
                <c:pt idx="1106">
                  <c:v>0.90400000000000003</c:v>
                </c:pt>
                <c:pt idx="1107">
                  <c:v>0.90300000000000002</c:v>
                </c:pt>
                <c:pt idx="1108">
                  <c:v>0.90200000000000002</c:v>
                </c:pt>
                <c:pt idx="1109">
                  <c:v>0.90100000000000002</c:v>
                </c:pt>
                <c:pt idx="1110">
                  <c:v>0.9</c:v>
                </c:pt>
                <c:pt idx="1111">
                  <c:v>0.89900000000000002</c:v>
                </c:pt>
                <c:pt idx="1112">
                  <c:v>0.89800000000000002</c:v>
                </c:pt>
                <c:pt idx="1113">
                  <c:v>0.89700000000000002</c:v>
                </c:pt>
                <c:pt idx="1114">
                  <c:v>0.89600000000000002</c:v>
                </c:pt>
                <c:pt idx="1115">
                  <c:v>0.89500000000000002</c:v>
                </c:pt>
                <c:pt idx="1116">
                  <c:v>0.89400000000000002</c:v>
                </c:pt>
                <c:pt idx="1117">
                  <c:v>0.89300000000000002</c:v>
                </c:pt>
                <c:pt idx="1118">
                  <c:v>0.89200000000000002</c:v>
                </c:pt>
                <c:pt idx="1119">
                  <c:v>0.89100000000000001</c:v>
                </c:pt>
                <c:pt idx="1120">
                  <c:v>0.89</c:v>
                </c:pt>
                <c:pt idx="1121">
                  <c:v>0.88900000000000001</c:v>
                </c:pt>
                <c:pt idx="1122">
                  <c:v>0.88800000000000001</c:v>
                </c:pt>
                <c:pt idx="1123">
                  <c:v>0.88700000000000001</c:v>
                </c:pt>
                <c:pt idx="1124">
                  <c:v>0.88600000000000001</c:v>
                </c:pt>
                <c:pt idx="1125">
                  <c:v>0.88500000000000001</c:v>
                </c:pt>
                <c:pt idx="1126">
                  <c:v>0.88400000000000001</c:v>
                </c:pt>
                <c:pt idx="1127">
                  <c:v>0.88300000000000001</c:v>
                </c:pt>
                <c:pt idx="1128">
                  <c:v>0.88200000000000001</c:v>
                </c:pt>
                <c:pt idx="1129">
                  <c:v>0.88100000000000001</c:v>
                </c:pt>
                <c:pt idx="1130">
                  <c:v>0.88</c:v>
                </c:pt>
                <c:pt idx="1131">
                  <c:v>0.879</c:v>
                </c:pt>
                <c:pt idx="1132">
                  <c:v>0.878</c:v>
                </c:pt>
                <c:pt idx="1133">
                  <c:v>0.877</c:v>
                </c:pt>
                <c:pt idx="1134">
                  <c:v>0.876</c:v>
                </c:pt>
                <c:pt idx="1135">
                  <c:v>0.875</c:v>
                </c:pt>
                <c:pt idx="1136">
                  <c:v>0.874</c:v>
                </c:pt>
                <c:pt idx="1137">
                  <c:v>0.873</c:v>
                </c:pt>
                <c:pt idx="1138">
                  <c:v>0.872</c:v>
                </c:pt>
                <c:pt idx="1139">
                  <c:v>0.871</c:v>
                </c:pt>
                <c:pt idx="1140">
                  <c:v>0.87</c:v>
                </c:pt>
                <c:pt idx="1141">
                  <c:v>0.86899999999999999</c:v>
                </c:pt>
                <c:pt idx="1142">
                  <c:v>0.86799999999999999</c:v>
                </c:pt>
                <c:pt idx="1143">
                  <c:v>0.86699999999999999</c:v>
                </c:pt>
                <c:pt idx="1144">
                  <c:v>0.86599999999999999</c:v>
                </c:pt>
                <c:pt idx="1145">
                  <c:v>0.86499999999999999</c:v>
                </c:pt>
                <c:pt idx="1146">
                  <c:v>0.86399999999999999</c:v>
                </c:pt>
                <c:pt idx="1147">
                  <c:v>0.86299999999999999</c:v>
                </c:pt>
                <c:pt idx="1148">
                  <c:v>0.86199999999999999</c:v>
                </c:pt>
                <c:pt idx="1149">
                  <c:v>0.86099999999999999</c:v>
                </c:pt>
                <c:pt idx="1150">
                  <c:v>0.86</c:v>
                </c:pt>
                <c:pt idx="1151">
                  <c:v>0.85899999999999999</c:v>
                </c:pt>
                <c:pt idx="1152">
                  <c:v>0.85799999999999998</c:v>
                </c:pt>
                <c:pt idx="1153">
                  <c:v>0.85699999999999998</c:v>
                </c:pt>
                <c:pt idx="1154">
                  <c:v>0.85599999999999998</c:v>
                </c:pt>
                <c:pt idx="1155">
                  <c:v>0.85499999999999998</c:v>
                </c:pt>
                <c:pt idx="1156">
                  <c:v>0.85399999999999998</c:v>
                </c:pt>
                <c:pt idx="1157">
                  <c:v>0.85299999999999998</c:v>
                </c:pt>
                <c:pt idx="1158">
                  <c:v>0.85199999999999998</c:v>
                </c:pt>
                <c:pt idx="1159">
                  <c:v>0.85099999999999998</c:v>
                </c:pt>
                <c:pt idx="1160">
                  <c:v>0.85</c:v>
                </c:pt>
                <c:pt idx="1161">
                  <c:v>0.84899999999999998</c:v>
                </c:pt>
                <c:pt idx="1162">
                  <c:v>0.84799999999999998</c:v>
                </c:pt>
                <c:pt idx="1163">
                  <c:v>0.84699999999999998</c:v>
                </c:pt>
                <c:pt idx="1164">
                  <c:v>0.84599999999999997</c:v>
                </c:pt>
                <c:pt idx="1165">
                  <c:v>0.84499999999999997</c:v>
                </c:pt>
                <c:pt idx="1166">
                  <c:v>0.84399999999999997</c:v>
                </c:pt>
                <c:pt idx="1167">
                  <c:v>0.84299999999999997</c:v>
                </c:pt>
                <c:pt idx="1168">
                  <c:v>0.84199999999999997</c:v>
                </c:pt>
                <c:pt idx="1169">
                  <c:v>0.84099999999999997</c:v>
                </c:pt>
                <c:pt idx="1170">
                  <c:v>0.84</c:v>
                </c:pt>
                <c:pt idx="1171">
                  <c:v>0.83899999999999997</c:v>
                </c:pt>
                <c:pt idx="1172">
                  <c:v>0.83799999999999997</c:v>
                </c:pt>
                <c:pt idx="1173">
                  <c:v>0.83699999999999997</c:v>
                </c:pt>
                <c:pt idx="1174">
                  <c:v>0.83599999999999997</c:v>
                </c:pt>
                <c:pt idx="1175">
                  <c:v>0.83499999999999996</c:v>
                </c:pt>
                <c:pt idx="1176">
                  <c:v>0.83399999999999996</c:v>
                </c:pt>
                <c:pt idx="1177">
                  <c:v>0.83299999999999996</c:v>
                </c:pt>
                <c:pt idx="1178">
                  <c:v>0.83199999999999996</c:v>
                </c:pt>
                <c:pt idx="1179">
                  <c:v>0.83099999999999996</c:v>
                </c:pt>
                <c:pt idx="1180">
                  <c:v>0.83</c:v>
                </c:pt>
                <c:pt idx="1181">
                  <c:v>0.82899999999999996</c:v>
                </c:pt>
                <c:pt idx="1182">
                  <c:v>0.82799999999999996</c:v>
                </c:pt>
                <c:pt idx="1183">
                  <c:v>0.82699999999999996</c:v>
                </c:pt>
                <c:pt idx="1184">
                  <c:v>0.82599999999999996</c:v>
                </c:pt>
                <c:pt idx="1185">
                  <c:v>0.82499999999999996</c:v>
                </c:pt>
                <c:pt idx="1186">
                  <c:v>0.82399999999999995</c:v>
                </c:pt>
                <c:pt idx="1187">
                  <c:v>0.82299999999999995</c:v>
                </c:pt>
                <c:pt idx="1188">
                  <c:v>0.82199999999999995</c:v>
                </c:pt>
                <c:pt idx="1189">
                  <c:v>0.82099999999999995</c:v>
                </c:pt>
                <c:pt idx="1190">
                  <c:v>0.82</c:v>
                </c:pt>
                <c:pt idx="1191">
                  <c:v>0.81899999999999995</c:v>
                </c:pt>
                <c:pt idx="1192">
                  <c:v>0.81799999999999995</c:v>
                </c:pt>
                <c:pt idx="1193">
                  <c:v>0.81699999999999995</c:v>
                </c:pt>
                <c:pt idx="1194">
                  <c:v>0.81599999999999995</c:v>
                </c:pt>
                <c:pt idx="1195">
                  <c:v>0.81499999999999995</c:v>
                </c:pt>
                <c:pt idx="1196">
                  <c:v>0.81399999999999995</c:v>
                </c:pt>
                <c:pt idx="1197">
                  <c:v>0.81299999999999994</c:v>
                </c:pt>
                <c:pt idx="1198">
                  <c:v>0.81200000000000006</c:v>
                </c:pt>
                <c:pt idx="1199">
                  <c:v>0.81100000000000005</c:v>
                </c:pt>
                <c:pt idx="1200">
                  <c:v>0.81</c:v>
                </c:pt>
                <c:pt idx="1201">
                  <c:v>0.80900000000000005</c:v>
                </c:pt>
                <c:pt idx="1202">
                  <c:v>0.80800000000000005</c:v>
                </c:pt>
                <c:pt idx="1203">
                  <c:v>0.80700000000000005</c:v>
                </c:pt>
                <c:pt idx="1204">
                  <c:v>0.80600000000000005</c:v>
                </c:pt>
                <c:pt idx="1205">
                  <c:v>0.80500000000000005</c:v>
                </c:pt>
                <c:pt idx="1206">
                  <c:v>0.80400000000000005</c:v>
                </c:pt>
                <c:pt idx="1207">
                  <c:v>0.80300000000000005</c:v>
                </c:pt>
                <c:pt idx="1208">
                  <c:v>0.80200000000000005</c:v>
                </c:pt>
                <c:pt idx="1209">
                  <c:v>0.80100000000000005</c:v>
                </c:pt>
                <c:pt idx="1210">
                  <c:v>0.8</c:v>
                </c:pt>
                <c:pt idx="1211">
                  <c:v>0.79900000000000004</c:v>
                </c:pt>
                <c:pt idx="1212">
                  <c:v>0.79800000000000004</c:v>
                </c:pt>
                <c:pt idx="1213">
                  <c:v>0.79700000000000004</c:v>
                </c:pt>
                <c:pt idx="1214">
                  <c:v>0.79600000000000004</c:v>
                </c:pt>
                <c:pt idx="1215">
                  <c:v>0.79500000000000004</c:v>
                </c:pt>
                <c:pt idx="1216">
                  <c:v>0.79400000000000004</c:v>
                </c:pt>
                <c:pt idx="1217">
                  <c:v>0.79300000000000004</c:v>
                </c:pt>
                <c:pt idx="1218">
                  <c:v>0.79200000000000004</c:v>
                </c:pt>
                <c:pt idx="1219">
                  <c:v>0.79100000000000004</c:v>
                </c:pt>
                <c:pt idx="1220">
                  <c:v>0.79</c:v>
                </c:pt>
                <c:pt idx="1221">
                  <c:v>0.78900000000000003</c:v>
                </c:pt>
                <c:pt idx="1222">
                  <c:v>0.78800000000000003</c:v>
                </c:pt>
                <c:pt idx="1223">
                  <c:v>0.78700000000000003</c:v>
                </c:pt>
                <c:pt idx="1224">
                  <c:v>0.78600000000000003</c:v>
                </c:pt>
                <c:pt idx="1225">
                  <c:v>0.78500000000000003</c:v>
                </c:pt>
                <c:pt idx="1226">
                  <c:v>0.78400000000000003</c:v>
                </c:pt>
                <c:pt idx="1227">
                  <c:v>0.78300000000000003</c:v>
                </c:pt>
                <c:pt idx="1228">
                  <c:v>0.78200000000000003</c:v>
                </c:pt>
                <c:pt idx="1229">
                  <c:v>0.78100000000000003</c:v>
                </c:pt>
                <c:pt idx="1230">
                  <c:v>0.78</c:v>
                </c:pt>
                <c:pt idx="1231">
                  <c:v>0.77900000000000003</c:v>
                </c:pt>
                <c:pt idx="1232">
                  <c:v>0.77800000000000002</c:v>
                </c:pt>
                <c:pt idx="1233">
                  <c:v>0.77700000000000002</c:v>
                </c:pt>
                <c:pt idx="1234">
                  <c:v>0.77600000000000002</c:v>
                </c:pt>
                <c:pt idx="1235">
                  <c:v>0.77500000000000002</c:v>
                </c:pt>
                <c:pt idx="1236">
                  <c:v>0.77400000000000002</c:v>
                </c:pt>
                <c:pt idx="1237">
                  <c:v>0.77300000000000002</c:v>
                </c:pt>
                <c:pt idx="1238">
                  <c:v>0.77200000000000002</c:v>
                </c:pt>
                <c:pt idx="1239">
                  <c:v>0.77100000000000002</c:v>
                </c:pt>
                <c:pt idx="1240">
                  <c:v>0.77</c:v>
                </c:pt>
                <c:pt idx="1241">
                  <c:v>0.76900000000000002</c:v>
                </c:pt>
                <c:pt idx="1242">
                  <c:v>0.76800000000000002</c:v>
                </c:pt>
                <c:pt idx="1243">
                  <c:v>0.76700000000000002</c:v>
                </c:pt>
                <c:pt idx="1244">
                  <c:v>0.76600000000000001</c:v>
                </c:pt>
                <c:pt idx="1245">
                  <c:v>0.76500000000000001</c:v>
                </c:pt>
                <c:pt idx="1246">
                  <c:v>0.76400000000000001</c:v>
                </c:pt>
                <c:pt idx="1247">
                  <c:v>0.76300000000000001</c:v>
                </c:pt>
                <c:pt idx="1248">
                  <c:v>0.76200000000000001</c:v>
                </c:pt>
                <c:pt idx="1249">
                  <c:v>0.76100000000000001</c:v>
                </c:pt>
                <c:pt idx="1250">
                  <c:v>0.76</c:v>
                </c:pt>
                <c:pt idx="1251">
                  <c:v>0.75900000000000001</c:v>
                </c:pt>
                <c:pt idx="1252">
                  <c:v>0.75800000000000001</c:v>
                </c:pt>
                <c:pt idx="1253">
                  <c:v>0.75700000000000001</c:v>
                </c:pt>
                <c:pt idx="1254">
                  <c:v>0.75600000000000001</c:v>
                </c:pt>
                <c:pt idx="1255">
                  <c:v>0.755</c:v>
                </c:pt>
                <c:pt idx="1256">
                  <c:v>0.754</c:v>
                </c:pt>
                <c:pt idx="1257">
                  <c:v>0.753</c:v>
                </c:pt>
                <c:pt idx="1258">
                  <c:v>0.752</c:v>
                </c:pt>
                <c:pt idx="1259">
                  <c:v>0.751</c:v>
                </c:pt>
                <c:pt idx="1260">
                  <c:v>0.75</c:v>
                </c:pt>
                <c:pt idx="1261">
                  <c:v>0.749</c:v>
                </c:pt>
                <c:pt idx="1262">
                  <c:v>0.748</c:v>
                </c:pt>
                <c:pt idx="1263">
                  <c:v>0.747</c:v>
                </c:pt>
                <c:pt idx="1264">
                  <c:v>0.746</c:v>
                </c:pt>
                <c:pt idx="1265">
                  <c:v>0.745</c:v>
                </c:pt>
                <c:pt idx="1266">
                  <c:v>0.74399999999999999</c:v>
                </c:pt>
                <c:pt idx="1267">
                  <c:v>0.74299999999999999</c:v>
                </c:pt>
                <c:pt idx="1268">
                  <c:v>0.74199999999999999</c:v>
                </c:pt>
                <c:pt idx="1269">
                  <c:v>0.74099999999999999</c:v>
                </c:pt>
                <c:pt idx="1270">
                  <c:v>0.74</c:v>
                </c:pt>
                <c:pt idx="1271">
                  <c:v>0.73899999999999999</c:v>
                </c:pt>
                <c:pt idx="1272">
                  <c:v>0.73799999999999999</c:v>
                </c:pt>
                <c:pt idx="1273">
                  <c:v>0.73699999999999999</c:v>
                </c:pt>
                <c:pt idx="1274">
                  <c:v>0.73599999999999999</c:v>
                </c:pt>
                <c:pt idx="1275">
                  <c:v>0.73499999999999999</c:v>
                </c:pt>
                <c:pt idx="1276">
                  <c:v>0.73399999999999999</c:v>
                </c:pt>
                <c:pt idx="1277">
                  <c:v>0.73299999999999998</c:v>
                </c:pt>
                <c:pt idx="1278">
                  <c:v>0.73199999999999998</c:v>
                </c:pt>
                <c:pt idx="1279">
                  <c:v>0.73099999999999998</c:v>
                </c:pt>
                <c:pt idx="1280">
                  <c:v>0.73</c:v>
                </c:pt>
                <c:pt idx="1281">
                  <c:v>0.72899999999999998</c:v>
                </c:pt>
                <c:pt idx="1282">
                  <c:v>0.72799999999999998</c:v>
                </c:pt>
                <c:pt idx="1283">
                  <c:v>0.72699999999999998</c:v>
                </c:pt>
                <c:pt idx="1284">
                  <c:v>0.72599999999999998</c:v>
                </c:pt>
                <c:pt idx="1285">
                  <c:v>0.72499999999999998</c:v>
                </c:pt>
                <c:pt idx="1286">
                  <c:v>0.72399999999999998</c:v>
                </c:pt>
                <c:pt idx="1287">
                  <c:v>0.72299999999999998</c:v>
                </c:pt>
                <c:pt idx="1288">
                  <c:v>0.72199999999999998</c:v>
                </c:pt>
                <c:pt idx="1289">
                  <c:v>0.72099999999999997</c:v>
                </c:pt>
                <c:pt idx="1290">
                  <c:v>0.72</c:v>
                </c:pt>
                <c:pt idx="1291">
                  <c:v>0.71899999999999997</c:v>
                </c:pt>
                <c:pt idx="1292">
                  <c:v>0.71799999999999997</c:v>
                </c:pt>
                <c:pt idx="1293">
                  <c:v>0.71699999999999997</c:v>
                </c:pt>
                <c:pt idx="1294">
                  <c:v>0.71599999999999997</c:v>
                </c:pt>
                <c:pt idx="1295">
                  <c:v>0.71499999999999997</c:v>
                </c:pt>
                <c:pt idx="1296">
                  <c:v>0.71399999999999997</c:v>
                </c:pt>
                <c:pt idx="1297">
                  <c:v>0.71299999999999997</c:v>
                </c:pt>
                <c:pt idx="1298">
                  <c:v>0.71199999999999997</c:v>
                </c:pt>
                <c:pt idx="1299">
                  <c:v>0.71099999999999997</c:v>
                </c:pt>
                <c:pt idx="1300">
                  <c:v>0.71</c:v>
                </c:pt>
                <c:pt idx="1301">
                  <c:v>0.70899999999999996</c:v>
                </c:pt>
                <c:pt idx="1302">
                  <c:v>0.70799999999999996</c:v>
                </c:pt>
                <c:pt idx="1303">
                  <c:v>0.70699999999999996</c:v>
                </c:pt>
                <c:pt idx="1304">
                  <c:v>0.70599999999999996</c:v>
                </c:pt>
                <c:pt idx="1305">
                  <c:v>0.70499999999999996</c:v>
                </c:pt>
                <c:pt idx="1306">
                  <c:v>0.70399999999999996</c:v>
                </c:pt>
                <c:pt idx="1307">
                  <c:v>0.70299999999999996</c:v>
                </c:pt>
                <c:pt idx="1308">
                  <c:v>0.70199999999999996</c:v>
                </c:pt>
                <c:pt idx="1309">
                  <c:v>0.70099999999999996</c:v>
                </c:pt>
                <c:pt idx="1310">
                  <c:v>0.7</c:v>
                </c:pt>
                <c:pt idx="1311">
                  <c:v>0.69899999999999995</c:v>
                </c:pt>
                <c:pt idx="1312">
                  <c:v>0.69799999999999995</c:v>
                </c:pt>
                <c:pt idx="1313">
                  <c:v>0.69699999999999995</c:v>
                </c:pt>
                <c:pt idx="1314">
                  <c:v>0.69599999999999995</c:v>
                </c:pt>
                <c:pt idx="1315">
                  <c:v>0.69499999999999995</c:v>
                </c:pt>
                <c:pt idx="1316">
                  <c:v>0.69399999999999995</c:v>
                </c:pt>
                <c:pt idx="1317">
                  <c:v>0.69299999999999995</c:v>
                </c:pt>
                <c:pt idx="1318">
                  <c:v>0.69199999999999995</c:v>
                </c:pt>
                <c:pt idx="1319">
                  <c:v>0.69099999999999995</c:v>
                </c:pt>
                <c:pt idx="1320">
                  <c:v>0.69</c:v>
                </c:pt>
                <c:pt idx="1321">
                  <c:v>0.68899999999999995</c:v>
                </c:pt>
                <c:pt idx="1322">
                  <c:v>0.68799999999999994</c:v>
                </c:pt>
                <c:pt idx="1323">
                  <c:v>0.68700000000000006</c:v>
                </c:pt>
                <c:pt idx="1324">
                  <c:v>0.68600000000000005</c:v>
                </c:pt>
                <c:pt idx="1325">
                  <c:v>0.68500000000000005</c:v>
                </c:pt>
                <c:pt idx="1326">
                  <c:v>0.68400000000000005</c:v>
                </c:pt>
                <c:pt idx="1327">
                  <c:v>0.68300000000000005</c:v>
                </c:pt>
                <c:pt idx="1328">
                  <c:v>0.68200000000000005</c:v>
                </c:pt>
                <c:pt idx="1329">
                  <c:v>0.68100000000000005</c:v>
                </c:pt>
                <c:pt idx="1330">
                  <c:v>0.68</c:v>
                </c:pt>
                <c:pt idx="1331">
                  <c:v>0.67900000000000005</c:v>
                </c:pt>
                <c:pt idx="1332">
                  <c:v>0.67800000000000005</c:v>
                </c:pt>
                <c:pt idx="1333">
                  <c:v>0.67700000000000005</c:v>
                </c:pt>
                <c:pt idx="1334">
                  <c:v>0.67600000000000005</c:v>
                </c:pt>
                <c:pt idx="1335">
                  <c:v>0.67500000000000004</c:v>
                </c:pt>
                <c:pt idx="1336">
                  <c:v>0.67400000000000004</c:v>
                </c:pt>
                <c:pt idx="1337">
                  <c:v>0.67300000000000004</c:v>
                </c:pt>
                <c:pt idx="1338">
                  <c:v>0.67200000000000004</c:v>
                </c:pt>
                <c:pt idx="1339">
                  <c:v>0.67100000000000004</c:v>
                </c:pt>
                <c:pt idx="1340">
                  <c:v>0.67</c:v>
                </c:pt>
                <c:pt idx="1341">
                  <c:v>0.66900000000000004</c:v>
                </c:pt>
                <c:pt idx="1342">
                  <c:v>0.66800000000000004</c:v>
                </c:pt>
                <c:pt idx="1343">
                  <c:v>0.66700000000000004</c:v>
                </c:pt>
                <c:pt idx="1344">
                  <c:v>0.66600000000000004</c:v>
                </c:pt>
                <c:pt idx="1345">
                  <c:v>0.66500000000000004</c:v>
                </c:pt>
                <c:pt idx="1346">
                  <c:v>0.66400000000000003</c:v>
                </c:pt>
                <c:pt idx="1347">
                  <c:v>0.66300000000000003</c:v>
                </c:pt>
                <c:pt idx="1348">
                  <c:v>0.66200000000000003</c:v>
                </c:pt>
                <c:pt idx="1349">
                  <c:v>0.66100000000000003</c:v>
                </c:pt>
                <c:pt idx="1350">
                  <c:v>0.66</c:v>
                </c:pt>
                <c:pt idx="1351">
                  <c:v>0.65900000000000003</c:v>
                </c:pt>
                <c:pt idx="1352">
                  <c:v>0.65800000000000003</c:v>
                </c:pt>
                <c:pt idx="1353">
                  <c:v>0.65700000000000003</c:v>
                </c:pt>
                <c:pt idx="1354">
                  <c:v>0.65600000000000003</c:v>
                </c:pt>
                <c:pt idx="1355">
                  <c:v>0.65500000000000003</c:v>
                </c:pt>
                <c:pt idx="1356">
                  <c:v>0.65400000000000003</c:v>
                </c:pt>
                <c:pt idx="1357">
                  <c:v>0.65300000000000002</c:v>
                </c:pt>
                <c:pt idx="1358">
                  <c:v>0.65200000000000002</c:v>
                </c:pt>
                <c:pt idx="1359">
                  <c:v>0.65100000000000002</c:v>
                </c:pt>
                <c:pt idx="1360">
                  <c:v>0.65</c:v>
                </c:pt>
                <c:pt idx="1361">
                  <c:v>0.64900000000000002</c:v>
                </c:pt>
                <c:pt idx="1362">
                  <c:v>0.64800000000000002</c:v>
                </c:pt>
                <c:pt idx="1363">
                  <c:v>0.64700000000000002</c:v>
                </c:pt>
                <c:pt idx="1364">
                  <c:v>0.64600000000000002</c:v>
                </c:pt>
                <c:pt idx="1365">
                  <c:v>0.64500000000000002</c:v>
                </c:pt>
                <c:pt idx="1366">
                  <c:v>0.64400000000000002</c:v>
                </c:pt>
                <c:pt idx="1367">
                  <c:v>0.64300000000000002</c:v>
                </c:pt>
                <c:pt idx="1368">
                  <c:v>0.64200000000000002</c:v>
                </c:pt>
                <c:pt idx="1369">
                  <c:v>0.64100000000000001</c:v>
                </c:pt>
                <c:pt idx="1370">
                  <c:v>0.64</c:v>
                </c:pt>
                <c:pt idx="1371">
                  <c:v>0.63900000000000001</c:v>
                </c:pt>
                <c:pt idx="1372">
                  <c:v>0.63800000000000001</c:v>
                </c:pt>
                <c:pt idx="1373">
                  <c:v>0.63700000000000001</c:v>
                </c:pt>
                <c:pt idx="1374">
                  <c:v>0.63600000000000001</c:v>
                </c:pt>
                <c:pt idx="1375">
                  <c:v>0.63500000000000001</c:v>
                </c:pt>
                <c:pt idx="1376">
                  <c:v>0.63400000000000001</c:v>
                </c:pt>
                <c:pt idx="1377">
                  <c:v>0.63300000000000001</c:v>
                </c:pt>
                <c:pt idx="1378">
                  <c:v>0.63200000000000001</c:v>
                </c:pt>
                <c:pt idx="1379">
                  <c:v>0.63100000000000001</c:v>
                </c:pt>
                <c:pt idx="1380">
                  <c:v>0.63</c:v>
                </c:pt>
                <c:pt idx="1381">
                  <c:v>0.629</c:v>
                </c:pt>
                <c:pt idx="1382">
                  <c:v>0.628</c:v>
                </c:pt>
                <c:pt idx="1383">
                  <c:v>0.627</c:v>
                </c:pt>
                <c:pt idx="1384">
                  <c:v>0.626</c:v>
                </c:pt>
                <c:pt idx="1385">
                  <c:v>0.625</c:v>
                </c:pt>
                <c:pt idx="1386">
                  <c:v>0.624</c:v>
                </c:pt>
                <c:pt idx="1387">
                  <c:v>0.623</c:v>
                </c:pt>
                <c:pt idx="1388">
                  <c:v>0.622</c:v>
                </c:pt>
                <c:pt idx="1389">
                  <c:v>0.621</c:v>
                </c:pt>
                <c:pt idx="1390">
                  <c:v>0.62</c:v>
                </c:pt>
                <c:pt idx="1391">
                  <c:v>0.61899999999999999</c:v>
                </c:pt>
                <c:pt idx="1392">
                  <c:v>0.61799999999999999</c:v>
                </c:pt>
                <c:pt idx="1393">
                  <c:v>0.61699999999999999</c:v>
                </c:pt>
                <c:pt idx="1394">
                  <c:v>0.61599999999999999</c:v>
                </c:pt>
                <c:pt idx="1395">
                  <c:v>0.61499999999999999</c:v>
                </c:pt>
                <c:pt idx="1396">
                  <c:v>0.61399999999999999</c:v>
                </c:pt>
                <c:pt idx="1397">
                  <c:v>0.61299999999999999</c:v>
                </c:pt>
                <c:pt idx="1398">
                  <c:v>0.61199999999999999</c:v>
                </c:pt>
                <c:pt idx="1399">
                  <c:v>0.61099999999999999</c:v>
                </c:pt>
                <c:pt idx="1400">
                  <c:v>0.61</c:v>
                </c:pt>
                <c:pt idx="1401">
                  <c:v>0.60899999999999999</c:v>
                </c:pt>
                <c:pt idx="1402">
                  <c:v>0.60799999999999998</c:v>
                </c:pt>
                <c:pt idx="1403">
                  <c:v>0.60699999999999998</c:v>
                </c:pt>
                <c:pt idx="1404">
                  <c:v>0.60599999999999998</c:v>
                </c:pt>
                <c:pt idx="1405">
                  <c:v>0.60499999999999998</c:v>
                </c:pt>
                <c:pt idx="1406">
                  <c:v>0.60399999999999998</c:v>
                </c:pt>
                <c:pt idx="1407">
                  <c:v>0.60299999999999998</c:v>
                </c:pt>
                <c:pt idx="1408">
                  <c:v>0.60199999999999998</c:v>
                </c:pt>
                <c:pt idx="1409">
                  <c:v>0.60099999999999998</c:v>
                </c:pt>
                <c:pt idx="1410">
                  <c:v>0.6</c:v>
                </c:pt>
                <c:pt idx="1411">
                  <c:v>0.59899999999999998</c:v>
                </c:pt>
                <c:pt idx="1412">
                  <c:v>0.59799999999999998</c:v>
                </c:pt>
                <c:pt idx="1413">
                  <c:v>0.59699999999999998</c:v>
                </c:pt>
                <c:pt idx="1414">
                  <c:v>0.59599999999999997</c:v>
                </c:pt>
                <c:pt idx="1415">
                  <c:v>0.59499999999999997</c:v>
                </c:pt>
                <c:pt idx="1416">
                  <c:v>0.59399999999999997</c:v>
                </c:pt>
                <c:pt idx="1417">
                  <c:v>0.59299999999999997</c:v>
                </c:pt>
                <c:pt idx="1418">
                  <c:v>0.59199999999999997</c:v>
                </c:pt>
                <c:pt idx="1419">
                  <c:v>0.59099999999999997</c:v>
                </c:pt>
                <c:pt idx="1420">
                  <c:v>0.59</c:v>
                </c:pt>
                <c:pt idx="1421">
                  <c:v>0.58899999999999997</c:v>
                </c:pt>
                <c:pt idx="1422">
                  <c:v>0.58799999999999997</c:v>
                </c:pt>
                <c:pt idx="1423">
                  <c:v>0.58699999999999997</c:v>
                </c:pt>
                <c:pt idx="1424">
                  <c:v>0.58599999999999997</c:v>
                </c:pt>
                <c:pt idx="1425">
                  <c:v>0.58499999999999996</c:v>
                </c:pt>
                <c:pt idx="1426">
                  <c:v>0.58399999999999996</c:v>
                </c:pt>
                <c:pt idx="1427">
                  <c:v>0.58299999999999996</c:v>
                </c:pt>
                <c:pt idx="1428">
                  <c:v>0.58199999999999996</c:v>
                </c:pt>
                <c:pt idx="1429">
                  <c:v>0.58099999999999996</c:v>
                </c:pt>
                <c:pt idx="1430">
                  <c:v>0.57999999999999996</c:v>
                </c:pt>
                <c:pt idx="1431">
                  <c:v>0.57899999999999996</c:v>
                </c:pt>
                <c:pt idx="1432">
                  <c:v>0.57799999999999996</c:v>
                </c:pt>
                <c:pt idx="1433">
                  <c:v>0.57699999999999996</c:v>
                </c:pt>
                <c:pt idx="1434">
                  <c:v>0.57599999999999996</c:v>
                </c:pt>
                <c:pt idx="1435">
                  <c:v>0.57499999999999996</c:v>
                </c:pt>
                <c:pt idx="1436">
                  <c:v>0.57399999999999995</c:v>
                </c:pt>
                <c:pt idx="1437">
                  <c:v>0.57299999999999995</c:v>
                </c:pt>
                <c:pt idx="1438">
                  <c:v>0.57199999999999995</c:v>
                </c:pt>
                <c:pt idx="1439">
                  <c:v>0.57099999999999995</c:v>
                </c:pt>
                <c:pt idx="1440">
                  <c:v>0.56999999999999995</c:v>
                </c:pt>
                <c:pt idx="1441">
                  <c:v>0.56899999999999995</c:v>
                </c:pt>
                <c:pt idx="1442">
                  <c:v>0.56799999999999995</c:v>
                </c:pt>
                <c:pt idx="1443">
                  <c:v>0.56699999999999995</c:v>
                </c:pt>
                <c:pt idx="1444">
                  <c:v>0.56599999999999995</c:v>
                </c:pt>
                <c:pt idx="1445">
                  <c:v>0.56499999999999995</c:v>
                </c:pt>
                <c:pt idx="1446">
                  <c:v>0.56399999999999995</c:v>
                </c:pt>
                <c:pt idx="1447">
                  <c:v>0.56299999999999994</c:v>
                </c:pt>
                <c:pt idx="1448">
                  <c:v>0.56200000000000006</c:v>
                </c:pt>
                <c:pt idx="1449">
                  <c:v>0.56100000000000005</c:v>
                </c:pt>
                <c:pt idx="1450">
                  <c:v>0.56000000000000005</c:v>
                </c:pt>
                <c:pt idx="1451">
                  <c:v>0.55900000000000005</c:v>
                </c:pt>
                <c:pt idx="1452">
                  <c:v>0.55800000000000005</c:v>
                </c:pt>
                <c:pt idx="1453">
                  <c:v>0.55700000000000005</c:v>
                </c:pt>
                <c:pt idx="1454">
                  <c:v>0.55600000000000005</c:v>
                </c:pt>
                <c:pt idx="1455">
                  <c:v>0.55500000000000005</c:v>
                </c:pt>
                <c:pt idx="1456">
                  <c:v>0.55400000000000005</c:v>
                </c:pt>
                <c:pt idx="1457">
                  <c:v>0.55300000000000005</c:v>
                </c:pt>
                <c:pt idx="1458">
                  <c:v>0.55200000000000005</c:v>
                </c:pt>
                <c:pt idx="1459">
                  <c:v>0.55100000000000005</c:v>
                </c:pt>
                <c:pt idx="1460">
                  <c:v>0.55000000000000004</c:v>
                </c:pt>
                <c:pt idx="1461">
                  <c:v>0.54900000000000004</c:v>
                </c:pt>
                <c:pt idx="1462">
                  <c:v>0.54800000000000004</c:v>
                </c:pt>
                <c:pt idx="1463">
                  <c:v>0.54700000000000004</c:v>
                </c:pt>
                <c:pt idx="1464">
                  <c:v>0.54600000000000004</c:v>
                </c:pt>
                <c:pt idx="1465">
                  <c:v>0.54500000000000004</c:v>
                </c:pt>
                <c:pt idx="1466">
                  <c:v>0.54400000000000004</c:v>
                </c:pt>
                <c:pt idx="1467">
                  <c:v>0.54300000000000004</c:v>
                </c:pt>
                <c:pt idx="1468">
                  <c:v>0.54200000000000004</c:v>
                </c:pt>
                <c:pt idx="1469">
                  <c:v>0.54100000000000004</c:v>
                </c:pt>
                <c:pt idx="1470">
                  <c:v>0.54</c:v>
                </c:pt>
                <c:pt idx="1471">
                  <c:v>0.53900000000000003</c:v>
                </c:pt>
                <c:pt idx="1472">
                  <c:v>0.53800000000000003</c:v>
                </c:pt>
                <c:pt idx="1473">
                  <c:v>0.53700000000000003</c:v>
                </c:pt>
                <c:pt idx="1474">
                  <c:v>0.53600000000000003</c:v>
                </c:pt>
                <c:pt idx="1475">
                  <c:v>0.53500000000000003</c:v>
                </c:pt>
                <c:pt idx="1476">
                  <c:v>0.53400000000000003</c:v>
                </c:pt>
                <c:pt idx="1477">
                  <c:v>0.53300000000000003</c:v>
                </c:pt>
                <c:pt idx="1478">
                  <c:v>0.53200000000000003</c:v>
                </c:pt>
                <c:pt idx="1479">
                  <c:v>0.53100000000000003</c:v>
                </c:pt>
                <c:pt idx="1480">
                  <c:v>0.53</c:v>
                </c:pt>
                <c:pt idx="1481">
                  <c:v>0.52900000000000003</c:v>
                </c:pt>
                <c:pt idx="1482">
                  <c:v>0.52800000000000002</c:v>
                </c:pt>
                <c:pt idx="1483">
                  <c:v>0.52700000000000002</c:v>
                </c:pt>
                <c:pt idx="1484">
                  <c:v>0.52600000000000002</c:v>
                </c:pt>
                <c:pt idx="1485">
                  <c:v>0.52500000000000002</c:v>
                </c:pt>
                <c:pt idx="1486">
                  <c:v>0.52400000000000002</c:v>
                </c:pt>
                <c:pt idx="1487">
                  <c:v>0.52300000000000002</c:v>
                </c:pt>
                <c:pt idx="1488">
                  <c:v>0.52200000000000002</c:v>
                </c:pt>
                <c:pt idx="1489">
                  <c:v>0.52100000000000002</c:v>
                </c:pt>
                <c:pt idx="1490">
                  <c:v>0.52</c:v>
                </c:pt>
                <c:pt idx="1491">
                  <c:v>0.51900000000000002</c:v>
                </c:pt>
                <c:pt idx="1492">
                  <c:v>0.51800000000000002</c:v>
                </c:pt>
                <c:pt idx="1493">
                  <c:v>0.51700000000000002</c:v>
                </c:pt>
                <c:pt idx="1494">
                  <c:v>0.51600000000000001</c:v>
                </c:pt>
                <c:pt idx="1495">
                  <c:v>0.51500000000000001</c:v>
                </c:pt>
                <c:pt idx="1496">
                  <c:v>0.51400000000000001</c:v>
                </c:pt>
                <c:pt idx="1497">
                  <c:v>0.51300000000000001</c:v>
                </c:pt>
                <c:pt idx="1498">
                  <c:v>0.51200000000000001</c:v>
                </c:pt>
                <c:pt idx="1499">
                  <c:v>0.51100000000000001</c:v>
                </c:pt>
                <c:pt idx="1500">
                  <c:v>0.51</c:v>
                </c:pt>
                <c:pt idx="1501">
                  <c:v>0.50900000000000001</c:v>
                </c:pt>
                <c:pt idx="1502">
                  <c:v>0.50800000000000001</c:v>
                </c:pt>
                <c:pt idx="1503">
                  <c:v>0.50700000000000001</c:v>
                </c:pt>
                <c:pt idx="1504">
                  <c:v>0.50600000000000001</c:v>
                </c:pt>
                <c:pt idx="1505">
                  <c:v>0.505</c:v>
                </c:pt>
                <c:pt idx="1506">
                  <c:v>0.504</c:v>
                </c:pt>
                <c:pt idx="1507">
                  <c:v>0.503</c:v>
                </c:pt>
                <c:pt idx="1508">
                  <c:v>0.502</c:v>
                </c:pt>
                <c:pt idx="1509">
                  <c:v>0.501</c:v>
                </c:pt>
                <c:pt idx="1510">
                  <c:v>0.5</c:v>
                </c:pt>
                <c:pt idx="1511">
                  <c:v>0.499</c:v>
                </c:pt>
                <c:pt idx="1512">
                  <c:v>0.498</c:v>
                </c:pt>
                <c:pt idx="1513">
                  <c:v>0.497</c:v>
                </c:pt>
                <c:pt idx="1514">
                  <c:v>0.496</c:v>
                </c:pt>
                <c:pt idx="1515">
                  <c:v>0.495</c:v>
                </c:pt>
                <c:pt idx="1516">
                  <c:v>0.49399999999999999</c:v>
                </c:pt>
                <c:pt idx="1517">
                  <c:v>0.49299999999999999</c:v>
                </c:pt>
                <c:pt idx="1518">
                  <c:v>0.49199999999999999</c:v>
                </c:pt>
                <c:pt idx="1519">
                  <c:v>0.49099999999999999</c:v>
                </c:pt>
                <c:pt idx="1520">
                  <c:v>0.49</c:v>
                </c:pt>
                <c:pt idx="1521">
                  <c:v>0.48899999999999999</c:v>
                </c:pt>
                <c:pt idx="1522">
                  <c:v>0.48799999999999999</c:v>
                </c:pt>
                <c:pt idx="1523">
                  <c:v>0.48699999999999999</c:v>
                </c:pt>
                <c:pt idx="1524">
                  <c:v>0.48599999999999999</c:v>
                </c:pt>
                <c:pt idx="1525">
                  <c:v>0.48499999999999999</c:v>
                </c:pt>
                <c:pt idx="1526">
                  <c:v>0.48399999999999999</c:v>
                </c:pt>
                <c:pt idx="1527">
                  <c:v>0.48299999999999998</c:v>
                </c:pt>
                <c:pt idx="1528">
                  <c:v>0.48199999999999998</c:v>
                </c:pt>
                <c:pt idx="1529">
                  <c:v>0.48099999999999998</c:v>
                </c:pt>
                <c:pt idx="1530">
                  <c:v>0.48</c:v>
                </c:pt>
                <c:pt idx="1531">
                  <c:v>0.47899999999999998</c:v>
                </c:pt>
                <c:pt idx="1532">
                  <c:v>0.47799999999999998</c:v>
                </c:pt>
                <c:pt idx="1533">
                  <c:v>0.47699999999999998</c:v>
                </c:pt>
                <c:pt idx="1534">
                  <c:v>0.47599999999999998</c:v>
                </c:pt>
                <c:pt idx="1535">
                  <c:v>0.47499999999999998</c:v>
                </c:pt>
                <c:pt idx="1536">
                  <c:v>0.47399999999999998</c:v>
                </c:pt>
                <c:pt idx="1537">
                  <c:v>0.47299999999999998</c:v>
                </c:pt>
                <c:pt idx="1538">
                  <c:v>0.47199999999999998</c:v>
                </c:pt>
                <c:pt idx="1539">
                  <c:v>0.47099999999999997</c:v>
                </c:pt>
                <c:pt idx="1540">
                  <c:v>0.47</c:v>
                </c:pt>
                <c:pt idx="1541">
                  <c:v>0.46899999999999997</c:v>
                </c:pt>
                <c:pt idx="1542">
                  <c:v>0.46800000000000003</c:v>
                </c:pt>
                <c:pt idx="1543">
                  <c:v>0.46700000000000003</c:v>
                </c:pt>
                <c:pt idx="1544">
                  <c:v>0.46600000000000003</c:v>
                </c:pt>
                <c:pt idx="1545">
                  <c:v>0.46500000000000002</c:v>
                </c:pt>
                <c:pt idx="1546">
                  <c:v>0.46400000000000002</c:v>
                </c:pt>
                <c:pt idx="1547">
                  <c:v>0.46300000000000002</c:v>
                </c:pt>
                <c:pt idx="1548">
                  <c:v>0.46200000000000002</c:v>
                </c:pt>
                <c:pt idx="1549">
                  <c:v>0.46100000000000002</c:v>
                </c:pt>
                <c:pt idx="1550">
                  <c:v>0.46</c:v>
                </c:pt>
                <c:pt idx="1551">
                  <c:v>0.45900000000000002</c:v>
                </c:pt>
                <c:pt idx="1552">
                  <c:v>0.45800000000000002</c:v>
                </c:pt>
                <c:pt idx="1553">
                  <c:v>0.45700000000000002</c:v>
                </c:pt>
                <c:pt idx="1554">
                  <c:v>0.45600000000000002</c:v>
                </c:pt>
                <c:pt idx="1555">
                  <c:v>0.45500000000000002</c:v>
                </c:pt>
                <c:pt idx="1556">
                  <c:v>0.45400000000000001</c:v>
                </c:pt>
                <c:pt idx="1557">
                  <c:v>0.45300000000000001</c:v>
                </c:pt>
                <c:pt idx="1558">
                  <c:v>0.45200000000000001</c:v>
                </c:pt>
                <c:pt idx="1559">
                  <c:v>0.45100000000000001</c:v>
                </c:pt>
                <c:pt idx="1560">
                  <c:v>0.45</c:v>
                </c:pt>
                <c:pt idx="1561">
                  <c:v>0.44900000000000001</c:v>
                </c:pt>
                <c:pt idx="1562">
                  <c:v>0.44800000000000001</c:v>
                </c:pt>
                <c:pt idx="1563">
                  <c:v>0.44700000000000001</c:v>
                </c:pt>
                <c:pt idx="1564">
                  <c:v>0.44600000000000001</c:v>
                </c:pt>
                <c:pt idx="1565">
                  <c:v>0.44500000000000001</c:v>
                </c:pt>
                <c:pt idx="1566">
                  <c:v>0.44400000000000001</c:v>
                </c:pt>
                <c:pt idx="1567">
                  <c:v>0.443</c:v>
                </c:pt>
                <c:pt idx="1568">
                  <c:v>0.442</c:v>
                </c:pt>
                <c:pt idx="1569">
                  <c:v>0.441</c:v>
                </c:pt>
                <c:pt idx="1570">
                  <c:v>0.44</c:v>
                </c:pt>
                <c:pt idx="1571">
                  <c:v>0.439</c:v>
                </c:pt>
                <c:pt idx="1572">
                  <c:v>0.438</c:v>
                </c:pt>
                <c:pt idx="1573">
                  <c:v>0.437</c:v>
                </c:pt>
                <c:pt idx="1574">
                  <c:v>0.436</c:v>
                </c:pt>
                <c:pt idx="1575">
                  <c:v>0.435</c:v>
                </c:pt>
                <c:pt idx="1576">
                  <c:v>0.434</c:v>
                </c:pt>
                <c:pt idx="1577">
                  <c:v>0.433</c:v>
                </c:pt>
                <c:pt idx="1578">
                  <c:v>0.432</c:v>
                </c:pt>
                <c:pt idx="1579">
                  <c:v>0.43099999999999999</c:v>
                </c:pt>
                <c:pt idx="1580">
                  <c:v>0.43</c:v>
                </c:pt>
                <c:pt idx="1581">
                  <c:v>0.42899999999999999</c:v>
                </c:pt>
                <c:pt idx="1582">
                  <c:v>0.42799999999999999</c:v>
                </c:pt>
                <c:pt idx="1583">
                  <c:v>0.42699999999999999</c:v>
                </c:pt>
                <c:pt idx="1584">
                  <c:v>0.42599999999999999</c:v>
                </c:pt>
                <c:pt idx="1585">
                  <c:v>0.42499999999999999</c:v>
                </c:pt>
                <c:pt idx="1586">
                  <c:v>0.42399999999999999</c:v>
                </c:pt>
                <c:pt idx="1587">
                  <c:v>0.42299999999999999</c:v>
                </c:pt>
                <c:pt idx="1588">
                  <c:v>0.42199999999999999</c:v>
                </c:pt>
                <c:pt idx="1589">
                  <c:v>0.42099999999999999</c:v>
                </c:pt>
                <c:pt idx="1590">
                  <c:v>0.42</c:v>
                </c:pt>
                <c:pt idx="1591">
                  <c:v>0.41899999999999998</c:v>
                </c:pt>
                <c:pt idx="1592">
                  <c:v>0.41799999999999998</c:v>
                </c:pt>
                <c:pt idx="1593">
                  <c:v>0.41699999999999998</c:v>
                </c:pt>
                <c:pt idx="1594">
                  <c:v>0.41599999999999998</c:v>
                </c:pt>
                <c:pt idx="1595">
                  <c:v>0.41499999999999998</c:v>
                </c:pt>
                <c:pt idx="1596">
                  <c:v>0.41399999999999998</c:v>
                </c:pt>
                <c:pt idx="1597">
                  <c:v>0.41299999999999998</c:v>
                </c:pt>
                <c:pt idx="1598">
                  <c:v>0.41199999999999998</c:v>
                </c:pt>
                <c:pt idx="1599">
                  <c:v>0.41099999999999998</c:v>
                </c:pt>
                <c:pt idx="1600">
                  <c:v>0.41</c:v>
                </c:pt>
                <c:pt idx="1601">
                  <c:v>0.40899999999999997</c:v>
                </c:pt>
                <c:pt idx="1602">
                  <c:v>0.40799999999999997</c:v>
                </c:pt>
                <c:pt idx="1603">
                  <c:v>0.40699999999999997</c:v>
                </c:pt>
                <c:pt idx="1604">
                  <c:v>0.40600000000000003</c:v>
                </c:pt>
                <c:pt idx="1605">
                  <c:v>0.40500000000000003</c:v>
                </c:pt>
                <c:pt idx="1606">
                  <c:v>0.40400000000000003</c:v>
                </c:pt>
                <c:pt idx="1607">
                  <c:v>0.40300000000000002</c:v>
                </c:pt>
                <c:pt idx="1608">
                  <c:v>0.40200000000000002</c:v>
                </c:pt>
                <c:pt idx="1609">
                  <c:v>0.40100000000000002</c:v>
                </c:pt>
                <c:pt idx="1610">
                  <c:v>0.4</c:v>
                </c:pt>
                <c:pt idx="1611">
                  <c:v>0.39900000000000002</c:v>
                </c:pt>
                <c:pt idx="1612">
                  <c:v>0.39800000000000002</c:v>
                </c:pt>
                <c:pt idx="1613">
                  <c:v>0.39700000000000002</c:v>
                </c:pt>
                <c:pt idx="1614">
                  <c:v>0.39600000000000002</c:v>
                </c:pt>
                <c:pt idx="1615">
                  <c:v>0.39500000000000002</c:v>
                </c:pt>
                <c:pt idx="1616">
                  <c:v>0.39400000000000002</c:v>
                </c:pt>
                <c:pt idx="1617">
                  <c:v>0.39300000000000002</c:v>
                </c:pt>
                <c:pt idx="1618">
                  <c:v>0.39200000000000002</c:v>
                </c:pt>
                <c:pt idx="1619">
                  <c:v>0.39100000000000001</c:v>
                </c:pt>
                <c:pt idx="1620">
                  <c:v>0.39</c:v>
                </c:pt>
                <c:pt idx="1621">
                  <c:v>0.38900000000000001</c:v>
                </c:pt>
                <c:pt idx="1622">
                  <c:v>0.38800000000000001</c:v>
                </c:pt>
                <c:pt idx="1623">
                  <c:v>0.38700000000000001</c:v>
                </c:pt>
                <c:pt idx="1624">
                  <c:v>0.38600000000000001</c:v>
                </c:pt>
                <c:pt idx="1625">
                  <c:v>0.38500000000000001</c:v>
                </c:pt>
                <c:pt idx="1626">
                  <c:v>0.38400000000000001</c:v>
                </c:pt>
                <c:pt idx="1627">
                  <c:v>0.38300000000000001</c:v>
                </c:pt>
                <c:pt idx="1628">
                  <c:v>0.38200000000000001</c:v>
                </c:pt>
                <c:pt idx="1629">
                  <c:v>0.38100000000000001</c:v>
                </c:pt>
                <c:pt idx="1630">
                  <c:v>0.38</c:v>
                </c:pt>
                <c:pt idx="1631">
                  <c:v>0.379</c:v>
                </c:pt>
                <c:pt idx="1632">
                  <c:v>0.378</c:v>
                </c:pt>
                <c:pt idx="1633">
                  <c:v>0.377</c:v>
                </c:pt>
                <c:pt idx="1634">
                  <c:v>0.376</c:v>
                </c:pt>
                <c:pt idx="1635">
                  <c:v>0.375</c:v>
                </c:pt>
                <c:pt idx="1636">
                  <c:v>0.374</c:v>
                </c:pt>
                <c:pt idx="1637">
                  <c:v>0.373</c:v>
                </c:pt>
                <c:pt idx="1638">
                  <c:v>0.372</c:v>
                </c:pt>
                <c:pt idx="1639">
                  <c:v>0.371</c:v>
                </c:pt>
                <c:pt idx="1640">
                  <c:v>0.37</c:v>
                </c:pt>
                <c:pt idx="1641">
                  <c:v>0.36899999999999999</c:v>
                </c:pt>
                <c:pt idx="1642">
                  <c:v>0.36799999999999999</c:v>
                </c:pt>
                <c:pt idx="1643">
                  <c:v>0.36699999999999999</c:v>
                </c:pt>
                <c:pt idx="1644">
                  <c:v>0.36599999999999999</c:v>
                </c:pt>
                <c:pt idx="1645">
                  <c:v>0.36499999999999999</c:v>
                </c:pt>
                <c:pt idx="1646">
                  <c:v>0.36399999999999999</c:v>
                </c:pt>
                <c:pt idx="1647">
                  <c:v>0.36299999999999999</c:v>
                </c:pt>
                <c:pt idx="1648">
                  <c:v>0.36199999999999999</c:v>
                </c:pt>
                <c:pt idx="1649">
                  <c:v>0.36099999999999999</c:v>
                </c:pt>
                <c:pt idx="1650">
                  <c:v>0.36</c:v>
                </c:pt>
                <c:pt idx="1651">
                  <c:v>0.35899999999999999</c:v>
                </c:pt>
                <c:pt idx="1652">
                  <c:v>0.35799999999999998</c:v>
                </c:pt>
                <c:pt idx="1653">
                  <c:v>0.35699999999999998</c:v>
                </c:pt>
                <c:pt idx="1654">
                  <c:v>0.35599999999999998</c:v>
                </c:pt>
                <c:pt idx="1655">
                  <c:v>0.35499999999999998</c:v>
                </c:pt>
                <c:pt idx="1656">
                  <c:v>0.35399999999999998</c:v>
                </c:pt>
                <c:pt idx="1657">
                  <c:v>0.35299999999999998</c:v>
                </c:pt>
                <c:pt idx="1658">
                  <c:v>0.35199999999999998</c:v>
                </c:pt>
                <c:pt idx="1659">
                  <c:v>0.35099999999999998</c:v>
                </c:pt>
                <c:pt idx="1660">
                  <c:v>0.35</c:v>
                </c:pt>
                <c:pt idx="1661">
                  <c:v>0.34899999999999998</c:v>
                </c:pt>
                <c:pt idx="1662">
                  <c:v>0.34799999999999998</c:v>
                </c:pt>
                <c:pt idx="1663">
                  <c:v>0.34699999999999998</c:v>
                </c:pt>
                <c:pt idx="1664">
                  <c:v>0.34599999999999997</c:v>
                </c:pt>
                <c:pt idx="1665">
                  <c:v>0.34499999999999997</c:v>
                </c:pt>
                <c:pt idx="1666">
                  <c:v>0.34399999999999997</c:v>
                </c:pt>
                <c:pt idx="1667">
                  <c:v>0.34300000000000003</c:v>
                </c:pt>
                <c:pt idx="1668">
                  <c:v>0.34200000000000003</c:v>
                </c:pt>
                <c:pt idx="1669">
                  <c:v>0.34100000000000003</c:v>
                </c:pt>
                <c:pt idx="1670">
                  <c:v>0.34</c:v>
                </c:pt>
                <c:pt idx="1671">
                  <c:v>0.33900000000000002</c:v>
                </c:pt>
                <c:pt idx="1672">
                  <c:v>0.33800000000000002</c:v>
                </c:pt>
                <c:pt idx="1673">
                  <c:v>0.33700000000000002</c:v>
                </c:pt>
                <c:pt idx="1674">
                  <c:v>0.33600000000000002</c:v>
                </c:pt>
                <c:pt idx="1675">
                  <c:v>0.33500000000000002</c:v>
                </c:pt>
                <c:pt idx="1676">
                  <c:v>0.33400000000000002</c:v>
                </c:pt>
                <c:pt idx="1677">
                  <c:v>0.33300000000000002</c:v>
                </c:pt>
                <c:pt idx="1678">
                  <c:v>0.33200000000000002</c:v>
                </c:pt>
                <c:pt idx="1679">
                  <c:v>0.33100000000000002</c:v>
                </c:pt>
                <c:pt idx="1680">
                  <c:v>0.33</c:v>
                </c:pt>
                <c:pt idx="1681">
                  <c:v>0.32900000000000001</c:v>
                </c:pt>
                <c:pt idx="1682">
                  <c:v>0.32800000000000001</c:v>
                </c:pt>
                <c:pt idx="1683">
                  <c:v>0.32700000000000001</c:v>
                </c:pt>
                <c:pt idx="1684">
                  <c:v>0.32600000000000001</c:v>
                </c:pt>
                <c:pt idx="1685">
                  <c:v>0.32500000000000001</c:v>
                </c:pt>
                <c:pt idx="1686">
                  <c:v>0.32400000000000001</c:v>
                </c:pt>
                <c:pt idx="1687">
                  <c:v>0.32300000000000001</c:v>
                </c:pt>
                <c:pt idx="1688">
                  <c:v>0.32200000000000001</c:v>
                </c:pt>
                <c:pt idx="1689">
                  <c:v>0.32100000000000001</c:v>
                </c:pt>
                <c:pt idx="1690">
                  <c:v>0.32</c:v>
                </c:pt>
                <c:pt idx="1691">
                  <c:v>0.31900000000000001</c:v>
                </c:pt>
                <c:pt idx="1692">
                  <c:v>0.318</c:v>
                </c:pt>
                <c:pt idx="1693">
                  <c:v>0.317</c:v>
                </c:pt>
                <c:pt idx="1694">
                  <c:v>0.316</c:v>
                </c:pt>
                <c:pt idx="1695">
                  <c:v>0.315</c:v>
                </c:pt>
                <c:pt idx="1696">
                  <c:v>0.314</c:v>
                </c:pt>
                <c:pt idx="1697">
                  <c:v>0.313</c:v>
                </c:pt>
                <c:pt idx="1698">
                  <c:v>0.312</c:v>
                </c:pt>
                <c:pt idx="1699">
                  <c:v>0.311</c:v>
                </c:pt>
                <c:pt idx="1700">
                  <c:v>0.31</c:v>
                </c:pt>
                <c:pt idx="1701">
                  <c:v>0.309</c:v>
                </c:pt>
                <c:pt idx="1702">
                  <c:v>0.308</c:v>
                </c:pt>
                <c:pt idx="1703">
                  <c:v>0.307</c:v>
                </c:pt>
                <c:pt idx="1704">
                  <c:v>0.30599999999999999</c:v>
                </c:pt>
                <c:pt idx="1705">
                  <c:v>0.30499999999999999</c:v>
                </c:pt>
                <c:pt idx="1706">
                  <c:v>0.30399999999999999</c:v>
                </c:pt>
                <c:pt idx="1707">
                  <c:v>0.30299999999999999</c:v>
                </c:pt>
                <c:pt idx="1708">
                  <c:v>0.30199999999999999</c:v>
                </c:pt>
                <c:pt idx="1709">
                  <c:v>0.30099999999999999</c:v>
                </c:pt>
                <c:pt idx="1710">
                  <c:v>0.3</c:v>
                </c:pt>
                <c:pt idx="1711">
                  <c:v>0.29899999999999999</c:v>
                </c:pt>
                <c:pt idx="1712">
                  <c:v>0.29799999999999999</c:v>
                </c:pt>
                <c:pt idx="1713">
                  <c:v>0.29699999999999999</c:v>
                </c:pt>
                <c:pt idx="1714">
                  <c:v>0.29599999999999999</c:v>
                </c:pt>
                <c:pt idx="1715">
                  <c:v>0.29499999999999998</c:v>
                </c:pt>
                <c:pt idx="1716">
                  <c:v>0.29399999999999998</c:v>
                </c:pt>
                <c:pt idx="1717">
                  <c:v>0.29299999999999998</c:v>
                </c:pt>
                <c:pt idx="1718">
                  <c:v>0.29199999999999998</c:v>
                </c:pt>
                <c:pt idx="1719">
                  <c:v>0.29099999999999998</c:v>
                </c:pt>
                <c:pt idx="1720">
                  <c:v>0.28999999999999998</c:v>
                </c:pt>
                <c:pt idx="1721">
                  <c:v>0.28899999999999998</c:v>
                </c:pt>
                <c:pt idx="1722">
                  <c:v>0.28799999999999998</c:v>
                </c:pt>
                <c:pt idx="1723">
                  <c:v>0.28699999999999998</c:v>
                </c:pt>
                <c:pt idx="1724">
                  <c:v>0.28599999999999998</c:v>
                </c:pt>
                <c:pt idx="1725">
                  <c:v>0.28499999999999998</c:v>
                </c:pt>
                <c:pt idx="1726">
                  <c:v>0.28399999999999997</c:v>
                </c:pt>
                <c:pt idx="1727">
                  <c:v>0.28299999999999997</c:v>
                </c:pt>
                <c:pt idx="1728">
                  <c:v>0.28199999999999997</c:v>
                </c:pt>
                <c:pt idx="1729">
                  <c:v>0.28100000000000003</c:v>
                </c:pt>
                <c:pt idx="1730">
                  <c:v>0.28000000000000003</c:v>
                </c:pt>
                <c:pt idx="1731">
                  <c:v>0.27900000000000003</c:v>
                </c:pt>
                <c:pt idx="1732">
                  <c:v>0.27800000000000002</c:v>
                </c:pt>
                <c:pt idx="1733">
                  <c:v>0.27700000000000002</c:v>
                </c:pt>
                <c:pt idx="1734">
                  <c:v>0.27600000000000002</c:v>
                </c:pt>
                <c:pt idx="1735">
                  <c:v>0.27500000000000002</c:v>
                </c:pt>
                <c:pt idx="1736">
                  <c:v>0.27400000000000002</c:v>
                </c:pt>
                <c:pt idx="1737">
                  <c:v>0.27300000000000002</c:v>
                </c:pt>
                <c:pt idx="1738">
                  <c:v>0.27200000000000002</c:v>
                </c:pt>
                <c:pt idx="1739">
                  <c:v>0.27100000000000002</c:v>
                </c:pt>
                <c:pt idx="1740">
                  <c:v>0.27</c:v>
                </c:pt>
                <c:pt idx="1741">
                  <c:v>0.26900000000000002</c:v>
                </c:pt>
                <c:pt idx="1742">
                  <c:v>0.26800000000000002</c:v>
                </c:pt>
                <c:pt idx="1743">
                  <c:v>0.26700000000000002</c:v>
                </c:pt>
                <c:pt idx="1744">
                  <c:v>0.26600000000000001</c:v>
                </c:pt>
                <c:pt idx="1745">
                  <c:v>0.26500000000000001</c:v>
                </c:pt>
                <c:pt idx="1746">
                  <c:v>0.26400000000000001</c:v>
                </c:pt>
                <c:pt idx="1747">
                  <c:v>0.26300000000000001</c:v>
                </c:pt>
                <c:pt idx="1748">
                  <c:v>0.26200000000000001</c:v>
                </c:pt>
                <c:pt idx="1749">
                  <c:v>0.26100000000000001</c:v>
                </c:pt>
                <c:pt idx="1750">
                  <c:v>0.26</c:v>
                </c:pt>
                <c:pt idx="1751">
                  <c:v>0.25900000000000001</c:v>
                </c:pt>
                <c:pt idx="1752">
                  <c:v>0.25800000000000001</c:v>
                </c:pt>
                <c:pt idx="1753">
                  <c:v>0.25700000000000001</c:v>
                </c:pt>
                <c:pt idx="1754">
                  <c:v>0.25600000000000001</c:v>
                </c:pt>
                <c:pt idx="1755">
                  <c:v>0.255</c:v>
                </c:pt>
                <c:pt idx="1756">
                  <c:v>0.254</c:v>
                </c:pt>
                <c:pt idx="1757">
                  <c:v>0.253</c:v>
                </c:pt>
                <c:pt idx="1758">
                  <c:v>0.252</c:v>
                </c:pt>
                <c:pt idx="1759">
                  <c:v>0.251</c:v>
                </c:pt>
                <c:pt idx="1760">
                  <c:v>0.25</c:v>
                </c:pt>
                <c:pt idx="1761">
                  <c:v>0.249</c:v>
                </c:pt>
                <c:pt idx="1762">
                  <c:v>0.248</c:v>
                </c:pt>
                <c:pt idx="1763">
                  <c:v>0.247</c:v>
                </c:pt>
                <c:pt idx="1764">
                  <c:v>0.246</c:v>
                </c:pt>
                <c:pt idx="1765">
                  <c:v>0.245</c:v>
                </c:pt>
                <c:pt idx="1766">
                  <c:v>0.24399999999999999</c:v>
                </c:pt>
                <c:pt idx="1767">
                  <c:v>0.24299999999999999</c:v>
                </c:pt>
                <c:pt idx="1768">
                  <c:v>0.24199999999999999</c:v>
                </c:pt>
                <c:pt idx="1769">
                  <c:v>0.24099999999999999</c:v>
                </c:pt>
                <c:pt idx="1770">
                  <c:v>0.24</c:v>
                </c:pt>
                <c:pt idx="1771">
                  <c:v>0.23899999999999999</c:v>
                </c:pt>
                <c:pt idx="1772">
                  <c:v>0.23799999999999999</c:v>
                </c:pt>
                <c:pt idx="1773">
                  <c:v>0.23699999999999999</c:v>
                </c:pt>
                <c:pt idx="1774">
                  <c:v>0.23599999999999999</c:v>
                </c:pt>
                <c:pt idx="1775">
                  <c:v>0.23499999999999999</c:v>
                </c:pt>
                <c:pt idx="1776">
                  <c:v>0.23400000000000001</c:v>
                </c:pt>
                <c:pt idx="1777">
                  <c:v>0.23300000000000001</c:v>
                </c:pt>
                <c:pt idx="1778">
                  <c:v>0.23200000000000001</c:v>
                </c:pt>
                <c:pt idx="1779">
                  <c:v>0.23100000000000001</c:v>
                </c:pt>
                <c:pt idx="1780">
                  <c:v>0.23</c:v>
                </c:pt>
                <c:pt idx="1781">
                  <c:v>0.22900000000000001</c:v>
                </c:pt>
                <c:pt idx="1782">
                  <c:v>0.22800000000000001</c:v>
                </c:pt>
                <c:pt idx="1783">
                  <c:v>0.22700000000000001</c:v>
                </c:pt>
                <c:pt idx="1784">
                  <c:v>0.22600000000000001</c:v>
                </c:pt>
                <c:pt idx="1785">
                  <c:v>0.22500000000000001</c:v>
                </c:pt>
                <c:pt idx="1786">
                  <c:v>0.224</c:v>
                </c:pt>
                <c:pt idx="1787">
                  <c:v>0.223</c:v>
                </c:pt>
                <c:pt idx="1788">
                  <c:v>0.222</c:v>
                </c:pt>
                <c:pt idx="1789">
                  <c:v>0.221</c:v>
                </c:pt>
                <c:pt idx="1790">
                  <c:v>0.22</c:v>
                </c:pt>
                <c:pt idx="1791">
                  <c:v>0.219</c:v>
                </c:pt>
                <c:pt idx="1792">
                  <c:v>0.218</c:v>
                </c:pt>
                <c:pt idx="1793">
                  <c:v>0.217</c:v>
                </c:pt>
                <c:pt idx="1794">
                  <c:v>0.216</c:v>
                </c:pt>
                <c:pt idx="1795">
                  <c:v>0.215</c:v>
                </c:pt>
                <c:pt idx="1796">
                  <c:v>0.214</c:v>
                </c:pt>
                <c:pt idx="1797">
                  <c:v>0.21299999999999999</c:v>
                </c:pt>
                <c:pt idx="1798">
                  <c:v>0.21199999999999999</c:v>
                </c:pt>
                <c:pt idx="1799">
                  <c:v>0.21099999999999999</c:v>
                </c:pt>
                <c:pt idx="1800">
                  <c:v>0.21</c:v>
                </c:pt>
                <c:pt idx="1801">
                  <c:v>0.20899999999999999</c:v>
                </c:pt>
                <c:pt idx="1802">
                  <c:v>0.20799999999999999</c:v>
                </c:pt>
                <c:pt idx="1803">
                  <c:v>0.20699999999999999</c:v>
                </c:pt>
                <c:pt idx="1804">
                  <c:v>0.20599999999999999</c:v>
                </c:pt>
                <c:pt idx="1805">
                  <c:v>0.20499999999999999</c:v>
                </c:pt>
                <c:pt idx="1806">
                  <c:v>0.20399999999999999</c:v>
                </c:pt>
                <c:pt idx="1807">
                  <c:v>0.20300000000000001</c:v>
                </c:pt>
                <c:pt idx="1808">
                  <c:v>0.20200000000000001</c:v>
                </c:pt>
                <c:pt idx="1809">
                  <c:v>0.20100000000000001</c:v>
                </c:pt>
                <c:pt idx="1810">
                  <c:v>0.2</c:v>
                </c:pt>
                <c:pt idx="1811">
                  <c:v>0.19900000000000001</c:v>
                </c:pt>
                <c:pt idx="1812">
                  <c:v>0.19800000000000001</c:v>
                </c:pt>
                <c:pt idx="1813">
                  <c:v>0.19700000000000001</c:v>
                </c:pt>
                <c:pt idx="1814">
                  <c:v>0.19600000000000001</c:v>
                </c:pt>
                <c:pt idx="1815">
                  <c:v>0.19500000000000001</c:v>
                </c:pt>
                <c:pt idx="1816">
                  <c:v>0.19400000000000001</c:v>
                </c:pt>
                <c:pt idx="1817">
                  <c:v>0.193</c:v>
                </c:pt>
                <c:pt idx="1818">
                  <c:v>0.192</c:v>
                </c:pt>
                <c:pt idx="1819">
                  <c:v>0.191</c:v>
                </c:pt>
                <c:pt idx="1820">
                  <c:v>0.19</c:v>
                </c:pt>
                <c:pt idx="1821">
                  <c:v>0.189</c:v>
                </c:pt>
                <c:pt idx="1822">
                  <c:v>0.188</c:v>
                </c:pt>
                <c:pt idx="1823">
                  <c:v>0.187</c:v>
                </c:pt>
                <c:pt idx="1824">
                  <c:v>0.186</c:v>
                </c:pt>
                <c:pt idx="1825">
                  <c:v>0.185</c:v>
                </c:pt>
                <c:pt idx="1826">
                  <c:v>0.184</c:v>
                </c:pt>
                <c:pt idx="1827">
                  <c:v>0.183</c:v>
                </c:pt>
                <c:pt idx="1828">
                  <c:v>0.182</c:v>
                </c:pt>
                <c:pt idx="1829">
                  <c:v>0.18099999999999999</c:v>
                </c:pt>
                <c:pt idx="1830">
                  <c:v>0.18</c:v>
                </c:pt>
                <c:pt idx="1831">
                  <c:v>0.17899999999999999</c:v>
                </c:pt>
                <c:pt idx="1832">
                  <c:v>0.17799999999999999</c:v>
                </c:pt>
                <c:pt idx="1833">
                  <c:v>0.17699999999999999</c:v>
                </c:pt>
                <c:pt idx="1834">
                  <c:v>0.17599999999999999</c:v>
                </c:pt>
                <c:pt idx="1835">
                  <c:v>0.17499999999999999</c:v>
                </c:pt>
                <c:pt idx="1836">
                  <c:v>0.17399999999999999</c:v>
                </c:pt>
                <c:pt idx="1837">
                  <c:v>0.17299999999999999</c:v>
                </c:pt>
                <c:pt idx="1838">
                  <c:v>0.17199999999999999</c:v>
                </c:pt>
                <c:pt idx="1839">
                  <c:v>0.17100000000000001</c:v>
                </c:pt>
                <c:pt idx="1840">
                  <c:v>0.17</c:v>
                </c:pt>
                <c:pt idx="1841">
                  <c:v>0.16900000000000001</c:v>
                </c:pt>
                <c:pt idx="1842">
                  <c:v>0.16800000000000001</c:v>
                </c:pt>
                <c:pt idx="1843">
                  <c:v>0.16700000000000001</c:v>
                </c:pt>
                <c:pt idx="1844">
                  <c:v>0.16600000000000001</c:v>
                </c:pt>
                <c:pt idx="1845">
                  <c:v>0.16500000000000001</c:v>
                </c:pt>
                <c:pt idx="1846">
                  <c:v>0.16400000000000001</c:v>
                </c:pt>
                <c:pt idx="1847">
                  <c:v>0.16300000000000001</c:v>
                </c:pt>
                <c:pt idx="1848">
                  <c:v>0.16200000000000001</c:v>
                </c:pt>
                <c:pt idx="1849">
                  <c:v>0.161</c:v>
                </c:pt>
                <c:pt idx="1850">
                  <c:v>0.16</c:v>
                </c:pt>
                <c:pt idx="1851">
                  <c:v>0.159</c:v>
                </c:pt>
                <c:pt idx="1852">
                  <c:v>0.158</c:v>
                </c:pt>
                <c:pt idx="1853">
                  <c:v>0.157</c:v>
                </c:pt>
                <c:pt idx="1854">
                  <c:v>0.156</c:v>
                </c:pt>
                <c:pt idx="1855">
                  <c:v>0.155</c:v>
                </c:pt>
                <c:pt idx="1856">
                  <c:v>0.154</c:v>
                </c:pt>
                <c:pt idx="1857">
                  <c:v>0.153</c:v>
                </c:pt>
                <c:pt idx="1858">
                  <c:v>0.152</c:v>
                </c:pt>
                <c:pt idx="1859">
                  <c:v>0.151</c:v>
                </c:pt>
                <c:pt idx="1860">
                  <c:v>0.15</c:v>
                </c:pt>
                <c:pt idx="1861">
                  <c:v>0.14899999999999999</c:v>
                </c:pt>
                <c:pt idx="1862">
                  <c:v>0.14799999999999999</c:v>
                </c:pt>
                <c:pt idx="1863">
                  <c:v>0.14699999999999999</c:v>
                </c:pt>
                <c:pt idx="1864">
                  <c:v>0.14599999999999999</c:v>
                </c:pt>
                <c:pt idx="1865">
                  <c:v>0.14499999999999999</c:v>
                </c:pt>
                <c:pt idx="1866">
                  <c:v>0.14399999999999999</c:v>
                </c:pt>
                <c:pt idx="1867">
                  <c:v>0.14299999999999999</c:v>
                </c:pt>
                <c:pt idx="1868">
                  <c:v>0.14199999999999999</c:v>
                </c:pt>
                <c:pt idx="1869">
                  <c:v>0.14099999999999999</c:v>
                </c:pt>
                <c:pt idx="1870">
                  <c:v>0.14000000000000001</c:v>
                </c:pt>
                <c:pt idx="1871">
                  <c:v>0.13900000000000001</c:v>
                </c:pt>
                <c:pt idx="1872">
                  <c:v>0.13800000000000001</c:v>
                </c:pt>
                <c:pt idx="1873">
                  <c:v>0.13700000000000001</c:v>
                </c:pt>
                <c:pt idx="1874">
                  <c:v>0.13600000000000001</c:v>
                </c:pt>
                <c:pt idx="1875">
                  <c:v>0.13500000000000001</c:v>
                </c:pt>
                <c:pt idx="1876">
                  <c:v>0.13400000000000001</c:v>
                </c:pt>
                <c:pt idx="1877">
                  <c:v>0.13300000000000001</c:v>
                </c:pt>
                <c:pt idx="1878">
                  <c:v>0.13200000000000001</c:v>
                </c:pt>
                <c:pt idx="1879">
                  <c:v>0.13100000000000001</c:v>
                </c:pt>
                <c:pt idx="1880">
                  <c:v>0.13</c:v>
                </c:pt>
                <c:pt idx="1881">
                  <c:v>0.129</c:v>
                </c:pt>
                <c:pt idx="1882">
                  <c:v>0.128</c:v>
                </c:pt>
                <c:pt idx="1883">
                  <c:v>0.127</c:v>
                </c:pt>
                <c:pt idx="1884">
                  <c:v>0.126</c:v>
                </c:pt>
                <c:pt idx="1885">
                  <c:v>0.125</c:v>
                </c:pt>
                <c:pt idx="1886">
                  <c:v>0.124</c:v>
                </c:pt>
                <c:pt idx="1887">
                  <c:v>0.123</c:v>
                </c:pt>
                <c:pt idx="1888">
                  <c:v>0.122</c:v>
                </c:pt>
                <c:pt idx="1889">
                  <c:v>0.121</c:v>
                </c:pt>
                <c:pt idx="1890">
                  <c:v>0.12</c:v>
                </c:pt>
                <c:pt idx="1891">
                  <c:v>0.11899999999999999</c:v>
                </c:pt>
                <c:pt idx="1892">
                  <c:v>0.11799999999999999</c:v>
                </c:pt>
                <c:pt idx="1893">
                  <c:v>0.11700000000000001</c:v>
                </c:pt>
                <c:pt idx="1894">
                  <c:v>0.11600000000000001</c:v>
                </c:pt>
                <c:pt idx="1895">
                  <c:v>0.115</c:v>
                </c:pt>
                <c:pt idx="1896">
                  <c:v>0.114</c:v>
                </c:pt>
                <c:pt idx="1897">
                  <c:v>0.113</c:v>
                </c:pt>
                <c:pt idx="1898">
                  <c:v>0.112</c:v>
                </c:pt>
                <c:pt idx="1899">
                  <c:v>0.111</c:v>
                </c:pt>
                <c:pt idx="1900">
                  <c:v>0.11</c:v>
                </c:pt>
                <c:pt idx="1901">
                  <c:v>0.109</c:v>
                </c:pt>
                <c:pt idx="1902">
                  <c:v>0.108</c:v>
                </c:pt>
                <c:pt idx="1903">
                  <c:v>0.107</c:v>
                </c:pt>
                <c:pt idx="1904">
                  <c:v>0.106</c:v>
                </c:pt>
                <c:pt idx="1905">
                  <c:v>0.105</c:v>
                </c:pt>
                <c:pt idx="1906">
                  <c:v>0.104</c:v>
                </c:pt>
                <c:pt idx="1907">
                  <c:v>0.10299999999999999</c:v>
                </c:pt>
                <c:pt idx="1908">
                  <c:v>0.10199999999999999</c:v>
                </c:pt>
                <c:pt idx="1909">
                  <c:v>0.10100000000000001</c:v>
                </c:pt>
                <c:pt idx="1910">
                  <c:v>0.1</c:v>
                </c:pt>
                <c:pt idx="1911">
                  <c:v>9.9000000000000005E-2</c:v>
                </c:pt>
                <c:pt idx="1912">
                  <c:v>9.8000000000000004E-2</c:v>
                </c:pt>
                <c:pt idx="1913">
                  <c:v>9.7000000000000003E-2</c:v>
                </c:pt>
                <c:pt idx="1914">
                  <c:v>9.6000000000000002E-2</c:v>
                </c:pt>
                <c:pt idx="1915">
                  <c:v>9.5000000000000001E-2</c:v>
                </c:pt>
                <c:pt idx="1916">
                  <c:v>9.4E-2</c:v>
                </c:pt>
                <c:pt idx="1917">
                  <c:v>9.2999999999999999E-2</c:v>
                </c:pt>
                <c:pt idx="1918">
                  <c:v>9.1999999999999998E-2</c:v>
                </c:pt>
                <c:pt idx="1919">
                  <c:v>9.0999999999999998E-2</c:v>
                </c:pt>
                <c:pt idx="1920">
                  <c:v>0.09</c:v>
                </c:pt>
                <c:pt idx="1921">
                  <c:v>8.8999999999999996E-2</c:v>
                </c:pt>
                <c:pt idx="1922">
                  <c:v>8.7999999999999995E-2</c:v>
                </c:pt>
                <c:pt idx="1923">
                  <c:v>8.6999999999999994E-2</c:v>
                </c:pt>
                <c:pt idx="1924">
                  <c:v>8.5999999999999993E-2</c:v>
                </c:pt>
                <c:pt idx="1925">
                  <c:v>8.5000000000000006E-2</c:v>
                </c:pt>
                <c:pt idx="1926">
                  <c:v>8.4000000000000005E-2</c:v>
                </c:pt>
                <c:pt idx="1927">
                  <c:v>8.3000000000000004E-2</c:v>
                </c:pt>
                <c:pt idx="1928">
                  <c:v>8.2000000000000003E-2</c:v>
                </c:pt>
                <c:pt idx="1929">
                  <c:v>8.1000000000000003E-2</c:v>
                </c:pt>
                <c:pt idx="1930">
                  <c:v>0.08</c:v>
                </c:pt>
                <c:pt idx="1931">
                  <c:v>7.9000000000000001E-2</c:v>
                </c:pt>
                <c:pt idx="1932">
                  <c:v>7.8E-2</c:v>
                </c:pt>
                <c:pt idx="1933">
                  <c:v>7.6999999999999999E-2</c:v>
                </c:pt>
                <c:pt idx="1934">
                  <c:v>7.5999999999999998E-2</c:v>
                </c:pt>
                <c:pt idx="1935">
                  <c:v>7.4999999999999997E-2</c:v>
                </c:pt>
                <c:pt idx="1936">
                  <c:v>7.3999999999999996E-2</c:v>
                </c:pt>
                <c:pt idx="1937">
                  <c:v>7.2999999999999995E-2</c:v>
                </c:pt>
                <c:pt idx="1938">
                  <c:v>7.1999999999999995E-2</c:v>
                </c:pt>
                <c:pt idx="1939">
                  <c:v>7.0999999999999994E-2</c:v>
                </c:pt>
                <c:pt idx="1940">
                  <c:v>7.0000000000000007E-2</c:v>
                </c:pt>
                <c:pt idx="1941">
                  <c:v>6.9000000000000006E-2</c:v>
                </c:pt>
                <c:pt idx="1942">
                  <c:v>6.8000000000000005E-2</c:v>
                </c:pt>
                <c:pt idx="1943">
                  <c:v>6.7000000000000004E-2</c:v>
                </c:pt>
                <c:pt idx="1944">
                  <c:v>6.6000000000000003E-2</c:v>
                </c:pt>
                <c:pt idx="1945">
                  <c:v>6.5000000000000002E-2</c:v>
                </c:pt>
                <c:pt idx="1946">
                  <c:v>6.4000000000000001E-2</c:v>
                </c:pt>
                <c:pt idx="1947">
                  <c:v>6.3E-2</c:v>
                </c:pt>
                <c:pt idx="1948">
                  <c:v>6.2E-2</c:v>
                </c:pt>
                <c:pt idx="1949">
                  <c:v>6.0999999999999999E-2</c:v>
                </c:pt>
                <c:pt idx="1950">
                  <c:v>0.06</c:v>
                </c:pt>
                <c:pt idx="1951">
                  <c:v>5.8999999999999997E-2</c:v>
                </c:pt>
                <c:pt idx="1952">
                  <c:v>5.8000000000000003E-2</c:v>
                </c:pt>
                <c:pt idx="1953">
                  <c:v>5.7000000000000002E-2</c:v>
                </c:pt>
                <c:pt idx="1954">
                  <c:v>5.6000000000000001E-2</c:v>
                </c:pt>
                <c:pt idx="1955">
                  <c:v>5.5E-2</c:v>
                </c:pt>
                <c:pt idx="1956">
                  <c:v>5.3999999999999999E-2</c:v>
                </c:pt>
                <c:pt idx="1957">
                  <c:v>5.2999999999999999E-2</c:v>
                </c:pt>
                <c:pt idx="1958">
                  <c:v>5.1999999999999998E-2</c:v>
                </c:pt>
                <c:pt idx="1959">
                  <c:v>5.0999999999999997E-2</c:v>
                </c:pt>
                <c:pt idx="1960">
                  <c:v>0.05</c:v>
                </c:pt>
                <c:pt idx="1961">
                  <c:v>4.9000000000000002E-2</c:v>
                </c:pt>
                <c:pt idx="1962">
                  <c:v>4.8000000000000001E-2</c:v>
                </c:pt>
                <c:pt idx="1963">
                  <c:v>4.7E-2</c:v>
                </c:pt>
                <c:pt idx="1964">
                  <c:v>4.5999999999999999E-2</c:v>
                </c:pt>
                <c:pt idx="1965">
                  <c:v>4.4999999999999998E-2</c:v>
                </c:pt>
                <c:pt idx="1966">
                  <c:v>4.3999999999999997E-2</c:v>
                </c:pt>
                <c:pt idx="1967">
                  <c:v>4.2999999999999997E-2</c:v>
                </c:pt>
                <c:pt idx="1968">
                  <c:v>4.2000000000000003E-2</c:v>
                </c:pt>
                <c:pt idx="1969">
                  <c:v>4.1000000000000002E-2</c:v>
                </c:pt>
                <c:pt idx="1970">
                  <c:v>0.04</c:v>
                </c:pt>
                <c:pt idx="1971">
                  <c:v>3.9E-2</c:v>
                </c:pt>
                <c:pt idx="1972">
                  <c:v>3.7999999999999999E-2</c:v>
                </c:pt>
                <c:pt idx="1973">
                  <c:v>3.6999999999999998E-2</c:v>
                </c:pt>
                <c:pt idx="1974">
                  <c:v>3.5999999999999997E-2</c:v>
                </c:pt>
                <c:pt idx="1975">
                  <c:v>3.5000000000000003E-2</c:v>
                </c:pt>
                <c:pt idx="1976">
                  <c:v>3.4000000000000002E-2</c:v>
                </c:pt>
                <c:pt idx="1977">
                  <c:v>3.3000000000000002E-2</c:v>
                </c:pt>
                <c:pt idx="1978">
                  <c:v>3.2000000000000001E-2</c:v>
                </c:pt>
                <c:pt idx="1979">
                  <c:v>3.1E-2</c:v>
                </c:pt>
                <c:pt idx="1980">
                  <c:v>0.03</c:v>
                </c:pt>
                <c:pt idx="1981">
                  <c:v>2.9000000000000001E-2</c:v>
                </c:pt>
                <c:pt idx="1982">
                  <c:v>2.8000000000000001E-2</c:v>
                </c:pt>
                <c:pt idx="1983">
                  <c:v>2.7E-2</c:v>
                </c:pt>
                <c:pt idx="1984">
                  <c:v>2.5999999999999999E-2</c:v>
                </c:pt>
                <c:pt idx="1985">
                  <c:v>2.5000000000000001E-2</c:v>
                </c:pt>
                <c:pt idx="1986">
                  <c:v>2.4E-2</c:v>
                </c:pt>
                <c:pt idx="1987">
                  <c:v>2.3E-2</c:v>
                </c:pt>
                <c:pt idx="1988">
                  <c:v>2.1999999999999999E-2</c:v>
                </c:pt>
                <c:pt idx="1989">
                  <c:v>2.1000000000000001E-2</c:v>
                </c:pt>
                <c:pt idx="1990">
                  <c:v>0.02</c:v>
                </c:pt>
                <c:pt idx="1991">
                  <c:v>1.9E-2</c:v>
                </c:pt>
                <c:pt idx="1992">
                  <c:v>1.7999999999999999E-2</c:v>
                </c:pt>
                <c:pt idx="1993">
                  <c:v>1.7000000000000001E-2</c:v>
                </c:pt>
                <c:pt idx="1994">
                  <c:v>1.6E-2</c:v>
                </c:pt>
                <c:pt idx="1995">
                  <c:v>1.4999999999999999E-2</c:v>
                </c:pt>
                <c:pt idx="1996">
                  <c:v>1.4E-2</c:v>
                </c:pt>
                <c:pt idx="1997">
                  <c:v>1.2999999999999999E-2</c:v>
                </c:pt>
                <c:pt idx="1998">
                  <c:v>1.2E-2</c:v>
                </c:pt>
                <c:pt idx="1999">
                  <c:v>1.0999999999999999E-2</c:v>
                </c:pt>
                <c:pt idx="2000">
                  <c:v>0.01</c:v>
                </c:pt>
              </c:numCache>
            </c:numRef>
          </c:xVal>
          <c:yVal>
            <c:numRef>
              <c:f>'[رسمات المستطيل.xlsx]ورقة1'!$R$8000:$R$10000</c:f>
              <c:numCache>
                <c:formatCode>0.00E+00</c:formatCode>
                <c:ptCount val="2001"/>
                <c:pt idx="0">
                  <c:v>-6.8062500000000002E-4</c:v>
                </c:pt>
                <c:pt idx="1">
                  <c:v>-6.9281300000000002E-4</c:v>
                </c:pt>
                <c:pt idx="2">
                  <c:v>-7.0374999999999995E-4</c:v>
                </c:pt>
                <c:pt idx="3">
                  <c:v>-7.0187500000000002E-4</c:v>
                </c:pt>
                <c:pt idx="4">
                  <c:v>-7.0843800000000004E-4</c:v>
                </c:pt>
                <c:pt idx="5">
                  <c:v>-7.1906300000000004E-4</c:v>
                </c:pt>
                <c:pt idx="6">
                  <c:v>-7.2687499999999998E-4</c:v>
                </c:pt>
                <c:pt idx="7">
                  <c:v>-7.2718800000000003E-4</c:v>
                </c:pt>
                <c:pt idx="8">
                  <c:v>-7.4156299999999999E-4</c:v>
                </c:pt>
                <c:pt idx="9">
                  <c:v>-7.55625E-4</c:v>
                </c:pt>
                <c:pt idx="10">
                  <c:v>-7.5093800000000004E-4</c:v>
                </c:pt>
                <c:pt idx="11">
                  <c:v>-7.2156300000000004E-4</c:v>
                </c:pt>
                <c:pt idx="12">
                  <c:v>-6.9156299999999997E-4</c:v>
                </c:pt>
                <c:pt idx="13">
                  <c:v>-6.6656300000000001E-4</c:v>
                </c:pt>
                <c:pt idx="14">
                  <c:v>-6.4343799999999997E-4</c:v>
                </c:pt>
                <c:pt idx="15">
                  <c:v>-6.1656299999999999E-4</c:v>
                </c:pt>
                <c:pt idx="16">
                  <c:v>-5.9031299999999997E-4</c:v>
                </c:pt>
                <c:pt idx="17">
                  <c:v>-5.6437499999999999E-4</c:v>
                </c:pt>
                <c:pt idx="18">
                  <c:v>-5.5250000000000004E-4</c:v>
                </c:pt>
                <c:pt idx="19">
                  <c:v>-5.3343800000000001E-4</c:v>
                </c:pt>
                <c:pt idx="20">
                  <c:v>-5.1437499999999997E-4</c:v>
                </c:pt>
                <c:pt idx="21">
                  <c:v>-4.8812500000000001E-4</c:v>
                </c:pt>
                <c:pt idx="22">
                  <c:v>-4.7062500000000001E-4</c:v>
                </c:pt>
                <c:pt idx="23">
                  <c:v>-4.56563E-4</c:v>
                </c:pt>
                <c:pt idx="24">
                  <c:v>-4.3625000000000001E-4</c:v>
                </c:pt>
                <c:pt idx="25">
                  <c:v>-4.2062499999999999E-4</c:v>
                </c:pt>
                <c:pt idx="26">
                  <c:v>-3.9718799999999998E-4</c:v>
                </c:pt>
                <c:pt idx="27">
                  <c:v>-3.9218800000000002E-4</c:v>
                </c:pt>
                <c:pt idx="28">
                  <c:v>-3.6843800000000001E-4</c:v>
                </c:pt>
                <c:pt idx="29">
                  <c:v>-3.4843800000000001E-4</c:v>
                </c:pt>
                <c:pt idx="30">
                  <c:v>-3.4749999999999999E-4</c:v>
                </c:pt>
                <c:pt idx="31">
                  <c:v>-3.1906300000000002E-4</c:v>
                </c:pt>
                <c:pt idx="32">
                  <c:v>-3.0468800000000001E-4</c:v>
                </c:pt>
                <c:pt idx="33">
                  <c:v>-2.9187499999999998E-4</c:v>
                </c:pt>
                <c:pt idx="34">
                  <c:v>-2.7406300000000001E-4</c:v>
                </c:pt>
                <c:pt idx="35">
                  <c:v>-2.6562500000000002E-4</c:v>
                </c:pt>
                <c:pt idx="36">
                  <c:v>-2.4656299999999999E-4</c:v>
                </c:pt>
                <c:pt idx="37">
                  <c:v>-2.2875E-4</c:v>
                </c:pt>
                <c:pt idx="38">
                  <c:v>-2.19688E-4</c:v>
                </c:pt>
                <c:pt idx="39">
                  <c:v>-1.9593799999999999E-4</c:v>
                </c:pt>
                <c:pt idx="40">
                  <c:v>-1.8531299999999999E-4</c:v>
                </c:pt>
                <c:pt idx="41">
                  <c:v>-1.8000000000000001E-4</c:v>
                </c:pt>
                <c:pt idx="42">
                  <c:v>-1.6062499999999999E-4</c:v>
                </c:pt>
                <c:pt idx="43">
                  <c:v>-1.55938E-4</c:v>
                </c:pt>
                <c:pt idx="44">
                  <c:v>-1.3156299999999999E-4</c:v>
                </c:pt>
                <c:pt idx="45">
                  <c:v>-1.2343799999999999E-4</c:v>
                </c:pt>
                <c:pt idx="46">
                  <c:v>-1.07188E-4</c:v>
                </c:pt>
                <c:pt idx="47">
                  <c:v>-9.8437500000000001E-5</c:v>
                </c:pt>
                <c:pt idx="48">
                  <c:v>-7.2812500000000001E-5</c:v>
                </c:pt>
                <c:pt idx="49">
                  <c:v>-7.25E-5</c:v>
                </c:pt>
                <c:pt idx="50">
                  <c:v>-5.7187500000000001E-5</c:v>
                </c:pt>
                <c:pt idx="51">
                  <c:v>-4.4687500000000002E-5</c:v>
                </c:pt>
                <c:pt idx="52">
                  <c:v>-2.59375E-5</c:v>
                </c:pt>
                <c:pt idx="53">
                  <c:v>-2.5312499999999999E-5</c:v>
                </c:pt>
                <c:pt idx="54">
                  <c:v>-7.1875000000000002E-6</c:v>
                </c:pt>
                <c:pt idx="55">
                  <c:v>9.3750000000000002E-7</c:v>
                </c:pt>
                <c:pt idx="56">
                  <c:v>1.6875E-5</c:v>
                </c:pt>
                <c:pt idx="57">
                  <c:v>2.5624999999999999E-5</c:v>
                </c:pt>
                <c:pt idx="58">
                  <c:v>4.4375000000000001E-5</c:v>
                </c:pt>
                <c:pt idx="59">
                  <c:v>4.5937499999999999E-5</c:v>
                </c:pt>
                <c:pt idx="60">
                  <c:v>5.5624999999999997E-5</c:v>
                </c:pt>
                <c:pt idx="61">
                  <c:v>6.6562499999999998E-5</c:v>
                </c:pt>
                <c:pt idx="62">
                  <c:v>8.6249999999999996E-5</c:v>
                </c:pt>
                <c:pt idx="63">
                  <c:v>9.8437500000000001E-5</c:v>
                </c:pt>
                <c:pt idx="64">
                  <c:v>1.06875E-4</c:v>
                </c:pt>
                <c:pt idx="65">
                  <c:v>1.22187E-4</c:v>
                </c:pt>
                <c:pt idx="66">
                  <c:v>1.2999999999999999E-4</c:v>
                </c:pt>
                <c:pt idx="67">
                  <c:v>1.5281299999999999E-4</c:v>
                </c:pt>
                <c:pt idx="68">
                  <c:v>1.4999999999999999E-4</c:v>
                </c:pt>
                <c:pt idx="69">
                  <c:v>1.6406299999999999E-4</c:v>
                </c:pt>
                <c:pt idx="70">
                  <c:v>1.7312499999999999E-4</c:v>
                </c:pt>
                <c:pt idx="71">
                  <c:v>1.8625E-4</c:v>
                </c:pt>
                <c:pt idx="72">
                  <c:v>1.9468799999999999E-4</c:v>
                </c:pt>
                <c:pt idx="73">
                  <c:v>2.1468799999999999E-4</c:v>
                </c:pt>
                <c:pt idx="74">
                  <c:v>2.1593799999999999E-4</c:v>
                </c:pt>
                <c:pt idx="75">
                  <c:v>2.2343800000000001E-4</c:v>
                </c:pt>
                <c:pt idx="76">
                  <c:v>2.3656299999999999E-4</c:v>
                </c:pt>
                <c:pt idx="77">
                  <c:v>2.4250000000000001E-4</c:v>
                </c:pt>
                <c:pt idx="78">
                  <c:v>2.5562499999999999E-4</c:v>
                </c:pt>
                <c:pt idx="79">
                  <c:v>2.7E-4</c:v>
                </c:pt>
                <c:pt idx="80">
                  <c:v>2.7718799999999999E-4</c:v>
                </c:pt>
                <c:pt idx="81">
                  <c:v>2.9062499999999998E-4</c:v>
                </c:pt>
                <c:pt idx="82">
                  <c:v>3.0562500000000002E-4</c:v>
                </c:pt>
                <c:pt idx="83">
                  <c:v>3.12813E-4</c:v>
                </c:pt>
                <c:pt idx="84">
                  <c:v>3.20625E-4</c:v>
                </c:pt>
                <c:pt idx="85">
                  <c:v>3.3843799999999999E-4</c:v>
                </c:pt>
                <c:pt idx="86">
                  <c:v>3.3531300000000001E-4</c:v>
                </c:pt>
                <c:pt idx="87">
                  <c:v>3.5218800000000002E-4</c:v>
                </c:pt>
                <c:pt idx="88">
                  <c:v>3.6156300000000002E-4</c:v>
                </c:pt>
                <c:pt idx="89">
                  <c:v>3.7312499999999998E-4</c:v>
                </c:pt>
                <c:pt idx="90">
                  <c:v>3.8125000000000002E-4</c:v>
                </c:pt>
                <c:pt idx="91">
                  <c:v>3.9125E-4</c:v>
                </c:pt>
                <c:pt idx="92">
                  <c:v>3.9812499999999999E-4</c:v>
                </c:pt>
                <c:pt idx="93">
                  <c:v>4.1156299999999999E-4</c:v>
                </c:pt>
                <c:pt idx="94">
                  <c:v>4.2656299999999997E-4</c:v>
                </c:pt>
                <c:pt idx="95">
                  <c:v>4.3062500000000002E-4</c:v>
                </c:pt>
                <c:pt idx="96">
                  <c:v>4.43125E-4</c:v>
                </c:pt>
                <c:pt idx="97">
                  <c:v>4.5406299999999999E-4</c:v>
                </c:pt>
                <c:pt idx="98">
                  <c:v>4.5187500000000002E-4</c:v>
                </c:pt>
                <c:pt idx="99">
                  <c:v>4.7093800000000001E-4</c:v>
                </c:pt>
                <c:pt idx="100">
                  <c:v>4.76563E-4</c:v>
                </c:pt>
                <c:pt idx="101">
                  <c:v>4.9031300000000003E-4</c:v>
                </c:pt>
                <c:pt idx="102">
                  <c:v>5.0250000000000002E-4</c:v>
                </c:pt>
                <c:pt idx="103">
                  <c:v>5.1968800000000003E-4</c:v>
                </c:pt>
                <c:pt idx="104">
                  <c:v>5.1156300000000004E-4</c:v>
                </c:pt>
                <c:pt idx="105">
                  <c:v>5.2375000000000002E-4</c:v>
                </c:pt>
                <c:pt idx="106">
                  <c:v>5.375E-4</c:v>
                </c:pt>
                <c:pt idx="107">
                  <c:v>5.4250000000000001E-4</c:v>
                </c:pt>
                <c:pt idx="108">
                  <c:v>5.5281299999999998E-4</c:v>
                </c:pt>
                <c:pt idx="109">
                  <c:v>5.5843799999999997E-4</c:v>
                </c:pt>
                <c:pt idx="110">
                  <c:v>5.6406299999999996E-4</c:v>
                </c:pt>
                <c:pt idx="111">
                  <c:v>5.7812499999999997E-4</c:v>
                </c:pt>
                <c:pt idx="112">
                  <c:v>5.8062499999999998E-4</c:v>
                </c:pt>
                <c:pt idx="113">
                  <c:v>5.9687499999999997E-4</c:v>
                </c:pt>
                <c:pt idx="114">
                  <c:v>6.0562500000000004E-4</c:v>
                </c:pt>
                <c:pt idx="115">
                  <c:v>6.1249999999999998E-4</c:v>
                </c:pt>
                <c:pt idx="116">
                  <c:v>6.2093800000000002E-4</c:v>
                </c:pt>
                <c:pt idx="117">
                  <c:v>6.2656300000000001E-4</c:v>
                </c:pt>
                <c:pt idx="118">
                  <c:v>6.3531299999999998E-4</c:v>
                </c:pt>
                <c:pt idx="119">
                  <c:v>6.3781299999999999E-4</c:v>
                </c:pt>
                <c:pt idx="120">
                  <c:v>6.5499999999999998E-4</c:v>
                </c:pt>
                <c:pt idx="121">
                  <c:v>6.6125000000000005E-4</c:v>
                </c:pt>
                <c:pt idx="122">
                  <c:v>6.6562499999999998E-4</c:v>
                </c:pt>
                <c:pt idx="123">
                  <c:v>6.8437499999999998E-4</c:v>
                </c:pt>
                <c:pt idx="124">
                  <c:v>6.8218800000000002E-4</c:v>
                </c:pt>
                <c:pt idx="125">
                  <c:v>6.9875000000000004E-4</c:v>
                </c:pt>
                <c:pt idx="126">
                  <c:v>7.0937500000000004E-4</c:v>
                </c:pt>
                <c:pt idx="127">
                  <c:v>7.14688E-4</c:v>
                </c:pt>
                <c:pt idx="128">
                  <c:v>7.2718800000000003E-4</c:v>
                </c:pt>
                <c:pt idx="129">
                  <c:v>7.3999999999999999E-4</c:v>
                </c:pt>
                <c:pt idx="130">
                  <c:v>7.4718799999999998E-4</c:v>
                </c:pt>
                <c:pt idx="131">
                  <c:v>7.5656300000000003E-4</c:v>
                </c:pt>
                <c:pt idx="132">
                  <c:v>7.5874999999999998E-4</c:v>
                </c:pt>
                <c:pt idx="133">
                  <c:v>7.6312500000000002E-4</c:v>
                </c:pt>
                <c:pt idx="134">
                  <c:v>7.7999999999999999E-4</c:v>
                </c:pt>
                <c:pt idx="135">
                  <c:v>7.8343800000000002E-4</c:v>
                </c:pt>
                <c:pt idx="136">
                  <c:v>7.8812499999999998E-4</c:v>
                </c:pt>
                <c:pt idx="137">
                  <c:v>8.0343799999999996E-4</c:v>
                </c:pt>
                <c:pt idx="138">
                  <c:v>8.0968800000000003E-4</c:v>
                </c:pt>
                <c:pt idx="139">
                  <c:v>8.1999999999999998E-4</c:v>
                </c:pt>
                <c:pt idx="140">
                  <c:v>8.25E-4</c:v>
                </c:pt>
                <c:pt idx="141">
                  <c:v>8.2187500000000001E-4</c:v>
                </c:pt>
                <c:pt idx="142">
                  <c:v>8.3624999999999997E-4</c:v>
                </c:pt>
                <c:pt idx="143">
                  <c:v>8.4468800000000001E-4</c:v>
                </c:pt>
                <c:pt idx="144">
                  <c:v>8.5906299999999997E-4</c:v>
                </c:pt>
                <c:pt idx="145">
                  <c:v>8.5906299999999997E-4</c:v>
                </c:pt>
                <c:pt idx="146">
                  <c:v>8.7187500000000004E-4</c:v>
                </c:pt>
                <c:pt idx="147">
                  <c:v>8.7781299999999997E-4</c:v>
                </c:pt>
                <c:pt idx="148">
                  <c:v>8.8624999999999999E-4</c:v>
                </c:pt>
                <c:pt idx="149">
                  <c:v>8.8718800000000002E-4</c:v>
                </c:pt>
                <c:pt idx="150">
                  <c:v>9.0312499999999996E-4</c:v>
                </c:pt>
                <c:pt idx="151">
                  <c:v>9.1500000000000001E-4</c:v>
                </c:pt>
                <c:pt idx="152">
                  <c:v>9.11563E-4</c:v>
                </c:pt>
                <c:pt idx="153">
                  <c:v>9.1968799999999999E-4</c:v>
                </c:pt>
                <c:pt idx="154">
                  <c:v>9.2968800000000002E-4</c:v>
                </c:pt>
                <c:pt idx="155">
                  <c:v>9.4031300000000002E-4</c:v>
                </c:pt>
                <c:pt idx="156">
                  <c:v>9.4499999999999998E-4</c:v>
                </c:pt>
                <c:pt idx="157">
                  <c:v>9.4968799999999996E-4</c:v>
                </c:pt>
                <c:pt idx="158">
                  <c:v>9.6406300000000003E-4</c:v>
                </c:pt>
                <c:pt idx="159">
                  <c:v>9.6750000000000004E-4</c:v>
                </c:pt>
                <c:pt idx="160">
                  <c:v>9.778129999999999E-4</c:v>
                </c:pt>
                <c:pt idx="161">
                  <c:v>9.884379999999999E-4</c:v>
                </c:pt>
                <c:pt idx="162">
                  <c:v>9.9031300000000004E-4</c:v>
                </c:pt>
                <c:pt idx="163">
                  <c:v>1.0068799999999999E-3</c:v>
                </c:pt>
                <c:pt idx="164">
                  <c:v>9.9843799999999993E-4</c:v>
                </c:pt>
                <c:pt idx="165">
                  <c:v>1.0137499999999999E-3</c:v>
                </c:pt>
                <c:pt idx="166">
                  <c:v>1.02531E-3</c:v>
                </c:pt>
                <c:pt idx="167">
                  <c:v>1.02906E-3</c:v>
                </c:pt>
                <c:pt idx="168">
                  <c:v>1.04594E-3</c:v>
                </c:pt>
                <c:pt idx="169">
                  <c:v>1.0525000000000001E-3</c:v>
                </c:pt>
                <c:pt idx="170">
                  <c:v>1.05188E-3</c:v>
                </c:pt>
                <c:pt idx="171">
                  <c:v>1.0662499999999999E-3</c:v>
                </c:pt>
                <c:pt idx="172">
                  <c:v>1.0684399999999999E-3</c:v>
                </c:pt>
                <c:pt idx="173">
                  <c:v>1.08719E-3</c:v>
                </c:pt>
                <c:pt idx="174">
                  <c:v>1.08344E-3</c:v>
                </c:pt>
                <c:pt idx="175">
                  <c:v>1.0874999999999999E-3</c:v>
                </c:pt>
                <c:pt idx="176">
                  <c:v>1.10125E-3</c:v>
                </c:pt>
                <c:pt idx="177">
                  <c:v>1.0946899999999999E-3</c:v>
                </c:pt>
                <c:pt idx="178">
                  <c:v>1.1059399999999999E-3</c:v>
                </c:pt>
                <c:pt idx="179">
                  <c:v>1.1190600000000001E-3</c:v>
                </c:pt>
                <c:pt idx="180">
                  <c:v>1.1271899999999999E-3</c:v>
                </c:pt>
                <c:pt idx="181">
                  <c:v>1.13313E-3</c:v>
                </c:pt>
                <c:pt idx="182">
                  <c:v>1.1378099999999999E-3</c:v>
                </c:pt>
                <c:pt idx="183">
                  <c:v>1.145E-3</c:v>
                </c:pt>
                <c:pt idx="184">
                  <c:v>1.1525000000000001E-3</c:v>
                </c:pt>
                <c:pt idx="185">
                  <c:v>1.1565600000000001E-3</c:v>
                </c:pt>
                <c:pt idx="186">
                  <c:v>1.16563E-3</c:v>
                </c:pt>
                <c:pt idx="187">
                  <c:v>1.17344E-3</c:v>
                </c:pt>
                <c:pt idx="188">
                  <c:v>1.1793800000000001E-3</c:v>
                </c:pt>
                <c:pt idx="189">
                  <c:v>1.1931299999999999E-3</c:v>
                </c:pt>
                <c:pt idx="190">
                  <c:v>1.1999999999999999E-3</c:v>
                </c:pt>
                <c:pt idx="191">
                  <c:v>1.2012500000000001E-3</c:v>
                </c:pt>
                <c:pt idx="192">
                  <c:v>1.2021899999999999E-3</c:v>
                </c:pt>
                <c:pt idx="193">
                  <c:v>1.2199999999999999E-3</c:v>
                </c:pt>
                <c:pt idx="194">
                  <c:v>1.2262499999999999E-3</c:v>
                </c:pt>
                <c:pt idx="195">
                  <c:v>1.2268800000000001E-3</c:v>
                </c:pt>
                <c:pt idx="196">
                  <c:v>1.235E-3</c:v>
                </c:pt>
                <c:pt idx="197">
                  <c:v>1.2515600000000001E-3</c:v>
                </c:pt>
                <c:pt idx="198">
                  <c:v>1.2587500000000001E-3</c:v>
                </c:pt>
                <c:pt idx="199">
                  <c:v>1.2565600000000001E-3</c:v>
                </c:pt>
                <c:pt idx="200">
                  <c:v>1.2659399999999999E-3</c:v>
                </c:pt>
                <c:pt idx="201">
                  <c:v>1.26469E-3</c:v>
                </c:pt>
                <c:pt idx="202">
                  <c:v>1.27344E-3</c:v>
                </c:pt>
                <c:pt idx="203">
                  <c:v>1.2725E-3</c:v>
                </c:pt>
                <c:pt idx="204">
                  <c:v>1.2843799999999999E-3</c:v>
                </c:pt>
                <c:pt idx="205">
                  <c:v>1.29594E-3</c:v>
                </c:pt>
                <c:pt idx="206">
                  <c:v>1.29688E-3</c:v>
                </c:pt>
                <c:pt idx="207">
                  <c:v>1.31719E-3</c:v>
                </c:pt>
                <c:pt idx="208">
                  <c:v>1.3212499999999999E-3</c:v>
                </c:pt>
                <c:pt idx="209">
                  <c:v>1.3225000000000001E-3</c:v>
                </c:pt>
                <c:pt idx="210">
                  <c:v>1.31813E-3</c:v>
                </c:pt>
                <c:pt idx="211">
                  <c:v>1.33E-3</c:v>
                </c:pt>
                <c:pt idx="212">
                  <c:v>1.3428100000000001E-3</c:v>
                </c:pt>
                <c:pt idx="213">
                  <c:v>1.35531E-3</c:v>
                </c:pt>
                <c:pt idx="214">
                  <c:v>1.3531299999999999E-3</c:v>
                </c:pt>
                <c:pt idx="215">
                  <c:v>1.3621900000000001E-3</c:v>
                </c:pt>
                <c:pt idx="216">
                  <c:v>1.36188E-3</c:v>
                </c:pt>
                <c:pt idx="217">
                  <c:v>1.37531E-3</c:v>
                </c:pt>
                <c:pt idx="218">
                  <c:v>1.3806300000000001E-3</c:v>
                </c:pt>
                <c:pt idx="219">
                  <c:v>1.37313E-3</c:v>
                </c:pt>
                <c:pt idx="220">
                  <c:v>1.3834400000000001E-3</c:v>
                </c:pt>
                <c:pt idx="221">
                  <c:v>1.395E-3</c:v>
                </c:pt>
                <c:pt idx="222">
                  <c:v>1.3996900000000001E-3</c:v>
                </c:pt>
                <c:pt idx="223">
                  <c:v>1.4025000000000001E-3</c:v>
                </c:pt>
                <c:pt idx="224">
                  <c:v>1.40219E-3</c:v>
                </c:pt>
                <c:pt idx="225">
                  <c:v>1.4087500000000001E-3</c:v>
                </c:pt>
                <c:pt idx="226">
                  <c:v>1.41844E-3</c:v>
                </c:pt>
                <c:pt idx="227">
                  <c:v>1.4337499999999999E-3</c:v>
                </c:pt>
                <c:pt idx="228">
                  <c:v>1.4325E-3</c:v>
                </c:pt>
                <c:pt idx="229">
                  <c:v>1.43406E-3</c:v>
                </c:pt>
                <c:pt idx="230">
                  <c:v>1.44969E-3</c:v>
                </c:pt>
                <c:pt idx="231">
                  <c:v>1.45469E-3</c:v>
                </c:pt>
                <c:pt idx="232">
                  <c:v>1.45813E-3</c:v>
                </c:pt>
                <c:pt idx="233">
                  <c:v>1.46531E-3</c:v>
                </c:pt>
                <c:pt idx="234">
                  <c:v>1.4684399999999999E-3</c:v>
                </c:pt>
                <c:pt idx="235">
                  <c:v>1.4712499999999999E-3</c:v>
                </c:pt>
                <c:pt idx="236">
                  <c:v>1.4803100000000001E-3</c:v>
                </c:pt>
                <c:pt idx="237">
                  <c:v>1.48438E-3</c:v>
                </c:pt>
                <c:pt idx="238">
                  <c:v>1.49219E-3</c:v>
                </c:pt>
                <c:pt idx="239">
                  <c:v>1.5003099999999999E-3</c:v>
                </c:pt>
                <c:pt idx="240">
                  <c:v>1.4996899999999999E-3</c:v>
                </c:pt>
                <c:pt idx="241">
                  <c:v>1.5065600000000001E-3</c:v>
                </c:pt>
                <c:pt idx="242">
                  <c:v>1.5037500000000001E-3</c:v>
                </c:pt>
                <c:pt idx="243">
                  <c:v>1.5243800000000001E-3</c:v>
                </c:pt>
                <c:pt idx="244">
                  <c:v>1.5259399999999999E-3</c:v>
                </c:pt>
                <c:pt idx="245">
                  <c:v>1.5225E-3</c:v>
                </c:pt>
                <c:pt idx="246">
                  <c:v>1.53813E-3</c:v>
                </c:pt>
                <c:pt idx="247">
                  <c:v>1.54656E-3</c:v>
                </c:pt>
                <c:pt idx="248">
                  <c:v>1.5503100000000001E-3</c:v>
                </c:pt>
                <c:pt idx="249">
                  <c:v>1.55313E-3</c:v>
                </c:pt>
                <c:pt idx="250">
                  <c:v>1.55656E-3</c:v>
                </c:pt>
                <c:pt idx="251">
                  <c:v>1.56594E-3</c:v>
                </c:pt>
                <c:pt idx="252">
                  <c:v>1.5715600000000001E-3</c:v>
                </c:pt>
                <c:pt idx="253">
                  <c:v>1.57625E-3</c:v>
                </c:pt>
                <c:pt idx="254">
                  <c:v>1.5921900000000001E-3</c:v>
                </c:pt>
                <c:pt idx="255">
                  <c:v>1.5765600000000001E-3</c:v>
                </c:pt>
                <c:pt idx="256">
                  <c:v>1.58719E-3</c:v>
                </c:pt>
                <c:pt idx="257">
                  <c:v>1.59125E-3</c:v>
                </c:pt>
                <c:pt idx="258">
                  <c:v>1.60188E-3</c:v>
                </c:pt>
                <c:pt idx="259">
                  <c:v>1.6184400000000001E-3</c:v>
                </c:pt>
                <c:pt idx="260">
                  <c:v>1.6121900000000001E-3</c:v>
                </c:pt>
                <c:pt idx="261">
                  <c:v>1.6278099999999999E-3</c:v>
                </c:pt>
                <c:pt idx="262">
                  <c:v>1.6275E-3</c:v>
                </c:pt>
                <c:pt idx="263">
                  <c:v>1.6353100000000001E-3</c:v>
                </c:pt>
                <c:pt idx="264">
                  <c:v>1.6346900000000001E-3</c:v>
                </c:pt>
                <c:pt idx="265">
                  <c:v>1.64594E-3</c:v>
                </c:pt>
                <c:pt idx="266">
                  <c:v>1.6475000000000001E-3</c:v>
                </c:pt>
                <c:pt idx="267">
                  <c:v>1.63594E-3</c:v>
                </c:pt>
                <c:pt idx="268">
                  <c:v>1.6503100000000001E-3</c:v>
                </c:pt>
                <c:pt idx="269">
                  <c:v>1.6674999999999999E-3</c:v>
                </c:pt>
                <c:pt idx="270">
                  <c:v>1.6775E-3</c:v>
                </c:pt>
                <c:pt idx="271">
                  <c:v>1.6787499999999999E-3</c:v>
                </c:pt>
                <c:pt idx="272">
                  <c:v>1.6750000000000001E-3</c:v>
                </c:pt>
                <c:pt idx="273">
                  <c:v>1.6743800000000001E-3</c:v>
                </c:pt>
                <c:pt idx="274">
                  <c:v>1.6850000000000001E-3</c:v>
                </c:pt>
                <c:pt idx="275">
                  <c:v>1.70031E-3</c:v>
                </c:pt>
                <c:pt idx="276">
                  <c:v>1.6928100000000001E-3</c:v>
                </c:pt>
                <c:pt idx="277">
                  <c:v>1.7071899999999999E-3</c:v>
                </c:pt>
                <c:pt idx="278">
                  <c:v>1.70156E-3</c:v>
                </c:pt>
                <c:pt idx="279">
                  <c:v>1.71188E-3</c:v>
                </c:pt>
                <c:pt idx="280">
                  <c:v>1.70969E-3</c:v>
                </c:pt>
                <c:pt idx="281">
                  <c:v>1.72281E-3</c:v>
                </c:pt>
                <c:pt idx="282">
                  <c:v>1.7168800000000001E-3</c:v>
                </c:pt>
                <c:pt idx="283">
                  <c:v>1.7362499999999999E-3</c:v>
                </c:pt>
                <c:pt idx="284">
                  <c:v>1.7318800000000001E-3</c:v>
                </c:pt>
                <c:pt idx="285">
                  <c:v>1.7359400000000001E-3</c:v>
                </c:pt>
                <c:pt idx="286">
                  <c:v>1.74438E-3</c:v>
                </c:pt>
                <c:pt idx="287">
                  <c:v>1.74E-3</c:v>
                </c:pt>
                <c:pt idx="288">
                  <c:v>1.75406E-3</c:v>
                </c:pt>
                <c:pt idx="289">
                  <c:v>1.7581299999999999E-3</c:v>
                </c:pt>
                <c:pt idx="290">
                  <c:v>1.77188E-3</c:v>
                </c:pt>
                <c:pt idx="291">
                  <c:v>1.7675E-3</c:v>
                </c:pt>
                <c:pt idx="292">
                  <c:v>1.76844E-3</c:v>
                </c:pt>
                <c:pt idx="293">
                  <c:v>1.7878099999999999E-3</c:v>
                </c:pt>
                <c:pt idx="294">
                  <c:v>1.78656E-3</c:v>
                </c:pt>
                <c:pt idx="295">
                  <c:v>1.7843799999999999E-3</c:v>
                </c:pt>
                <c:pt idx="296">
                  <c:v>1.79688E-3</c:v>
                </c:pt>
                <c:pt idx="297">
                  <c:v>1.8E-3</c:v>
                </c:pt>
                <c:pt idx="298">
                  <c:v>1.80938E-3</c:v>
                </c:pt>
                <c:pt idx="299">
                  <c:v>1.8187500000000001E-3</c:v>
                </c:pt>
                <c:pt idx="300">
                  <c:v>1.8090599999999999E-3</c:v>
                </c:pt>
                <c:pt idx="301">
                  <c:v>1.82438E-3</c:v>
                </c:pt>
                <c:pt idx="302">
                  <c:v>1.82844E-3</c:v>
                </c:pt>
                <c:pt idx="303">
                  <c:v>1.8274999999999999E-3</c:v>
                </c:pt>
                <c:pt idx="304">
                  <c:v>1.8253099999999999E-3</c:v>
                </c:pt>
                <c:pt idx="305">
                  <c:v>1.8268799999999999E-3</c:v>
                </c:pt>
                <c:pt idx="306">
                  <c:v>1.8409399999999999E-3</c:v>
                </c:pt>
                <c:pt idx="307">
                  <c:v>1.8509399999999999E-3</c:v>
                </c:pt>
                <c:pt idx="308">
                  <c:v>1.8515599999999999E-3</c:v>
                </c:pt>
                <c:pt idx="309">
                  <c:v>1.8571900000000001E-3</c:v>
                </c:pt>
                <c:pt idx="310">
                  <c:v>1.85969E-3</c:v>
                </c:pt>
                <c:pt idx="311">
                  <c:v>1.8662500000000001E-3</c:v>
                </c:pt>
                <c:pt idx="312">
                  <c:v>1.8625E-3</c:v>
                </c:pt>
                <c:pt idx="313">
                  <c:v>1.87875E-3</c:v>
                </c:pt>
                <c:pt idx="314">
                  <c:v>1.88156E-3</c:v>
                </c:pt>
                <c:pt idx="315">
                  <c:v>1.8690600000000001E-3</c:v>
                </c:pt>
                <c:pt idx="316">
                  <c:v>1.8803100000000001E-3</c:v>
                </c:pt>
                <c:pt idx="317">
                  <c:v>1.8821899999999999E-3</c:v>
                </c:pt>
                <c:pt idx="318">
                  <c:v>1.88938E-3</c:v>
                </c:pt>
                <c:pt idx="319">
                  <c:v>1.9006299999999999E-3</c:v>
                </c:pt>
                <c:pt idx="320">
                  <c:v>1.9109400000000001E-3</c:v>
                </c:pt>
                <c:pt idx="321">
                  <c:v>1.91219E-3</c:v>
                </c:pt>
                <c:pt idx="322">
                  <c:v>1.90938E-3</c:v>
                </c:pt>
                <c:pt idx="323">
                  <c:v>1.9153099999999999E-3</c:v>
                </c:pt>
                <c:pt idx="324">
                  <c:v>1.9321900000000001E-3</c:v>
                </c:pt>
                <c:pt idx="325">
                  <c:v>1.9271900000000001E-3</c:v>
                </c:pt>
                <c:pt idx="326">
                  <c:v>1.94031E-3</c:v>
                </c:pt>
                <c:pt idx="327">
                  <c:v>1.93406E-3</c:v>
                </c:pt>
                <c:pt idx="328">
                  <c:v>1.9350000000000001E-3</c:v>
                </c:pt>
                <c:pt idx="329">
                  <c:v>1.9484400000000001E-3</c:v>
                </c:pt>
                <c:pt idx="330">
                  <c:v>1.95313E-3</c:v>
                </c:pt>
                <c:pt idx="331">
                  <c:v>1.9615600000000002E-3</c:v>
                </c:pt>
                <c:pt idx="332">
                  <c:v>1.9590599999999999E-3</c:v>
                </c:pt>
                <c:pt idx="333">
                  <c:v>1.9621899999999999E-3</c:v>
                </c:pt>
                <c:pt idx="334">
                  <c:v>1.9675000000000001E-3</c:v>
                </c:pt>
                <c:pt idx="335">
                  <c:v>1.9746899999999999E-3</c:v>
                </c:pt>
                <c:pt idx="336">
                  <c:v>1.9715599999999998E-3</c:v>
                </c:pt>
                <c:pt idx="337">
                  <c:v>1.9834399999999999E-3</c:v>
                </c:pt>
                <c:pt idx="338">
                  <c:v>1.9834399999999999E-3</c:v>
                </c:pt>
                <c:pt idx="339">
                  <c:v>1.9959399999999999E-3</c:v>
                </c:pt>
                <c:pt idx="340">
                  <c:v>1.9887500000000001E-3</c:v>
                </c:pt>
                <c:pt idx="341">
                  <c:v>1.9975000000000001E-3</c:v>
                </c:pt>
                <c:pt idx="342">
                  <c:v>2.0031300000000001E-3</c:v>
                </c:pt>
                <c:pt idx="343">
                  <c:v>2.0106299999999998E-3</c:v>
                </c:pt>
                <c:pt idx="344">
                  <c:v>2.0043700000000001E-3</c:v>
                </c:pt>
                <c:pt idx="345">
                  <c:v>2.0165600000000001E-3</c:v>
                </c:pt>
                <c:pt idx="346">
                  <c:v>2.0209400000000001E-3</c:v>
                </c:pt>
                <c:pt idx="347">
                  <c:v>2.0181299999999999E-3</c:v>
                </c:pt>
                <c:pt idx="348">
                  <c:v>2.0200000000000001E-3</c:v>
                </c:pt>
                <c:pt idx="349">
                  <c:v>2.03688E-3</c:v>
                </c:pt>
                <c:pt idx="350">
                  <c:v>2.0321900000000001E-3</c:v>
                </c:pt>
                <c:pt idx="351">
                  <c:v>2.0443800000000002E-3</c:v>
                </c:pt>
                <c:pt idx="352">
                  <c:v>2.0456300000000001E-3</c:v>
                </c:pt>
                <c:pt idx="353">
                  <c:v>2.0449999999999999E-3</c:v>
                </c:pt>
                <c:pt idx="354">
                  <c:v>2.0384399999999999E-3</c:v>
                </c:pt>
                <c:pt idx="355">
                  <c:v>2.04938E-3</c:v>
                </c:pt>
                <c:pt idx="356">
                  <c:v>2.0496899999999998E-3</c:v>
                </c:pt>
                <c:pt idx="357">
                  <c:v>2.0484399999999999E-3</c:v>
                </c:pt>
                <c:pt idx="358">
                  <c:v>2.0640599999999999E-3</c:v>
                </c:pt>
                <c:pt idx="359">
                  <c:v>2.0718799999999999E-3</c:v>
                </c:pt>
                <c:pt idx="360">
                  <c:v>2.07625E-3</c:v>
                </c:pt>
                <c:pt idx="361">
                  <c:v>2.08844E-3</c:v>
                </c:pt>
                <c:pt idx="362">
                  <c:v>2.0871900000000001E-3</c:v>
                </c:pt>
                <c:pt idx="363">
                  <c:v>2.0887499999999999E-3</c:v>
                </c:pt>
                <c:pt idx="364">
                  <c:v>2.0878099999999998E-3</c:v>
                </c:pt>
                <c:pt idx="365">
                  <c:v>2.0881300000000001E-3</c:v>
                </c:pt>
                <c:pt idx="366">
                  <c:v>2.09531E-3</c:v>
                </c:pt>
                <c:pt idx="367">
                  <c:v>2.0990599999999998E-3</c:v>
                </c:pt>
                <c:pt idx="368">
                  <c:v>2.1156299999999999E-3</c:v>
                </c:pt>
                <c:pt idx="369">
                  <c:v>2.1034399999999998E-3</c:v>
                </c:pt>
                <c:pt idx="370">
                  <c:v>2.1128100000000001E-3</c:v>
                </c:pt>
                <c:pt idx="371">
                  <c:v>2.1056299999999998E-3</c:v>
                </c:pt>
                <c:pt idx="372">
                  <c:v>2.1159400000000002E-3</c:v>
                </c:pt>
                <c:pt idx="373">
                  <c:v>2.12094E-3</c:v>
                </c:pt>
                <c:pt idx="374">
                  <c:v>2.1256299999999999E-3</c:v>
                </c:pt>
                <c:pt idx="375">
                  <c:v>2.1206200000000001E-3</c:v>
                </c:pt>
                <c:pt idx="376">
                  <c:v>2.1324999999999998E-3</c:v>
                </c:pt>
                <c:pt idx="377">
                  <c:v>2.1234399999999999E-3</c:v>
                </c:pt>
                <c:pt idx="378">
                  <c:v>2.1396900000000001E-3</c:v>
                </c:pt>
                <c:pt idx="379">
                  <c:v>2.1490599999999999E-3</c:v>
                </c:pt>
                <c:pt idx="380">
                  <c:v>2.1462500000000002E-3</c:v>
                </c:pt>
                <c:pt idx="381">
                  <c:v>2.1493800000000002E-3</c:v>
                </c:pt>
                <c:pt idx="382">
                  <c:v>2.15344E-3</c:v>
                </c:pt>
                <c:pt idx="383">
                  <c:v>2.1618800000000001E-3</c:v>
                </c:pt>
                <c:pt idx="384">
                  <c:v>2.16344E-3</c:v>
                </c:pt>
                <c:pt idx="385">
                  <c:v>2.1568799999999999E-3</c:v>
                </c:pt>
                <c:pt idx="386">
                  <c:v>2.1631300000000001E-3</c:v>
                </c:pt>
                <c:pt idx="387">
                  <c:v>2.1784399999999998E-3</c:v>
                </c:pt>
                <c:pt idx="388">
                  <c:v>2.1728099999999998E-3</c:v>
                </c:pt>
                <c:pt idx="389">
                  <c:v>2.1809400000000001E-3</c:v>
                </c:pt>
                <c:pt idx="390">
                  <c:v>2.1771899999999999E-3</c:v>
                </c:pt>
                <c:pt idx="391">
                  <c:v>2.18344E-3</c:v>
                </c:pt>
                <c:pt idx="392">
                  <c:v>2.1906299999999998E-3</c:v>
                </c:pt>
                <c:pt idx="393">
                  <c:v>2.1896900000000002E-3</c:v>
                </c:pt>
                <c:pt idx="394">
                  <c:v>2.1953099999999998E-3</c:v>
                </c:pt>
                <c:pt idx="395">
                  <c:v>2.2000000000000001E-3</c:v>
                </c:pt>
                <c:pt idx="396">
                  <c:v>2.2096899999999998E-3</c:v>
                </c:pt>
                <c:pt idx="397">
                  <c:v>2.20813E-3</c:v>
                </c:pt>
                <c:pt idx="398">
                  <c:v>2.21156E-3</c:v>
                </c:pt>
                <c:pt idx="399">
                  <c:v>2.2043800000000001E-3</c:v>
                </c:pt>
                <c:pt idx="400">
                  <c:v>2.22281E-3</c:v>
                </c:pt>
                <c:pt idx="401">
                  <c:v>2.2209399999999998E-3</c:v>
                </c:pt>
                <c:pt idx="402">
                  <c:v>2.2206299999999999E-3</c:v>
                </c:pt>
                <c:pt idx="403">
                  <c:v>2.2200000000000002E-3</c:v>
                </c:pt>
                <c:pt idx="404">
                  <c:v>2.2353099999999999E-3</c:v>
                </c:pt>
                <c:pt idx="405">
                  <c:v>2.2434400000000002E-3</c:v>
                </c:pt>
                <c:pt idx="406">
                  <c:v>2.2337500000000001E-3</c:v>
                </c:pt>
                <c:pt idx="407">
                  <c:v>2.24938E-3</c:v>
                </c:pt>
                <c:pt idx="408">
                  <c:v>2.2487499999999999E-3</c:v>
                </c:pt>
                <c:pt idx="409">
                  <c:v>2.2434400000000002E-3</c:v>
                </c:pt>
                <c:pt idx="410">
                  <c:v>2.2612499999999998E-3</c:v>
                </c:pt>
                <c:pt idx="411">
                  <c:v>2.2559400000000001E-3</c:v>
                </c:pt>
                <c:pt idx="412">
                  <c:v>2.2656299999999998E-3</c:v>
                </c:pt>
                <c:pt idx="413">
                  <c:v>2.2671900000000001E-3</c:v>
                </c:pt>
                <c:pt idx="414">
                  <c:v>2.2703100000000002E-3</c:v>
                </c:pt>
                <c:pt idx="415">
                  <c:v>2.2775E-3</c:v>
                </c:pt>
                <c:pt idx="416">
                  <c:v>2.2746899999999998E-3</c:v>
                </c:pt>
                <c:pt idx="417">
                  <c:v>2.2725000000000002E-3</c:v>
                </c:pt>
                <c:pt idx="418">
                  <c:v>2.29094E-3</c:v>
                </c:pt>
                <c:pt idx="419">
                  <c:v>2.2840600000000001E-3</c:v>
                </c:pt>
                <c:pt idx="420">
                  <c:v>2.2906300000000001E-3</c:v>
                </c:pt>
                <c:pt idx="421">
                  <c:v>2.28969E-3</c:v>
                </c:pt>
                <c:pt idx="422">
                  <c:v>2.29781E-3</c:v>
                </c:pt>
                <c:pt idx="423">
                  <c:v>2.3024999999999999E-3</c:v>
                </c:pt>
                <c:pt idx="424">
                  <c:v>2.31094E-3</c:v>
                </c:pt>
                <c:pt idx="425">
                  <c:v>2.30875E-3</c:v>
                </c:pt>
                <c:pt idx="426">
                  <c:v>2.3028100000000002E-3</c:v>
                </c:pt>
                <c:pt idx="427">
                  <c:v>2.3106300000000001E-3</c:v>
                </c:pt>
                <c:pt idx="428">
                  <c:v>2.3203099999999999E-3</c:v>
                </c:pt>
                <c:pt idx="429">
                  <c:v>2.3228099999999998E-3</c:v>
                </c:pt>
                <c:pt idx="430">
                  <c:v>2.32563E-3</c:v>
                </c:pt>
                <c:pt idx="431">
                  <c:v>2.3365600000000001E-3</c:v>
                </c:pt>
                <c:pt idx="432">
                  <c:v>2.3368799999999999E-3</c:v>
                </c:pt>
                <c:pt idx="433">
                  <c:v>2.3415599999999999E-3</c:v>
                </c:pt>
                <c:pt idx="434">
                  <c:v>2.3409400000000001E-3</c:v>
                </c:pt>
                <c:pt idx="435">
                  <c:v>2.3459399999999999E-3</c:v>
                </c:pt>
                <c:pt idx="436">
                  <c:v>2.3518800000000002E-3</c:v>
                </c:pt>
                <c:pt idx="437">
                  <c:v>2.34469E-3</c:v>
                </c:pt>
                <c:pt idx="438">
                  <c:v>2.3559399999999999E-3</c:v>
                </c:pt>
                <c:pt idx="439">
                  <c:v>2.3584399999999998E-3</c:v>
                </c:pt>
                <c:pt idx="440">
                  <c:v>2.3653099999999998E-3</c:v>
                </c:pt>
                <c:pt idx="441">
                  <c:v>2.37156E-3</c:v>
                </c:pt>
                <c:pt idx="442">
                  <c:v>2.3734400000000001E-3</c:v>
                </c:pt>
                <c:pt idx="443">
                  <c:v>2.3690600000000001E-3</c:v>
                </c:pt>
                <c:pt idx="444">
                  <c:v>2.3874999999999999E-3</c:v>
                </c:pt>
                <c:pt idx="445">
                  <c:v>2.3856300000000001E-3</c:v>
                </c:pt>
                <c:pt idx="446">
                  <c:v>2.3784399999999999E-3</c:v>
                </c:pt>
                <c:pt idx="447">
                  <c:v>2.3874999999999999E-3</c:v>
                </c:pt>
                <c:pt idx="448">
                  <c:v>2.3909399999999998E-3</c:v>
                </c:pt>
                <c:pt idx="449">
                  <c:v>2.3925000000000001E-3</c:v>
                </c:pt>
                <c:pt idx="450">
                  <c:v>2.3909399999999998E-3</c:v>
                </c:pt>
                <c:pt idx="451">
                  <c:v>2.4009399999999998E-3</c:v>
                </c:pt>
                <c:pt idx="452">
                  <c:v>2.3996899999999999E-3</c:v>
                </c:pt>
                <c:pt idx="453">
                  <c:v>2.4021899999999998E-3</c:v>
                </c:pt>
                <c:pt idx="454">
                  <c:v>2.4115600000000001E-3</c:v>
                </c:pt>
                <c:pt idx="455">
                  <c:v>2.4053099999999999E-3</c:v>
                </c:pt>
                <c:pt idx="456">
                  <c:v>2.4099999999999998E-3</c:v>
                </c:pt>
                <c:pt idx="457">
                  <c:v>2.41844E-3</c:v>
                </c:pt>
                <c:pt idx="458">
                  <c:v>2.4234399999999998E-3</c:v>
                </c:pt>
                <c:pt idx="459">
                  <c:v>2.41844E-3</c:v>
                </c:pt>
                <c:pt idx="460">
                  <c:v>2.42844E-3</c:v>
                </c:pt>
                <c:pt idx="461">
                  <c:v>2.4393800000000001E-3</c:v>
                </c:pt>
                <c:pt idx="462">
                  <c:v>2.4225000000000002E-3</c:v>
                </c:pt>
                <c:pt idx="463">
                  <c:v>2.4331299999999999E-3</c:v>
                </c:pt>
                <c:pt idx="464">
                  <c:v>2.4368800000000002E-3</c:v>
                </c:pt>
                <c:pt idx="465">
                  <c:v>2.4434399999999998E-3</c:v>
                </c:pt>
                <c:pt idx="466">
                  <c:v>2.4459400000000002E-3</c:v>
                </c:pt>
                <c:pt idx="467">
                  <c:v>2.4540600000000001E-3</c:v>
                </c:pt>
                <c:pt idx="468">
                  <c:v>2.4493800000000001E-3</c:v>
                </c:pt>
                <c:pt idx="469">
                  <c:v>2.4590599999999999E-3</c:v>
                </c:pt>
                <c:pt idx="470">
                  <c:v>2.4656299999999999E-3</c:v>
                </c:pt>
                <c:pt idx="471">
                  <c:v>2.4615599999999998E-3</c:v>
                </c:pt>
                <c:pt idx="472">
                  <c:v>2.4593800000000002E-3</c:v>
                </c:pt>
                <c:pt idx="473">
                  <c:v>2.4650000000000002E-3</c:v>
                </c:pt>
                <c:pt idx="474">
                  <c:v>2.4681299999999998E-3</c:v>
                </c:pt>
                <c:pt idx="475">
                  <c:v>2.4793800000000002E-3</c:v>
                </c:pt>
                <c:pt idx="476">
                  <c:v>2.4750000000000002E-3</c:v>
                </c:pt>
                <c:pt idx="477">
                  <c:v>2.4784400000000002E-3</c:v>
                </c:pt>
                <c:pt idx="478">
                  <c:v>2.48344E-3</c:v>
                </c:pt>
                <c:pt idx="479">
                  <c:v>2.4815599999999998E-3</c:v>
                </c:pt>
                <c:pt idx="480">
                  <c:v>2.4840600000000002E-3</c:v>
                </c:pt>
                <c:pt idx="481">
                  <c:v>2.4824999999999999E-3</c:v>
                </c:pt>
                <c:pt idx="482">
                  <c:v>2.4971899999999998E-3</c:v>
                </c:pt>
                <c:pt idx="483">
                  <c:v>2.50688E-3</c:v>
                </c:pt>
                <c:pt idx="484">
                  <c:v>2.5000000000000001E-3</c:v>
                </c:pt>
                <c:pt idx="485">
                  <c:v>2.5025E-3</c:v>
                </c:pt>
                <c:pt idx="486">
                  <c:v>2.50469E-3</c:v>
                </c:pt>
                <c:pt idx="487">
                  <c:v>2.5059399999999999E-3</c:v>
                </c:pt>
                <c:pt idx="488">
                  <c:v>2.5159399999999999E-3</c:v>
                </c:pt>
                <c:pt idx="489">
                  <c:v>2.5053100000000002E-3</c:v>
                </c:pt>
                <c:pt idx="490">
                  <c:v>2.5143800000000001E-3</c:v>
                </c:pt>
                <c:pt idx="491">
                  <c:v>2.5256300000000001E-3</c:v>
                </c:pt>
                <c:pt idx="492">
                  <c:v>2.5059399999999999E-3</c:v>
                </c:pt>
                <c:pt idx="493">
                  <c:v>2.5306299999999999E-3</c:v>
                </c:pt>
                <c:pt idx="494">
                  <c:v>2.5287500000000002E-3</c:v>
                </c:pt>
                <c:pt idx="495">
                  <c:v>2.52688E-3</c:v>
                </c:pt>
                <c:pt idx="496">
                  <c:v>2.5312500000000001E-3</c:v>
                </c:pt>
                <c:pt idx="497">
                  <c:v>2.5374999999999998E-3</c:v>
                </c:pt>
                <c:pt idx="498">
                  <c:v>2.5334400000000001E-3</c:v>
                </c:pt>
                <c:pt idx="499">
                  <c:v>2.5465599999999998E-3</c:v>
                </c:pt>
                <c:pt idx="500">
                  <c:v>2.5421900000000002E-3</c:v>
                </c:pt>
                <c:pt idx="501">
                  <c:v>2.5428099999999999E-3</c:v>
                </c:pt>
                <c:pt idx="502">
                  <c:v>2.55156E-3</c:v>
                </c:pt>
                <c:pt idx="503">
                  <c:v>2.54813E-3</c:v>
                </c:pt>
                <c:pt idx="504">
                  <c:v>2.5534400000000001E-3</c:v>
                </c:pt>
                <c:pt idx="505">
                  <c:v>2.56281E-3</c:v>
                </c:pt>
                <c:pt idx="506">
                  <c:v>2.5625000000000001E-3</c:v>
                </c:pt>
                <c:pt idx="507">
                  <c:v>2.5646900000000001E-3</c:v>
                </c:pt>
                <c:pt idx="508">
                  <c:v>2.5746900000000001E-3</c:v>
                </c:pt>
                <c:pt idx="509">
                  <c:v>2.575E-3</c:v>
                </c:pt>
                <c:pt idx="510">
                  <c:v>2.5787499999999999E-3</c:v>
                </c:pt>
                <c:pt idx="511">
                  <c:v>2.57625E-3</c:v>
                </c:pt>
                <c:pt idx="512">
                  <c:v>2.57844E-3</c:v>
                </c:pt>
                <c:pt idx="513">
                  <c:v>2.5890599999999998E-3</c:v>
                </c:pt>
                <c:pt idx="514">
                  <c:v>2.58531E-3</c:v>
                </c:pt>
                <c:pt idx="515">
                  <c:v>2.60063E-3</c:v>
                </c:pt>
                <c:pt idx="516">
                  <c:v>2.60063E-3</c:v>
                </c:pt>
                <c:pt idx="517">
                  <c:v>2.6021899999999999E-3</c:v>
                </c:pt>
                <c:pt idx="518">
                  <c:v>2.6003100000000002E-3</c:v>
                </c:pt>
                <c:pt idx="519">
                  <c:v>2.5978099999999999E-3</c:v>
                </c:pt>
                <c:pt idx="520">
                  <c:v>2.60188E-3</c:v>
                </c:pt>
                <c:pt idx="521">
                  <c:v>2.6168799999999998E-3</c:v>
                </c:pt>
                <c:pt idx="522">
                  <c:v>2.6159400000000002E-3</c:v>
                </c:pt>
                <c:pt idx="523">
                  <c:v>2.6093800000000001E-3</c:v>
                </c:pt>
                <c:pt idx="524">
                  <c:v>2.61188E-3</c:v>
                </c:pt>
                <c:pt idx="525">
                  <c:v>2.6050000000000001E-3</c:v>
                </c:pt>
                <c:pt idx="526">
                  <c:v>2.6190599999999999E-3</c:v>
                </c:pt>
                <c:pt idx="527">
                  <c:v>2.6275000000000001E-3</c:v>
                </c:pt>
                <c:pt idx="528">
                  <c:v>2.6253100000000001E-3</c:v>
                </c:pt>
                <c:pt idx="529">
                  <c:v>2.6346899999999999E-3</c:v>
                </c:pt>
                <c:pt idx="530">
                  <c:v>2.6259399999999998E-3</c:v>
                </c:pt>
                <c:pt idx="531">
                  <c:v>2.6181300000000002E-3</c:v>
                </c:pt>
                <c:pt idx="532">
                  <c:v>2.63219E-3</c:v>
                </c:pt>
                <c:pt idx="533">
                  <c:v>2.6390599999999999E-3</c:v>
                </c:pt>
                <c:pt idx="534">
                  <c:v>2.6312499999999999E-3</c:v>
                </c:pt>
                <c:pt idx="535">
                  <c:v>2.6559399999999999E-3</c:v>
                </c:pt>
                <c:pt idx="536">
                  <c:v>2.6396900000000001E-3</c:v>
                </c:pt>
                <c:pt idx="537">
                  <c:v>2.65E-3</c:v>
                </c:pt>
                <c:pt idx="538">
                  <c:v>2.65906E-3</c:v>
                </c:pt>
                <c:pt idx="539">
                  <c:v>2.65563E-3</c:v>
                </c:pt>
                <c:pt idx="540">
                  <c:v>2.66E-3</c:v>
                </c:pt>
                <c:pt idx="541">
                  <c:v>2.6524999999999999E-3</c:v>
                </c:pt>
                <c:pt idx="542">
                  <c:v>2.6624999999999999E-3</c:v>
                </c:pt>
                <c:pt idx="543">
                  <c:v>2.66125E-3</c:v>
                </c:pt>
                <c:pt idx="544">
                  <c:v>2.6575000000000001E-3</c:v>
                </c:pt>
                <c:pt idx="545">
                  <c:v>2.6787500000000001E-3</c:v>
                </c:pt>
                <c:pt idx="546">
                  <c:v>2.6749999999999999E-3</c:v>
                </c:pt>
                <c:pt idx="547">
                  <c:v>2.6728099999999999E-3</c:v>
                </c:pt>
                <c:pt idx="548">
                  <c:v>2.6740599999999998E-3</c:v>
                </c:pt>
                <c:pt idx="549">
                  <c:v>2.68469E-3</c:v>
                </c:pt>
                <c:pt idx="550">
                  <c:v>2.6718800000000002E-3</c:v>
                </c:pt>
                <c:pt idx="551">
                  <c:v>2.6793799999999999E-3</c:v>
                </c:pt>
                <c:pt idx="552">
                  <c:v>2.6800000000000001E-3</c:v>
                </c:pt>
                <c:pt idx="553">
                  <c:v>2.68563E-3</c:v>
                </c:pt>
                <c:pt idx="554">
                  <c:v>2.6931300000000002E-3</c:v>
                </c:pt>
                <c:pt idx="555">
                  <c:v>2.6843800000000001E-3</c:v>
                </c:pt>
                <c:pt idx="556">
                  <c:v>2.6871899999999999E-3</c:v>
                </c:pt>
                <c:pt idx="557">
                  <c:v>2.7028099999999999E-3</c:v>
                </c:pt>
                <c:pt idx="558">
                  <c:v>2.6940599999999999E-3</c:v>
                </c:pt>
                <c:pt idx="559">
                  <c:v>2.70031E-3</c:v>
                </c:pt>
                <c:pt idx="560">
                  <c:v>2.6974999999999998E-3</c:v>
                </c:pt>
                <c:pt idx="561">
                  <c:v>2.7053099999999998E-3</c:v>
                </c:pt>
                <c:pt idx="562">
                  <c:v>2.7034400000000001E-3</c:v>
                </c:pt>
                <c:pt idx="563">
                  <c:v>2.70813E-3</c:v>
                </c:pt>
                <c:pt idx="564">
                  <c:v>2.7090600000000001E-3</c:v>
                </c:pt>
                <c:pt idx="565">
                  <c:v>2.70813E-3</c:v>
                </c:pt>
                <c:pt idx="566">
                  <c:v>2.7140599999999999E-3</c:v>
                </c:pt>
                <c:pt idx="567">
                  <c:v>2.71594E-3</c:v>
                </c:pt>
                <c:pt idx="568">
                  <c:v>2.7096899999999998E-3</c:v>
                </c:pt>
                <c:pt idx="569">
                  <c:v>2.7274999999999999E-3</c:v>
                </c:pt>
                <c:pt idx="570">
                  <c:v>2.7209399999999998E-3</c:v>
                </c:pt>
                <c:pt idx="571">
                  <c:v>2.7243800000000002E-3</c:v>
                </c:pt>
                <c:pt idx="572">
                  <c:v>2.7309399999999998E-3</c:v>
                </c:pt>
                <c:pt idx="573">
                  <c:v>2.73406E-3</c:v>
                </c:pt>
                <c:pt idx="574">
                  <c:v>2.7315600000000001E-3</c:v>
                </c:pt>
                <c:pt idx="575">
                  <c:v>2.73844E-3</c:v>
                </c:pt>
                <c:pt idx="576">
                  <c:v>2.7334400000000002E-3</c:v>
                </c:pt>
                <c:pt idx="577">
                  <c:v>2.7334400000000002E-3</c:v>
                </c:pt>
                <c:pt idx="578">
                  <c:v>2.7403100000000001E-3</c:v>
                </c:pt>
                <c:pt idx="579">
                  <c:v>2.7390600000000002E-3</c:v>
                </c:pt>
                <c:pt idx="580">
                  <c:v>2.7521899999999998E-3</c:v>
                </c:pt>
                <c:pt idx="581">
                  <c:v>2.7434400000000002E-3</c:v>
                </c:pt>
                <c:pt idx="582">
                  <c:v>2.7434400000000002E-3</c:v>
                </c:pt>
                <c:pt idx="583">
                  <c:v>2.7493800000000001E-3</c:v>
                </c:pt>
                <c:pt idx="584">
                  <c:v>2.7509399999999999E-3</c:v>
                </c:pt>
                <c:pt idx="585">
                  <c:v>2.7565599999999999E-3</c:v>
                </c:pt>
                <c:pt idx="586">
                  <c:v>2.7568800000000002E-3</c:v>
                </c:pt>
                <c:pt idx="587">
                  <c:v>2.76188E-3</c:v>
                </c:pt>
                <c:pt idx="588">
                  <c:v>2.75844E-3</c:v>
                </c:pt>
                <c:pt idx="589">
                  <c:v>2.7628100000000001E-3</c:v>
                </c:pt>
                <c:pt idx="590">
                  <c:v>2.7571900000000001E-3</c:v>
                </c:pt>
                <c:pt idx="591">
                  <c:v>2.7675E-3</c:v>
                </c:pt>
                <c:pt idx="592">
                  <c:v>2.7631299999999999E-3</c:v>
                </c:pt>
                <c:pt idx="593">
                  <c:v>2.76406E-3</c:v>
                </c:pt>
                <c:pt idx="594">
                  <c:v>2.7678099999999999E-3</c:v>
                </c:pt>
                <c:pt idx="595">
                  <c:v>2.77313E-3</c:v>
                </c:pt>
                <c:pt idx="596">
                  <c:v>2.7740600000000001E-3</c:v>
                </c:pt>
                <c:pt idx="597">
                  <c:v>2.7850000000000001E-3</c:v>
                </c:pt>
                <c:pt idx="598">
                  <c:v>2.7871900000000002E-3</c:v>
                </c:pt>
                <c:pt idx="599">
                  <c:v>2.7750000000000001E-3</c:v>
                </c:pt>
                <c:pt idx="600">
                  <c:v>2.7746899999999998E-3</c:v>
                </c:pt>
                <c:pt idx="601">
                  <c:v>2.7859400000000002E-3</c:v>
                </c:pt>
                <c:pt idx="602">
                  <c:v>2.7881300000000002E-3</c:v>
                </c:pt>
                <c:pt idx="603">
                  <c:v>2.8006300000000001E-3</c:v>
                </c:pt>
                <c:pt idx="604">
                  <c:v>2.7918800000000001E-3</c:v>
                </c:pt>
                <c:pt idx="605">
                  <c:v>2.7875E-3</c:v>
                </c:pt>
                <c:pt idx="606">
                  <c:v>2.80438E-3</c:v>
                </c:pt>
                <c:pt idx="607">
                  <c:v>2.7918800000000001E-3</c:v>
                </c:pt>
                <c:pt idx="608">
                  <c:v>2.8024999999999999E-3</c:v>
                </c:pt>
                <c:pt idx="609">
                  <c:v>2.8062500000000002E-3</c:v>
                </c:pt>
                <c:pt idx="610">
                  <c:v>2.8112499999999999E-3</c:v>
                </c:pt>
                <c:pt idx="611">
                  <c:v>2.8093800000000002E-3</c:v>
                </c:pt>
                <c:pt idx="612">
                  <c:v>2.8034399999999999E-3</c:v>
                </c:pt>
                <c:pt idx="613">
                  <c:v>2.8109400000000001E-3</c:v>
                </c:pt>
                <c:pt idx="614">
                  <c:v>2.8109400000000001E-3</c:v>
                </c:pt>
                <c:pt idx="615">
                  <c:v>2.8018800000000001E-3</c:v>
                </c:pt>
                <c:pt idx="616">
                  <c:v>2.8168799999999999E-3</c:v>
                </c:pt>
                <c:pt idx="617">
                  <c:v>2.8181299999999999E-3</c:v>
                </c:pt>
                <c:pt idx="618">
                  <c:v>2.8184400000000002E-3</c:v>
                </c:pt>
                <c:pt idx="619">
                  <c:v>2.82344E-3</c:v>
                </c:pt>
                <c:pt idx="620">
                  <c:v>2.8193799999999998E-3</c:v>
                </c:pt>
                <c:pt idx="621">
                  <c:v>2.8175000000000001E-3</c:v>
                </c:pt>
                <c:pt idx="622">
                  <c:v>2.8265600000000001E-3</c:v>
                </c:pt>
                <c:pt idx="623">
                  <c:v>2.8228099999999998E-3</c:v>
                </c:pt>
                <c:pt idx="624">
                  <c:v>2.8306300000000002E-3</c:v>
                </c:pt>
                <c:pt idx="625">
                  <c:v>2.8359399999999999E-3</c:v>
                </c:pt>
                <c:pt idx="626">
                  <c:v>2.8421900000000001E-3</c:v>
                </c:pt>
                <c:pt idx="627">
                  <c:v>2.8418800000000002E-3</c:v>
                </c:pt>
                <c:pt idx="628">
                  <c:v>2.8540599999999998E-3</c:v>
                </c:pt>
                <c:pt idx="629">
                  <c:v>2.8521900000000001E-3</c:v>
                </c:pt>
                <c:pt idx="630">
                  <c:v>2.8478100000000001E-3</c:v>
                </c:pt>
                <c:pt idx="631">
                  <c:v>2.8528099999999999E-3</c:v>
                </c:pt>
                <c:pt idx="632">
                  <c:v>2.8534400000000001E-3</c:v>
                </c:pt>
                <c:pt idx="633">
                  <c:v>2.8600000000000001E-3</c:v>
                </c:pt>
                <c:pt idx="634">
                  <c:v>2.8506299999999998E-3</c:v>
                </c:pt>
                <c:pt idx="635">
                  <c:v>2.8549999999999999E-3</c:v>
                </c:pt>
                <c:pt idx="636">
                  <c:v>2.8634400000000001E-3</c:v>
                </c:pt>
                <c:pt idx="637">
                  <c:v>2.8653099999999998E-3</c:v>
                </c:pt>
                <c:pt idx="638">
                  <c:v>2.8656300000000001E-3</c:v>
                </c:pt>
                <c:pt idx="639">
                  <c:v>2.8756300000000001E-3</c:v>
                </c:pt>
                <c:pt idx="640">
                  <c:v>2.8743800000000002E-3</c:v>
                </c:pt>
                <c:pt idx="641">
                  <c:v>2.87813E-3</c:v>
                </c:pt>
                <c:pt idx="642">
                  <c:v>2.86813E-3</c:v>
                </c:pt>
                <c:pt idx="643">
                  <c:v>2.8731300000000002E-3</c:v>
                </c:pt>
                <c:pt idx="644">
                  <c:v>2.87719E-3</c:v>
                </c:pt>
                <c:pt idx="645">
                  <c:v>2.8718799999999998E-3</c:v>
                </c:pt>
                <c:pt idx="646">
                  <c:v>2.88594E-3</c:v>
                </c:pt>
                <c:pt idx="647">
                  <c:v>2.8862499999999999E-3</c:v>
                </c:pt>
                <c:pt idx="648">
                  <c:v>2.8834400000000001E-3</c:v>
                </c:pt>
                <c:pt idx="649">
                  <c:v>2.8953099999999999E-3</c:v>
                </c:pt>
                <c:pt idx="650">
                  <c:v>2.8953099999999999E-3</c:v>
                </c:pt>
                <c:pt idx="651">
                  <c:v>2.8840599999999999E-3</c:v>
                </c:pt>
                <c:pt idx="652">
                  <c:v>2.8974999999999999E-3</c:v>
                </c:pt>
                <c:pt idx="653">
                  <c:v>2.9003100000000001E-3</c:v>
                </c:pt>
                <c:pt idx="654">
                  <c:v>2.8978099999999998E-3</c:v>
                </c:pt>
                <c:pt idx="655">
                  <c:v>2.89844E-3</c:v>
                </c:pt>
                <c:pt idx="656">
                  <c:v>2.9034400000000002E-3</c:v>
                </c:pt>
                <c:pt idx="657">
                  <c:v>2.90844E-3</c:v>
                </c:pt>
                <c:pt idx="658">
                  <c:v>2.90406E-3</c:v>
                </c:pt>
                <c:pt idx="659">
                  <c:v>2.9065599999999999E-3</c:v>
                </c:pt>
                <c:pt idx="660">
                  <c:v>2.9109399999999999E-3</c:v>
                </c:pt>
                <c:pt idx="661">
                  <c:v>2.91531E-3</c:v>
                </c:pt>
                <c:pt idx="662">
                  <c:v>2.9159400000000001E-3</c:v>
                </c:pt>
                <c:pt idx="663">
                  <c:v>2.9221899999999999E-3</c:v>
                </c:pt>
                <c:pt idx="664">
                  <c:v>2.92531E-3</c:v>
                </c:pt>
                <c:pt idx="665">
                  <c:v>2.91844E-3</c:v>
                </c:pt>
                <c:pt idx="666">
                  <c:v>2.9171900000000001E-3</c:v>
                </c:pt>
                <c:pt idx="667">
                  <c:v>2.9259400000000001E-3</c:v>
                </c:pt>
                <c:pt idx="668">
                  <c:v>2.9290599999999998E-3</c:v>
                </c:pt>
                <c:pt idx="669">
                  <c:v>2.9321899999999999E-3</c:v>
                </c:pt>
                <c:pt idx="670">
                  <c:v>2.92531E-3</c:v>
                </c:pt>
                <c:pt idx="671">
                  <c:v>2.9421899999999999E-3</c:v>
                </c:pt>
                <c:pt idx="672">
                  <c:v>2.9371900000000001E-3</c:v>
                </c:pt>
                <c:pt idx="673">
                  <c:v>2.9503099999999998E-3</c:v>
                </c:pt>
                <c:pt idx="674">
                  <c:v>2.9384400000000001E-3</c:v>
                </c:pt>
                <c:pt idx="675">
                  <c:v>2.9568799999999998E-3</c:v>
                </c:pt>
                <c:pt idx="676">
                  <c:v>2.9521899999999999E-3</c:v>
                </c:pt>
                <c:pt idx="677">
                  <c:v>2.9403099999999998E-3</c:v>
                </c:pt>
                <c:pt idx="678">
                  <c:v>2.9462500000000001E-3</c:v>
                </c:pt>
                <c:pt idx="679">
                  <c:v>2.9540600000000001E-3</c:v>
                </c:pt>
                <c:pt idx="680">
                  <c:v>2.9471900000000001E-3</c:v>
                </c:pt>
                <c:pt idx="681">
                  <c:v>2.9562500000000001E-3</c:v>
                </c:pt>
                <c:pt idx="682">
                  <c:v>2.9650000000000002E-3</c:v>
                </c:pt>
                <c:pt idx="683">
                  <c:v>2.96313E-3</c:v>
                </c:pt>
                <c:pt idx="684">
                  <c:v>2.9603099999999999E-3</c:v>
                </c:pt>
                <c:pt idx="685">
                  <c:v>2.96656E-3</c:v>
                </c:pt>
                <c:pt idx="686">
                  <c:v>2.9634399999999999E-3</c:v>
                </c:pt>
                <c:pt idx="687">
                  <c:v>2.96438E-3</c:v>
                </c:pt>
                <c:pt idx="688">
                  <c:v>2.9706300000000001E-3</c:v>
                </c:pt>
                <c:pt idx="689">
                  <c:v>2.9684400000000001E-3</c:v>
                </c:pt>
                <c:pt idx="690">
                  <c:v>2.9753100000000001E-3</c:v>
                </c:pt>
                <c:pt idx="691">
                  <c:v>2.9706300000000001E-3</c:v>
                </c:pt>
                <c:pt idx="692">
                  <c:v>2.9809400000000001E-3</c:v>
                </c:pt>
                <c:pt idx="693">
                  <c:v>2.97906E-3</c:v>
                </c:pt>
                <c:pt idx="694">
                  <c:v>2.99438E-3</c:v>
                </c:pt>
                <c:pt idx="695">
                  <c:v>2.9837499999999999E-3</c:v>
                </c:pt>
                <c:pt idx="696">
                  <c:v>2.9809400000000001E-3</c:v>
                </c:pt>
                <c:pt idx="697">
                  <c:v>2.9909400000000001E-3</c:v>
                </c:pt>
                <c:pt idx="698">
                  <c:v>2.9937499999999999E-3</c:v>
                </c:pt>
                <c:pt idx="699">
                  <c:v>2.99219E-3</c:v>
                </c:pt>
                <c:pt idx="700">
                  <c:v>2.9924999999999999E-3</c:v>
                </c:pt>
                <c:pt idx="701">
                  <c:v>2.99344E-3</c:v>
                </c:pt>
                <c:pt idx="702">
                  <c:v>2.99344E-3</c:v>
                </c:pt>
                <c:pt idx="703">
                  <c:v>2.9965600000000001E-3</c:v>
                </c:pt>
                <c:pt idx="704">
                  <c:v>2.9928099999999998E-3</c:v>
                </c:pt>
                <c:pt idx="705">
                  <c:v>3.0109400000000001E-3</c:v>
                </c:pt>
                <c:pt idx="706">
                  <c:v>3.0006299999999998E-3</c:v>
                </c:pt>
                <c:pt idx="707">
                  <c:v>2.99563E-3</c:v>
                </c:pt>
                <c:pt idx="708">
                  <c:v>3.01125E-3</c:v>
                </c:pt>
                <c:pt idx="709">
                  <c:v>3.0062499999999998E-3</c:v>
                </c:pt>
                <c:pt idx="710">
                  <c:v>3.00344E-3</c:v>
                </c:pt>
                <c:pt idx="711">
                  <c:v>3.0140599999999998E-3</c:v>
                </c:pt>
                <c:pt idx="712">
                  <c:v>3.0106299999999998E-3</c:v>
                </c:pt>
                <c:pt idx="713">
                  <c:v>3.01344E-3</c:v>
                </c:pt>
                <c:pt idx="714">
                  <c:v>3.0121900000000001E-3</c:v>
                </c:pt>
                <c:pt idx="715">
                  <c:v>3.00563E-3</c:v>
                </c:pt>
                <c:pt idx="716">
                  <c:v>3.0140599999999998E-3</c:v>
                </c:pt>
                <c:pt idx="717">
                  <c:v>3.0200000000000001E-3</c:v>
                </c:pt>
                <c:pt idx="718">
                  <c:v>3.0271899999999999E-3</c:v>
                </c:pt>
                <c:pt idx="719">
                  <c:v>3.0209400000000002E-3</c:v>
                </c:pt>
                <c:pt idx="720">
                  <c:v>3.0331300000000002E-3</c:v>
                </c:pt>
                <c:pt idx="721">
                  <c:v>3.0331300000000002E-3</c:v>
                </c:pt>
                <c:pt idx="722">
                  <c:v>3.02688E-3</c:v>
                </c:pt>
                <c:pt idx="723">
                  <c:v>3.0353099999999998E-3</c:v>
                </c:pt>
                <c:pt idx="724">
                  <c:v>3.0349999999999999E-3</c:v>
                </c:pt>
                <c:pt idx="725">
                  <c:v>3.0421900000000002E-3</c:v>
                </c:pt>
                <c:pt idx="726">
                  <c:v>3.0478100000000002E-3</c:v>
                </c:pt>
                <c:pt idx="727">
                  <c:v>3.0393799999999999E-3</c:v>
                </c:pt>
                <c:pt idx="728">
                  <c:v>3.0456300000000001E-3</c:v>
                </c:pt>
                <c:pt idx="729">
                  <c:v>3.0534400000000001E-3</c:v>
                </c:pt>
                <c:pt idx="730">
                  <c:v>3.0540599999999999E-3</c:v>
                </c:pt>
                <c:pt idx="731">
                  <c:v>3.0440599999999999E-3</c:v>
                </c:pt>
                <c:pt idx="732">
                  <c:v>3.04813E-3</c:v>
                </c:pt>
                <c:pt idx="733">
                  <c:v>3.04594E-3</c:v>
                </c:pt>
                <c:pt idx="734">
                  <c:v>3.0465599999999998E-3</c:v>
                </c:pt>
                <c:pt idx="735">
                  <c:v>3.05938E-3</c:v>
                </c:pt>
                <c:pt idx="736">
                  <c:v>3.0546900000000001E-3</c:v>
                </c:pt>
                <c:pt idx="737">
                  <c:v>3.0596899999999999E-3</c:v>
                </c:pt>
                <c:pt idx="738">
                  <c:v>3.0603100000000001E-3</c:v>
                </c:pt>
                <c:pt idx="739">
                  <c:v>3.0665599999999999E-3</c:v>
                </c:pt>
                <c:pt idx="740">
                  <c:v>3.0643799999999998E-3</c:v>
                </c:pt>
                <c:pt idx="741">
                  <c:v>3.0721899999999998E-3</c:v>
                </c:pt>
                <c:pt idx="742">
                  <c:v>3.0731299999999999E-3</c:v>
                </c:pt>
                <c:pt idx="743">
                  <c:v>3.0637500000000001E-3</c:v>
                </c:pt>
                <c:pt idx="744">
                  <c:v>3.0734400000000002E-3</c:v>
                </c:pt>
                <c:pt idx="745">
                  <c:v>3.0765599999999999E-3</c:v>
                </c:pt>
                <c:pt idx="746">
                  <c:v>3.075E-3</c:v>
                </c:pt>
                <c:pt idx="747">
                  <c:v>3.06844E-3</c:v>
                </c:pt>
                <c:pt idx="748">
                  <c:v>3.0781300000000001E-3</c:v>
                </c:pt>
                <c:pt idx="749">
                  <c:v>3.0821899999999998E-3</c:v>
                </c:pt>
                <c:pt idx="750">
                  <c:v>3.07625E-3</c:v>
                </c:pt>
                <c:pt idx="751">
                  <c:v>3.0743799999999998E-3</c:v>
                </c:pt>
                <c:pt idx="752">
                  <c:v>3.0887499999999999E-3</c:v>
                </c:pt>
                <c:pt idx="753">
                  <c:v>3.0859400000000001E-3</c:v>
                </c:pt>
                <c:pt idx="754">
                  <c:v>3.0937500000000001E-3</c:v>
                </c:pt>
                <c:pt idx="755">
                  <c:v>3.0934399999999998E-3</c:v>
                </c:pt>
                <c:pt idx="756">
                  <c:v>3.0987499999999999E-3</c:v>
                </c:pt>
                <c:pt idx="757">
                  <c:v>3.0959400000000002E-3</c:v>
                </c:pt>
                <c:pt idx="758">
                  <c:v>3.1028100000000001E-3</c:v>
                </c:pt>
                <c:pt idx="759">
                  <c:v>3.1093800000000001E-3</c:v>
                </c:pt>
                <c:pt idx="760">
                  <c:v>3.1115600000000002E-3</c:v>
                </c:pt>
                <c:pt idx="761">
                  <c:v>3.1046899999999998E-3</c:v>
                </c:pt>
                <c:pt idx="762">
                  <c:v>3.1075E-3</c:v>
                </c:pt>
                <c:pt idx="763">
                  <c:v>3.1190599999999999E-3</c:v>
                </c:pt>
                <c:pt idx="764">
                  <c:v>3.1078099999999999E-3</c:v>
                </c:pt>
                <c:pt idx="765">
                  <c:v>3.1159400000000002E-3</c:v>
                </c:pt>
                <c:pt idx="766">
                  <c:v>3.1237499999999998E-3</c:v>
                </c:pt>
                <c:pt idx="767">
                  <c:v>3.1150000000000001E-3</c:v>
                </c:pt>
                <c:pt idx="768">
                  <c:v>3.1128100000000001E-3</c:v>
                </c:pt>
                <c:pt idx="769">
                  <c:v>3.1143799999999999E-3</c:v>
                </c:pt>
                <c:pt idx="770">
                  <c:v>3.1159400000000002E-3</c:v>
                </c:pt>
                <c:pt idx="771">
                  <c:v>3.1184400000000001E-3</c:v>
                </c:pt>
                <c:pt idx="772">
                  <c:v>3.1268799999999999E-3</c:v>
                </c:pt>
                <c:pt idx="773">
                  <c:v>3.1350000000000002E-3</c:v>
                </c:pt>
                <c:pt idx="774">
                  <c:v>3.1290599999999999E-3</c:v>
                </c:pt>
                <c:pt idx="775">
                  <c:v>3.1371900000000002E-3</c:v>
                </c:pt>
                <c:pt idx="776">
                  <c:v>3.1296900000000001E-3</c:v>
                </c:pt>
                <c:pt idx="777">
                  <c:v>3.1381299999999998E-3</c:v>
                </c:pt>
                <c:pt idx="778">
                  <c:v>3.1409400000000001E-3</c:v>
                </c:pt>
                <c:pt idx="779">
                  <c:v>3.1428099999999998E-3</c:v>
                </c:pt>
                <c:pt idx="780">
                  <c:v>3.1493799999999998E-3</c:v>
                </c:pt>
                <c:pt idx="781">
                  <c:v>3.14781E-3</c:v>
                </c:pt>
                <c:pt idx="782">
                  <c:v>3.1453100000000001E-3</c:v>
                </c:pt>
                <c:pt idx="783">
                  <c:v>3.1493799999999998E-3</c:v>
                </c:pt>
                <c:pt idx="784">
                  <c:v>3.1549999999999998E-3</c:v>
                </c:pt>
                <c:pt idx="785">
                  <c:v>3.1537499999999999E-3</c:v>
                </c:pt>
                <c:pt idx="786">
                  <c:v>3.1562500000000002E-3</c:v>
                </c:pt>
                <c:pt idx="787">
                  <c:v>3.1571899999999998E-3</c:v>
                </c:pt>
                <c:pt idx="788">
                  <c:v>3.1662499999999998E-3</c:v>
                </c:pt>
                <c:pt idx="789">
                  <c:v>3.1700000000000001E-3</c:v>
                </c:pt>
                <c:pt idx="790">
                  <c:v>3.1571899999999998E-3</c:v>
                </c:pt>
                <c:pt idx="791">
                  <c:v>3.16469E-3</c:v>
                </c:pt>
                <c:pt idx="792">
                  <c:v>3.1665600000000001E-3</c:v>
                </c:pt>
                <c:pt idx="793">
                  <c:v>3.1671899999999998E-3</c:v>
                </c:pt>
                <c:pt idx="794">
                  <c:v>3.17906E-3</c:v>
                </c:pt>
                <c:pt idx="795">
                  <c:v>3.16906E-3</c:v>
                </c:pt>
                <c:pt idx="796">
                  <c:v>3.1740599999999998E-3</c:v>
                </c:pt>
                <c:pt idx="797">
                  <c:v>3.1681299999999999E-3</c:v>
                </c:pt>
                <c:pt idx="798">
                  <c:v>3.1818800000000002E-3</c:v>
                </c:pt>
                <c:pt idx="799">
                  <c:v>3.1784399999999998E-3</c:v>
                </c:pt>
                <c:pt idx="800">
                  <c:v>3.1840599999999998E-3</c:v>
                </c:pt>
                <c:pt idx="801">
                  <c:v>3.1821900000000001E-3</c:v>
                </c:pt>
                <c:pt idx="802">
                  <c:v>3.1943800000000001E-3</c:v>
                </c:pt>
                <c:pt idx="803">
                  <c:v>3.1871899999999999E-3</c:v>
                </c:pt>
                <c:pt idx="804">
                  <c:v>3.19594E-3</c:v>
                </c:pt>
                <c:pt idx="805">
                  <c:v>3.1984399999999999E-3</c:v>
                </c:pt>
                <c:pt idx="806">
                  <c:v>3.1874999999999998E-3</c:v>
                </c:pt>
                <c:pt idx="807">
                  <c:v>3.2028099999999999E-3</c:v>
                </c:pt>
                <c:pt idx="808">
                  <c:v>3.1990600000000001E-3</c:v>
                </c:pt>
                <c:pt idx="809">
                  <c:v>3.1953099999999998E-3</c:v>
                </c:pt>
                <c:pt idx="810">
                  <c:v>3.2103100000000001E-3</c:v>
                </c:pt>
                <c:pt idx="811">
                  <c:v>3.20938E-3</c:v>
                </c:pt>
                <c:pt idx="812">
                  <c:v>3.2106299999999999E-3</c:v>
                </c:pt>
                <c:pt idx="813">
                  <c:v>3.20938E-3</c:v>
                </c:pt>
                <c:pt idx="814">
                  <c:v>3.21594E-3</c:v>
                </c:pt>
                <c:pt idx="815">
                  <c:v>3.2090600000000001E-3</c:v>
                </c:pt>
                <c:pt idx="816">
                  <c:v>3.2200000000000002E-3</c:v>
                </c:pt>
                <c:pt idx="817">
                  <c:v>3.2184399999999999E-3</c:v>
                </c:pt>
                <c:pt idx="818">
                  <c:v>3.2206299999999999E-3</c:v>
                </c:pt>
                <c:pt idx="819">
                  <c:v>3.2268800000000001E-3</c:v>
                </c:pt>
                <c:pt idx="820">
                  <c:v>3.2265599999999998E-3</c:v>
                </c:pt>
                <c:pt idx="821">
                  <c:v>3.22156E-3</c:v>
                </c:pt>
                <c:pt idx="822">
                  <c:v>3.23625E-3</c:v>
                </c:pt>
                <c:pt idx="823">
                  <c:v>3.2331299999999999E-3</c:v>
                </c:pt>
                <c:pt idx="824">
                  <c:v>3.2374999999999999E-3</c:v>
                </c:pt>
                <c:pt idx="825">
                  <c:v>3.2353099999999999E-3</c:v>
                </c:pt>
                <c:pt idx="826">
                  <c:v>3.23719E-3</c:v>
                </c:pt>
                <c:pt idx="827">
                  <c:v>3.2453099999999999E-3</c:v>
                </c:pt>
                <c:pt idx="828">
                  <c:v>3.2368800000000001E-3</c:v>
                </c:pt>
                <c:pt idx="829">
                  <c:v>3.25063E-3</c:v>
                </c:pt>
                <c:pt idx="830">
                  <c:v>3.2478099999999998E-3</c:v>
                </c:pt>
                <c:pt idx="831">
                  <c:v>3.2418799999999999E-3</c:v>
                </c:pt>
                <c:pt idx="832">
                  <c:v>3.2528100000000001E-3</c:v>
                </c:pt>
                <c:pt idx="833">
                  <c:v>3.26188E-3</c:v>
                </c:pt>
                <c:pt idx="834">
                  <c:v>3.2556299999999998E-3</c:v>
                </c:pt>
                <c:pt idx="835">
                  <c:v>3.2631299999999999E-3</c:v>
                </c:pt>
                <c:pt idx="836">
                  <c:v>3.2712499999999999E-3</c:v>
                </c:pt>
                <c:pt idx="837">
                  <c:v>3.26063E-3</c:v>
                </c:pt>
                <c:pt idx="838">
                  <c:v>3.2699999999999999E-3</c:v>
                </c:pt>
                <c:pt idx="839">
                  <c:v>3.27094E-3</c:v>
                </c:pt>
                <c:pt idx="840">
                  <c:v>3.2668799999999998E-3</c:v>
                </c:pt>
                <c:pt idx="841">
                  <c:v>3.2790599999999999E-3</c:v>
                </c:pt>
                <c:pt idx="842">
                  <c:v>3.2824999999999998E-3</c:v>
                </c:pt>
                <c:pt idx="843">
                  <c:v>3.2853100000000001E-3</c:v>
                </c:pt>
                <c:pt idx="844">
                  <c:v>3.2768799999999998E-3</c:v>
                </c:pt>
                <c:pt idx="845">
                  <c:v>3.2824999999999998E-3</c:v>
                </c:pt>
                <c:pt idx="846">
                  <c:v>3.2793800000000001E-3</c:v>
                </c:pt>
                <c:pt idx="847">
                  <c:v>3.2906300000000001E-3</c:v>
                </c:pt>
                <c:pt idx="848">
                  <c:v>3.2981299999999998E-3</c:v>
                </c:pt>
                <c:pt idx="849">
                  <c:v>3.2956299999999999E-3</c:v>
                </c:pt>
                <c:pt idx="850">
                  <c:v>3.2981299999999998E-3</c:v>
                </c:pt>
                <c:pt idx="851">
                  <c:v>3.3062500000000002E-3</c:v>
                </c:pt>
                <c:pt idx="852">
                  <c:v>3.3046899999999999E-3</c:v>
                </c:pt>
                <c:pt idx="853">
                  <c:v>3.31219E-3</c:v>
                </c:pt>
                <c:pt idx="854">
                  <c:v>3.3109400000000001E-3</c:v>
                </c:pt>
                <c:pt idx="855">
                  <c:v>3.30438E-3</c:v>
                </c:pt>
                <c:pt idx="856">
                  <c:v>3.31219E-3</c:v>
                </c:pt>
                <c:pt idx="857">
                  <c:v>3.3215599999999999E-3</c:v>
                </c:pt>
                <c:pt idx="858">
                  <c:v>3.3096900000000001E-3</c:v>
                </c:pt>
                <c:pt idx="859">
                  <c:v>3.32219E-3</c:v>
                </c:pt>
                <c:pt idx="860">
                  <c:v>3.3137499999999999E-3</c:v>
                </c:pt>
                <c:pt idx="861">
                  <c:v>3.3271899999999998E-3</c:v>
                </c:pt>
                <c:pt idx="862">
                  <c:v>3.33688E-3</c:v>
                </c:pt>
                <c:pt idx="863">
                  <c:v>3.3309400000000001E-3</c:v>
                </c:pt>
                <c:pt idx="864">
                  <c:v>3.34688E-3</c:v>
                </c:pt>
                <c:pt idx="865">
                  <c:v>3.3349999999999999E-3</c:v>
                </c:pt>
                <c:pt idx="866">
                  <c:v>3.3449999999999999E-3</c:v>
                </c:pt>
                <c:pt idx="867">
                  <c:v>3.3415599999999999E-3</c:v>
                </c:pt>
                <c:pt idx="868">
                  <c:v>3.3328099999999999E-3</c:v>
                </c:pt>
                <c:pt idx="869">
                  <c:v>3.3459399999999999E-3</c:v>
                </c:pt>
                <c:pt idx="870">
                  <c:v>3.34469E-3</c:v>
                </c:pt>
                <c:pt idx="871">
                  <c:v>3.3609400000000002E-3</c:v>
                </c:pt>
                <c:pt idx="872">
                  <c:v>3.35594E-3</c:v>
                </c:pt>
                <c:pt idx="873">
                  <c:v>3.3609400000000002E-3</c:v>
                </c:pt>
                <c:pt idx="874">
                  <c:v>3.35688E-3</c:v>
                </c:pt>
                <c:pt idx="875">
                  <c:v>3.36375E-3</c:v>
                </c:pt>
                <c:pt idx="876">
                  <c:v>3.36594E-3</c:v>
                </c:pt>
                <c:pt idx="877">
                  <c:v>3.36594E-3</c:v>
                </c:pt>
                <c:pt idx="878">
                  <c:v>3.3743800000000002E-3</c:v>
                </c:pt>
                <c:pt idx="879">
                  <c:v>3.37813E-3</c:v>
                </c:pt>
                <c:pt idx="880">
                  <c:v>3.3778100000000002E-3</c:v>
                </c:pt>
                <c:pt idx="881">
                  <c:v>3.3709399999999998E-3</c:v>
                </c:pt>
                <c:pt idx="882">
                  <c:v>3.38719E-3</c:v>
                </c:pt>
                <c:pt idx="883">
                  <c:v>3.38719E-3</c:v>
                </c:pt>
                <c:pt idx="884">
                  <c:v>3.38719E-3</c:v>
                </c:pt>
                <c:pt idx="885">
                  <c:v>3.3884399999999999E-3</c:v>
                </c:pt>
                <c:pt idx="886">
                  <c:v>3.3999999999999998E-3</c:v>
                </c:pt>
                <c:pt idx="887">
                  <c:v>3.3884399999999999E-3</c:v>
                </c:pt>
                <c:pt idx="888">
                  <c:v>3.4081300000000001E-3</c:v>
                </c:pt>
                <c:pt idx="889">
                  <c:v>3.4025000000000001E-3</c:v>
                </c:pt>
                <c:pt idx="890">
                  <c:v>3.405E-3</c:v>
                </c:pt>
                <c:pt idx="891">
                  <c:v>3.40844E-3</c:v>
                </c:pt>
                <c:pt idx="892">
                  <c:v>3.40938E-3</c:v>
                </c:pt>
                <c:pt idx="893">
                  <c:v>3.4081300000000001E-3</c:v>
                </c:pt>
                <c:pt idx="894">
                  <c:v>3.4199999999999999E-3</c:v>
                </c:pt>
                <c:pt idx="895">
                  <c:v>3.4175E-3</c:v>
                </c:pt>
                <c:pt idx="896">
                  <c:v>3.4203100000000002E-3</c:v>
                </c:pt>
                <c:pt idx="897">
                  <c:v>3.42406E-3</c:v>
                </c:pt>
                <c:pt idx="898">
                  <c:v>3.4259400000000001E-3</c:v>
                </c:pt>
                <c:pt idx="899">
                  <c:v>3.4293800000000001E-3</c:v>
                </c:pt>
                <c:pt idx="900">
                  <c:v>3.43188E-3</c:v>
                </c:pt>
                <c:pt idx="901">
                  <c:v>3.4331299999999999E-3</c:v>
                </c:pt>
                <c:pt idx="902">
                  <c:v>3.4437500000000002E-3</c:v>
                </c:pt>
                <c:pt idx="903">
                  <c:v>3.43969E-3</c:v>
                </c:pt>
                <c:pt idx="904">
                  <c:v>3.4378099999999999E-3</c:v>
                </c:pt>
                <c:pt idx="905">
                  <c:v>3.44531E-3</c:v>
                </c:pt>
                <c:pt idx="906">
                  <c:v>3.4556299999999999E-3</c:v>
                </c:pt>
                <c:pt idx="907">
                  <c:v>3.4618800000000001E-3</c:v>
                </c:pt>
                <c:pt idx="908">
                  <c:v>3.44969E-3</c:v>
                </c:pt>
                <c:pt idx="909">
                  <c:v>3.4571900000000002E-3</c:v>
                </c:pt>
                <c:pt idx="910">
                  <c:v>3.46656E-3</c:v>
                </c:pt>
                <c:pt idx="911">
                  <c:v>3.4640600000000001E-3</c:v>
                </c:pt>
                <c:pt idx="912">
                  <c:v>3.4684400000000002E-3</c:v>
                </c:pt>
                <c:pt idx="913">
                  <c:v>3.4684400000000002E-3</c:v>
                </c:pt>
                <c:pt idx="914">
                  <c:v>3.4793799999999998E-3</c:v>
                </c:pt>
                <c:pt idx="915">
                  <c:v>3.4759399999999998E-3</c:v>
                </c:pt>
                <c:pt idx="916">
                  <c:v>3.4734399999999999E-3</c:v>
                </c:pt>
                <c:pt idx="917">
                  <c:v>3.4859399999999999E-3</c:v>
                </c:pt>
                <c:pt idx="918">
                  <c:v>3.4859399999999999E-3</c:v>
                </c:pt>
                <c:pt idx="919">
                  <c:v>3.4875000000000001E-3</c:v>
                </c:pt>
                <c:pt idx="920">
                  <c:v>3.4931300000000001E-3</c:v>
                </c:pt>
                <c:pt idx="921">
                  <c:v>3.4949999999999998E-3</c:v>
                </c:pt>
                <c:pt idx="922">
                  <c:v>3.4896900000000002E-3</c:v>
                </c:pt>
                <c:pt idx="923">
                  <c:v>3.50344E-3</c:v>
                </c:pt>
                <c:pt idx="924">
                  <c:v>3.49906E-3</c:v>
                </c:pt>
                <c:pt idx="925">
                  <c:v>3.5118800000000002E-3</c:v>
                </c:pt>
                <c:pt idx="926">
                  <c:v>3.5125E-3</c:v>
                </c:pt>
                <c:pt idx="927">
                  <c:v>3.50469E-3</c:v>
                </c:pt>
                <c:pt idx="928">
                  <c:v>3.5121900000000001E-3</c:v>
                </c:pt>
                <c:pt idx="929">
                  <c:v>3.5218799999999998E-3</c:v>
                </c:pt>
                <c:pt idx="930">
                  <c:v>3.5196899999999998E-3</c:v>
                </c:pt>
                <c:pt idx="931">
                  <c:v>3.5193799999999999E-3</c:v>
                </c:pt>
                <c:pt idx="932">
                  <c:v>3.5318799999999998E-3</c:v>
                </c:pt>
                <c:pt idx="933">
                  <c:v>3.5325E-3</c:v>
                </c:pt>
                <c:pt idx="934">
                  <c:v>3.5321900000000002E-3</c:v>
                </c:pt>
                <c:pt idx="935">
                  <c:v>3.53813E-3</c:v>
                </c:pt>
                <c:pt idx="936">
                  <c:v>3.54375E-3</c:v>
                </c:pt>
                <c:pt idx="937">
                  <c:v>3.5462499999999999E-3</c:v>
                </c:pt>
                <c:pt idx="938">
                  <c:v>3.5503100000000001E-3</c:v>
                </c:pt>
                <c:pt idx="939">
                  <c:v>3.5490600000000001E-3</c:v>
                </c:pt>
                <c:pt idx="940">
                  <c:v>3.5521900000000002E-3</c:v>
                </c:pt>
                <c:pt idx="941">
                  <c:v>3.5503100000000001E-3</c:v>
                </c:pt>
                <c:pt idx="942">
                  <c:v>3.5678099999999998E-3</c:v>
                </c:pt>
                <c:pt idx="943">
                  <c:v>3.5556300000000002E-3</c:v>
                </c:pt>
                <c:pt idx="944">
                  <c:v>3.5746900000000002E-3</c:v>
                </c:pt>
                <c:pt idx="945">
                  <c:v>3.5790599999999998E-3</c:v>
                </c:pt>
                <c:pt idx="946">
                  <c:v>3.5750000000000001E-3</c:v>
                </c:pt>
                <c:pt idx="947">
                  <c:v>3.5821899999999999E-3</c:v>
                </c:pt>
                <c:pt idx="948">
                  <c:v>3.58188E-3</c:v>
                </c:pt>
                <c:pt idx="949">
                  <c:v>3.58406E-3</c:v>
                </c:pt>
                <c:pt idx="950">
                  <c:v>3.5859400000000001E-3</c:v>
                </c:pt>
                <c:pt idx="951">
                  <c:v>3.58969E-3</c:v>
                </c:pt>
                <c:pt idx="952">
                  <c:v>3.5981300000000002E-3</c:v>
                </c:pt>
                <c:pt idx="953">
                  <c:v>3.5931299999999999E-3</c:v>
                </c:pt>
                <c:pt idx="954">
                  <c:v>3.5915600000000002E-3</c:v>
                </c:pt>
                <c:pt idx="955">
                  <c:v>3.5975E-3</c:v>
                </c:pt>
                <c:pt idx="956">
                  <c:v>3.6112499999999999E-3</c:v>
                </c:pt>
                <c:pt idx="957">
                  <c:v>3.6146899999999998E-3</c:v>
                </c:pt>
                <c:pt idx="958">
                  <c:v>3.6084400000000001E-3</c:v>
                </c:pt>
                <c:pt idx="959">
                  <c:v>3.6159400000000002E-3</c:v>
                </c:pt>
                <c:pt idx="960">
                  <c:v>3.6240600000000001E-3</c:v>
                </c:pt>
                <c:pt idx="961">
                  <c:v>3.62219E-3</c:v>
                </c:pt>
                <c:pt idx="962">
                  <c:v>3.6253100000000001E-3</c:v>
                </c:pt>
                <c:pt idx="963">
                  <c:v>3.6256299999999999E-3</c:v>
                </c:pt>
                <c:pt idx="964">
                  <c:v>3.6334399999999999E-3</c:v>
                </c:pt>
                <c:pt idx="965">
                  <c:v>3.6353100000000001E-3</c:v>
                </c:pt>
                <c:pt idx="966">
                  <c:v>3.6462500000000002E-3</c:v>
                </c:pt>
                <c:pt idx="967">
                  <c:v>3.63438E-3</c:v>
                </c:pt>
                <c:pt idx="968">
                  <c:v>3.6428099999999998E-3</c:v>
                </c:pt>
                <c:pt idx="969">
                  <c:v>3.65344E-3</c:v>
                </c:pt>
                <c:pt idx="970">
                  <c:v>3.6537499999999999E-3</c:v>
                </c:pt>
                <c:pt idx="971">
                  <c:v>3.66125E-3</c:v>
                </c:pt>
                <c:pt idx="972">
                  <c:v>3.66344E-3</c:v>
                </c:pt>
                <c:pt idx="973">
                  <c:v>3.6593799999999998E-3</c:v>
                </c:pt>
                <c:pt idx="974">
                  <c:v>3.6728099999999999E-3</c:v>
                </c:pt>
                <c:pt idx="975">
                  <c:v>3.6671899999999999E-3</c:v>
                </c:pt>
                <c:pt idx="976">
                  <c:v>3.6749999999999999E-3</c:v>
                </c:pt>
                <c:pt idx="977">
                  <c:v>3.6743800000000001E-3</c:v>
                </c:pt>
                <c:pt idx="978">
                  <c:v>3.6800000000000001E-3</c:v>
                </c:pt>
                <c:pt idx="979">
                  <c:v>3.68469E-3</c:v>
                </c:pt>
                <c:pt idx="980">
                  <c:v>3.69031E-3</c:v>
                </c:pt>
                <c:pt idx="981">
                  <c:v>3.6928099999999999E-3</c:v>
                </c:pt>
                <c:pt idx="982">
                  <c:v>3.6974999999999998E-3</c:v>
                </c:pt>
                <c:pt idx="983">
                  <c:v>3.7056300000000001E-3</c:v>
                </c:pt>
                <c:pt idx="984">
                  <c:v>3.7040599999999999E-3</c:v>
                </c:pt>
                <c:pt idx="985">
                  <c:v>3.7068800000000001E-3</c:v>
                </c:pt>
                <c:pt idx="986">
                  <c:v>3.7062499999999999E-3</c:v>
                </c:pt>
                <c:pt idx="987">
                  <c:v>3.7212500000000002E-3</c:v>
                </c:pt>
                <c:pt idx="988">
                  <c:v>3.71156E-3</c:v>
                </c:pt>
                <c:pt idx="989">
                  <c:v>3.7253099999999999E-3</c:v>
                </c:pt>
                <c:pt idx="990">
                  <c:v>3.7296899999999999E-3</c:v>
                </c:pt>
                <c:pt idx="991">
                  <c:v>3.72844E-3</c:v>
                </c:pt>
                <c:pt idx="992">
                  <c:v>3.7334400000000002E-3</c:v>
                </c:pt>
                <c:pt idx="993">
                  <c:v>3.7356300000000002E-3</c:v>
                </c:pt>
                <c:pt idx="994">
                  <c:v>3.7403100000000002E-3</c:v>
                </c:pt>
                <c:pt idx="995">
                  <c:v>3.7390600000000002E-3</c:v>
                </c:pt>
                <c:pt idx="996">
                  <c:v>3.7359400000000001E-3</c:v>
                </c:pt>
                <c:pt idx="997">
                  <c:v>3.7550000000000001E-3</c:v>
                </c:pt>
                <c:pt idx="998">
                  <c:v>3.7490599999999998E-3</c:v>
                </c:pt>
                <c:pt idx="999">
                  <c:v>3.7534399999999998E-3</c:v>
                </c:pt>
                <c:pt idx="1000">
                  <c:v>3.7578099999999999E-3</c:v>
                </c:pt>
                <c:pt idx="1001">
                  <c:v>3.76656E-3</c:v>
                </c:pt>
                <c:pt idx="1002">
                  <c:v>3.77188E-3</c:v>
                </c:pt>
                <c:pt idx="1003">
                  <c:v>3.7734399999999999E-3</c:v>
                </c:pt>
                <c:pt idx="1004">
                  <c:v>3.7799999999999999E-3</c:v>
                </c:pt>
                <c:pt idx="1005">
                  <c:v>3.7784400000000001E-3</c:v>
                </c:pt>
                <c:pt idx="1006">
                  <c:v>3.7871900000000002E-3</c:v>
                </c:pt>
                <c:pt idx="1007">
                  <c:v>3.7862500000000001E-3</c:v>
                </c:pt>
                <c:pt idx="1008">
                  <c:v>3.7937499999999998E-3</c:v>
                </c:pt>
                <c:pt idx="1009">
                  <c:v>3.79219E-3</c:v>
                </c:pt>
                <c:pt idx="1010">
                  <c:v>3.7934399999999999E-3</c:v>
                </c:pt>
                <c:pt idx="1011">
                  <c:v>3.7578099999999999E-3</c:v>
                </c:pt>
                <c:pt idx="1012">
                  <c:v>3.7174999999999999E-3</c:v>
                </c:pt>
                <c:pt idx="1013">
                  <c:v>3.6787500000000002E-3</c:v>
                </c:pt>
                <c:pt idx="1014">
                  <c:v>3.6509400000000001E-3</c:v>
                </c:pt>
                <c:pt idx="1015">
                  <c:v>3.6162500000000001E-3</c:v>
                </c:pt>
                <c:pt idx="1016">
                  <c:v>3.5915600000000002E-3</c:v>
                </c:pt>
                <c:pt idx="1017">
                  <c:v>3.5731299999999999E-3</c:v>
                </c:pt>
                <c:pt idx="1018">
                  <c:v>3.5378100000000002E-3</c:v>
                </c:pt>
                <c:pt idx="1019">
                  <c:v>3.5134400000000001E-3</c:v>
                </c:pt>
                <c:pt idx="1020">
                  <c:v>3.4943800000000001E-3</c:v>
                </c:pt>
                <c:pt idx="1021">
                  <c:v>3.4809400000000001E-3</c:v>
                </c:pt>
                <c:pt idx="1022">
                  <c:v>3.4590599999999999E-3</c:v>
                </c:pt>
                <c:pt idx="1023">
                  <c:v>3.4378099999999999E-3</c:v>
                </c:pt>
                <c:pt idx="1024">
                  <c:v>3.4096899999999999E-3</c:v>
                </c:pt>
                <c:pt idx="1025">
                  <c:v>3.3884399999999999E-3</c:v>
                </c:pt>
                <c:pt idx="1026">
                  <c:v>3.3725000000000001E-3</c:v>
                </c:pt>
                <c:pt idx="1027">
                  <c:v>3.3549999999999999E-3</c:v>
                </c:pt>
                <c:pt idx="1028">
                  <c:v>3.3459399999999999E-3</c:v>
                </c:pt>
                <c:pt idx="1029">
                  <c:v>3.32344E-3</c:v>
                </c:pt>
                <c:pt idx="1030">
                  <c:v>3.3034399999999999E-3</c:v>
                </c:pt>
                <c:pt idx="1031">
                  <c:v>3.28313E-3</c:v>
                </c:pt>
                <c:pt idx="1032">
                  <c:v>3.2678099999999999E-3</c:v>
                </c:pt>
                <c:pt idx="1033">
                  <c:v>3.2550000000000001E-3</c:v>
                </c:pt>
                <c:pt idx="1034">
                  <c:v>3.2409399999999999E-3</c:v>
                </c:pt>
                <c:pt idx="1035">
                  <c:v>3.2246900000000001E-3</c:v>
                </c:pt>
                <c:pt idx="1036">
                  <c:v>3.2000000000000002E-3</c:v>
                </c:pt>
                <c:pt idx="1037">
                  <c:v>3.1971899999999999E-3</c:v>
                </c:pt>
                <c:pt idx="1038">
                  <c:v>3.1793799999999999E-3</c:v>
                </c:pt>
                <c:pt idx="1039">
                  <c:v>3.1628099999999998E-3</c:v>
                </c:pt>
                <c:pt idx="1040">
                  <c:v>3.1553100000000001E-3</c:v>
                </c:pt>
                <c:pt idx="1041">
                  <c:v>3.13094E-3</c:v>
                </c:pt>
                <c:pt idx="1042">
                  <c:v>3.12313E-3</c:v>
                </c:pt>
                <c:pt idx="1043">
                  <c:v>3.1103099999999998E-3</c:v>
                </c:pt>
                <c:pt idx="1044">
                  <c:v>3.0959400000000002E-3</c:v>
                </c:pt>
                <c:pt idx="1045">
                  <c:v>3.0821899999999998E-3</c:v>
                </c:pt>
                <c:pt idx="1046">
                  <c:v>3.06281E-3</c:v>
                </c:pt>
                <c:pt idx="1047">
                  <c:v>3.0484399999999999E-3</c:v>
                </c:pt>
                <c:pt idx="1048">
                  <c:v>3.0412500000000001E-3</c:v>
                </c:pt>
                <c:pt idx="1049">
                  <c:v>3.0334400000000001E-3</c:v>
                </c:pt>
                <c:pt idx="1050">
                  <c:v>3.0206299999999998E-3</c:v>
                </c:pt>
                <c:pt idx="1051">
                  <c:v>3.0081299999999999E-3</c:v>
                </c:pt>
                <c:pt idx="1052">
                  <c:v>2.99438E-3</c:v>
                </c:pt>
                <c:pt idx="1053">
                  <c:v>2.9859399999999999E-3</c:v>
                </c:pt>
                <c:pt idx="1054">
                  <c:v>2.9787500000000001E-3</c:v>
                </c:pt>
                <c:pt idx="1055">
                  <c:v>2.9637499999999998E-3</c:v>
                </c:pt>
                <c:pt idx="1056">
                  <c:v>2.95781E-3</c:v>
                </c:pt>
                <c:pt idx="1057">
                  <c:v>2.9434399999999999E-3</c:v>
                </c:pt>
                <c:pt idx="1058">
                  <c:v>2.9290599999999998E-3</c:v>
                </c:pt>
                <c:pt idx="1059">
                  <c:v>2.9221899999999999E-3</c:v>
                </c:pt>
                <c:pt idx="1060">
                  <c:v>2.9121899999999998E-3</c:v>
                </c:pt>
                <c:pt idx="1061">
                  <c:v>2.8906299999999999E-3</c:v>
                </c:pt>
                <c:pt idx="1062">
                  <c:v>2.8853099999999999E-3</c:v>
                </c:pt>
                <c:pt idx="1063">
                  <c:v>2.8762499999999999E-3</c:v>
                </c:pt>
                <c:pt idx="1064">
                  <c:v>2.8746900000000001E-3</c:v>
                </c:pt>
                <c:pt idx="1065">
                  <c:v>2.8612500000000001E-3</c:v>
                </c:pt>
                <c:pt idx="1066">
                  <c:v>2.8465600000000001E-3</c:v>
                </c:pt>
                <c:pt idx="1067">
                  <c:v>2.8406299999999998E-3</c:v>
                </c:pt>
                <c:pt idx="1068">
                  <c:v>2.8359399999999999E-3</c:v>
                </c:pt>
                <c:pt idx="1069">
                  <c:v>2.8090599999999999E-3</c:v>
                </c:pt>
                <c:pt idx="1070">
                  <c:v>2.8103099999999999E-3</c:v>
                </c:pt>
                <c:pt idx="1071">
                  <c:v>2.8024999999999999E-3</c:v>
                </c:pt>
                <c:pt idx="1072">
                  <c:v>2.7856299999999999E-3</c:v>
                </c:pt>
                <c:pt idx="1073">
                  <c:v>2.7712499999999998E-3</c:v>
                </c:pt>
                <c:pt idx="1074">
                  <c:v>2.7615600000000001E-3</c:v>
                </c:pt>
                <c:pt idx="1075">
                  <c:v>2.7612499999999998E-3</c:v>
                </c:pt>
                <c:pt idx="1076">
                  <c:v>2.7412500000000002E-3</c:v>
                </c:pt>
                <c:pt idx="1077">
                  <c:v>2.74063E-3</c:v>
                </c:pt>
                <c:pt idx="1078">
                  <c:v>2.7359400000000001E-3</c:v>
                </c:pt>
                <c:pt idx="1079">
                  <c:v>2.7268800000000001E-3</c:v>
                </c:pt>
                <c:pt idx="1080">
                  <c:v>2.7218799999999999E-3</c:v>
                </c:pt>
                <c:pt idx="1081">
                  <c:v>2.70156E-3</c:v>
                </c:pt>
                <c:pt idx="1082">
                  <c:v>2.69469E-3</c:v>
                </c:pt>
                <c:pt idx="1083">
                  <c:v>2.6821900000000001E-3</c:v>
                </c:pt>
                <c:pt idx="1084">
                  <c:v>2.6818800000000002E-3</c:v>
                </c:pt>
                <c:pt idx="1085">
                  <c:v>2.6678100000000001E-3</c:v>
                </c:pt>
                <c:pt idx="1086">
                  <c:v>2.6568799999999999E-3</c:v>
                </c:pt>
                <c:pt idx="1087">
                  <c:v>2.6481299999999998E-3</c:v>
                </c:pt>
                <c:pt idx="1088">
                  <c:v>2.6553100000000001E-3</c:v>
                </c:pt>
                <c:pt idx="1089">
                  <c:v>2.6418800000000001E-3</c:v>
                </c:pt>
                <c:pt idx="1090">
                  <c:v>2.63094E-3</c:v>
                </c:pt>
                <c:pt idx="1091">
                  <c:v>2.6262500000000001E-3</c:v>
                </c:pt>
                <c:pt idx="1092">
                  <c:v>2.6146899999999998E-3</c:v>
                </c:pt>
                <c:pt idx="1093">
                  <c:v>2.6175E-3</c:v>
                </c:pt>
                <c:pt idx="1094">
                  <c:v>2.5971900000000001E-3</c:v>
                </c:pt>
                <c:pt idx="1095">
                  <c:v>2.5925000000000002E-3</c:v>
                </c:pt>
                <c:pt idx="1096">
                  <c:v>2.5831299999999999E-3</c:v>
                </c:pt>
                <c:pt idx="1097">
                  <c:v>2.57844E-3</c:v>
                </c:pt>
                <c:pt idx="1098">
                  <c:v>2.5646900000000001E-3</c:v>
                </c:pt>
                <c:pt idx="1099">
                  <c:v>2.55938E-3</c:v>
                </c:pt>
                <c:pt idx="1100">
                  <c:v>2.54813E-3</c:v>
                </c:pt>
                <c:pt idx="1101">
                  <c:v>2.5431300000000002E-3</c:v>
                </c:pt>
                <c:pt idx="1102">
                  <c:v>2.5393799999999999E-3</c:v>
                </c:pt>
                <c:pt idx="1103">
                  <c:v>2.53375E-3</c:v>
                </c:pt>
                <c:pt idx="1104">
                  <c:v>2.5215599999999999E-3</c:v>
                </c:pt>
                <c:pt idx="1105">
                  <c:v>2.5274999999999998E-3</c:v>
                </c:pt>
                <c:pt idx="1106">
                  <c:v>2.5081299999999999E-3</c:v>
                </c:pt>
                <c:pt idx="1107">
                  <c:v>2.5043800000000001E-3</c:v>
                </c:pt>
                <c:pt idx="1108">
                  <c:v>2.4984400000000002E-3</c:v>
                </c:pt>
                <c:pt idx="1109">
                  <c:v>2.48906E-3</c:v>
                </c:pt>
                <c:pt idx="1110">
                  <c:v>2.4840600000000002E-3</c:v>
                </c:pt>
                <c:pt idx="1111">
                  <c:v>2.4759399999999998E-3</c:v>
                </c:pt>
                <c:pt idx="1112">
                  <c:v>2.4671900000000002E-3</c:v>
                </c:pt>
                <c:pt idx="1113">
                  <c:v>2.45656E-3</c:v>
                </c:pt>
                <c:pt idx="1114">
                  <c:v>2.4424999999999998E-3</c:v>
                </c:pt>
                <c:pt idx="1115">
                  <c:v>2.44094E-3</c:v>
                </c:pt>
                <c:pt idx="1116">
                  <c:v>2.4312499999999998E-3</c:v>
                </c:pt>
                <c:pt idx="1117">
                  <c:v>2.4393800000000001E-3</c:v>
                </c:pt>
                <c:pt idx="1118">
                  <c:v>2.4203100000000002E-3</c:v>
                </c:pt>
                <c:pt idx="1119">
                  <c:v>2.4199999999999998E-3</c:v>
                </c:pt>
                <c:pt idx="1120">
                  <c:v>2.4174999999999999E-3</c:v>
                </c:pt>
                <c:pt idx="1121">
                  <c:v>2.4096899999999999E-3</c:v>
                </c:pt>
                <c:pt idx="1122">
                  <c:v>2.4003100000000001E-3</c:v>
                </c:pt>
                <c:pt idx="1123">
                  <c:v>2.3878100000000002E-3</c:v>
                </c:pt>
                <c:pt idx="1124">
                  <c:v>2.3846900000000001E-3</c:v>
                </c:pt>
                <c:pt idx="1125">
                  <c:v>2.3843800000000002E-3</c:v>
                </c:pt>
                <c:pt idx="1126">
                  <c:v>2.3734400000000001E-3</c:v>
                </c:pt>
                <c:pt idx="1127">
                  <c:v>2.3656200000000001E-3</c:v>
                </c:pt>
                <c:pt idx="1128">
                  <c:v>2.36688E-3</c:v>
                </c:pt>
                <c:pt idx="1129">
                  <c:v>2.3571899999999999E-3</c:v>
                </c:pt>
                <c:pt idx="1130">
                  <c:v>2.3528099999999999E-3</c:v>
                </c:pt>
                <c:pt idx="1131">
                  <c:v>2.3540599999999998E-3</c:v>
                </c:pt>
                <c:pt idx="1132">
                  <c:v>2.3318800000000002E-3</c:v>
                </c:pt>
                <c:pt idx="1133">
                  <c:v>2.3262500000000002E-3</c:v>
                </c:pt>
                <c:pt idx="1134">
                  <c:v>2.3237499999999999E-3</c:v>
                </c:pt>
                <c:pt idx="1135">
                  <c:v>2.3209400000000001E-3</c:v>
                </c:pt>
                <c:pt idx="1136">
                  <c:v>2.3153100000000001E-3</c:v>
                </c:pt>
                <c:pt idx="1137">
                  <c:v>2.30313E-3</c:v>
                </c:pt>
                <c:pt idx="1138">
                  <c:v>2.2928100000000002E-3</c:v>
                </c:pt>
                <c:pt idx="1139">
                  <c:v>2.2953100000000001E-3</c:v>
                </c:pt>
                <c:pt idx="1140">
                  <c:v>2.2878099999999999E-3</c:v>
                </c:pt>
                <c:pt idx="1141">
                  <c:v>2.28531E-3</c:v>
                </c:pt>
                <c:pt idx="1142">
                  <c:v>2.2675E-3</c:v>
                </c:pt>
                <c:pt idx="1143">
                  <c:v>2.2799999999999999E-3</c:v>
                </c:pt>
                <c:pt idx="1144">
                  <c:v>2.2646900000000002E-3</c:v>
                </c:pt>
                <c:pt idx="1145">
                  <c:v>2.2609399999999999E-3</c:v>
                </c:pt>
                <c:pt idx="1146">
                  <c:v>2.2496899999999999E-3</c:v>
                </c:pt>
                <c:pt idx="1147">
                  <c:v>2.2512500000000002E-3</c:v>
                </c:pt>
                <c:pt idx="1148">
                  <c:v>2.24625E-3</c:v>
                </c:pt>
                <c:pt idx="1149">
                  <c:v>2.2278100000000002E-3</c:v>
                </c:pt>
                <c:pt idx="1150">
                  <c:v>2.2306299999999999E-3</c:v>
                </c:pt>
                <c:pt idx="1151">
                  <c:v>2.2240599999999999E-3</c:v>
                </c:pt>
                <c:pt idx="1152">
                  <c:v>2.21375E-3</c:v>
                </c:pt>
                <c:pt idx="1153">
                  <c:v>2.21375E-3</c:v>
                </c:pt>
                <c:pt idx="1154">
                  <c:v>2.2028099999999999E-3</c:v>
                </c:pt>
                <c:pt idx="1155">
                  <c:v>2.2109400000000002E-3</c:v>
                </c:pt>
                <c:pt idx="1156">
                  <c:v>2.1949999999999999E-3</c:v>
                </c:pt>
                <c:pt idx="1157">
                  <c:v>2.2000000000000001E-3</c:v>
                </c:pt>
                <c:pt idx="1158">
                  <c:v>2.1821900000000001E-3</c:v>
                </c:pt>
                <c:pt idx="1159">
                  <c:v>2.1843800000000001E-3</c:v>
                </c:pt>
                <c:pt idx="1160">
                  <c:v>2.1793799999999999E-3</c:v>
                </c:pt>
                <c:pt idx="1161">
                  <c:v>2.17344E-3</c:v>
                </c:pt>
                <c:pt idx="1162">
                  <c:v>2.1687500000000001E-3</c:v>
                </c:pt>
                <c:pt idx="1163">
                  <c:v>2.1553100000000001E-3</c:v>
                </c:pt>
                <c:pt idx="1164">
                  <c:v>2.15438E-3</c:v>
                </c:pt>
                <c:pt idx="1165">
                  <c:v>2.1453100000000001E-3</c:v>
                </c:pt>
                <c:pt idx="1166">
                  <c:v>2.1468799999999999E-3</c:v>
                </c:pt>
                <c:pt idx="1167">
                  <c:v>2.1384400000000001E-3</c:v>
                </c:pt>
                <c:pt idx="1168">
                  <c:v>2.13094E-3</c:v>
                </c:pt>
                <c:pt idx="1169">
                  <c:v>2.1306300000000001E-3</c:v>
                </c:pt>
                <c:pt idx="1170">
                  <c:v>2.1128100000000001E-3</c:v>
                </c:pt>
                <c:pt idx="1171">
                  <c:v>2.1175E-3</c:v>
                </c:pt>
                <c:pt idx="1172">
                  <c:v>2.1121899999999999E-3</c:v>
                </c:pt>
                <c:pt idx="1173">
                  <c:v>2.1112499999999998E-3</c:v>
                </c:pt>
                <c:pt idx="1174">
                  <c:v>2.0856300000000002E-3</c:v>
                </c:pt>
                <c:pt idx="1175">
                  <c:v>2.0990599999999998E-3</c:v>
                </c:pt>
                <c:pt idx="1176">
                  <c:v>2.0943799999999999E-3</c:v>
                </c:pt>
                <c:pt idx="1177">
                  <c:v>2.0887499999999999E-3</c:v>
                </c:pt>
                <c:pt idx="1178">
                  <c:v>2.0859400000000001E-3</c:v>
                </c:pt>
                <c:pt idx="1179">
                  <c:v>2.08281E-3</c:v>
                </c:pt>
                <c:pt idx="1180">
                  <c:v>2.0759400000000001E-3</c:v>
                </c:pt>
                <c:pt idx="1181">
                  <c:v>2.0668800000000001E-3</c:v>
                </c:pt>
                <c:pt idx="1182">
                  <c:v>2.0715600000000001E-3</c:v>
                </c:pt>
                <c:pt idx="1183">
                  <c:v>2.0531299999999998E-3</c:v>
                </c:pt>
                <c:pt idx="1184">
                  <c:v>2.0603100000000001E-3</c:v>
                </c:pt>
                <c:pt idx="1185">
                  <c:v>2.0340599999999999E-3</c:v>
                </c:pt>
                <c:pt idx="1186">
                  <c:v>2.05156E-3</c:v>
                </c:pt>
                <c:pt idx="1187">
                  <c:v>2.0496899999999998E-3</c:v>
                </c:pt>
                <c:pt idx="1188">
                  <c:v>2.0274999999999998E-3</c:v>
                </c:pt>
                <c:pt idx="1189">
                  <c:v>2.0306299999999998E-3</c:v>
                </c:pt>
                <c:pt idx="1190">
                  <c:v>2.02813E-3</c:v>
                </c:pt>
                <c:pt idx="1191">
                  <c:v>2.0178100000000001E-3</c:v>
                </c:pt>
                <c:pt idx="1192">
                  <c:v>2.0096900000000002E-3</c:v>
                </c:pt>
                <c:pt idx="1193">
                  <c:v>2.0193799999999999E-3</c:v>
                </c:pt>
                <c:pt idx="1194">
                  <c:v>2.00906E-3</c:v>
                </c:pt>
                <c:pt idx="1195">
                  <c:v>1.9987500000000001E-3</c:v>
                </c:pt>
                <c:pt idx="1196">
                  <c:v>1.99906E-3</c:v>
                </c:pt>
                <c:pt idx="1197">
                  <c:v>1.9937499999999999E-3</c:v>
                </c:pt>
                <c:pt idx="1198">
                  <c:v>1.9859399999999998E-3</c:v>
                </c:pt>
                <c:pt idx="1199">
                  <c:v>1.9849999999999998E-3</c:v>
                </c:pt>
                <c:pt idx="1200">
                  <c:v>1.9840600000000002E-3</c:v>
                </c:pt>
                <c:pt idx="1201">
                  <c:v>1.9796900000000001E-3</c:v>
                </c:pt>
                <c:pt idx="1202">
                  <c:v>1.97219E-3</c:v>
                </c:pt>
                <c:pt idx="1203">
                  <c:v>1.9712499999999999E-3</c:v>
                </c:pt>
                <c:pt idx="1204">
                  <c:v>1.9724999999999999E-3</c:v>
                </c:pt>
                <c:pt idx="1205">
                  <c:v>1.9653100000000001E-3</c:v>
                </c:pt>
                <c:pt idx="1206">
                  <c:v>1.9606300000000001E-3</c:v>
                </c:pt>
                <c:pt idx="1207">
                  <c:v>1.9556299999999999E-3</c:v>
                </c:pt>
                <c:pt idx="1208">
                  <c:v>1.9556299999999999E-3</c:v>
                </c:pt>
                <c:pt idx="1209">
                  <c:v>1.94531E-3</c:v>
                </c:pt>
                <c:pt idx="1210">
                  <c:v>1.92844E-3</c:v>
                </c:pt>
                <c:pt idx="1211">
                  <c:v>1.93531E-3</c:v>
                </c:pt>
                <c:pt idx="1212">
                  <c:v>1.9350000000000001E-3</c:v>
                </c:pt>
                <c:pt idx="1213">
                  <c:v>1.9243800000000001E-3</c:v>
                </c:pt>
                <c:pt idx="1214">
                  <c:v>1.9209400000000001E-3</c:v>
                </c:pt>
                <c:pt idx="1215">
                  <c:v>1.9228100000000001E-3</c:v>
                </c:pt>
                <c:pt idx="1216">
                  <c:v>1.9174999999999999E-3</c:v>
                </c:pt>
                <c:pt idx="1217">
                  <c:v>1.91125E-3</c:v>
                </c:pt>
                <c:pt idx="1218">
                  <c:v>1.90281E-3</c:v>
                </c:pt>
                <c:pt idx="1219">
                  <c:v>1.9006299999999999E-3</c:v>
                </c:pt>
                <c:pt idx="1220">
                  <c:v>1.8984399999999999E-3</c:v>
                </c:pt>
                <c:pt idx="1221">
                  <c:v>1.89594E-3</c:v>
                </c:pt>
                <c:pt idx="1222">
                  <c:v>1.8975000000000001E-3</c:v>
                </c:pt>
                <c:pt idx="1223">
                  <c:v>1.8884399999999999E-3</c:v>
                </c:pt>
                <c:pt idx="1224">
                  <c:v>1.8812499999999999E-3</c:v>
                </c:pt>
                <c:pt idx="1225">
                  <c:v>1.8825000000000001E-3</c:v>
                </c:pt>
                <c:pt idx="1226">
                  <c:v>1.8640600000000001E-3</c:v>
                </c:pt>
                <c:pt idx="1227">
                  <c:v>1.87531E-3</c:v>
                </c:pt>
                <c:pt idx="1228">
                  <c:v>1.86188E-3</c:v>
                </c:pt>
                <c:pt idx="1229">
                  <c:v>1.8656300000000001E-3</c:v>
                </c:pt>
                <c:pt idx="1230">
                  <c:v>1.86031E-3</c:v>
                </c:pt>
                <c:pt idx="1231">
                  <c:v>1.84531E-3</c:v>
                </c:pt>
                <c:pt idx="1232">
                  <c:v>1.8443800000000001E-3</c:v>
                </c:pt>
                <c:pt idx="1233">
                  <c:v>1.8431299999999999E-3</c:v>
                </c:pt>
                <c:pt idx="1234">
                  <c:v>1.84406E-3</c:v>
                </c:pt>
                <c:pt idx="1235">
                  <c:v>1.83719E-3</c:v>
                </c:pt>
                <c:pt idx="1236">
                  <c:v>1.825E-3</c:v>
                </c:pt>
                <c:pt idx="1237">
                  <c:v>1.8378100000000001E-3</c:v>
                </c:pt>
                <c:pt idx="1238">
                  <c:v>1.8353099999999999E-3</c:v>
                </c:pt>
                <c:pt idx="1239">
                  <c:v>1.82281E-3</c:v>
                </c:pt>
                <c:pt idx="1240">
                  <c:v>1.81156E-3</c:v>
                </c:pt>
                <c:pt idx="1241">
                  <c:v>1.8140599999999999E-3</c:v>
                </c:pt>
                <c:pt idx="1242">
                  <c:v>1.8118800000000001E-3</c:v>
                </c:pt>
                <c:pt idx="1243">
                  <c:v>1.8075000000000001E-3</c:v>
                </c:pt>
                <c:pt idx="1244">
                  <c:v>1.7940600000000001E-3</c:v>
                </c:pt>
                <c:pt idx="1245">
                  <c:v>1.80594E-3</c:v>
                </c:pt>
                <c:pt idx="1246">
                  <c:v>1.7893799999999999E-3</c:v>
                </c:pt>
                <c:pt idx="1247">
                  <c:v>1.7934400000000001E-3</c:v>
                </c:pt>
                <c:pt idx="1248">
                  <c:v>1.7890600000000001E-3</c:v>
                </c:pt>
                <c:pt idx="1249">
                  <c:v>1.7912500000000001E-3</c:v>
                </c:pt>
                <c:pt idx="1250">
                  <c:v>1.77188E-3</c:v>
                </c:pt>
                <c:pt idx="1251">
                  <c:v>1.78688E-3</c:v>
                </c:pt>
                <c:pt idx="1252">
                  <c:v>1.7659399999999999E-3</c:v>
                </c:pt>
                <c:pt idx="1253">
                  <c:v>1.7678100000000001E-3</c:v>
                </c:pt>
                <c:pt idx="1254">
                  <c:v>1.77406E-3</c:v>
                </c:pt>
                <c:pt idx="1255">
                  <c:v>1.77688E-3</c:v>
                </c:pt>
                <c:pt idx="1256">
                  <c:v>1.7546899999999999E-3</c:v>
                </c:pt>
                <c:pt idx="1257">
                  <c:v>1.75281E-3</c:v>
                </c:pt>
                <c:pt idx="1258">
                  <c:v>1.75125E-3</c:v>
                </c:pt>
                <c:pt idx="1259">
                  <c:v>1.7503099999999999E-3</c:v>
                </c:pt>
                <c:pt idx="1260">
                  <c:v>1.7631299999999999E-3</c:v>
                </c:pt>
                <c:pt idx="1261">
                  <c:v>1.7509400000000001E-3</c:v>
                </c:pt>
                <c:pt idx="1262">
                  <c:v>1.7368800000000001E-3</c:v>
                </c:pt>
                <c:pt idx="1263">
                  <c:v>1.7403099999999999E-3</c:v>
                </c:pt>
                <c:pt idx="1264">
                  <c:v>1.7368800000000001E-3</c:v>
                </c:pt>
                <c:pt idx="1265">
                  <c:v>1.72781E-3</c:v>
                </c:pt>
                <c:pt idx="1266">
                  <c:v>1.7359400000000001E-3</c:v>
                </c:pt>
                <c:pt idx="1267">
                  <c:v>1.7203100000000001E-3</c:v>
                </c:pt>
                <c:pt idx="1268">
                  <c:v>1.7149999999999999E-3</c:v>
                </c:pt>
                <c:pt idx="1269">
                  <c:v>1.7318800000000001E-3</c:v>
                </c:pt>
                <c:pt idx="1270">
                  <c:v>1.71094E-3</c:v>
                </c:pt>
                <c:pt idx="1271">
                  <c:v>1.7134400000000001E-3</c:v>
                </c:pt>
                <c:pt idx="1272">
                  <c:v>1.70188E-3</c:v>
                </c:pt>
                <c:pt idx="1273">
                  <c:v>1.7034400000000001E-3</c:v>
                </c:pt>
                <c:pt idx="1274">
                  <c:v>1.7093799999999999E-3</c:v>
                </c:pt>
                <c:pt idx="1275">
                  <c:v>1.70656E-3</c:v>
                </c:pt>
                <c:pt idx="1276">
                  <c:v>1.70656E-3</c:v>
                </c:pt>
                <c:pt idx="1277">
                  <c:v>1.6875E-3</c:v>
                </c:pt>
                <c:pt idx="1278">
                  <c:v>1.70156E-3</c:v>
                </c:pt>
                <c:pt idx="1279">
                  <c:v>1.6956300000000001E-3</c:v>
                </c:pt>
                <c:pt idx="1280">
                  <c:v>1.6962500000000001E-3</c:v>
                </c:pt>
                <c:pt idx="1281">
                  <c:v>1.6778100000000001E-3</c:v>
                </c:pt>
                <c:pt idx="1282">
                  <c:v>1.6809399999999999E-3</c:v>
                </c:pt>
                <c:pt idx="1283">
                  <c:v>1.6771900000000001E-3</c:v>
                </c:pt>
                <c:pt idx="1284">
                  <c:v>1.67625E-3</c:v>
                </c:pt>
                <c:pt idx="1285">
                  <c:v>1.66281E-3</c:v>
                </c:pt>
                <c:pt idx="1286">
                  <c:v>1.6687500000000001E-3</c:v>
                </c:pt>
                <c:pt idx="1287">
                  <c:v>1.6659400000000001E-3</c:v>
                </c:pt>
                <c:pt idx="1288">
                  <c:v>1.6559400000000001E-3</c:v>
                </c:pt>
                <c:pt idx="1289">
                  <c:v>1.6637500000000001E-3</c:v>
                </c:pt>
                <c:pt idx="1290">
                  <c:v>1.6587500000000001E-3</c:v>
                </c:pt>
                <c:pt idx="1291">
                  <c:v>1.66219E-3</c:v>
                </c:pt>
                <c:pt idx="1292">
                  <c:v>1.64E-3</c:v>
                </c:pt>
                <c:pt idx="1293">
                  <c:v>1.65281E-3</c:v>
                </c:pt>
                <c:pt idx="1294">
                  <c:v>1.65219E-3</c:v>
                </c:pt>
                <c:pt idx="1295">
                  <c:v>1.6534399999999999E-3</c:v>
                </c:pt>
                <c:pt idx="1296">
                  <c:v>1.63656E-3</c:v>
                </c:pt>
                <c:pt idx="1297">
                  <c:v>1.6375000000000001E-3</c:v>
                </c:pt>
                <c:pt idx="1298">
                  <c:v>1.6293799999999999E-3</c:v>
                </c:pt>
                <c:pt idx="1299">
                  <c:v>1.6328099999999999E-3</c:v>
                </c:pt>
                <c:pt idx="1300">
                  <c:v>1.6221899999999999E-3</c:v>
                </c:pt>
                <c:pt idx="1301">
                  <c:v>1.6240600000000001E-3</c:v>
                </c:pt>
                <c:pt idx="1302">
                  <c:v>1.62188E-3</c:v>
                </c:pt>
                <c:pt idx="1303">
                  <c:v>1.60844E-3</c:v>
                </c:pt>
                <c:pt idx="1304">
                  <c:v>1.6156300000000001E-3</c:v>
                </c:pt>
                <c:pt idx="1305">
                  <c:v>1.60906E-3</c:v>
                </c:pt>
                <c:pt idx="1306">
                  <c:v>1.6031299999999999E-3</c:v>
                </c:pt>
                <c:pt idx="1307">
                  <c:v>1.5978100000000001E-3</c:v>
                </c:pt>
                <c:pt idx="1308">
                  <c:v>1.6121900000000001E-3</c:v>
                </c:pt>
                <c:pt idx="1309">
                  <c:v>1.59906E-3</c:v>
                </c:pt>
                <c:pt idx="1310">
                  <c:v>1.5900000000000001E-3</c:v>
                </c:pt>
                <c:pt idx="1311">
                  <c:v>1.5943800000000001E-3</c:v>
                </c:pt>
                <c:pt idx="1312">
                  <c:v>1.58625E-3</c:v>
                </c:pt>
                <c:pt idx="1313">
                  <c:v>1.58125E-3</c:v>
                </c:pt>
                <c:pt idx="1314">
                  <c:v>1.5803099999999999E-3</c:v>
                </c:pt>
                <c:pt idx="1315">
                  <c:v>1.5818799999999999E-3</c:v>
                </c:pt>
                <c:pt idx="1316">
                  <c:v>1.5709400000000001E-3</c:v>
                </c:pt>
                <c:pt idx="1317">
                  <c:v>1.57281E-3</c:v>
                </c:pt>
                <c:pt idx="1318">
                  <c:v>1.57781E-3</c:v>
                </c:pt>
                <c:pt idx="1319">
                  <c:v>1.57281E-3</c:v>
                </c:pt>
                <c:pt idx="1320">
                  <c:v>1.5675000000000001E-3</c:v>
                </c:pt>
                <c:pt idx="1321">
                  <c:v>1.5575000000000001E-3</c:v>
                </c:pt>
                <c:pt idx="1322">
                  <c:v>1.5525000000000001E-3</c:v>
                </c:pt>
                <c:pt idx="1323">
                  <c:v>1.55813E-3</c:v>
                </c:pt>
                <c:pt idx="1324">
                  <c:v>1.5506300000000001E-3</c:v>
                </c:pt>
                <c:pt idx="1325">
                  <c:v>1.55094E-3</c:v>
                </c:pt>
                <c:pt idx="1326">
                  <c:v>1.5462500000000001E-3</c:v>
                </c:pt>
                <c:pt idx="1327">
                  <c:v>1.54188E-3</c:v>
                </c:pt>
                <c:pt idx="1328">
                  <c:v>1.55156E-3</c:v>
                </c:pt>
                <c:pt idx="1329">
                  <c:v>1.55094E-3</c:v>
                </c:pt>
                <c:pt idx="1330">
                  <c:v>1.5456300000000001E-3</c:v>
                </c:pt>
                <c:pt idx="1331">
                  <c:v>1.54656E-3</c:v>
                </c:pt>
                <c:pt idx="1332">
                  <c:v>1.5340600000000001E-3</c:v>
                </c:pt>
                <c:pt idx="1333">
                  <c:v>1.5428099999999999E-3</c:v>
                </c:pt>
                <c:pt idx="1334">
                  <c:v>1.5375E-3</c:v>
                </c:pt>
                <c:pt idx="1335">
                  <c:v>1.53156E-3</c:v>
                </c:pt>
                <c:pt idx="1336">
                  <c:v>1.52031E-3</c:v>
                </c:pt>
                <c:pt idx="1337">
                  <c:v>1.52531E-3</c:v>
                </c:pt>
                <c:pt idx="1338">
                  <c:v>1.5187499999999999E-3</c:v>
                </c:pt>
                <c:pt idx="1339">
                  <c:v>1.5265599999999999E-3</c:v>
                </c:pt>
                <c:pt idx="1340">
                  <c:v>1.52031E-3</c:v>
                </c:pt>
                <c:pt idx="1341">
                  <c:v>1.51906E-3</c:v>
                </c:pt>
                <c:pt idx="1342">
                  <c:v>1.51906E-3</c:v>
                </c:pt>
                <c:pt idx="1343">
                  <c:v>1.5209399999999999E-3</c:v>
                </c:pt>
                <c:pt idx="1344">
                  <c:v>1.5065600000000001E-3</c:v>
                </c:pt>
                <c:pt idx="1345">
                  <c:v>1.50281E-3</c:v>
                </c:pt>
                <c:pt idx="1346">
                  <c:v>1.49844E-3</c:v>
                </c:pt>
                <c:pt idx="1347">
                  <c:v>1.49781E-3</c:v>
                </c:pt>
                <c:pt idx="1348">
                  <c:v>1.49563E-3</c:v>
                </c:pt>
                <c:pt idx="1349">
                  <c:v>1.4959400000000001E-3</c:v>
                </c:pt>
                <c:pt idx="1350">
                  <c:v>1.48781E-3</c:v>
                </c:pt>
                <c:pt idx="1351">
                  <c:v>1.4862499999999999E-3</c:v>
                </c:pt>
                <c:pt idx="1352">
                  <c:v>1.48156E-3</c:v>
                </c:pt>
                <c:pt idx="1353">
                  <c:v>1.4746900000000001E-3</c:v>
                </c:pt>
                <c:pt idx="1354">
                  <c:v>1.47219E-3</c:v>
                </c:pt>
                <c:pt idx="1355">
                  <c:v>1.4784399999999999E-3</c:v>
                </c:pt>
                <c:pt idx="1356">
                  <c:v>1.4706299999999999E-3</c:v>
                </c:pt>
                <c:pt idx="1357">
                  <c:v>1.46656E-3</c:v>
                </c:pt>
                <c:pt idx="1358">
                  <c:v>1.4762499999999999E-3</c:v>
                </c:pt>
                <c:pt idx="1359">
                  <c:v>1.46469E-3</c:v>
                </c:pt>
                <c:pt idx="1360">
                  <c:v>1.4671899999999999E-3</c:v>
                </c:pt>
                <c:pt idx="1361">
                  <c:v>1.46031E-3</c:v>
                </c:pt>
                <c:pt idx="1362">
                  <c:v>1.4628099999999999E-3</c:v>
                </c:pt>
                <c:pt idx="1363">
                  <c:v>1.46313E-3</c:v>
                </c:pt>
                <c:pt idx="1364">
                  <c:v>1.4459399999999999E-3</c:v>
                </c:pt>
                <c:pt idx="1365">
                  <c:v>1.4459399999999999E-3</c:v>
                </c:pt>
                <c:pt idx="1366">
                  <c:v>1.4556300000000001E-3</c:v>
                </c:pt>
                <c:pt idx="1367">
                  <c:v>1.4484400000000001E-3</c:v>
                </c:pt>
                <c:pt idx="1368">
                  <c:v>1.4471900000000001E-3</c:v>
                </c:pt>
                <c:pt idx="1369">
                  <c:v>1.4371900000000001E-3</c:v>
                </c:pt>
                <c:pt idx="1370">
                  <c:v>1.43625E-3</c:v>
                </c:pt>
                <c:pt idx="1371">
                  <c:v>1.4309399999999999E-3</c:v>
                </c:pt>
                <c:pt idx="1372">
                  <c:v>1.4259400000000001E-3</c:v>
                </c:pt>
                <c:pt idx="1373">
                  <c:v>1.4393800000000001E-3</c:v>
                </c:pt>
                <c:pt idx="1374">
                  <c:v>1.42844E-3</c:v>
                </c:pt>
                <c:pt idx="1375">
                  <c:v>1.42969E-3</c:v>
                </c:pt>
                <c:pt idx="1376">
                  <c:v>1.4196899999999999E-3</c:v>
                </c:pt>
                <c:pt idx="1377">
                  <c:v>1.4246899999999999E-3</c:v>
                </c:pt>
                <c:pt idx="1378">
                  <c:v>1.41281E-3</c:v>
                </c:pt>
                <c:pt idx="1379">
                  <c:v>1.4124999999999999E-3</c:v>
                </c:pt>
                <c:pt idx="1380">
                  <c:v>1.4046900000000001E-3</c:v>
                </c:pt>
                <c:pt idx="1381">
                  <c:v>1.4103099999999999E-3</c:v>
                </c:pt>
                <c:pt idx="1382">
                  <c:v>1.4059400000000001E-3</c:v>
                </c:pt>
                <c:pt idx="1383">
                  <c:v>1.4115600000000001E-3</c:v>
                </c:pt>
                <c:pt idx="1384">
                  <c:v>1.39813E-3</c:v>
                </c:pt>
                <c:pt idx="1385">
                  <c:v>1.3906299999999999E-3</c:v>
                </c:pt>
                <c:pt idx="1386">
                  <c:v>1.38781E-3</c:v>
                </c:pt>
                <c:pt idx="1387">
                  <c:v>1.3984399999999999E-3</c:v>
                </c:pt>
                <c:pt idx="1388">
                  <c:v>1.3890599999999999E-3</c:v>
                </c:pt>
                <c:pt idx="1389">
                  <c:v>1.3784400000000001E-3</c:v>
                </c:pt>
                <c:pt idx="1390">
                  <c:v>1.3849999999999999E-3</c:v>
                </c:pt>
                <c:pt idx="1391">
                  <c:v>1.3784400000000001E-3</c:v>
                </c:pt>
                <c:pt idx="1392">
                  <c:v>1.37375E-3</c:v>
                </c:pt>
                <c:pt idx="1393">
                  <c:v>1.3790600000000001E-3</c:v>
                </c:pt>
                <c:pt idx="1394">
                  <c:v>1.38031E-3</c:v>
                </c:pt>
                <c:pt idx="1395">
                  <c:v>1.3840600000000001E-3</c:v>
                </c:pt>
                <c:pt idx="1396">
                  <c:v>1.3771899999999999E-3</c:v>
                </c:pt>
                <c:pt idx="1397">
                  <c:v>1.3699999999999999E-3</c:v>
                </c:pt>
                <c:pt idx="1398">
                  <c:v>1.3690600000000001E-3</c:v>
                </c:pt>
                <c:pt idx="1399">
                  <c:v>1.3712500000000001E-3</c:v>
                </c:pt>
                <c:pt idx="1400">
                  <c:v>1.36188E-3</c:v>
                </c:pt>
                <c:pt idx="1401">
                  <c:v>1.35969E-3</c:v>
                </c:pt>
                <c:pt idx="1402">
                  <c:v>1.3628100000000001E-3</c:v>
                </c:pt>
                <c:pt idx="1403">
                  <c:v>1.3593800000000001E-3</c:v>
                </c:pt>
                <c:pt idx="1404">
                  <c:v>1.3500000000000001E-3</c:v>
                </c:pt>
                <c:pt idx="1405">
                  <c:v>1.35906E-3</c:v>
                </c:pt>
                <c:pt idx="1406">
                  <c:v>1.35844E-3</c:v>
                </c:pt>
                <c:pt idx="1407">
                  <c:v>1.3543800000000001E-3</c:v>
                </c:pt>
                <c:pt idx="1408">
                  <c:v>1.3459399999999999E-3</c:v>
                </c:pt>
                <c:pt idx="1409">
                  <c:v>1.3431300000000001E-3</c:v>
                </c:pt>
                <c:pt idx="1410">
                  <c:v>1.3481299999999999E-3</c:v>
                </c:pt>
                <c:pt idx="1411">
                  <c:v>1.3415600000000001E-3</c:v>
                </c:pt>
                <c:pt idx="1412">
                  <c:v>1.3331300000000001E-3</c:v>
                </c:pt>
                <c:pt idx="1413">
                  <c:v>1.32938E-3</c:v>
                </c:pt>
                <c:pt idx="1414">
                  <c:v>1.3253099999999999E-3</c:v>
                </c:pt>
                <c:pt idx="1415">
                  <c:v>1.33E-3</c:v>
                </c:pt>
                <c:pt idx="1416">
                  <c:v>1.33781E-3</c:v>
                </c:pt>
                <c:pt idx="1417">
                  <c:v>1.32438E-3</c:v>
                </c:pt>
                <c:pt idx="1418">
                  <c:v>1.32844E-3</c:v>
                </c:pt>
                <c:pt idx="1419">
                  <c:v>1.3184399999999999E-3</c:v>
                </c:pt>
                <c:pt idx="1420">
                  <c:v>1.3237500000000001E-3</c:v>
                </c:pt>
                <c:pt idx="1421">
                  <c:v>1.3146900000000001E-3</c:v>
                </c:pt>
                <c:pt idx="1422">
                  <c:v>1.3140599999999999E-3</c:v>
                </c:pt>
                <c:pt idx="1423">
                  <c:v>1.3018800000000001E-3</c:v>
                </c:pt>
                <c:pt idx="1424">
                  <c:v>1.31813E-3</c:v>
                </c:pt>
                <c:pt idx="1425">
                  <c:v>1.305E-3</c:v>
                </c:pt>
                <c:pt idx="1426">
                  <c:v>1.305E-3</c:v>
                </c:pt>
                <c:pt idx="1427">
                  <c:v>1.3012500000000001E-3</c:v>
                </c:pt>
                <c:pt idx="1428">
                  <c:v>1.31E-3</c:v>
                </c:pt>
                <c:pt idx="1429">
                  <c:v>1.3034399999999999E-3</c:v>
                </c:pt>
                <c:pt idx="1430">
                  <c:v>1.29531E-3</c:v>
                </c:pt>
                <c:pt idx="1431">
                  <c:v>1.3006300000000001E-3</c:v>
                </c:pt>
                <c:pt idx="1432">
                  <c:v>1.2956300000000001E-3</c:v>
                </c:pt>
                <c:pt idx="1433">
                  <c:v>1.29313E-3</c:v>
                </c:pt>
                <c:pt idx="1434">
                  <c:v>1.2934400000000001E-3</c:v>
                </c:pt>
                <c:pt idx="1435">
                  <c:v>1.2775E-3</c:v>
                </c:pt>
                <c:pt idx="1436">
                  <c:v>1.2815599999999999E-3</c:v>
                </c:pt>
                <c:pt idx="1437">
                  <c:v>1.2856300000000001E-3</c:v>
                </c:pt>
                <c:pt idx="1438">
                  <c:v>1.2778100000000001E-3</c:v>
                </c:pt>
                <c:pt idx="1439">
                  <c:v>1.2759399999999999E-3</c:v>
                </c:pt>
                <c:pt idx="1440">
                  <c:v>1.2778100000000001E-3</c:v>
                </c:pt>
                <c:pt idx="1441">
                  <c:v>1.2721900000000001E-3</c:v>
                </c:pt>
                <c:pt idx="1442">
                  <c:v>1.27625E-3</c:v>
                </c:pt>
                <c:pt idx="1443">
                  <c:v>1.26344E-3</c:v>
                </c:pt>
                <c:pt idx="1444">
                  <c:v>1.27031E-3</c:v>
                </c:pt>
                <c:pt idx="1445">
                  <c:v>1.26531E-3</c:v>
                </c:pt>
                <c:pt idx="1446">
                  <c:v>1.2615599999999999E-3</c:v>
                </c:pt>
                <c:pt idx="1447">
                  <c:v>1.2675E-3</c:v>
                </c:pt>
                <c:pt idx="1448">
                  <c:v>1.25719E-3</c:v>
                </c:pt>
                <c:pt idx="1449">
                  <c:v>1.2581300000000001E-3</c:v>
                </c:pt>
                <c:pt idx="1450">
                  <c:v>1.25063E-3</c:v>
                </c:pt>
                <c:pt idx="1451">
                  <c:v>1.25406E-3</c:v>
                </c:pt>
                <c:pt idx="1452">
                  <c:v>1.25344E-3</c:v>
                </c:pt>
                <c:pt idx="1453">
                  <c:v>1.24844E-3</c:v>
                </c:pt>
                <c:pt idx="1454">
                  <c:v>1.23156E-3</c:v>
                </c:pt>
                <c:pt idx="1455">
                  <c:v>1.23594E-3</c:v>
                </c:pt>
                <c:pt idx="1456">
                  <c:v>1.23938E-3</c:v>
                </c:pt>
                <c:pt idx="1457">
                  <c:v>1.23156E-3</c:v>
                </c:pt>
                <c:pt idx="1458">
                  <c:v>1.2306299999999999E-3</c:v>
                </c:pt>
                <c:pt idx="1459">
                  <c:v>1.2218800000000001E-3</c:v>
                </c:pt>
                <c:pt idx="1460">
                  <c:v>1.2325000000000001E-3</c:v>
                </c:pt>
                <c:pt idx="1461">
                  <c:v>1.23313E-3</c:v>
                </c:pt>
                <c:pt idx="1462">
                  <c:v>1.2178099999999999E-3</c:v>
                </c:pt>
                <c:pt idx="1463">
                  <c:v>1.2175E-3</c:v>
                </c:pt>
                <c:pt idx="1464">
                  <c:v>1.2178099999999999E-3</c:v>
                </c:pt>
                <c:pt idx="1465">
                  <c:v>1.21188E-3</c:v>
                </c:pt>
                <c:pt idx="1466">
                  <c:v>1.21594E-3</c:v>
                </c:pt>
                <c:pt idx="1467">
                  <c:v>1.2212499999999999E-3</c:v>
                </c:pt>
                <c:pt idx="1468">
                  <c:v>1.20969E-3</c:v>
                </c:pt>
                <c:pt idx="1469">
                  <c:v>1.22156E-3</c:v>
                </c:pt>
                <c:pt idx="1470">
                  <c:v>1.2056300000000001E-3</c:v>
                </c:pt>
                <c:pt idx="1471">
                  <c:v>1.20094E-3</c:v>
                </c:pt>
                <c:pt idx="1472">
                  <c:v>1.2043799999999999E-3</c:v>
                </c:pt>
                <c:pt idx="1473">
                  <c:v>1.19469E-3</c:v>
                </c:pt>
                <c:pt idx="1474">
                  <c:v>1.1950000000000001E-3</c:v>
                </c:pt>
                <c:pt idx="1475">
                  <c:v>1.1875E-3</c:v>
                </c:pt>
                <c:pt idx="1476">
                  <c:v>1.1931299999999999E-3</c:v>
                </c:pt>
                <c:pt idx="1477">
                  <c:v>1.1950000000000001E-3</c:v>
                </c:pt>
                <c:pt idx="1478">
                  <c:v>1.1978100000000001E-3</c:v>
                </c:pt>
                <c:pt idx="1479">
                  <c:v>1.1828100000000001E-3</c:v>
                </c:pt>
                <c:pt idx="1480">
                  <c:v>1.1850000000000001E-3</c:v>
                </c:pt>
                <c:pt idx="1481">
                  <c:v>1.1787499999999999E-3</c:v>
                </c:pt>
                <c:pt idx="1482">
                  <c:v>1.1709400000000001E-3</c:v>
                </c:pt>
                <c:pt idx="1483">
                  <c:v>1.17625E-3</c:v>
                </c:pt>
                <c:pt idx="1484">
                  <c:v>1.1809399999999999E-3</c:v>
                </c:pt>
                <c:pt idx="1485">
                  <c:v>1.1778100000000001E-3</c:v>
                </c:pt>
                <c:pt idx="1486">
                  <c:v>1.16781E-3</c:v>
                </c:pt>
                <c:pt idx="1487">
                  <c:v>1.17125E-3</c:v>
                </c:pt>
                <c:pt idx="1488">
                  <c:v>1.16406E-3</c:v>
                </c:pt>
                <c:pt idx="1489">
                  <c:v>1.1696899999999999E-3</c:v>
                </c:pt>
                <c:pt idx="1490">
                  <c:v>1.1709400000000001E-3</c:v>
                </c:pt>
                <c:pt idx="1491">
                  <c:v>1.1687500000000001E-3</c:v>
                </c:pt>
                <c:pt idx="1492">
                  <c:v>1.1624999999999999E-3</c:v>
                </c:pt>
                <c:pt idx="1493">
                  <c:v>1.1615600000000001E-3</c:v>
                </c:pt>
                <c:pt idx="1494">
                  <c:v>1.16219E-3</c:v>
                </c:pt>
                <c:pt idx="1495">
                  <c:v>1.15E-3</c:v>
                </c:pt>
                <c:pt idx="1496">
                  <c:v>1.1525000000000001E-3</c:v>
                </c:pt>
                <c:pt idx="1497">
                  <c:v>1.15219E-3</c:v>
                </c:pt>
                <c:pt idx="1498">
                  <c:v>1.14719E-3</c:v>
                </c:pt>
                <c:pt idx="1499">
                  <c:v>1.15594E-3</c:v>
                </c:pt>
                <c:pt idx="1500">
                  <c:v>1.1378099999999999E-3</c:v>
                </c:pt>
                <c:pt idx="1501">
                  <c:v>1.145E-3</c:v>
                </c:pt>
                <c:pt idx="1502">
                  <c:v>1.1453100000000001E-3</c:v>
                </c:pt>
                <c:pt idx="1503">
                  <c:v>1.13938E-3</c:v>
                </c:pt>
                <c:pt idx="1504">
                  <c:v>1.14781E-3</c:v>
                </c:pt>
                <c:pt idx="1505">
                  <c:v>1.1290600000000001E-3</c:v>
                </c:pt>
                <c:pt idx="1506">
                  <c:v>1.1340600000000001E-3</c:v>
                </c:pt>
                <c:pt idx="1507">
                  <c:v>1.12094E-3</c:v>
                </c:pt>
                <c:pt idx="1508">
                  <c:v>1.12188E-3</c:v>
                </c:pt>
                <c:pt idx="1509">
                  <c:v>1.1199999999999999E-3</c:v>
                </c:pt>
                <c:pt idx="1510">
                  <c:v>1.1256300000000001E-3</c:v>
                </c:pt>
                <c:pt idx="1511">
                  <c:v>1.12375E-3</c:v>
                </c:pt>
                <c:pt idx="1512">
                  <c:v>1.1171899999999999E-3</c:v>
                </c:pt>
                <c:pt idx="1513">
                  <c:v>1.11969E-3</c:v>
                </c:pt>
                <c:pt idx="1514">
                  <c:v>1.1081299999999999E-3</c:v>
                </c:pt>
                <c:pt idx="1515">
                  <c:v>1.11469E-3</c:v>
                </c:pt>
                <c:pt idx="1516">
                  <c:v>1.0993800000000001E-3</c:v>
                </c:pt>
                <c:pt idx="1517">
                  <c:v>1.1181299999999999E-3</c:v>
                </c:pt>
                <c:pt idx="1518">
                  <c:v>1.1025E-3</c:v>
                </c:pt>
                <c:pt idx="1519">
                  <c:v>1.1025E-3</c:v>
                </c:pt>
                <c:pt idx="1520">
                  <c:v>1.09219E-3</c:v>
                </c:pt>
                <c:pt idx="1521">
                  <c:v>1.09844E-3</c:v>
                </c:pt>
                <c:pt idx="1522">
                  <c:v>1.0896899999999999E-3</c:v>
                </c:pt>
                <c:pt idx="1523">
                  <c:v>1.0859400000000001E-3</c:v>
                </c:pt>
                <c:pt idx="1524">
                  <c:v>1.0824999999999999E-3</c:v>
                </c:pt>
                <c:pt idx="1525">
                  <c:v>1.0740599999999999E-3</c:v>
                </c:pt>
                <c:pt idx="1526">
                  <c:v>1.0706299999999999E-3</c:v>
                </c:pt>
                <c:pt idx="1527">
                  <c:v>1.0753099999999999E-3</c:v>
                </c:pt>
                <c:pt idx="1528">
                  <c:v>1.07094E-3</c:v>
                </c:pt>
                <c:pt idx="1529">
                  <c:v>1.0543799999999999E-3</c:v>
                </c:pt>
                <c:pt idx="1530">
                  <c:v>1.06281E-3</c:v>
                </c:pt>
                <c:pt idx="1531">
                  <c:v>1.05656E-3</c:v>
                </c:pt>
                <c:pt idx="1532">
                  <c:v>1.0596900000000001E-3</c:v>
                </c:pt>
                <c:pt idx="1533">
                  <c:v>1.0553100000000001E-3</c:v>
                </c:pt>
                <c:pt idx="1534">
                  <c:v>1.0690599999999999E-3</c:v>
                </c:pt>
                <c:pt idx="1535">
                  <c:v>1.05938E-3</c:v>
                </c:pt>
                <c:pt idx="1536">
                  <c:v>1.04688E-3</c:v>
                </c:pt>
                <c:pt idx="1537">
                  <c:v>1.0506199999999999E-3</c:v>
                </c:pt>
                <c:pt idx="1538">
                  <c:v>1.04313E-3</c:v>
                </c:pt>
                <c:pt idx="1539">
                  <c:v>1.05188E-3</c:v>
                </c:pt>
                <c:pt idx="1540">
                  <c:v>1.04156E-3</c:v>
                </c:pt>
                <c:pt idx="1541">
                  <c:v>1.0390600000000001E-3</c:v>
                </c:pt>
                <c:pt idx="1542">
                  <c:v>1.0421899999999999E-3</c:v>
                </c:pt>
                <c:pt idx="1543">
                  <c:v>1.0349999999999999E-3</c:v>
                </c:pt>
                <c:pt idx="1544">
                  <c:v>1.0412500000000001E-3</c:v>
                </c:pt>
                <c:pt idx="1545">
                  <c:v>1.0399999999999999E-3</c:v>
                </c:pt>
                <c:pt idx="1546">
                  <c:v>1.02344E-3</c:v>
                </c:pt>
                <c:pt idx="1547">
                  <c:v>1.02406E-3</c:v>
                </c:pt>
                <c:pt idx="1548">
                  <c:v>1.0275E-3</c:v>
                </c:pt>
                <c:pt idx="1549">
                  <c:v>1.02469E-3</c:v>
                </c:pt>
                <c:pt idx="1550">
                  <c:v>1.0178100000000001E-3</c:v>
                </c:pt>
                <c:pt idx="1551">
                  <c:v>1.02625E-3</c:v>
                </c:pt>
                <c:pt idx="1552">
                  <c:v>1.0003099999999999E-3</c:v>
                </c:pt>
                <c:pt idx="1553">
                  <c:v>1.02031E-3</c:v>
                </c:pt>
                <c:pt idx="1554">
                  <c:v>1.0150000000000001E-3</c:v>
                </c:pt>
                <c:pt idx="1555">
                  <c:v>1.01625E-3</c:v>
                </c:pt>
                <c:pt idx="1556">
                  <c:v>1.0150000000000001E-3</c:v>
                </c:pt>
                <c:pt idx="1557">
                  <c:v>1.0124999999999999E-3</c:v>
                </c:pt>
                <c:pt idx="1558">
                  <c:v>9.9687499999999993E-4</c:v>
                </c:pt>
                <c:pt idx="1559">
                  <c:v>1.0015600000000001E-3</c:v>
                </c:pt>
                <c:pt idx="1560">
                  <c:v>1.00063E-3</c:v>
                </c:pt>
                <c:pt idx="1561">
                  <c:v>9.9343799999999992E-4</c:v>
                </c:pt>
                <c:pt idx="1562">
                  <c:v>9.990629999999999E-4</c:v>
                </c:pt>
                <c:pt idx="1563">
                  <c:v>9.8499999999999998E-4</c:v>
                </c:pt>
                <c:pt idx="1564">
                  <c:v>9.9500000000000001E-4</c:v>
                </c:pt>
                <c:pt idx="1565">
                  <c:v>9.7937499999999999E-4</c:v>
                </c:pt>
                <c:pt idx="1566">
                  <c:v>9.9406300000000011E-4</c:v>
                </c:pt>
                <c:pt idx="1567">
                  <c:v>9.8250000000000008E-4</c:v>
                </c:pt>
                <c:pt idx="1568">
                  <c:v>9.8031300000000002E-4</c:v>
                </c:pt>
                <c:pt idx="1569">
                  <c:v>9.8062499999999994E-4</c:v>
                </c:pt>
                <c:pt idx="1570">
                  <c:v>9.768750000000001E-4</c:v>
                </c:pt>
                <c:pt idx="1571">
                  <c:v>9.72813E-4</c:v>
                </c:pt>
                <c:pt idx="1572">
                  <c:v>9.7125E-4</c:v>
                </c:pt>
                <c:pt idx="1573">
                  <c:v>9.5500000000000001E-4</c:v>
                </c:pt>
                <c:pt idx="1574">
                  <c:v>9.6343799999999995E-4</c:v>
                </c:pt>
                <c:pt idx="1575">
                  <c:v>9.5968799999999999E-4</c:v>
                </c:pt>
                <c:pt idx="1576">
                  <c:v>9.4718799999999996E-4</c:v>
                </c:pt>
                <c:pt idx="1577">
                  <c:v>9.6093800000000005E-4</c:v>
                </c:pt>
                <c:pt idx="1578">
                  <c:v>9.5281300000000005E-4</c:v>
                </c:pt>
                <c:pt idx="1579">
                  <c:v>9.3406299999999995E-4</c:v>
                </c:pt>
                <c:pt idx="1580">
                  <c:v>9.54063E-4</c:v>
                </c:pt>
                <c:pt idx="1581">
                  <c:v>9.4968799999999996E-4</c:v>
                </c:pt>
                <c:pt idx="1582">
                  <c:v>9.3749999999999997E-4</c:v>
                </c:pt>
                <c:pt idx="1583">
                  <c:v>9.3968800000000005E-4</c:v>
                </c:pt>
                <c:pt idx="1584">
                  <c:v>9.3468800000000003E-4</c:v>
                </c:pt>
                <c:pt idx="1585">
                  <c:v>9.3499999999999996E-4</c:v>
                </c:pt>
                <c:pt idx="1586">
                  <c:v>9.3812500000000005E-4</c:v>
                </c:pt>
                <c:pt idx="1587">
                  <c:v>9.3562500000000004E-4</c:v>
                </c:pt>
                <c:pt idx="1588">
                  <c:v>9.3249999999999995E-4</c:v>
                </c:pt>
                <c:pt idx="1589">
                  <c:v>9.3343799999999998E-4</c:v>
                </c:pt>
                <c:pt idx="1590">
                  <c:v>9.2124999999999998E-4</c:v>
                </c:pt>
                <c:pt idx="1591">
                  <c:v>9.2187499999999995E-4</c:v>
                </c:pt>
                <c:pt idx="1592">
                  <c:v>9.1874999999999997E-4</c:v>
                </c:pt>
                <c:pt idx="1593">
                  <c:v>9.1218799999999997E-4</c:v>
                </c:pt>
                <c:pt idx="1594">
                  <c:v>9.11563E-4</c:v>
                </c:pt>
                <c:pt idx="1595">
                  <c:v>9.1781299999999996E-4</c:v>
                </c:pt>
                <c:pt idx="1596">
                  <c:v>9.1374999999999996E-4</c:v>
                </c:pt>
                <c:pt idx="1597">
                  <c:v>9.0968799999999997E-4</c:v>
                </c:pt>
                <c:pt idx="1598">
                  <c:v>9.0562499999999996E-4</c:v>
                </c:pt>
                <c:pt idx="1599">
                  <c:v>8.9562500000000005E-4</c:v>
                </c:pt>
                <c:pt idx="1600">
                  <c:v>9.0562499999999996E-4</c:v>
                </c:pt>
                <c:pt idx="1601">
                  <c:v>8.9843799999999999E-4</c:v>
                </c:pt>
                <c:pt idx="1602">
                  <c:v>9.0125000000000003E-4</c:v>
                </c:pt>
                <c:pt idx="1603">
                  <c:v>8.9843799999999999E-4</c:v>
                </c:pt>
                <c:pt idx="1604">
                  <c:v>9.0218799999999995E-4</c:v>
                </c:pt>
                <c:pt idx="1605">
                  <c:v>8.9812500000000005E-4</c:v>
                </c:pt>
                <c:pt idx="1606">
                  <c:v>9.0187500000000001E-4</c:v>
                </c:pt>
                <c:pt idx="1607">
                  <c:v>8.8500000000000004E-4</c:v>
                </c:pt>
                <c:pt idx="1608">
                  <c:v>8.7124999999999995E-4</c:v>
                </c:pt>
                <c:pt idx="1609">
                  <c:v>8.78125E-4</c:v>
                </c:pt>
                <c:pt idx="1610">
                  <c:v>8.7624999999999997E-4</c:v>
                </c:pt>
                <c:pt idx="1611">
                  <c:v>8.7562499999999999E-4</c:v>
                </c:pt>
                <c:pt idx="1612">
                  <c:v>8.69063E-4</c:v>
                </c:pt>
                <c:pt idx="1613">
                  <c:v>8.7843800000000005E-4</c:v>
                </c:pt>
                <c:pt idx="1614">
                  <c:v>8.60938E-4</c:v>
                </c:pt>
                <c:pt idx="1615">
                  <c:v>8.7531299999999996E-4</c:v>
                </c:pt>
                <c:pt idx="1616">
                  <c:v>8.6281300000000003E-4</c:v>
                </c:pt>
                <c:pt idx="1617">
                  <c:v>8.6249999999999999E-4</c:v>
                </c:pt>
                <c:pt idx="1618">
                  <c:v>8.5906299999999997E-4</c:v>
                </c:pt>
                <c:pt idx="1619">
                  <c:v>8.6531300000000004E-4</c:v>
                </c:pt>
                <c:pt idx="1620">
                  <c:v>8.5093799999999998E-4</c:v>
                </c:pt>
                <c:pt idx="1621">
                  <c:v>8.4343799999999996E-4</c:v>
                </c:pt>
                <c:pt idx="1622">
                  <c:v>8.4250000000000004E-4</c:v>
                </c:pt>
                <c:pt idx="1623">
                  <c:v>8.5437499999999999E-4</c:v>
                </c:pt>
                <c:pt idx="1624">
                  <c:v>8.4968800000000003E-4</c:v>
                </c:pt>
                <c:pt idx="1625">
                  <c:v>8.4156300000000003E-4</c:v>
                </c:pt>
                <c:pt idx="1626">
                  <c:v>8.5343799999999998E-4</c:v>
                </c:pt>
                <c:pt idx="1627">
                  <c:v>8.3531299999999996E-4</c:v>
                </c:pt>
                <c:pt idx="1628">
                  <c:v>8.4093799999999995E-4</c:v>
                </c:pt>
                <c:pt idx="1629">
                  <c:v>8.3437500000000005E-4</c:v>
                </c:pt>
                <c:pt idx="1630">
                  <c:v>8.2218799999999996E-4</c:v>
                </c:pt>
                <c:pt idx="1631">
                  <c:v>8.1625000000000003E-4</c:v>
                </c:pt>
                <c:pt idx="1632">
                  <c:v>8.1812499999999995E-4</c:v>
                </c:pt>
                <c:pt idx="1633">
                  <c:v>8.1406299999999996E-4</c:v>
                </c:pt>
                <c:pt idx="1634">
                  <c:v>8.1093799999999998E-4</c:v>
                </c:pt>
                <c:pt idx="1635">
                  <c:v>8.1875000000000003E-4</c:v>
                </c:pt>
                <c:pt idx="1636">
                  <c:v>8.2031300000000003E-4</c:v>
                </c:pt>
                <c:pt idx="1637">
                  <c:v>8.1406299999999996E-4</c:v>
                </c:pt>
                <c:pt idx="1638">
                  <c:v>8.1593799999999999E-4</c:v>
                </c:pt>
                <c:pt idx="1639">
                  <c:v>8.1406299999999996E-4</c:v>
                </c:pt>
                <c:pt idx="1640">
                  <c:v>8.0812500000000003E-4</c:v>
                </c:pt>
                <c:pt idx="1641">
                  <c:v>8.0250000000000004E-4</c:v>
                </c:pt>
                <c:pt idx="1642">
                  <c:v>7.9093800000000004E-4</c:v>
                </c:pt>
                <c:pt idx="1643">
                  <c:v>7.8406299999999999E-4</c:v>
                </c:pt>
                <c:pt idx="1644">
                  <c:v>7.9374999999999997E-4</c:v>
                </c:pt>
                <c:pt idx="1645">
                  <c:v>7.9124999999999996E-4</c:v>
                </c:pt>
                <c:pt idx="1646">
                  <c:v>7.8125000000000004E-4</c:v>
                </c:pt>
                <c:pt idx="1647">
                  <c:v>7.8812499999999998E-4</c:v>
                </c:pt>
                <c:pt idx="1648">
                  <c:v>7.8781299999999995E-4</c:v>
                </c:pt>
                <c:pt idx="1649">
                  <c:v>7.8812499999999998E-4</c:v>
                </c:pt>
                <c:pt idx="1650">
                  <c:v>7.78438E-4</c:v>
                </c:pt>
                <c:pt idx="1651">
                  <c:v>7.8718799999999997E-4</c:v>
                </c:pt>
                <c:pt idx="1652">
                  <c:v>7.6968800000000003E-4</c:v>
                </c:pt>
                <c:pt idx="1653">
                  <c:v>7.7093799999999998E-4</c:v>
                </c:pt>
                <c:pt idx="1654">
                  <c:v>7.67813E-4</c:v>
                </c:pt>
                <c:pt idx="1655">
                  <c:v>7.7249999999999997E-4</c:v>
                </c:pt>
                <c:pt idx="1656">
                  <c:v>7.6156300000000004E-4</c:v>
                </c:pt>
                <c:pt idx="1657">
                  <c:v>7.6343799999999996E-4</c:v>
                </c:pt>
                <c:pt idx="1658">
                  <c:v>7.57188E-4</c:v>
                </c:pt>
                <c:pt idx="1659">
                  <c:v>7.5374999999999997E-4</c:v>
                </c:pt>
                <c:pt idx="1660">
                  <c:v>7.5531299999999997E-4</c:v>
                </c:pt>
                <c:pt idx="1661">
                  <c:v>7.5187500000000005E-4</c:v>
                </c:pt>
                <c:pt idx="1662">
                  <c:v>7.4624999999999995E-4</c:v>
                </c:pt>
                <c:pt idx="1663">
                  <c:v>7.5374999999999997E-4</c:v>
                </c:pt>
                <c:pt idx="1664">
                  <c:v>7.4031300000000004E-4</c:v>
                </c:pt>
                <c:pt idx="1665">
                  <c:v>7.3937500000000001E-4</c:v>
                </c:pt>
                <c:pt idx="1666">
                  <c:v>7.4093800000000001E-4</c:v>
                </c:pt>
                <c:pt idx="1667">
                  <c:v>7.3156299999999996E-4</c:v>
                </c:pt>
                <c:pt idx="1668">
                  <c:v>7.3343799999999999E-4</c:v>
                </c:pt>
                <c:pt idx="1669">
                  <c:v>7.3093799999999999E-4</c:v>
                </c:pt>
                <c:pt idx="1670">
                  <c:v>7.2749999999999996E-4</c:v>
                </c:pt>
                <c:pt idx="1671">
                  <c:v>7.1750000000000004E-4</c:v>
                </c:pt>
                <c:pt idx="1672">
                  <c:v>7.1968800000000001E-4</c:v>
                </c:pt>
                <c:pt idx="1673">
                  <c:v>7.2718800000000003E-4</c:v>
                </c:pt>
                <c:pt idx="1674">
                  <c:v>7.1593799999999995E-4</c:v>
                </c:pt>
                <c:pt idx="1675">
                  <c:v>7.1187500000000005E-4</c:v>
                </c:pt>
                <c:pt idx="1676">
                  <c:v>7.14688E-4</c:v>
                </c:pt>
                <c:pt idx="1677">
                  <c:v>6.9999999999999999E-4</c:v>
                </c:pt>
                <c:pt idx="1678">
                  <c:v>7.1562500000000001E-4</c:v>
                </c:pt>
                <c:pt idx="1679">
                  <c:v>7.025E-4</c:v>
                </c:pt>
                <c:pt idx="1680">
                  <c:v>6.9031300000000002E-4</c:v>
                </c:pt>
                <c:pt idx="1681">
                  <c:v>7.13125E-4</c:v>
                </c:pt>
                <c:pt idx="1682">
                  <c:v>6.8687499999999999E-4</c:v>
                </c:pt>
                <c:pt idx="1683">
                  <c:v>6.9625000000000004E-4</c:v>
                </c:pt>
                <c:pt idx="1684">
                  <c:v>6.8999999999999997E-4</c:v>
                </c:pt>
                <c:pt idx="1685">
                  <c:v>6.9499999999999998E-4</c:v>
                </c:pt>
                <c:pt idx="1686">
                  <c:v>6.8343799999999997E-4</c:v>
                </c:pt>
                <c:pt idx="1687">
                  <c:v>6.8687499999999999E-4</c:v>
                </c:pt>
                <c:pt idx="1688">
                  <c:v>6.8062500000000002E-4</c:v>
                </c:pt>
                <c:pt idx="1689">
                  <c:v>6.64063E-4</c:v>
                </c:pt>
                <c:pt idx="1690">
                  <c:v>6.6937500000000005E-4</c:v>
                </c:pt>
                <c:pt idx="1691">
                  <c:v>6.6968799999999999E-4</c:v>
                </c:pt>
                <c:pt idx="1692">
                  <c:v>6.7250000000000003E-4</c:v>
                </c:pt>
                <c:pt idx="1693">
                  <c:v>6.7593799999999995E-4</c:v>
                </c:pt>
                <c:pt idx="1694">
                  <c:v>6.73125E-4</c:v>
                </c:pt>
                <c:pt idx="1695">
                  <c:v>6.6750000000000002E-4</c:v>
                </c:pt>
                <c:pt idx="1696">
                  <c:v>6.6500000000000001E-4</c:v>
                </c:pt>
                <c:pt idx="1697">
                  <c:v>6.5406299999999998E-4</c:v>
                </c:pt>
                <c:pt idx="1698">
                  <c:v>6.6937500000000005E-4</c:v>
                </c:pt>
                <c:pt idx="1699">
                  <c:v>6.6562499999999998E-4</c:v>
                </c:pt>
                <c:pt idx="1700">
                  <c:v>6.6218799999999997E-4</c:v>
                </c:pt>
                <c:pt idx="1701">
                  <c:v>6.4749999999999996E-4</c:v>
                </c:pt>
                <c:pt idx="1702">
                  <c:v>6.49375E-4</c:v>
                </c:pt>
                <c:pt idx="1703">
                  <c:v>6.3874999999999999E-4</c:v>
                </c:pt>
                <c:pt idx="1704">
                  <c:v>6.4093799999999997E-4</c:v>
                </c:pt>
                <c:pt idx="1705">
                  <c:v>6.3906300000000004E-4</c:v>
                </c:pt>
                <c:pt idx="1706">
                  <c:v>6.4781300000000001E-4</c:v>
                </c:pt>
                <c:pt idx="1707">
                  <c:v>6.2750000000000002E-4</c:v>
                </c:pt>
                <c:pt idx="1708">
                  <c:v>6.3562500000000001E-4</c:v>
                </c:pt>
                <c:pt idx="1709">
                  <c:v>6.3000000000000003E-4</c:v>
                </c:pt>
                <c:pt idx="1710">
                  <c:v>6.2312499999999998E-4</c:v>
                </c:pt>
                <c:pt idx="1711">
                  <c:v>6.1656299999999999E-4</c:v>
                </c:pt>
                <c:pt idx="1712">
                  <c:v>6.3124999999999998E-4</c:v>
                </c:pt>
                <c:pt idx="1713">
                  <c:v>6.1281300000000003E-4</c:v>
                </c:pt>
                <c:pt idx="1714">
                  <c:v>6.0718800000000004E-4</c:v>
                </c:pt>
                <c:pt idx="1715">
                  <c:v>6.2062499999999997E-4</c:v>
                </c:pt>
                <c:pt idx="1716">
                  <c:v>6.0312500000000004E-4</c:v>
                </c:pt>
                <c:pt idx="1717">
                  <c:v>6.21563E-4</c:v>
                </c:pt>
                <c:pt idx="1718">
                  <c:v>6.09375E-4</c:v>
                </c:pt>
                <c:pt idx="1719">
                  <c:v>6.1031300000000002E-4</c:v>
                </c:pt>
                <c:pt idx="1720">
                  <c:v>5.9531299999999998E-4</c:v>
                </c:pt>
                <c:pt idx="1721">
                  <c:v>5.92188E-4</c:v>
                </c:pt>
                <c:pt idx="1722">
                  <c:v>5.9812500000000002E-4</c:v>
                </c:pt>
                <c:pt idx="1723">
                  <c:v>5.9000000000000003E-4</c:v>
                </c:pt>
                <c:pt idx="1724">
                  <c:v>5.6968800000000005E-4</c:v>
                </c:pt>
                <c:pt idx="1725">
                  <c:v>5.7281300000000003E-4</c:v>
                </c:pt>
                <c:pt idx="1726">
                  <c:v>5.6531300000000001E-4</c:v>
                </c:pt>
                <c:pt idx="1727">
                  <c:v>5.79063E-4</c:v>
                </c:pt>
                <c:pt idx="1728">
                  <c:v>5.6781300000000002E-4</c:v>
                </c:pt>
                <c:pt idx="1729">
                  <c:v>5.7281300000000003E-4</c:v>
                </c:pt>
                <c:pt idx="1730">
                  <c:v>5.5593799999999996E-4</c:v>
                </c:pt>
                <c:pt idx="1731">
                  <c:v>5.6281300000000001E-4</c:v>
                </c:pt>
                <c:pt idx="1732">
                  <c:v>5.6375000000000001E-4</c:v>
                </c:pt>
                <c:pt idx="1733">
                  <c:v>5.5437499999999996E-4</c:v>
                </c:pt>
                <c:pt idx="1734">
                  <c:v>5.5625E-4</c:v>
                </c:pt>
                <c:pt idx="1735">
                  <c:v>5.4687500000000005E-4</c:v>
                </c:pt>
                <c:pt idx="1736">
                  <c:v>5.5562500000000002E-4</c:v>
                </c:pt>
                <c:pt idx="1737">
                  <c:v>5.4406300000000001E-4</c:v>
                </c:pt>
                <c:pt idx="1738">
                  <c:v>5.4718799999999999E-4</c:v>
                </c:pt>
                <c:pt idx="1739">
                  <c:v>5.4093800000000003E-4</c:v>
                </c:pt>
                <c:pt idx="1740">
                  <c:v>5.4437500000000005E-4</c:v>
                </c:pt>
                <c:pt idx="1741">
                  <c:v>5.3249999999999999E-4</c:v>
                </c:pt>
                <c:pt idx="1742">
                  <c:v>5.2375000000000002E-4</c:v>
                </c:pt>
                <c:pt idx="1743">
                  <c:v>5.20313E-4</c:v>
                </c:pt>
                <c:pt idx="1744">
                  <c:v>5.3062499999999996E-4</c:v>
                </c:pt>
                <c:pt idx="1745">
                  <c:v>5.25312E-4</c:v>
                </c:pt>
                <c:pt idx="1746">
                  <c:v>5.3406299999999999E-4</c:v>
                </c:pt>
                <c:pt idx="1747">
                  <c:v>5.1812500000000003E-4</c:v>
                </c:pt>
                <c:pt idx="1748">
                  <c:v>5.1718800000000002E-4</c:v>
                </c:pt>
                <c:pt idx="1749">
                  <c:v>5.1437499999999997E-4</c:v>
                </c:pt>
                <c:pt idx="1750">
                  <c:v>5.2375000000000002E-4</c:v>
                </c:pt>
                <c:pt idx="1751">
                  <c:v>5.1749999999999995E-4</c:v>
                </c:pt>
                <c:pt idx="1752">
                  <c:v>5.0218799999999998E-4</c:v>
                </c:pt>
                <c:pt idx="1753">
                  <c:v>5.0750000000000003E-4</c:v>
                </c:pt>
                <c:pt idx="1754">
                  <c:v>5.1124999999999999E-4</c:v>
                </c:pt>
                <c:pt idx="1755">
                  <c:v>4.9843700000000001E-4</c:v>
                </c:pt>
                <c:pt idx="1756">
                  <c:v>4.9562499999999997E-4</c:v>
                </c:pt>
                <c:pt idx="1757">
                  <c:v>5.0687499999999995E-4</c:v>
                </c:pt>
                <c:pt idx="1758">
                  <c:v>4.9718799999999997E-4</c:v>
                </c:pt>
                <c:pt idx="1759">
                  <c:v>4.84375E-4</c:v>
                </c:pt>
                <c:pt idx="1760">
                  <c:v>4.9593800000000002E-4</c:v>
                </c:pt>
                <c:pt idx="1761">
                  <c:v>4.8968799999999995E-4</c:v>
                </c:pt>
                <c:pt idx="1762">
                  <c:v>4.8281300000000001E-4</c:v>
                </c:pt>
                <c:pt idx="1763">
                  <c:v>4.75E-4</c:v>
                </c:pt>
                <c:pt idx="1764">
                  <c:v>4.8312499999999999E-4</c:v>
                </c:pt>
                <c:pt idx="1765">
                  <c:v>4.6406300000000002E-4</c:v>
                </c:pt>
                <c:pt idx="1766">
                  <c:v>4.7124999999999999E-4</c:v>
                </c:pt>
                <c:pt idx="1767">
                  <c:v>4.5875000000000001E-4</c:v>
                </c:pt>
                <c:pt idx="1768">
                  <c:v>4.6250000000000002E-4</c:v>
                </c:pt>
                <c:pt idx="1769">
                  <c:v>4.6343799999999999E-4</c:v>
                </c:pt>
                <c:pt idx="1770">
                  <c:v>4.5124999999999999E-4</c:v>
                </c:pt>
                <c:pt idx="1771">
                  <c:v>4.5875000000000001E-4</c:v>
                </c:pt>
                <c:pt idx="1772">
                  <c:v>4.55E-4</c:v>
                </c:pt>
                <c:pt idx="1773">
                  <c:v>4.4781299999999998E-4</c:v>
                </c:pt>
                <c:pt idx="1774">
                  <c:v>4.3031299999999998E-4</c:v>
                </c:pt>
                <c:pt idx="1775">
                  <c:v>4.3906300000000001E-4</c:v>
                </c:pt>
                <c:pt idx="1776">
                  <c:v>4.4749999999999998E-4</c:v>
                </c:pt>
                <c:pt idx="1777">
                  <c:v>4.2843800000000001E-4</c:v>
                </c:pt>
                <c:pt idx="1778">
                  <c:v>4.3343800000000002E-4</c:v>
                </c:pt>
                <c:pt idx="1779">
                  <c:v>4.3468800000000002E-4</c:v>
                </c:pt>
                <c:pt idx="1780">
                  <c:v>4.3031299999999998E-4</c:v>
                </c:pt>
                <c:pt idx="1781">
                  <c:v>4.2125000000000002E-4</c:v>
                </c:pt>
                <c:pt idx="1782">
                  <c:v>4.1718799999999998E-4</c:v>
                </c:pt>
                <c:pt idx="1783">
                  <c:v>4.1593799999999997E-4</c:v>
                </c:pt>
                <c:pt idx="1784">
                  <c:v>4.1156299999999999E-4</c:v>
                </c:pt>
                <c:pt idx="1785">
                  <c:v>4.04375E-4</c:v>
                </c:pt>
                <c:pt idx="1786">
                  <c:v>4.0906299999999998E-4</c:v>
                </c:pt>
                <c:pt idx="1787">
                  <c:v>4.03125E-4</c:v>
                </c:pt>
                <c:pt idx="1788">
                  <c:v>4.0687500000000001E-4</c:v>
                </c:pt>
                <c:pt idx="1789">
                  <c:v>4.0937500000000002E-4</c:v>
                </c:pt>
                <c:pt idx="1790">
                  <c:v>3.8874999999999999E-4</c:v>
                </c:pt>
                <c:pt idx="1791">
                  <c:v>3.8874999999999999E-4</c:v>
                </c:pt>
                <c:pt idx="1792">
                  <c:v>3.8687500000000001E-4</c:v>
                </c:pt>
                <c:pt idx="1793">
                  <c:v>3.8749999999999999E-4</c:v>
                </c:pt>
                <c:pt idx="1794">
                  <c:v>3.7812499999999999E-4</c:v>
                </c:pt>
                <c:pt idx="1795">
                  <c:v>3.7187500000000003E-4</c:v>
                </c:pt>
                <c:pt idx="1796">
                  <c:v>3.7156299999999999E-4</c:v>
                </c:pt>
                <c:pt idx="1797">
                  <c:v>3.6781299999999998E-4</c:v>
                </c:pt>
                <c:pt idx="1798">
                  <c:v>3.7031299999999999E-4</c:v>
                </c:pt>
                <c:pt idx="1799">
                  <c:v>3.7062500000000002E-4</c:v>
                </c:pt>
                <c:pt idx="1800">
                  <c:v>3.5218800000000002E-4</c:v>
                </c:pt>
                <c:pt idx="1801">
                  <c:v>3.5937499999999999E-4</c:v>
                </c:pt>
                <c:pt idx="1802">
                  <c:v>3.63438E-4</c:v>
                </c:pt>
                <c:pt idx="1803">
                  <c:v>3.4281300000000003E-4</c:v>
                </c:pt>
                <c:pt idx="1804">
                  <c:v>3.4281300000000003E-4</c:v>
                </c:pt>
                <c:pt idx="1805">
                  <c:v>3.4718800000000001E-4</c:v>
                </c:pt>
                <c:pt idx="1806">
                  <c:v>3.4406299999999998E-4</c:v>
                </c:pt>
                <c:pt idx="1807">
                  <c:v>3.3531300000000001E-4</c:v>
                </c:pt>
                <c:pt idx="1808">
                  <c:v>3.31563E-4</c:v>
                </c:pt>
                <c:pt idx="1809">
                  <c:v>3.2968800000000002E-4</c:v>
                </c:pt>
                <c:pt idx="1810">
                  <c:v>3.2281299999999997E-4</c:v>
                </c:pt>
                <c:pt idx="1811">
                  <c:v>3.1562499999999999E-4</c:v>
                </c:pt>
                <c:pt idx="1812">
                  <c:v>3.1625000000000002E-4</c:v>
                </c:pt>
                <c:pt idx="1813">
                  <c:v>3.0499999999999999E-4</c:v>
                </c:pt>
                <c:pt idx="1814">
                  <c:v>3.1750000000000002E-4</c:v>
                </c:pt>
                <c:pt idx="1815">
                  <c:v>3.0656299999999999E-4</c:v>
                </c:pt>
                <c:pt idx="1816">
                  <c:v>2.9625000000000002E-4</c:v>
                </c:pt>
                <c:pt idx="1817">
                  <c:v>2.9250000000000001E-4</c:v>
                </c:pt>
                <c:pt idx="1818">
                  <c:v>2.8437500000000001E-4</c:v>
                </c:pt>
                <c:pt idx="1819">
                  <c:v>2.8437500000000001E-4</c:v>
                </c:pt>
                <c:pt idx="1820">
                  <c:v>2.80625E-4</c:v>
                </c:pt>
                <c:pt idx="1821">
                  <c:v>2.8124999999999998E-4</c:v>
                </c:pt>
                <c:pt idx="1822">
                  <c:v>2.7718799999999999E-4</c:v>
                </c:pt>
                <c:pt idx="1823">
                  <c:v>2.70313E-4</c:v>
                </c:pt>
                <c:pt idx="1824">
                  <c:v>2.7187499999999998E-4</c:v>
                </c:pt>
                <c:pt idx="1825">
                  <c:v>2.6875E-4</c:v>
                </c:pt>
                <c:pt idx="1826">
                  <c:v>2.6499999999999999E-4</c:v>
                </c:pt>
                <c:pt idx="1827">
                  <c:v>2.5531300000000001E-4</c:v>
                </c:pt>
                <c:pt idx="1828">
                  <c:v>2.4937499999999998E-4</c:v>
                </c:pt>
                <c:pt idx="1829">
                  <c:v>2.5250000000000001E-4</c:v>
                </c:pt>
                <c:pt idx="1830">
                  <c:v>2.41563E-4</c:v>
                </c:pt>
                <c:pt idx="1831">
                  <c:v>2.4437500000000002E-4</c:v>
                </c:pt>
                <c:pt idx="1832">
                  <c:v>2.375E-4</c:v>
                </c:pt>
                <c:pt idx="1833">
                  <c:v>2.2531299999999999E-4</c:v>
                </c:pt>
                <c:pt idx="1834">
                  <c:v>2.3062500000000001E-4</c:v>
                </c:pt>
                <c:pt idx="1835">
                  <c:v>2.3312499999999999E-4</c:v>
                </c:pt>
                <c:pt idx="1836">
                  <c:v>2.2656299999999999E-4</c:v>
                </c:pt>
                <c:pt idx="1837">
                  <c:v>2.19063E-4</c:v>
                </c:pt>
                <c:pt idx="1838">
                  <c:v>2.1468799999999999E-4</c:v>
                </c:pt>
                <c:pt idx="1839">
                  <c:v>2.1437499999999999E-4</c:v>
                </c:pt>
                <c:pt idx="1840">
                  <c:v>1.97813E-4</c:v>
                </c:pt>
                <c:pt idx="1841">
                  <c:v>1.9374999999999999E-4</c:v>
                </c:pt>
                <c:pt idx="1842">
                  <c:v>1.98125E-4</c:v>
                </c:pt>
                <c:pt idx="1843">
                  <c:v>1.88438E-4</c:v>
                </c:pt>
                <c:pt idx="1844">
                  <c:v>1.8812500000000001E-4</c:v>
                </c:pt>
                <c:pt idx="1845">
                  <c:v>1.9000000000000001E-4</c:v>
                </c:pt>
                <c:pt idx="1846">
                  <c:v>1.7031300000000001E-4</c:v>
                </c:pt>
                <c:pt idx="1847">
                  <c:v>1.75938E-4</c:v>
                </c:pt>
                <c:pt idx="1848">
                  <c:v>1.7249999999999999E-4</c:v>
                </c:pt>
                <c:pt idx="1849">
                  <c:v>1.67813E-4</c:v>
                </c:pt>
                <c:pt idx="1850">
                  <c:v>1.6187499999999999E-4</c:v>
                </c:pt>
                <c:pt idx="1851">
                  <c:v>1.7093800000000001E-4</c:v>
                </c:pt>
                <c:pt idx="1852">
                  <c:v>1.54375E-4</c:v>
                </c:pt>
                <c:pt idx="1853">
                  <c:v>1.5187499999999999E-4</c:v>
                </c:pt>
                <c:pt idx="1854">
                  <c:v>1.44375E-4</c:v>
                </c:pt>
                <c:pt idx="1855">
                  <c:v>1.4687500000000001E-4</c:v>
                </c:pt>
                <c:pt idx="1856">
                  <c:v>1.3999999999999999E-4</c:v>
                </c:pt>
                <c:pt idx="1857">
                  <c:v>1.45625E-4</c:v>
                </c:pt>
                <c:pt idx="1858">
                  <c:v>1.2968800000000001E-4</c:v>
                </c:pt>
                <c:pt idx="1859">
                  <c:v>1.25938E-4</c:v>
                </c:pt>
                <c:pt idx="1860">
                  <c:v>1.2125000000000001E-4</c:v>
                </c:pt>
                <c:pt idx="1861">
                  <c:v>1.3281299999999999E-4</c:v>
                </c:pt>
                <c:pt idx="1862">
                  <c:v>1.1062500000000001E-4</c:v>
                </c:pt>
                <c:pt idx="1863">
                  <c:v>1.05938E-4</c:v>
                </c:pt>
                <c:pt idx="1864">
                  <c:v>1.1E-4</c:v>
                </c:pt>
                <c:pt idx="1865">
                  <c:v>9.4687500000000004E-5</c:v>
                </c:pt>
                <c:pt idx="1866">
                  <c:v>9.5624999999999993E-5</c:v>
                </c:pt>
                <c:pt idx="1867">
                  <c:v>9.0937499999999995E-5</c:v>
                </c:pt>
                <c:pt idx="1868">
                  <c:v>8.8125000000000001E-5</c:v>
                </c:pt>
                <c:pt idx="1869">
                  <c:v>7.5937499999999996E-5</c:v>
                </c:pt>
                <c:pt idx="1870">
                  <c:v>6.7812500000000002E-5</c:v>
                </c:pt>
                <c:pt idx="1871">
                  <c:v>6.9375000000000006E-5</c:v>
                </c:pt>
                <c:pt idx="1872">
                  <c:v>6.4999999999999994E-5</c:v>
                </c:pt>
                <c:pt idx="1873">
                  <c:v>6.0937499999999997E-5</c:v>
                </c:pt>
                <c:pt idx="1874">
                  <c:v>5.3437499999999998E-5</c:v>
                </c:pt>
                <c:pt idx="1875">
                  <c:v>4.7812499999999997E-5</c:v>
                </c:pt>
                <c:pt idx="1876">
                  <c:v>4.7187500000000002E-5</c:v>
                </c:pt>
                <c:pt idx="1877">
                  <c:v>3.5937499999999999E-5</c:v>
                </c:pt>
                <c:pt idx="1878">
                  <c:v>3.625E-5</c:v>
                </c:pt>
                <c:pt idx="1879">
                  <c:v>2.59375E-5</c:v>
                </c:pt>
                <c:pt idx="1880">
                  <c:v>2.8124999999999999E-5</c:v>
                </c:pt>
                <c:pt idx="1881">
                  <c:v>2.1875E-5</c:v>
                </c:pt>
                <c:pt idx="1882">
                  <c:v>1.7499999999999998E-5</c:v>
                </c:pt>
                <c:pt idx="1883">
                  <c:v>2.3125E-5</c:v>
                </c:pt>
                <c:pt idx="1884">
                  <c:v>4.3750100000000003E-6</c:v>
                </c:pt>
                <c:pt idx="1885">
                  <c:v>-1.875E-6</c:v>
                </c:pt>
                <c:pt idx="1886">
                  <c:v>-4.6874999999999996E-6</c:v>
                </c:pt>
                <c:pt idx="1887">
                  <c:v>-1.09375E-5</c:v>
                </c:pt>
                <c:pt idx="1888">
                  <c:v>-9.0624899999999994E-6</c:v>
                </c:pt>
                <c:pt idx="1889">
                  <c:v>-1.1875000000000001E-5</c:v>
                </c:pt>
                <c:pt idx="1890">
                  <c:v>-1.6562499999999999E-5</c:v>
                </c:pt>
                <c:pt idx="1891">
                  <c:v>-2.4062499999999999E-5</c:v>
                </c:pt>
                <c:pt idx="1892">
                  <c:v>-3.0312500000000002E-5</c:v>
                </c:pt>
                <c:pt idx="1893">
                  <c:v>-3.1562500000000001E-5</c:v>
                </c:pt>
                <c:pt idx="1894">
                  <c:v>-4.9687500000000002E-5</c:v>
                </c:pt>
                <c:pt idx="1895">
                  <c:v>-3.8124999999999998E-5</c:v>
                </c:pt>
                <c:pt idx="1896">
                  <c:v>-4.8437499999999998E-5</c:v>
                </c:pt>
                <c:pt idx="1897">
                  <c:v>-4.7812499999999997E-5</c:v>
                </c:pt>
                <c:pt idx="1898">
                  <c:v>-6.6874999999999999E-5</c:v>
                </c:pt>
                <c:pt idx="1899">
                  <c:v>-6.1875E-5</c:v>
                </c:pt>
                <c:pt idx="1900">
                  <c:v>-7.1874999999999999E-5</c:v>
                </c:pt>
                <c:pt idx="1901">
                  <c:v>-7.2812500000000001E-5</c:v>
                </c:pt>
                <c:pt idx="1902">
                  <c:v>-7.4687500000000006E-5</c:v>
                </c:pt>
                <c:pt idx="1903">
                  <c:v>-8.3125000000000001E-5</c:v>
                </c:pt>
                <c:pt idx="1904">
                  <c:v>-8.6874999999999997E-5</c:v>
                </c:pt>
                <c:pt idx="1905">
                  <c:v>-9.0000000000000006E-5</c:v>
                </c:pt>
                <c:pt idx="1906">
                  <c:v>-1.04063E-4</c:v>
                </c:pt>
                <c:pt idx="1907">
                  <c:v>-1.0843799999999999E-4</c:v>
                </c:pt>
                <c:pt idx="1908">
                  <c:v>-1.04375E-4</c:v>
                </c:pt>
                <c:pt idx="1909">
                  <c:v>-1.1124999999999999E-4</c:v>
                </c:pt>
                <c:pt idx="1910">
                  <c:v>-1.19688E-4</c:v>
                </c:pt>
                <c:pt idx="1911">
                  <c:v>-1.2281299999999999E-4</c:v>
                </c:pt>
                <c:pt idx="1912">
                  <c:v>-1.36563E-4</c:v>
                </c:pt>
                <c:pt idx="1913">
                  <c:v>-1.3812500000000001E-4</c:v>
                </c:pt>
                <c:pt idx="1914">
                  <c:v>-1.4156300000000001E-4</c:v>
                </c:pt>
                <c:pt idx="1915">
                  <c:v>-1.5187499999999999E-4</c:v>
                </c:pt>
                <c:pt idx="1916">
                  <c:v>-1.55313E-4</c:v>
                </c:pt>
                <c:pt idx="1917">
                  <c:v>-1.5249999999999999E-4</c:v>
                </c:pt>
                <c:pt idx="1918">
                  <c:v>-1.64375E-4</c:v>
                </c:pt>
                <c:pt idx="1919">
                  <c:v>-1.7031300000000001E-4</c:v>
                </c:pt>
                <c:pt idx="1920">
                  <c:v>-1.7875000000000001E-4</c:v>
                </c:pt>
                <c:pt idx="1921">
                  <c:v>-1.8406299999999999E-4</c:v>
                </c:pt>
                <c:pt idx="1922">
                  <c:v>-1.89688E-4</c:v>
                </c:pt>
                <c:pt idx="1923">
                  <c:v>-1.98438E-4</c:v>
                </c:pt>
                <c:pt idx="1924">
                  <c:v>-2.0187499999999999E-4</c:v>
                </c:pt>
                <c:pt idx="1925">
                  <c:v>-2.0531299999999999E-4</c:v>
                </c:pt>
                <c:pt idx="1926">
                  <c:v>-2.06875E-4</c:v>
                </c:pt>
                <c:pt idx="1927">
                  <c:v>-2.16875E-4</c:v>
                </c:pt>
                <c:pt idx="1928">
                  <c:v>-2.2437499999999999E-4</c:v>
                </c:pt>
                <c:pt idx="1929">
                  <c:v>-2.3781299999999999E-4</c:v>
                </c:pt>
                <c:pt idx="1930">
                  <c:v>-2.3281300000000001E-4</c:v>
                </c:pt>
                <c:pt idx="1931">
                  <c:v>-2.4781299999999999E-4</c:v>
                </c:pt>
                <c:pt idx="1932">
                  <c:v>-2.4125000000000001E-4</c:v>
                </c:pt>
                <c:pt idx="1933">
                  <c:v>-2.5093799999999997E-4</c:v>
                </c:pt>
                <c:pt idx="1934">
                  <c:v>-2.6343800000000001E-4</c:v>
                </c:pt>
                <c:pt idx="1935">
                  <c:v>-2.7406300000000001E-4</c:v>
                </c:pt>
                <c:pt idx="1936">
                  <c:v>-2.8249999999999998E-4</c:v>
                </c:pt>
                <c:pt idx="1937">
                  <c:v>-2.8499999999999999E-4</c:v>
                </c:pt>
                <c:pt idx="1938">
                  <c:v>-2.9531300000000001E-4</c:v>
                </c:pt>
                <c:pt idx="1939">
                  <c:v>-2.9999999999999997E-4</c:v>
                </c:pt>
                <c:pt idx="1940">
                  <c:v>-2.92813E-4</c:v>
                </c:pt>
                <c:pt idx="1941">
                  <c:v>-3.0187500000000001E-4</c:v>
                </c:pt>
                <c:pt idx="1942">
                  <c:v>-3.12813E-4</c:v>
                </c:pt>
                <c:pt idx="1943">
                  <c:v>-3.2281299999999997E-4</c:v>
                </c:pt>
                <c:pt idx="1944">
                  <c:v>-3.21875E-4</c:v>
                </c:pt>
                <c:pt idx="1945">
                  <c:v>-3.325E-4</c:v>
                </c:pt>
                <c:pt idx="1946">
                  <c:v>-3.4093799999999999E-4</c:v>
                </c:pt>
                <c:pt idx="1947">
                  <c:v>-3.4718800000000001E-4</c:v>
                </c:pt>
                <c:pt idx="1948">
                  <c:v>-3.5468799999999998E-4</c:v>
                </c:pt>
                <c:pt idx="1949">
                  <c:v>-3.5750000000000002E-4</c:v>
                </c:pt>
                <c:pt idx="1950">
                  <c:v>-3.5718799999999998E-4</c:v>
                </c:pt>
                <c:pt idx="1951">
                  <c:v>-3.63125E-4</c:v>
                </c:pt>
                <c:pt idx="1952">
                  <c:v>-3.7218800000000002E-4</c:v>
                </c:pt>
                <c:pt idx="1953">
                  <c:v>-3.7781300000000001E-4</c:v>
                </c:pt>
                <c:pt idx="1954">
                  <c:v>-3.84688E-4</c:v>
                </c:pt>
                <c:pt idx="1955">
                  <c:v>-3.9281299999999999E-4</c:v>
                </c:pt>
                <c:pt idx="1956">
                  <c:v>-3.9750000000000001E-4</c:v>
                </c:pt>
                <c:pt idx="1957">
                  <c:v>-4.1093800000000002E-4</c:v>
                </c:pt>
                <c:pt idx="1958">
                  <c:v>-4.1124999999999999E-4</c:v>
                </c:pt>
                <c:pt idx="1959">
                  <c:v>-4.1218800000000002E-4</c:v>
                </c:pt>
                <c:pt idx="1960">
                  <c:v>-4.2281300000000002E-4</c:v>
                </c:pt>
                <c:pt idx="1961">
                  <c:v>-4.2781299999999998E-4</c:v>
                </c:pt>
                <c:pt idx="1962">
                  <c:v>-4.3218800000000002E-4</c:v>
                </c:pt>
                <c:pt idx="1963">
                  <c:v>-4.4343799999999999E-4</c:v>
                </c:pt>
                <c:pt idx="1964">
                  <c:v>-4.47188E-4</c:v>
                </c:pt>
                <c:pt idx="1965">
                  <c:v>-4.4687500000000001E-4</c:v>
                </c:pt>
                <c:pt idx="1966">
                  <c:v>-4.6156300000000001E-4</c:v>
                </c:pt>
                <c:pt idx="1967">
                  <c:v>-4.6093799999999998E-4</c:v>
                </c:pt>
                <c:pt idx="1968">
                  <c:v>-4.6406300000000002E-4</c:v>
                </c:pt>
                <c:pt idx="1969">
                  <c:v>-4.8218799999999999E-4</c:v>
                </c:pt>
                <c:pt idx="1970">
                  <c:v>-4.8406300000000002E-4</c:v>
                </c:pt>
                <c:pt idx="1971">
                  <c:v>-5.0031299999999995E-4</c:v>
                </c:pt>
                <c:pt idx="1972">
                  <c:v>-5.0093800000000003E-4</c:v>
                </c:pt>
                <c:pt idx="1973">
                  <c:v>-5.0000000000000001E-4</c:v>
                </c:pt>
                <c:pt idx="1974">
                  <c:v>-5.0156300000000001E-4</c:v>
                </c:pt>
                <c:pt idx="1975">
                  <c:v>-5.1593799999999997E-4</c:v>
                </c:pt>
                <c:pt idx="1976">
                  <c:v>-5.1875000000000001E-4</c:v>
                </c:pt>
                <c:pt idx="1977">
                  <c:v>-5.3031300000000003E-4</c:v>
                </c:pt>
                <c:pt idx="1978">
                  <c:v>-5.3031300000000003E-4</c:v>
                </c:pt>
                <c:pt idx="1979">
                  <c:v>-5.3781300000000005E-4</c:v>
                </c:pt>
                <c:pt idx="1980">
                  <c:v>-5.4718799999999999E-4</c:v>
                </c:pt>
                <c:pt idx="1981">
                  <c:v>-5.4906300000000002E-4</c:v>
                </c:pt>
                <c:pt idx="1982">
                  <c:v>-5.5187499999999996E-4</c:v>
                </c:pt>
                <c:pt idx="1983">
                  <c:v>-5.5406300000000004E-4</c:v>
                </c:pt>
                <c:pt idx="1984">
                  <c:v>-5.5906300000000005E-4</c:v>
                </c:pt>
                <c:pt idx="1985">
                  <c:v>-5.8281299999999995E-4</c:v>
                </c:pt>
                <c:pt idx="1986">
                  <c:v>-5.8E-4</c:v>
                </c:pt>
                <c:pt idx="1987">
                  <c:v>-5.9468800000000001E-4</c:v>
                </c:pt>
                <c:pt idx="1988">
                  <c:v>-5.9531299999999998E-4</c:v>
                </c:pt>
                <c:pt idx="1989">
                  <c:v>-6.0218800000000003E-4</c:v>
                </c:pt>
                <c:pt idx="1990">
                  <c:v>-6.1156299999999997E-4</c:v>
                </c:pt>
                <c:pt idx="1991">
                  <c:v>-6.1406299999999998E-4</c:v>
                </c:pt>
                <c:pt idx="1992">
                  <c:v>-6.2500000000000001E-4</c:v>
                </c:pt>
                <c:pt idx="1993">
                  <c:v>-6.2468799999999998E-4</c:v>
                </c:pt>
                <c:pt idx="1994">
                  <c:v>-6.4125E-4</c:v>
                </c:pt>
                <c:pt idx="1995">
                  <c:v>-6.4906299999999996E-4</c:v>
                </c:pt>
                <c:pt idx="1996">
                  <c:v>-6.4999999999999997E-4</c:v>
                </c:pt>
                <c:pt idx="1997">
                  <c:v>-6.6343800000000003E-4</c:v>
                </c:pt>
                <c:pt idx="1998">
                  <c:v>-6.6624999999999996E-4</c:v>
                </c:pt>
                <c:pt idx="1999">
                  <c:v>-6.72188E-4</c:v>
                </c:pt>
                <c:pt idx="2000">
                  <c:v>-6.7968800000000002E-4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"W0006"</c:f>
              <c:strCache>
                <c:ptCount val="1"/>
                <c:pt idx="0">
                  <c:v>W0006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'[رسمات المستطيل.xlsx]ورقة1'!$S$4000:$S$6000</c:f>
              <c:numCache>
                <c:formatCode>0.00E+00</c:formatCode>
                <c:ptCount val="2001"/>
                <c:pt idx="0">
                  <c:v>0.01</c:v>
                </c:pt>
                <c:pt idx="1">
                  <c:v>8.9999999999999993E-3</c:v>
                </c:pt>
                <c:pt idx="2">
                  <c:v>8.0000000000000002E-3</c:v>
                </c:pt>
                <c:pt idx="3">
                  <c:v>7.0000000000000001E-3</c:v>
                </c:pt>
                <c:pt idx="4">
                  <c:v>6.0000000000000001E-3</c:v>
                </c:pt>
                <c:pt idx="5">
                  <c:v>5.0000000000000001E-3</c:v>
                </c:pt>
                <c:pt idx="6">
                  <c:v>4.0000000000000001E-3</c:v>
                </c:pt>
                <c:pt idx="7">
                  <c:v>3.0000000000000001E-3</c:v>
                </c:pt>
                <c:pt idx="8">
                  <c:v>2E-3</c:v>
                </c:pt>
                <c:pt idx="9">
                  <c:v>1E-3</c:v>
                </c:pt>
                <c:pt idx="10">
                  <c:v>0</c:v>
                </c:pt>
                <c:pt idx="11">
                  <c:v>1E-3</c:v>
                </c:pt>
                <c:pt idx="12">
                  <c:v>2E-3</c:v>
                </c:pt>
                <c:pt idx="13">
                  <c:v>3.0000000000000001E-3</c:v>
                </c:pt>
                <c:pt idx="14">
                  <c:v>4.0000000000000001E-3</c:v>
                </c:pt>
                <c:pt idx="15">
                  <c:v>5.0000000000000001E-3</c:v>
                </c:pt>
                <c:pt idx="16">
                  <c:v>6.0000000000000001E-3</c:v>
                </c:pt>
                <c:pt idx="17">
                  <c:v>7.0000000000000001E-3</c:v>
                </c:pt>
                <c:pt idx="18">
                  <c:v>8.0000000000000002E-3</c:v>
                </c:pt>
                <c:pt idx="19">
                  <c:v>8.9999999999999993E-3</c:v>
                </c:pt>
                <c:pt idx="20">
                  <c:v>0.01</c:v>
                </c:pt>
                <c:pt idx="21">
                  <c:v>1.0999999999999999E-2</c:v>
                </c:pt>
                <c:pt idx="22">
                  <c:v>1.2E-2</c:v>
                </c:pt>
                <c:pt idx="23">
                  <c:v>1.2999999999999999E-2</c:v>
                </c:pt>
                <c:pt idx="24">
                  <c:v>1.4E-2</c:v>
                </c:pt>
                <c:pt idx="25">
                  <c:v>1.4999999999999999E-2</c:v>
                </c:pt>
                <c:pt idx="26">
                  <c:v>1.6E-2</c:v>
                </c:pt>
                <c:pt idx="27">
                  <c:v>1.7000000000000001E-2</c:v>
                </c:pt>
                <c:pt idx="28">
                  <c:v>1.7999999999999999E-2</c:v>
                </c:pt>
                <c:pt idx="29">
                  <c:v>1.9E-2</c:v>
                </c:pt>
                <c:pt idx="30">
                  <c:v>0.02</c:v>
                </c:pt>
                <c:pt idx="31">
                  <c:v>2.1000000000000001E-2</c:v>
                </c:pt>
                <c:pt idx="32">
                  <c:v>2.1999999999999999E-2</c:v>
                </c:pt>
                <c:pt idx="33">
                  <c:v>2.3E-2</c:v>
                </c:pt>
                <c:pt idx="34">
                  <c:v>2.4E-2</c:v>
                </c:pt>
                <c:pt idx="35">
                  <c:v>2.5000000000000001E-2</c:v>
                </c:pt>
                <c:pt idx="36">
                  <c:v>2.5999999999999999E-2</c:v>
                </c:pt>
                <c:pt idx="37">
                  <c:v>2.7E-2</c:v>
                </c:pt>
                <c:pt idx="38">
                  <c:v>2.8000000000000001E-2</c:v>
                </c:pt>
                <c:pt idx="39">
                  <c:v>2.9000000000000001E-2</c:v>
                </c:pt>
                <c:pt idx="40">
                  <c:v>0.03</c:v>
                </c:pt>
                <c:pt idx="41">
                  <c:v>3.1E-2</c:v>
                </c:pt>
                <c:pt idx="42">
                  <c:v>3.2000000000000001E-2</c:v>
                </c:pt>
                <c:pt idx="43">
                  <c:v>3.3000000000000002E-2</c:v>
                </c:pt>
                <c:pt idx="44">
                  <c:v>3.4000000000000002E-2</c:v>
                </c:pt>
                <c:pt idx="45">
                  <c:v>3.5000000000000003E-2</c:v>
                </c:pt>
                <c:pt idx="46">
                  <c:v>3.5999999999999997E-2</c:v>
                </c:pt>
                <c:pt idx="47">
                  <c:v>3.6999999999999998E-2</c:v>
                </c:pt>
                <c:pt idx="48">
                  <c:v>3.7999999999999999E-2</c:v>
                </c:pt>
                <c:pt idx="49">
                  <c:v>3.9E-2</c:v>
                </c:pt>
                <c:pt idx="50">
                  <c:v>0.04</c:v>
                </c:pt>
                <c:pt idx="51">
                  <c:v>4.1000000000000002E-2</c:v>
                </c:pt>
                <c:pt idx="52">
                  <c:v>4.2000000000000003E-2</c:v>
                </c:pt>
                <c:pt idx="53">
                  <c:v>4.2999999999999997E-2</c:v>
                </c:pt>
                <c:pt idx="54">
                  <c:v>4.3999999999999997E-2</c:v>
                </c:pt>
                <c:pt idx="55">
                  <c:v>4.4999999999999998E-2</c:v>
                </c:pt>
                <c:pt idx="56">
                  <c:v>4.5999999999999999E-2</c:v>
                </c:pt>
                <c:pt idx="57">
                  <c:v>4.7E-2</c:v>
                </c:pt>
                <c:pt idx="58">
                  <c:v>4.8000000000000001E-2</c:v>
                </c:pt>
                <c:pt idx="59">
                  <c:v>4.9000000000000002E-2</c:v>
                </c:pt>
                <c:pt idx="60">
                  <c:v>0.05</c:v>
                </c:pt>
                <c:pt idx="61">
                  <c:v>5.0999999999999997E-2</c:v>
                </c:pt>
                <c:pt idx="62">
                  <c:v>5.1999999999999998E-2</c:v>
                </c:pt>
                <c:pt idx="63">
                  <c:v>5.2999999999999999E-2</c:v>
                </c:pt>
                <c:pt idx="64">
                  <c:v>5.3999999999999999E-2</c:v>
                </c:pt>
                <c:pt idx="65">
                  <c:v>5.5E-2</c:v>
                </c:pt>
                <c:pt idx="66">
                  <c:v>5.6000000000000001E-2</c:v>
                </c:pt>
                <c:pt idx="67">
                  <c:v>5.7000000000000002E-2</c:v>
                </c:pt>
                <c:pt idx="68">
                  <c:v>5.8000000000000003E-2</c:v>
                </c:pt>
                <c:pt idx="69">
                  <c:v>5.8999999999999997E-2</c:v>
                </c:pt>
                <c:pt idx="70">
                  <c:v>0.06</c:v>
                </c:pt>
                <c:pt idx="71">
                  <c:v>6.0999999999999999E-2</c:v>
                </c:pt>
                <c:pt idx="72">
                  <c:v>6.2E-2</c:v>
                </c:pt>
                <c:pt idx="73">
                  <c:v>6.3E-2</c:v>
                </c:pt>
                <c:pt idx="74">
                  <c:v>6.4000000000000001E-2</c:v>
                </c:pt>
                <c:pt idx="75">
                  <c:v>6.5000000000000002E-2</c:v>
                </c:pt>
                <c:pt idx="76">
                  <c:v>6.6000000000000003E-2</c:v>
                </c:pt>
                <c:pt idx="77">
                  <c:v>6.7000000000000004E-2</c:v>
                </c:pt>
                <c:pt idx="78">
                  <c:v>6.8000000000000005E-2</c:v>
                </c:pt>
                <c:pt idx="79">
                  <c:v>6.9000000000000006E-2</c:v>
                </c:pt>
                <c:pt idx="80">
                  <c:v>7.0000000000000007E-2</c:v>
                </c:pt>
                <c:pt idx="81">
                  <c:v>7.0999999999999994E-2</c:v>
                </c:pt>
                <c:pt idx="82">
                  <c:v>7.1999999999999995E-2</c:v>
                </c:pt>
                <c:pt idx="83">
                  <c:v>7.2999999999999995E-2</c:v>
                </c:pt>
                <c:pt idx="84">
                  <c:v>7.3999999999999996E-2</c:v>
                </c:pt>
                <c:pt idx="85">
                  <c:v>7.4999999999999997E-2</c:v>
                </c:pt>
                <c:pt idx="86">
                  <c:v>7.5999999999999998E-2</c:v>
                </c:pt>
                <c:pt idx="87">
                  <c:v>7.6999999999999999E-2</c:v>
                </c:pt>
                <c:pt idx="88">
                  <c:v>7.8E-2</c:v>
                </c:pt>
                <c:pt idx="89">
                  <c:v>7.9000000000000001E-2</c:v>
                </c:pt>
                <c:pt idx="90">
                  <c:v>0.08</c:v>
                </c:pt>
                <c:pt idx="91">
                  <c:v>8.1000000000000003E-2</c:v>
                </c:pt>
                <c:pt idx="92">
                  <c:v>8.2000000000000003E-2</c:v>
                </c:pt>
                <c:pt idx="93">
                  <c:v>8.3000000000000004E-2</c:v>
                </c:pt>
                <c:pt idx="94">
                  <c:v>8.4000000000000005E-2</c:v>
                </c:pt>
                <c:pt idx="95">
                  <c:v>8.5000000000000006E-2</c:v>
                </c:pt>
                <c:pt idx="96">
                  <c:v>8.5999999999999993E-2</c:v>
                </c:pt>
                <c:pt idx="97">
                  <c:v>8.6999999999999994E-2</c:v>
                </c:pt>
                <c:pt idx="98">
                  <c:v>8.7999999999999995E-2</c:v>
                </c:pt>
                <c:pt idx="99">
                  <c:v>8.8999999999999996E-2</c:v>
                </c:pt>
                <c:pt idx="100">
                  <c:v>0.09</c:v>
                </c:pt>
                <c:pt idx="101">
                  <c:v>9.0999999999999998E-2</c:v>
                </c:pt>
                <c:pt idx="102">
                  <c:v>9.1999999999999998E-2</c:v>
                </c:pt>
                <c:pt idx="103">
                  <c:v>9.2999999999999999E-2</c:v>
                </c:pt>
                <c:pt idx="104">
                  <c:v>9.4E-2</c:v>
                </c:pt>
                <c:pt idx="105">
                  <c:v>9.5000000000000001E-2</c:v>
                </c:pt>
                <c:pt idx="106">
                  <c:v>9.6000000000000002E-2</c:v>
                </c:pt>
                <c:pt idx="107">
                  <c:v>9.7000000000000003E-2</c:v>
                </c:pt>
                <c:pt idx="108">
                  <c:v>9.8000000000000004E-2</c:v>
                </c:pt>
                <c:pt idx="109">
                  <c:v>9.9000000000000005E-2</c:v>
                </c:pt>
                <c:pt idx="110">
                  <c:v>0.1</c:v>
                </c:pt>
                <c:pt idx="111">
                  <c:v>0.10100000000000001</c:v>
                </c:pt>
                <c:pt idx="112">
                  <c:v>0.10199999999999999</c:v>
                </c:pt>
                <c:pt idx="113">
                  <c:v>0.10299999999999999</c:v>
                </c:pt>
                <c:pt idx="114">
                  <c:v>0.104</c:v>
                </c:pt>
                <c:pt idx="115">
                  <c:v>0.105</c:v>
                </c:pt>
                <c:pt idx="116">
                  <c:v>0.106</c:v>
                </c:pt>
                <c:pt idx="117">
                  <c:v>0.107</c:v>
                </c:pt>
                <c:pt idx="118">
                  <c:v>0.108</c:v>
                </c:pt>
                <c:pt idx="119">
                  <c:v>0.109</c:v>
                </c:pt>
                <c:pt idx="120">
                  <c:v>0.11</c:v>
                </c:pt>
                <c:pt idx="121">
                  <c:v>0.111</c:v>
                </c:pt>
                <c:pt idx="122">
                  <c:v>0.112</c:v>
                </c:pt>
                <c:pt idx="123">
                  <c:v>0.113</c:v>
                </c:pt>
                <c:pt idx="124">
                  <c:v>0.114</c:v>
                </c:pt>
                <c:pt idx="125">
                  <c:v>0.115</c:v>
                </c:pt>
                <c:pt idx="126">
                  <c:v>0.11600000000000001</c:v>
                </c:pt>
                <c:pt idx="127">
                  <c:v>0.11700000000000001</c:v>
                </c:pt>
                <c:pt idx="128">
                  <c:v>0.11799999999999999</c:v>
                </c:pt>
                <c:pt idx="129">
                  <c:v>0.11899999999999999</c:v>
                </c:pt>
                <c:pt idx="130">
                  <c:v>0.12</c:v>
                </c:pt>
                <c:pt idx="131">
                  <c:v>0.121</c:v>
                </c:pt>
                <c:pt idx="132">
                  <c:v>0.122</c:v>
                </c:pt>
                <c:pt idx="133">
                  <c:v>0.123</c:v>
                </c:pt>
                <c:pt idx="134">
                  <c:v>0.124</c:v>
                </c:pt>
                <c:pt idx="135">
                  <c:v>0.125</c:v>
                </c:pt>
                <c:pt idx="136">
                  <c:v>0.126</c:v>
                </c:pt>
                <c:pt idx="137">
                  <c:v>0.127</c:v>
                </c:pt>
                <c:pt idx="138">
                  <c:v>0.128</c:v>
                </c:pt>
                <c:pt idx="139">
                  <c:v>0.129</c:v>
                </c:pt>
                <c:pt idx="140">
                  <c:v>0.13</c:v>
                </c:pt>
                <c:pt idx="141">
                  <c:v>0.13100000000000001</c:v>
                </c:pt>
                <c:pt idx="142">
                  <c:v>0.13200000000000001</c:v>
                </c:pt>
                <c:pt idx="143">
                  <c:v>0.13300000000000001</c:v>
                </c:pt>
                <c:pt idx="144">
                  <c:v>0.13400000000000001</c:v>
                </c:pt>
                <c:pt idx="145">
                  <c:v>0.13500000000000001</c:v>
                </c:pt>
                <c:pt idx="146">
                  <c:v>0.13600000000000001</c:v>
                </c:pt>
                <c:pt idx="147">
                  <c:v>0.13700000000000001</c:v>
                </c:pt>
                <c:pt idx="148">
                  <c:v>0.13800000000000001</c:v>
                </c:pt>
                <c:pt idx="149">
                  <c:v>0.13900000000000001</c:v>
                </c:pt>
                <c:pt idx="150">
                  <c:v>0.14000000000000001</c:v>
                </c:pt>
                <c:pt idx="151">
                  <c:v>0.14099999999999999</c:v>
                </c:pt>
                <c:pt idx="152">
                  <c:v>0.14199999999999999</c:v>
                </c:pt>
                <c:pt idx="153">
                  <c:v>0.14299999999999999</c:v>
                </c:pt>
                <c:pt idx="154">
                  <c:v>0.14399999999999999</c:v>
                </c:pt>
                <c:pt idx="155">
                  <c:v>0.14499999999999999</c:v>
                </c:pt>
                <c:pt idx="156">
                  <c:v>0.14599999999999999</c:v>
                </c:pt>
                <c:pt idx="157">
                  <c:v>0.14699999999999999</c:v>
                </c:pt>
                <c:pt idx="158">
                  <c:v>0.14799999999999999</c:v>
                </c:pt>
                <c:pt idx="159">
                  <c:v>0.14899999999999999</c:v>
                </c:pt>
                <c:pt idx="160">
                  <c:v>0.15</c:v>
                </c:pt>
                <c:pt idx="161">
                  <c:v>0.151</c:v>
                </c:pt>
                <c:pt idx="162">
                  <c:v>0.152</c:v>
                </c:pt>
                <c:pt idx="163">
                  <c:v>0.153</c:v>
                </c:pt>
                <c:pt idx="164">
                  <c:v>0.154</c:v>
                </c:pt>
                <c:pt idx="165">
                  <c:v>0.155</c:v>
                </c:pt>
                <c:pt idx="166">
                  <c:v>0.156</c:v>
                </c:pt>
                <c:pt idx="167">
                  <c:v>0.157</c:v>
                </c:pt>
                <c:pt idx="168">
                  <c:v>0.158</c:v>
                </c:pt>
                <c:pt idx="169">
                  <c:v>0.159</c:v>
                </c:pt>
                <c:pt idx="170">
                  <c:v>0.16</c:v>
                </c:pt>
                <c:pt idx="171">
                  <c:v>0.161</c:v>
                </c:pt>
                <c:pt idx="172">
                  <c:v>0.16200000000000001</c:v>
                </c:pt>
                <c:pt idx="173">
                  <c:v>0.16300000000000001</c:v>
                </c:pt>
                <c:pt idx="174">
                  <c:v>0.16400000000000001</c:v>
                </c:pt>
                <c:pt idx="175">
                  <c:v>0.16500000000000001</c:v>
                </c:pt>
                <c:pt idx="176">
                  <c:v>0.16600000000000001</c:v>
                </c:pt>
                <c:pt idx="177">
                  <c:v>0.16700000000000001</c:v>
                </c:pt>
                <c:pt idx="178">
                  <c:v>0.16800000000000001</c:v>
                </c:pt>
                <c:pt idx="179">
                  <c:v>0.16900000000000001</c:v>
                </c:pt>
                <c:pt idx="180">
                  <c:v>0.17</c:v>
                </c:pt>
                <c:pt idx="181">
                  <c:v>0.17100000000000001</c:v>
                </c:pt>
                <c:pt idx="182">
                  <c:v>0.17199999999999999</c:v>
                </c:pt>
                <c:pt idx="183">
                  <c:v>0.17299999999999999</c:v>
                </c:pt>
                <c:pt idx="184">
                  <c:v>0.17399999999999999</c:v>
                </c:pt>
                <c:pt idx="185">
                  <c:v>0.17499999999999999</c:v>
                </c:pt>
                <c:pt idx="186">
                  <c:v>0.17599999999999999</c:v>
                </c:pt>
                <c:pt idx="187">
                  <c:v>0.17699999999999999</c:v>
                </c:pt>
                <c:pt idx="188">
                  <c:v>0.17799999999999999</c:v>
                </c:pt>
                <c:pt idx="189">
                  <c:v>0.17899999999999999</c:v>
                </c:pt>
                <c:pt idx="190">
                  <c:v>0.18</c:v>
                </c:pt>
                <c:pt idx="191">
                  <c:v>0.18099999999999999</c:v>
                </c:pt>
                <c:pt idx="192">
                  <c:v>0.182</c:v>
                </c:pt>
                <c:pt idx="193">
                  <c:v>0.183</c:v>
                </c:pt>
                <c:pt idx="194">
                  <c:v>0.184</c:v>
                </c:pt>
                <c:pt idx="195">
                  <c:v>0.185</c:v>
                </c:pt>
                <c:pt idx="196">
                  <c:v>0.186</c:v>
                </c:pt>
                <c:pt idx="197">
                  <c:v>0.187</c:v>
                </c:pt>
                <c:pt idx="198">
                  <c:v>0.188</c:v>
                </c:pt>
                <c:pt idx="199">
                  <c:v>0.189</c:v>
                </c:pt>
                <c:pt idx="200">
                  <c:v>0.19</c:v>
                </c:pt>
                <c:pt idx="201">
                  <c:v>0.191</c:v>
                </c:pt>
                <c:pt idx="202">
                  <c:v>0.192</c:v>
                </c:pt>
                <c:pt idx="203">
                  <c:v>0.193</c:v>
                </c:pt>
                <c:pt idx="204">
                  <c:v>0.19400000000000001</c:v>
                </c:pt>
                <c:pt idx="205">
                  <c:v>0.19500000000000001</c:v>
                </c:pt>
                <c:pt idx="206">
                  <c:v>0.19600000000000001</c:v>
                </c:pt>
                <c:pt idx="207">
                  <c:v>0.19700000000000001</c:v>
                </c:pt>
                <c:pt idx="208">
                  <c:v>0.19800000000000001</c:v>
                </c:pt>
                <c:pt idx="209">
                  <c:v>0.19900000000000001</c:v>
                </c:pt>
                <c:pt idx="210">
                  <c:v>0.2</c:v>
                </c:pt>
                <c:pt idx="211">
                  <c:v>0.20100000000000001</c:v>
                </c:pt>
                <c:pt idx="212">
                  <c:v>0.20200000000000001</c:v>
                </c:pt>
                <c:pt idx="213">
                  <c:v>0.20300000000000001</c:v>
                </c:pt>
                <c:pt idx="214">
                  <c:v>0.20399999999999999</c:v>
                </c:pt>
                <c:pt idx="215">
                  <c:v>0.20499999999999999</c:v>
                </c:pt>
                <c:pt idx="216">
                  <c:v>0.20599999999999999</c:v>
                </c:pt>
                <c:pt idx="217">
                  <c:v>0.20699999999999999</c:v>
                </c:pt>
                <c:pt idx="218">
                  <c:v>0.20799999999999999</c:v>
                </c:pt>
                <c:pt idx="219">
                  <c:v>0.20899999999999999</c:v>
                </c:pt>
                <c:pt idx="220">
                  <c:v>0.21</c:v>
                </c:pt>
                <c:pt idx="221">
                  <c:v>0.21099999999999999</c:v>
                </c:pt>
                <c:pt idx="222">
                  <c:v>0.21199999999999999</c:v>
                </c:pt>
                <c:pt idx="223">
                  <c:v>0.21299999999999999</c:v>
                </c:pt>
                <c:pt idx="224">
                  <c:v>0.214</c:v>
                </c:pt>
                <c:pt idx="225">
                  <c:v>0.215</c:v>
                </c:pt>
                <c:pt idx="226">
                  <c:v>0.216</c:v>
                </c:pt>
                <c:pt idx="227">
                  <c:v>0.217</c:v>
                </c:pt>
                <c:pt idx="228">
                  <c:v>0.218</c:v>
                </c:pt>
                <c:pt idx="229">
                  <c:v>0.219</c:v>
                </c:pt>
                <c:pt idx="230">
                  <c:v>0.22</c:v>
                </c:pt>
                <c:pt idx="231">
                  <c:v>0.221</c:v>
                </c:pt>
                <c:pt idx="232">
                  <c:v>0.222</c:v>
                </c:pt>
                <c:pt idx="233">
                  <c:v>0.223</c:v>
                </c:pt>
                <c:pt idx="234">
                  <c:v>0.224</c:v>
                </c:pt>
                <c:pt idx="235">
                  <c:v>0.22500000000000001</c:v>
                </c:pt>
                <c:pt idx="236">
                  <c:v>0.22600000000000001</c:v>
                </c:pt>
                <c:pt idx="237">
                  <c:v>0.22700000000000001</c:v>
                </c:pt>
                <c:pt idx="238">
                  <c:v>0.22800000000000001</c:v>
                </c:pt>
                <c:pt idx="239">
                  <c:v>0.22900000000000001</c:v>
                </c:pt>
                <c:pt idx="240">
                  <c:v>0.23</c:v>
                </c:pt>
                <c:pt idx="241">
                  <c:v>0.23100000000000001</c:v>
                </c:pt>
                <c:pt idx="242">
                  <c:v>0.23200000000000001</c:v>
                </c:pt>
                <c:pt idx="243">
                  <c:v>0.23300000000000001</c:v>
                </c:pt>
                <c:pt idx="244">
                  <c:v>0.23400000000000001</c:v>
                </c:pt>
                <c:pt idx="245">
                  <c:v>0.23499999999999999</c:v>
                </c:pt>
                <c:pt idx="246">
                  <c:v>0.23599999999999999</c:v>
                </c:pt>
                <c:pt idx="247">
                  <c:v>0.23699999999999999</c:v>
                </c:pt>
                <c:pt idx="248">
                  <c:v>0.23799999999999999</c:v>
                </c:pt>
                <c:pt idx="249">
                  <c:v>0.23899999999999999</c:v>
                </c:pt>
                <c:pt idx="250">
                  <c:v>0.24</c:v>
                </c:pt>
                <c:pt idx="251">
                  <c:v>0.24099999999999999</c:v>
                </c:pt>
                <c:pt idx="252">
                  <c:v>0.24199999999999999</c:v>
                </c:pt>
                <c:pt idx="253">
                  <c:v>0.24299999999999999</c:v>
                </c:pt>
                <c:pt idx="254">
                  <c:v>0.24399999999999999</c:v>
                </c:pt>
                <c:pt idx="255">
                  <c:v>0.245</c:v>
                </c:pt>
                <c:pt idx="256">
                  <c:v>0.246</c:v>
                </c:pt>
                <c:pt idx="257">
                  <c:v>0.247</c:v>
                </c:pt>
                <c:pt idx="258">
                  <c:v>0.248</c:v>
                </c:pt>
                <c:pt idx="259">
                  <c:v>0.249</c:v>
                </c:pt>
                <c:pt idx="260">
                  <c:v>0.25</c:v>
                </c:pt>
                <c:pt idx="261">
                  <c:v>0.251</c:v>
                </c:pt>
                <c:pt idx="262">
                  <c:v>0.252</c:v>
                </c:pt>
                <c:pt idx="263">
                  <c:v>0.253</c:v>
                </c:pt>
                <c:pt idx="264">
                  <c:v>0.254</c:v>
                </c:pt>
                <c:pt idx="265">
                  <c:v>0.255</c:v>
                </c:pt>
                <c:pt idx="266">
                  <c:v>0.25600000000000001</c:v>
                </c:pt>
                <c:pt idx="267">
                  <c:v>0.25700000000000001</c:v>
                </c:pt>
                <c:pt idx="268">
                  <c:v>0.25800000000000001</c:v>
                </c:pt>
                <c:pt idx="269">
                  <c:v>0.25900000000000001</c:v>
                </c:pt>
                <c:pt idx="270">
                  <c:v>0.26</c:v>
                </c:pt>
                <c:pt idx="271">
                  <c:v>0.26100000000000001</c:v>
                </c:pt>
                <c:pt idx="272">
                  <c:v>0.26200000000000001</c:v>
                </c:pt>
                <c:pt idx="273">
                  <c:v>0.26300000000000001</c:v>
                </c:pt>
                <c:pt idx="274">
                  <c:v>0.26400000000000001</c:v>
                </c:pt>
                <c:pt idx="275">
                  <c:v>0.26500000000000001</c:v>
                </c:pt>
                <c:pt idx="276">
                  <c:v>0.26600000000000001</c:v>
                </c:pt>
                <c:pt idx="277">
                  <c:v>0.26700000000000002</c:v>
                </c:pt>
                <c:pt idx="278">
                  <c:v>0.26800000000000002</c:v>
                </c:pt>
                <c:pt idx="279">
                  <c:v>0.26900000000000002</c:v>
                </c:pt>
                <c:pt idx="280">
                  <c:v>0.27</c:v>
                </c:pt>
                <c:pt idx="281">
                  <c:v>0.27100000000000002</c:v>
                </c:pt>
                <c:pt idx="282">
                  <c:v>0.27200000000000002</c:v>
                </c:pt>
                <c:pt idx="283">
                  <c:v>0.27300000000000002</c:v>
                </c:pt>
                <c:pt idx="284">
                  <c:v>0.27400000000000002</c:v>
                </c:pt>
                <c:pt idx="285">
                  <c:v>0.27500000000000002</c:v>
                </c:pt>
                <c:pt idx="286">
                  <c:v>0.27600000000000002</c:v>
                </c:pt>
                <c:pt idx="287">
                  <c:v>0.27700000000000002</c:v>
                </c:pt>
                <c:pt idx="288">
                  <c:v>0.27800000000000002</c:v>
                </c:pt>
                <c:pt idx="289">
                  <c:v>0.27900000000000003</c:v>
                </c:pt>
                <c:pt idx="290">
                  <c:v>0.28000000000000003</c:v>
                </c:pt>
                <c:pt idx="291">
                  <c:v>0.28100000000000003</c:v>
                </c:pt>
                <c:pt idx="292">
                  <c:v>0.28199999999999997</c:v>
                </c:pt>
                <c:pt idx="293">
                  <c:v>0.28299999999999997</c:v>
                </c:pt>
                <c:pt idx="294">
                  <c:v>0.28399999999999997</c:v>
                </c:pt>
                <c:pt idx="295">
                  <c:v>0.28499999999999998</c:v>
                </c:pt>
                <c:pt idx="296">
                  <c:v>0.28599999999999998</c:v>
                </c:pt>
                <c:pt idx="297">
                  <c:v>0.28699999999999998</c:v>
                </c:pt>
                <c:pt idx="298">
                  <c:v>0.28799999999999998</c:v>
                </c:pt>
                <c:pt idx="299">
                  <c:v>0.28899999999999998</c:v>
                </c:pt>
                <c:pt idx="300">
                  <c:v>0.28999999999999998</c:v>
                </c:pt>
                <c:pt idx="301">
                  <c:v>0.29099999999999998</c:v>
                </c:pt>
                <c:pt idx="302">
                  <c:v>0.29199999999999998</c:v>
                </c:pt>
                <c:pt idx="303">
                  <c:v>0.29299999999999998</c:v>
                </c:pt>
                <c:pt idx="304">
                  <c:v>0.29399999999999998</c:v>
                </c:pt>
                <c:pt idx="305">
                  <c:v>0.29499999999999998</c:v>
                </c:pt>
                <c:pt idx="306">
                  <c:v>0.29599999999999999</c:v>
                </c:pt>
                <c:pt idx="307">
                  <c:v>0.29699999999999999</c:v>
                </c:pt>
                <c:pt idx="308">
                  <c:v>0.29799999999999999</c:v>
                </c:pt>
                <c:pt idx="309">
                  <c:v>0.29899999999999999</c:v>
                </c:pt>
                <c:pt idx="310">
                  <c:v>0.3</c:v>
                </c:pt>
                <c:pt idx="311">
                  <c:v>0.30099999999999999</c:v>
                </c:pt>
                <c:pt idx="312">
                  <c:v>0.30199999999999999</c:v>
                </c:pt>
                <c:pt idx="313">
                  <c:v>0.30299999999999999</c:v>
                </c:pt>
                <c:pt idx="314">
                  <c:v>0.30399999999999999</c:v>
                </c:pt>
                <c:pt idx="315">
                  <c:v>0.30499999999999999</c:v>
                </c:pt>
                <c:pt idx="316">
                  <c:v>0.30599999999999999</c:v>
                </c:pt>
                <c:pt idx="317">
                  <c:v>0.307</c:v>
                </c:pt>
                <c:pt idx="318">
                  <c:v>0.308</c:v>
                </c:pt>
                <c:pt idx="319">
                  <c:v>0.309</c:v>
                </c:pt>
                <c:pt idx="320">
                  <c:v>0.31</c:v>
                </c:pt>
                <c:pt idx="321">
                  <c:v>0.311</c:v>
                </c:pt>
                <c:pt idx="322">
                  <c:v>0.312</c:v>
                </c:pt>
                <c:pt idx="323">
                  <c:v>0.313</c:v>
                </c:pt>
                <c:pt idx="324">
                  <c:v>0.314</c:v>
                </c:pt>
                <c:pt idx="325">
                  <c:v>0.315</c:v>
                </c:pt>
                <c:pt idx="326">
                  <c:v>0.316</c:v>
                </c:pt>
                <c:pt idx="327">
                  <c:v>0.317</c:v>
                </c:pt>
                <c:pt idx="328">
                  <c:v>0.318</c:v>
                </c:pt>
                <c:pt idx="329">
                  <c:v>0.31900000000000001</c:v>
                </c:pt>
                <c:pt idx="330">
                  <c:v>0.32</c:v>
                </c:pt>
                <c:pt idx="331">
                  <c:v>0.32100000000000001</c:v>
                </c:pt>
                <c:pt idx="332">
                  <c:v>0.32200000000000001</c:v>
                </c:pt>
                <c:pt idx="333">
                  <c:v>0.32300000000000001</c:v>
                </c:pt>
                <c:pt idx="334">
                  <c:v>0.32400000000000001</c:v>
                </c:pt>
                <c:pt idx="335">
                  <c:v>0.32500000000000001</c:v>
                </c:pt>
                <c:pt idx="336">
                  <c:v>0.32600000000000001</c:v>
                </c:pt>
                <c:pt idx="337">
                  <c:v>0.32700000000000001</c:v>
                </c:pt>
                <c:pt idx="338">
                  <c:v>0.32800000000000001</c:v>
                </c:pt>
                <c:pt idx="339">
                  <c:v>0.32900000000000001</c:v>
                </c:pt>
                <c:pt idx="340">
                  <c:v>0.33</c:v>
                </c:pt>
                <c:pt idx="341">
                  <c:v>0.33100000000000002</c:v>
                </c:pt>
                <c:pt idx="342">
                  <c:v>0.33200000000000002</c:v>
                </c:pt>
                <c:pt idx="343">
                  <c:v>0.33300000000000002</c:v>
                </c:pt>
                <c:pt idx="344">
                  <c:v>0.33400000000000002</c:v>
                </c:pt>
                <c:pt idx="345">
                  <c:v>0.33500000000000002</c:v>
                </c:pt>
                <c:pt idx="346">
                  <c:v>0.33600000000000002</c:v>
                </c:pt>
                <c:pt idx="347">
                  <c:v>0.33700000000000002</c:v>
                </c:pt>
                <c:pt idx="348">
                  <c:v>0.33800000000000002</c:v>
                </c:pt>
                <c:pt idx="349">
                  <c:v>0.33900000000000002</c:v>
                </c:pt>
                <c:pt idx="350">
                  <c:v>0.34</c:v>
                </c:pt>
                <c:pt idx="351">
                  <c:v>0.34100000000000003</c:v>
                </c:pt>
                <c:pt idx="352">
                  <c:v>0.34200000000000003</c:v>
                </c:pt>
                <c:pt idx="353">
                  <c:v>0.34300000000000003</c:v>
                </c:pt>
                <c:pt idx="354">
                  <c:v>0.34399999999999997</c:v>
                </c:pt>
                <c:pt idx="355">
                  <c:v>0.34499999999999997</c:v>
                </c:pt>
                <c:pt idx="356">
                  <c:v>0.34599999999999997</c:v>
                </c:pt>
                <c:pt idx="357">
                  <c:v>0.34699999999999998</c:v>
                </c:pt>
                <c:pt idx="358">
                  <c:v>0.34799999999999998</c:v>
                </c:pt>
                <c:pt idx="359">
                  <c:v>0.34899999999999998</c:v>
                </c:pt>
                <c:pt idx="360">
                  <c:v>0.35</c:v>
                </c:pt>
                <c:pt idx="361">
                  <c:v>0.35099999999999998</c:v>
                </c:pt>
                <c:pt idx="362">
                  <c:v>0.35199999999999998</c:v>
                </c:pt>
                <c:pt idx="363">
                  <c:v>0.35299999999999998</c:v>
                </c:pt>
                <c:pt idx="364">
                  <c:v>0.35399999999999998</c:v>
                </c:pt>
                <c:pt idx="365">
                  <c:v>0.35499999999999998</c:v>
                </c:pt>
                <c:pt idx="366">
                  <c:v>0.35599999999999998</c:v>
                </c:pt>
                <c:pt idx="367">
                  <c:v>0.35699999999999998</c:v>
                </c:pt>
                <c:pt idx="368">
                  <c:v>0.35799999999999998</c:v>
                </c:pt>
                <c:pt idx="369">
                  <c:v>0.35899999999999999</c:v>
                </c:pt>
                <c:pt idx="370">
                  <c:v>0.36</c:v>
                </c:pt>
                <c:pt idx="371">
                  <c:v>0.36099999999999999</c:v>
                </c:pt>
                <c:pt idx="372">
                  <c:v>0.36199999999999999</c:v>
                </c:pt>
                <c:pt idx="373">
                  <c:v>0.36299999999999999</c:v>
                </c:pt>
                <c:pt idx="374">
                  <c:v>0.36399999999999999</c:v>
                </c:pt>
                <c:pt idx="375">
                  <c:v>0.36499999999999999</c:v>
                </c:pt>
                <c:pt idx="376">
                  <c:v>0.36599999999999999</c:v>
                </c:pt>
                <c:pt idx="377">
                  <c:v>0.36699999999999999</c:v>
                </c:pt>
                <c:pt idx="378">
                  <c:v>0.36799999999999999</c:v>
                </c:pt>
                <c:pt idx="379">
                  <c:v>0.36899999999999999</c:v>
                </c:pt>
                <c:pt idx="380">
                  <c:v>0.37</c:v>
                </c:pt>
                <c:pt idx="381">
                  <c:v>0.371</c:v>
                </c:pt>
                <c:pt idx="382">
                  <c:v>0.372</c:v>
                </c:pt>
                <c:pt idx="383">
                  <c:v>0.373</c:v>
                </c:pt>
                <c:pt idx="384">
                  <c:v>0.374</c:v>
                </c:pt>
                <c:pt idx="385">
                  <c:v>0.375</c:v>
                </c:pt>
                <c:pt idx="386">
                  <c:v>0.376</c:v>
                </c:pt>
                <c:pt idx="387">
                  <c:v>0.377</c:v>
                </c:pt>
                <c:pt idx="388">
                  <c:v>0.378</c:v>
                </c:pt>
                <c:pt idx="389">
                  <c:v>0.379</c:v>
                </c:pt>
                <c:pt idx="390">
                  <c:v>0.38</c:v>
                </c:pt>
                <c:pt idx="391">
                  <c:v>0.38100000000000001</c:v>
                </c:pt>
                <c:pt idx="392">
                  <c:v>0.38200000000000001</c:v>
                </c:pt>
                <c:pt idx="393">
                  <c:v>0.38300000000000001</c:v>
                </c:pt>
                <c:pt idx="394">
                  <c:v>0.38400000000000001</c:v>
                </c:pt>
                <c:pt idx="395">
                  <c:v>0.38500000000000001</c:v>
                </c:pt>
                <c:pt idx="396">
                  <c:v>0.38600000000000001</c:v>
                </c:pt>
                <c:pt idx="397">
                  <c:v>0.38700000000000001</c:v>
                </c:pt>
                <c:pt idx="398">
                  <c:v>0.38800000000000001</c:v>
                </c:pt>
                <c:pt idx="399">
                  <c:v>0.38900000000000001</c:v>
                </c:pt>
                <c:pt idx="400">
                  <c:v>0.39</c:v>
                </c:pt>
                <c:pt idx="401">
                  <c:v>0.39100000000000001</c:v>
                </c:pt>
                <c:pt idx="402">
                  <c:v>0.39200000000000002</c:v>
                </c:pt>
                <c:pt idx="403">
                  <c:v>0.39300000000000002</c:v>
                </c:pt>
                <c:pt idx="404">
                  <c:v>0.39400000000000002</c:v>
                </c:pt>
                <c:pt idx="405">
                  <c:v>0.39500000000000002</c:v>
                </c:pt>
                <c:pt idx="406">
                  <c:v>0.39600000000000002</c:v>
                </c:pt>
                <c:pt idx="407">
                  <c:v>0.39700000000000002</c:v>
                </c:pt>
                <c:pt idx="408">
                  <c:v>0.39800000000000002</c:v>
                </c:pt>
                <c:pt idx="409">
                  <c:v>0.39900000000000002</c:v>
                </c:pt>
                <c:pt idx="410">
                  <c:v>0.4</c:v>
                </c:pt>
                <c:pt idx="411">
                  <c:v>0.40100000000000002</c:v>
                </c:pt>
                <c:pt idx="412">
                  <c:v>0.40200000000000002</c:v>
                </c:pt>
                <c:pt idx="413">
                  <c:v>0.40300000000000002</c:v>
                </c:pt>
                <c:pt idx="414">
                  <c:v>0.40400000000000003</c:v>
                </c:pt>
                <c:pt idx="415">
                  <c:v>0.40500000000000003</c:v>
                </c:pt>
                <c:pt idx="416">
                  <c:v>0.40600000000000003</c:v>
                </c:pt>
                <c:pt idx="417">
                  <c:v>0.40699999999999997</c:v>
                </c:pt>
                <c:pt idx="418">
                  <c:v>0.40799999999999997</c:v>
                </c:pt>
                <c:pt idx="419">
                  <c:v>0.40899999999999997</c:v>
                </c:pt>
                <c:pt idx="420">
                  <c:v>0.41</c:v>
                </c:pt>
                <c:pt idx="421">
                  <c:v>0.41099999999999998</c:v>
                </c:pt>
                <c:pt idx="422">
                  <c:v>0.41199999999999998</c:v>
                </c:pt>
                <c:pt idx="423">
                  <c:v>0.41299999999999998</c:v>
                </c:pt>
                <c:pt idx="424">
                  <c:v>0.41399999999999998</c:v>
                </c:pt>
                <c:pt idx="425">
                  <c:v>0.41499999999999998</c:v>
                </c:pt>
                <c:pt idx="426">
                  <c:v>0.41599999999999998</c:v>
                </c:pt>
                <c:pt idx="427">
                  <c:v>0.41699999999999998</c:v>
                </c:pt>
                <c:pt idx="428">
                  <c:v>0.41799999999999998</c:v>
                </c:pt>
                <c:pt idx="429">
                  <c:v>0.41899999999999998</c:v>
                </c:pt>
                <c:pt idx="430">
                  <c:v>0.42</c:v>
                </c:pt>
                <c:pt idx="431">
                  <c:v>0.42099999999999999</c:v>
                </c:pt>
                <c:pt idx="432">
                  <c:v>0.42199999999999999</c:v>
                </c:pt>
                <c:pt idx="433">
                  <c:v>0.42299999999999999</c:v>
                </c:pt>
                <c:pt idx="434">
                  <c:v>0.42399999999999999</c:v>
                </c:pt>
                <c:pt idx="435">
                  <c:v>0.42499999999999999</c:v>
                </c:pt>
                <c:pt idx="436">
                  <c:v>0.42599999999999999</c:v>
                </c:pt>
                <c:pt idx="437">
                  <c:v>0.42699999999999999</c:v>
                </c:pt>
                <c:pt idx="438">
                  <c:v>0.42799999999999999</c:v>
                </c:pt>
                <c:pt idx="439">
                  <c:v>0.42899999999999999</c:v>
                </c:pt>
                <c:pt idx="440">
                  <c:v>0.43</c:v>
                </c:pt>
                <c:pt idx="441">
                  <c:v>0.43099999999999999</c:v>
                </c:pt>
                <c:pt idx="442">
                  <c:v>0.432</c:v>
                </c:pt>
                <c:pt idx="443">
                  <c:v>0.433</c:v>
                </c:pt>
                <c:pt idx="444">
                  <c:v>0.434</c:v>
                </c:pt>
                <c:pt idx="445">
                  <c:v>0.435</c:v>
                </c:pt>
                <c:pt idx="446">
                  <c:v>0.436</c:v>
                </c:pt>
                <c:pt idx="447">
                  <c:v>0.437</c:v>
                </c:pt>
                <c:pt idx="448">
                  <c:v>0.438</c:v>
                </c:pt>
                <c:pt idx="449">
                  <c:v>0.439</c:v>
                </c:pt>
                <c:pt idx="450">
                  <c:v>0.44</c:v>
                </c:pt>
                <c:pt idx="451">
                  <c:v>0.441</c:v>
                </c:pt>
                <c:pt idx="452">
                  <c:v>0.442</c:v>
                </c:pt>
                <c:pt idx="453">
                  <c:v>0.443</c:v>
                </c:pt>
                <c:pt idx="454">
                  <c:v>0.44400000000000001</c:v>
                </c:pt>
                <c:pt idx="455">
                  <c:v>0.44500000000000001</c:v>
                </c:pt>
                <c:pt idx="456">
                  <c:v>0.44600000000000001</c:v>
                </c:pt>
                <c:pt idx="457">
                  <c:v>0.44700000000000001</c:v>
                </c:pt>
                <c:pt idx="458">
                  <c:v>0.44800000000000001</c:v>
                </c:pt>
                <c:pt idx="459">
                  <c:v>0.44900000000000001</c:v>
                </c:pt>
                <c:pt idx="460">
                  <c:v>0.45</c:v>
                </c:pt>
                <c:pt idx="461">
                  <c:v>0.45100000000000001</c:v>
                </c:pt>
                <c:pt idx="462">
                  <c:v>0.45200000000000001</c:v>
                </c:pt>
                <c:pt idx="463">
                  <c:v>0.45300000000000001</c:v>
                </c:pt>
                <c:pt idx="464">
                  <c:v>0.45400000000000001</c:v>
                </c:pt>
                <c:pt idx="465">
                  <c:v>0.45500000000000002</c:v>
                </c:pt>
                <c:pt idx="466">
                  <c:v>0.45600000000000002</c:v>
                </c:pt>
                <c:pt idx="467">
                  <c:v>0.45700000000000002</c:v>
                </c:pt>
                <c:pt idx="468">
                  <c:v>0.45800000000000002</c:v>
                </c:pt>
                <c:pt idx="469">
                  <c:v>0.45900000000000002</c:v>
                </c:pt>
                <c:pt idx="470">
                  <c:v>0.46</c:v>
                </c:pt>
                <c:pt idx="471">
                  <c:v>0.46100000000000002</c:v>
                </c:pt>
                <c:pt idx="472">
                  <c:v>0.46200000000000002</c:v>
                </c:pt>
                <c:pt idx="473">
                  <c:v>0.46300000000000002</c:v>
                </c:pt>
                <c:pt idx="474">
                  <c:v>0.46400000000000002</c:v>
                </c:pt>
                <c:pt idx="475">
                  <c:v>0.46500000000000002</c:v>
                </c:pt>
                <c:pt idx="476">
                  <c:v>0.46600000000000003</c:v>
                </c:pt>
                <c:pt idx="477">
                  <c:v>0.46700000000000003</c:v>
                </c:pt>
                <c:pt idx="478">
                  <c:v>0.46800000000000003</c:v>
                </c:pt>
                <c:pt idx="479">
                  <c:v>0.46899999999999997</c:v>
                </c:pt>
                <c:pt idx="480">
                  <c:v>0.47</c:v>
                </c:pt>
                <c:pt idx="481">
                  <c:v>0.47099999999999997</c:v>
                </c:pt>
                <c:pt idx="482">
                  <c:v>0.47199999999999998</c:v>
                </c:pt>
                <c:pt idx="483">
                  <c:v>0.47299999999999998</c:v>
                </c:pt>
                <c:pt idx="484">
                  <c:v>0.47399999999999998</c:v>
                </c:pt>
                <c:pt idx="485">
                  <c:v>0.47499999999999998</c:v>
                </c:pt>
                <c:pt idx="486">
                  <c:v>0.47599999999999998</c:v>
                </c:pt>
                <c:pt idx="487">
                  <c:v>0.47699999999999998</c:v>
                </c:pt>
                <c:pt idx="488">
                  <c:v>0.47799999999999998</c:v>
                </c:pt>
                <c:pt idx="489">
                  <c:v>0.47899999999999998</c:v>
                </c:pt>
                <c:pt idx="490">
                  <c:v>0.48</c:v>
                </c:pt>
                <c:pt idx="491">
                  <c:v>0.48099999999999998</c:v>
                </c:pt>
                <c:pt idx="492">
                  <c:v>0.48199999999999998</c:v>
                </c:pt>
                <c:pt idx="493">
                  <c:v>0.48299999999999998</c:v>
                </c:pt>
                <c:pt idx="494">
                  <c:v>0.48399999999999999</c:v>
                </c:pt>
                <c:pt idx="495">
                  <c:v>0.48499999999999999</c:v>
                </c:pt>
                <c:pt idx="496">
                  <c:v>0.48599999999999999</c:v>
                </c:pt>
                <c:pt idx="497">
                  <c:v>0.48699999999999999</c:v>
                </c:pt>
                <c:pt idx="498">
                  <c:v>0.48799999999999999</c:v>
                </c:pt>
                <c:pt idx="499">
                  <c:v>0.48899999999999999</c:v>
                </c:pt>
                <c:pt idx="500">
                  <c:v>0.49</c:v>
                </c:pt>
                <c:pt idx="501">
                  <c:v>0.49099999999999999</c:v>
                </c:pt>
                <c:pt idx="502">
                  <c:v>0.49199999999999999</c:v>
                </c:pt>
                <c:pt idx="503">
                  <c:v>0.49299999999999999</c:v>
                </c:pt>
                <c:pt idx="504">
                  <c:v>0.49399999999999999</c:v>
                </c:pt>
                <c:pt idx="505">
                  <c:v>0.495</c:v>
                </c:pt>
                <c:pt idx="506">
                  <c:v>0.496</c:v>
                </c:pt>
                <c:pt idx="507">
                  <c:v>0.497</c:v>
                </c:pt>
                <c:pt idx="508">
                  <c:v>0.498</c:v>
                </c:pt>
                <c:pt idx="509">
                  <c:v>0.499</c:v>
                </c:pt>
                <c:pt idx="510">
                  <c:v>0.5</c:v>
                </c:pt>
                <c:pt idx="511">
                  <c:v>0.501</c:v>
                </c:pt>
                <c:pt idx="512">
                  <c:v>0.502</c:v>
                </c:pt>
                <c:pt idx="513">
                  <c:v>0.503</c:v>
                </c:pt>
                <c:pt idx="514">
                  <c:v>0.504</c:v>
                </c:pt>
                <c:pt idx="515">
                  <c:v>0.505</c:v>
                </c:pt>
                <c:pt idx="516">
                  <c:v>0.50600000000000001</c:v>
                </c:pt>
                <c:pt idx="517">
                  <c:v>0.50700000000000001</c:v>
                </c:pt>
                <c:pt idx="518">
                  <c:v>0.50800000000000001</c:v>
                </c:pt>
                <c:pt idx="519">
                  <c:v>0.50900000000000001</c:v>
                </c:pt>
                <c:pt idx="520">
                  <c:v>0.51</c:v>
                </c:pt>
                <c:pt idx="521">
                  <c:v>0.51100000000000001</c:v>
                </c:pt>
                <c:pt idx="522">
                  <c:v>0.51200000000000001</c:v>
                </c:pt>
                <c:pt idx="523">
                  <c:v>0.51300000000000001</c:v>
                </c:pt>
                <c:pt idx="524">
                  <c:v>0.51400000000000001</c:v>
                </c:pt>
                <c:pt idx="525">
                  <c:v>0.51500000000000001</c:v>
                </c:pt>
                <c:pt idx="526">
                  <c:v>0.51600000000000001</c:v>
                </c:pt>
                <c:pt idx="527">
                  <c:v>0.51700000000000002</c:v>
                </c:pt>
                <c:pt idx="528">
                  <c:v>0.51800000000000002</c:v>
                </c:pt>
                <c:pt idx="529">
                  <c:v>0.51900000000000002</c:v>
                </c:pt>
                <c:pt idx="530">
                  <c:v>0.52</c:v>
                </c:pt>
                <c:pt idx="531">
                  <c:v>0.52100000000000002</c:v>
                </c:pt>
                <c:pt idx="532">
                  <c:v>0.52200000000000002</c:v>
                </c:pt>
                <c:pt idx="533">
                  <c:v>0.52300000000000002</c:v>
                </c:pt>
                <c:pt idx="534">
                  <c:v>0.52400000000000002</c:v>
                </c:pt>
                <c:pt idx="535">
                  <c:v>0.52500000000000002</c:v>
                </c:pt>
                <c:pt idx="536">
                  <c:v>0.52600000000000002</c:v>
                </c:pt>
                <c:pt idx="537">
                  <c:v>0.52700000000000002</c:v>
                </c:pt>
                <c:pt idx="538">
                  <c:v>0.52800000000000002</c:v>
                </c:pt>
                <c:pt idx="539">
                  <c:v>0.52900000000000003</c:v>
                </c:pt>
                <c:pt idx="540">
                  <c:v>0.53</c:v>
                </c:pt>
                <c:pt idx="541">
                  <c:v>0.53100000000000003</c:v>
                </c:pt>
                <c:pt idx="542">
                  <c:v>0.53200000000000003</c:v>
                </c:pt>
                <c:pt idx="543">
                  <c:v>0.53300000000000003</c:v>
                </c:pt>
                <c:pt idx="544">
                  <c:v>0.53400000000000003</c:v>
                </c:pt>
                <c:pt idx="545">
                  <c:v>0.53500000000000003</c:v>
                </c:pt>
                <c:pt idx="546">
                  <c:v>0.53600000000000003</c:v>
                </c:pt>
                <c:pt idx="547">
                  <c:v>0.53700000000000003</c:v>
                </c:pt>
                <c:pt idx="548">
                  <c:v>0.53800000000000003</c:v>
                </c:pt>
                <c:pt idx="549">
                  <c:v>0.53900000000000003</c:v>
                </c:pt>
                <c:pt idx="550">
                  <c:v>0.54</c:v>
                </c:pt>
                <c:pt idx="551">
                  <c:v>0.54100000000000004</c:v>
                </c:pt>
                <c:pt idx="552">
                  <c:v>0.54200000000000004</c:v>
                </c:pt>
                <c:pt idx="553">
                  <c:v>0.54300000000000004</c:v>
                </c:pt>
                <c:pt idx="554">
                  <c:v>0.54400000000000004</c:v>
                </c:pt>
                <c:pt idx="555">
                  <c:v>0.54500000000000004</c:v>
                </c:pt>
                <c:pt idx="556">
                  <c:v>0.54600000000000004</c:v>
                </c:pt>
                <c:pt idx="557">
                  <c:v>0.54700000000000004</c:v>
                </c:pt>
                <c:pt idx="558">
                  <c:v>0.54800000000000004</c:v>
                </c:pt>
                <c:pt idx="559">
                  <c:v>0.54900000000000004</c:v>
                </c:pt>
                <c:pt idx="560">
                  <c:v>0.55000000000000004</c:v>
                </c:pt>
                <c:pt idx="561">
                  <c:v>0.55100000000000005</c:v>
                </c:pt>
                <c:pt idx="562">
                  <c:v>0.55200000000000005</c:v>
                </c:pt>
                <c:pt idx="563">
                  <c:v>0.55300000000000005</c:v>
                </c:pt>
                <c:pt idx="564">
                  <c:v>0.55400000000000005</c:v>
                </c:pt>
                <c:pt idx="565">
                  <c:v>0.55500000000000005</c:v>
                </c:pt>
                <c:pt idx="566">
                  <c:v>0.55600000000000005</c:v>
                </c:pt>
                <c:pt idx="567">
                  <c:v>0.55700000000000005</c:v>
                </c:pt>
                <c:pt idx="568">
                  <c:v>0.55800000000000005</c:v>
                </c:pt>
                <c:pt idx="569">
                  <c:v>0.55900000000000005</c:v>
                </c:pt>
                <c:pt idx="570">
                  <c:v>0.56000000000000005</c:v>
                </c:pt>
                <c:pt idx="571">
                  <c:v>0.56100000000000005</c:v>
                </c:pt>
                <c:pt idx="572">
                  <c:v>0.56200000000000006</c:v>
                </c:pt>
                <c:pt idx="573">
                  <c:v>0.56299999999999994</c:v>
                </c:pt>
                <c:pt idx="574">
                  <c:v>0.56399999999999995</c:v>
                </c:pt>
                <c:pt idx="575">
                  <c:v>0.56499999999999995</c:v>
                </c:pt>
                <c:pt idx="576">
                  <c:v>0.56599999999999995</c:v>
                </c:pt>
                <c:pt idx="577">
                  <c:v>0.56699999999999995</c:v>
                </c:pt>
                <c:pt idx="578">
                  <c:v>0.56799999999999995</c:v>
                </c:pt>
                <c:pt idx="579">
                  <c:v>0.56899999999999995</c:v>
                </c:pt>
                <c:pt idx="580">
                  <c:v>0.56999999999999995</c:v>
                </c:pt>
                <c:pt idx="581">
                  <c:v>0.57099999999999995</c:v>
                </c:pt>
                <c:pt idx="582">
                  <c:v>0.57199999999999995</c:v>
                </c:pt>
                <c:pt idx="583">
                  <c:v>0.57299999999999995</c:v>
                </c:pt>
                <c:pt idx="584">
                  <c:v>0.57399999999999995</c:v>
                </c:pt>
                <c:pt idx="585">
                  <c:v>0.57499999999999996</c:v>
                </c:pt>
                <c:pt idx="586">
                  <c:v>0.57599999999999996</c:v>
                </c:pt>
                <c:pt idx="587">
                  <c:v>0.57699999999999996</c:v>
                </c:pt>
                <c:pt idx="588">
                  <c:v>0.57799999999999996</c:v>
                </c:pt>
                <c:pt idx="589">
                  <c:v>0.57899999999999996</c:v>
                </c:pt>
                <c:pt idx="590">
                  <c:v>0.57999999999999996</c:v>
                </c:pt>
                <c:pt idx="591">
                  <c:v>0.58099999999999996</c:v>
                </c:pt>
                <c:pt idx="592">
                  <c:v>0.58199999999999996</c:v>
                </c:pt>
                <c:pt idx="593">
                  <c:v>0.58299999999999996</c:v>
                </c:pt>
                <c:pt idx="594">
                  <c:v>0.58399999999999996</c:v>
                </c:pt>
                <c:pt idx="595">
                  <c:v>0.58499999999999996</c:v>
                </c:pt>
                <c:pt idx="596">
                  <c:v>0.58599999999999997</c:v>
                </c:pt>
                <c:pt idx="597">
                  <c:v>0.58699999999999997</c:v>
                </c:pt>
                <c:pt idx="598">
                  <c:v>0.58799999999999997</c:v>
                </c:pt>
                <c:pt idx="599">
                  <c:v>0.58899999999999997</c:v>
                </c:pt>
                <c:pt idx="600">
                  <c:v>0.59</c:v>
                </c:pt>
                <c:pt idx="601">
                  <c:v>0.59099999999999997</c:v>
                </c:pt>
                <c:pt idx="602">
                  <c:v>0.59199999999999997</c:v>
                </c:pt>
                <c:pt idx="603">
                  <c:v>0.59299999999999997</c:v>
                </c:pt>
                <c:pt idx="604">
                  <c:v>0.59399999999999997</c:v>
                </c:pt>
                <c:pt idx="605">
                  <c:v>0.59499999999999997</c:v>
                </c:pt>
                <c:pt idx="606">
                  <c:v>0.59599999999999997</c:v>
                </c:pt>
                <c:pt idx="607">
                  <c:v>0.59699999999999998</c:v>
                </c:pt>
                <c:pt idx="608">
                  <c:v>0.59799999999999998</c:v>
                </c:pt>
                <c:pt idx="609">
                  <c:v>0.59899999999999998</c:v>
                </c:pt>
                <c:pt idx="610">
                  <c:v>0.6</c:v>
                </c:pt>
                <c:pt idx="611">
                  <c:v>0.60099999999999998</c:v>
                </c:pt>
                <c:pt idx="612">
                  <c:v>0.60199999999999998</c:v>
                </c:pt>
                <c:pt idx="613">
                  <c:v>0.60299999999999998</c:v>
                </c:pt>
                <c:pt idx="614">
                  <c:v>0.60399999999999998</c:v>
                </c:pt>
                <c:pt idx="615">
                  <c:v>0.60499999999999998</c:v>
                </c:pt>
                <c:pt idx="616">
                  <c:v>0.60599999999999998</c:v>
                </c:pt>
                <c:pt idx="617">
                  <c:v>0.60699999999999998</c:v>
                </c:pt>
                <c:pt idx="618">
                  <c:v>0.60799999999999998</c:v>
                </c:pt>
                <c:pt idx="619">
                  <c:v>0.60899999999999999</c:v>
                </c:pt>
                <c:pt idx="620">
                  <c:v>0.61</c:v>
                </c:pt>
                <c:pt idx="621">
                  <c:v>0.61099999999999999</c:v>
                </c:pt>
                <c:pt idx="622">
                  <c:v>0.61199999999999999</c:v>
                </c:pt>
                <c:pt idx="623">
                  <c:v>0.61299999999999999</c:v>
                </c:pt>
                <c:pt idx="624">
                  <c:v>0.61399999999999999</c:v>
                </c:pt>
                <c:pt idx="625">
                  <c:v>0.61499999999999999</c:v>
                </c:pt>
                <c:pt idx="626">
                  <c:v>0.61599999999999999</c:v>
                </c:pt>
                <c:pt idx="627">
                  <c:v>0.61699999999999999</c:v>
                </c:pt>
                <c:pt idx="628">
                  <c:v>0.61799999999999999</c:v>
                </c:pt>
                <c:pt idx="629">
                  <c:v>0.61899999999999999</c:v>
                </c:pt>
                <c:pt idx="630">
                  <c:v>0.62</c:v>
                </c:pt>
                <c:pt idx="631">
                  <c:v>0.621</c:v>
                </c:pt>
                <c:pt idx="632">
                  <c:v>0.622</c:v>
                </c:pt>
                <c:pt idx="633">
                  <c:v>0.623</c:v>
                </c:pt>
                <c:pt idx="634">
                  <c:v>0.624</c:v>
                </c:pt>
                <c:pt idx="635">
                  <c:v>0.625</c:v>
                </c:pt>
                <c:pt idx="636">
                  <c:v>0.626</c:v>
                </c:pt>
                <c:pt idx="637">
                  <c:v>0.627</c:v>
                </c:pt>
                <c:pt idx="638">
                  <c:v>0.628</c:v>
                </c:pt>
                <c:pt idx="639">
                  <c:v>0.629</c:v>
                </c:pt>
                <c:pt idx="640">
                  <c:v>0.63</c:v>
                </c:pt>
                <c:pt idx="641">
                  <c:v>0.63100000000000001</c:v>
                </c:pt>
                <c:pt idx="642">
                  <c:v>0.63200000000000001</c:v>
                </c:pt>
                <c:pt idx="643">
                  <c:v>0.63300000000000001</c:v>
                </c:pt>
                <c:pt idx="644">
                  <c:v>0.63400000000000001</c:v>
                </c:pt>
                <c:pt idx="645">
                  <c:v>0.63500000000000001</c:v>
                </c:pt>
                <c:pt idx="646">
                  <c:v>0.63600000000000001</c:v>
                </c:pt>
                <c:pt idx="647">
                  <c:v>0.63700000000000001</c:v>
                </c:pt>
                <c:pt idx="648">
                  <c:v>0.63800000000000001</c:v>
                </c:pt>
                <c:pt idx="649">
                  <c:v>0.63900000000000001</c:v>
                </c:pt>
                <c:pt idx="650">
                  <c:v>0.64</c:v>
                </c:pt>
                <c:pt idx="651">
                  <c:v>0.64100000000000001</c:v>
                </c:pt>
                <c:pt idx="652">
                  <c:v>0.64200000000000002</c:v>
                </c:pt>
                <c:pt idx="653">
                  <c:v>0.64300000000000002</c:v>
                </c:pt>
                <c:pt idx="654">
                  <c:v>0.64400000000000002</c:v>
                </c:pt>
                <c:pt idx="655">
                  <c:v>0.64500000000000002</c:v>
                </c:pt>
                <c:pt idx="656">
                  <c:v>0.64600000000000002</c:v>
                </c:pt>
                <c:pt idx="657">
                  <c:v>0.64700000000000002</c:v>
                </c:pt>
                <c:pt idx="658">
                  <c:v>0.64800000000000002</c:v>
                </c:pt>
                <c:pt idx="659">
                  <c:v>0.64900000000000002</c:v>
                </c:pt>
                <c:pt idx="660">
                  <c:v>0.65</c:v>
                </c:pt>
                <c:pt idx="661">
                  <c:v>0.65100000000000002</c:v>
                </c:pt>
                <c:pt idx="662">
                  <c:v>0.65200000000000002</c:v>
                </c:pt>
                <c:pt idx="663">
                  <c:v>0.65300000000000002</c:v>
                </c:pt>
                <c:pt idx="664">
                  <c:v>0.65400000000000003</c:v>
                </c:pt>
                <c:pt idx="665">
                  <c:v>0.65500000000000003</c:v>
                </c:pt>
                <c:pt idx="666">
                  <c:v>0.65600000000000003</c:v>
                </c:pt>
                <c:pt idx="667">
                  <c:v>0.65700000000000003</c:v>
                </c:pt>
                <c:pt idx="668">
                  <c:v>0.65800000000000003</c:v>
                </c:pt>
                <c:pt idx="669">
                  <c:v>0.65900000000000003</c:v>
                </c:pt>
                <c:pt idx="670">
                  <c:v>0.66</c:v>
                </c:pt>
                <c:pt idx="671">
                  <c:v>0.66100000000000003</c:v>
                </c:pt>
                <c:pt idx="672">
                  <c:v>0.66200000000000003</c:v>
                </c:pt>
                <c:pt idx="673">
                  <c:v>0.66300000000000003</c:v>
                </c:pt>
                <c:pt idx="674">
                  <c:v>0.66400000000000003</c:v>
                </c:pt>
                <c:pt idx="675">
                  <c:v>0.66500000000000004</c:v>
                </c:pt>
                <c:pt idx="676">
                  <c:v>0.66600000000000004</c:v>
                </c:pt>
                <c:pt idx="677">
                  <c:v>0.66700000000000004</c:v>
                </c:pt>
                <c:pt idx="678">
                  <c:v>0.66800000000000004</c:v>
                </c:pt>
                <c:pt idx="679">
                  <c:v>0.66900000000000004</c:v>
                </c:pt>
                <c:pt idx="680">
                  <c:v>0.67</c:v>
                </c:pt>
                <c:pt idx="681">
                  <c:v>0.67100000000000004</c:v>
                </c:pt>
                <c:pt idx="682">
                  <c:v>0.67200000000000004</c:v>
                </c:pt>
                <c:pt idx="683">
                  <c:v>0.67300000000000004</c:v>
                </c:pt>
                <c:pt idx="684">
                  <c:v>0.67400000000000004</c:v>
                </c:pt>
                <c:pt idx="685">
                  <c:v>0.67500000000000004</c:v>
                </c:pt>
                <c:pt idx="686">
                  <c:v>0.67600000000000005</c:v>
                </c:pt>
                <c:pt idx="687">
                  <c:v>0.67700000000000005</c:v>
                </c:pt>
                <c:pt idx="688">
                  <c:v>0.67800000000000005</c:v>
                </c:pt>
                <c:pt idx="689">
                  <c:v>0.67900000000000005</c:v>
                </c:pt>
                <c:pt idx="690">
                  <c:v>0.68</c:v>
                </c:pt>
                <c:pt idx="691">
                  <c:v>0.68100000000000005</c:v>
                </c:pt>
                <c:pt idx="692">
                  <c:v>0.68200000000000005</c:v>
                </c:pt>
                <c:pt idx="693">
                  <c:v>0.68300000000000005</c:v>
                </c:pt>
                <c:pt idx="694">
                  <c:v>0.68400000000000005</c:v>
                </c:pt>
                <c:pt idx="695">
                  <c:v>0.68500000000000005</c:v>
                </c:pt>
                <c:pt idx="696">
                  <c:v>0.68600000000000005</c:v>
                </c:pt>
                <c:pt idx="697">
                  <c:v>0.68700000000000006</c:v>
                </c:pt>
                <c:pt idx="698">
                  <c:v>0.68799999999999994</c:v>
                </c:pt>
                <c:pt idx="699">
                  <c:v>0.68899999999999995</c:v>
                </c:pt>
                <c:pt idx="700">
                  <c:v>0.69</c:v>
                </c:pt>
                <c:pt idx="701">
                  <c:v>0.69099999999999995</c:v>
                </c:pt>
                <c:pt idx="702">
                  <c:v>0.69199999999999995</c:v>
                </c:pt>
                <c:pt idx="703">
                  <c:v>0.69299999999999995</c:v>
                </c:pt>
                <c:pt idx="704">
                  <c:v>0.69399999999999995</c:v>
                </c:pt>
                <c:pt idx="705">
                  <c:v>0.69499999999999995</c:v>
                </c:pt>
                <c:pt idx="706">
                  <c:v>0.69599999999999995</c:v>
                </c:pt>
                <c:pt idx="707">
                  <c:v>0.69699999999999995</c:v>
                </c:pt>
                <c:pt idx="708">
                  <c:v>0.69799999999999995</c:v>
                </c:pt>
                <c:pt idx="709">
                  <c:v>0.69899999999999995</c:v>
                </c:pt>
                <c:pt idx="710">
                  <c:v>0.7</c:v>
                </c:pt>
                <c:pt idx="711">
                  <c:v>0.70099999999999996</c:v>
                </c:pt>
                <c:pt idx="712">
                  <c:v>0.70199999999999996</c:v>
                </c:pt>
                <c:pt idx="713">
                  <c:v>0.70299999999999996</c:v>
                </c:pt>
                <c:pt idx="714">
                  <c:v>0.70399999999999996</c:v>
                </c:pt>
                <c:pt idx="715">
                  <c:v>0.70499999999999996</c:v>
                </c:pt>
                <c:pt idx="716">
                  <c:v>0.70599999999999996</c:v>
                </c:pt>
                <c:pt idx="717">
                  <c:v>0.70699999999999996</c:v>
                </c:pt>
                <c:pt idx="718">
                  <c:v>0.70799999999999996</c:v>
                </c:pt>
                <c:pt idx="719">
                  <c:v>0.70899999999999996</c:v>
                </c:pt>
                <c:pt idx="720">
                  <c:v>0.71</c:v>
                </c:pt>
                <c:pt idx="721">
                  <c:v>0.71099999999999997</c:v>
                </c:pt>
                <c:pt idx="722">
                  <c:v>0.71199999999999997</c:v>
                </c:pt>
                <c:pt idx="723">
                  <c:v>0.71299999999999997</c:v>
                </c:pt>
                <c:pt idx="724">
                  <c:v>0.71399999999999997</c:v>
                </c:pt>
                <c:pt idx="725">
                  <c:v>0.71499999999999997</c:v>
                </c:pt>
                <c:pt idx="726">
                  <c:v>0.71599999999999997</c:v>
                </c:pt>
                <c:pt idx="727">
                  <c:v>0.71699999999999997</c:v>
                </c:pt>
                <c:pt idx="728">
                  <c:v>0.71799999999999997</c:v>
                </c:pt>
                <c:pt idx="729">
                  <c:v>0.71899999999999997</c:v>
                </c:pt>
                <c:pt idx="730">
                  <c:v>0.72</c:v>
                </c:pt>
                <c:pt idx="731">
                  <c:v>0.72099999999999997</c:v>
                </c:pt>
                <c:pt idx="732">
                  <c:v>0.72199999999999998</c:v>
                </c:pt>
                <c:pt idx="733">
                  <c:v>0.72299999999999998</c:v>
                </c:pt>
                <c:pt idx="734">
                  <c:v>0.72399999999999998</c:v>
                </c:pt>
                <c:pt idx="735">
                  <c:v>0.72499999999999998</c:v>
                </c:pt>
                <c:pt idx="736">
                  <c:v>0.72599999999999998</c:v>
                </c:pt>
                <c:pt idx="737">
                  <c:v>0.72699999999999998</c:v>
                </c:pt>
                <c:pt idx="738">
                  <c:v>0.72799999999999998</c:v>
                </c:pt>
                <c:pt idx="739">
                  <c:v>0.72899999999999998</c:v>
                </c:pt>
                <c:pt idx="740">
                  <c:v>0.73</c:v>
                </c:pt>
                <c:pt idx="741">
                  <c:v>0.73099999999999998</c:v>
                </c:pt>
                <c:pt idx="742">
                  <c:v>0.73199999999999998</c:v>
                </c:pt>
                <c:pt idx="743">
                  <c:v>0.73299999999999998</c:v>
                </c:pt>
                <c:pt idx="744">
                  <c:v>0.73399999999999999</c:v>
                </c:pt>
                <c:pt idx="745">
                  <c:v>0.73499999999999999</c:v>
                </c:pt>
                <c:pt idx="746">
                  <c:v>0.73599999999999999</c:v>
                </c:pt>
                <c:pt idx="747">
                  <c:v>0.73699999999999999</c:v>
                </c:pt>
                <c:pt idx="748">
                  <c:v>0.73799999999999999</c:v>
                </c:pt>
                <c:pt idx="749">
                  <c:v>0.73899999999999999</c:v>
                </c:pt>
                <c:pt idx="750">
                  <c:v>0.74</c:v>
                </c:pt>
                <c:pt idx="751">
                  <c:v>0.74099999999999999</c:v>
                </c:pt>
                <c:pt idx="752">
                  <c:v>0.74199999999999999</c:v>
                </c:pt>
                <c:pt idx="753">
                  <c:v>0.74299999999999999</c:v>
                </c:pt>
                <c:pt idx="754">
                  <c:v>0.74399999999999999</c:v>
                </c:pt>
                <c:pt idx="755">
                  <c:v>0.745</c:v>
                </c:pt>
                <c:pt idx="756">
                  <c:v>0.746</c:v>
                </c:pt>
                <c:pt idx="757">
                  <c:v>0.747</c:v>
                </c:pt>
                <c:pt idx="758">
                  <c:v>0.748</c:v>
                </c:pt>
                <c:pt idx="759">
                  <c:v>0.749</c:v>
                </c:pt>
                <c:pt idx="760">
                  <c:v>0.75</c:v>
                </c:pt>
                <c:pt idx="761">
                  <c:v>0.751</c:v>
                </c:pt>
                <c:pt idx="762">
                  <c:v>0.752</c:v>
                </c:pt>
                <c:pt idx="763">
                  <c:v>0.753</c:v>
                </c:pt>
                <c:pt idx="764">
                  <c:v>0.754</c:v>
                </c:pt>
                <c:pt idx="765">
                  <c:v>0.755</c:v>
                </c:pt>
                <c:pt idx="766">
                  <c:v>0.75600000000000001</c:v>
                </c:pt>
                <c:pt idx="767">
                  <c:v>0.75700000000000001</c:v>
                </c:pt>
                <c:pt idx="768">
                  <c:v>0.75800000000000001</c:v>
                </c:pt>
                <c:pt idx="769">
                  <c:v>0.75900000000000001</c:v>
                </c:pt>
                <c:pt idx="770">
                  <c:v>0.76</c:v>
                </c:pt>
                <c:pt idx="771">
                  <c:v>0.76100000000000001</c:v>
                </c:pt>
                <c:pt idx="772">
                  <c:v>0.76200000000000001</c:v>
                </c:pt>
                <c:pt idx="773">
                  <c:v>0.76300000000000001</c:v>
                </c:pt>
                <c:pt idx="774">
                  <c:v>0.76400000000000001</c:v>
                </c:pt>
                <c:pt idx="775">
                  <c:v>0.76500000000000001</c:v>
                </c:pt>
                <c:pt idx="776">
                  <c:v>0.76600000000000001</c:v>
                </c:pt>
                <c:pt idx="777">
                  <c:v>0.76700000000000002</c:v>
                </c:pt>
                <c:pt idx="778">
                  <c:v>0.76800000000000002</c:v>
                </c:pt>
                <c:pt idx="779">
                  <c:v>0.76900000000000002</c:v>
                </c:pt>
                <c:pt idx="780">
                  <c:v>0.77</c:v>
                </c:pt>
                <c:pt idx="781">
                  <c:v>0.77100000000000002</c:v>
                </c:pt>
                <c:pt idx="782">
                  <c:v>0.77200000000000002</c:v>
                </c:pt>
                <c:pt idx="783">
                  <c:v>0.77300000000000002</c:v>
                </c:pt>
                <c:pt idx="784">
                  <c:v>0.77400000000000002</c:v>
                </c:pt>
                <c:pt idx="785">
                  <c:v>0.77500000000000002</c:v>
                </c:pt>
                <c:pt idx="786">
                  <c:v>0.77600000000000002</c:v>
                </c:pt>
                <c:pt idx="787">
                  <c:v>0.77700000000000002</c:v>
                </c:pt>
                <c:pt idx="788">
                  <c:v>0.77800000000000002</c:v>
                </c:pt>
                <c:pt idx="789">
                  <c:v>0.77900000000000003</c:v>
                </c:pt>
                <c:pt idx="790">
                  <c:v>0.78</c:v>
                </c:pt>
                <c:pt idx="791">
                  <c:v>0.78100000000000003</c:v>
                </c:pt>
                <c:pt idx="792">
                  <c:v>0.78200000000000003</c:v>
                </c:pt>
                <c:pt idx="793">
                  <c:v>0.78300000000000003</c:v>
                </c:pt>
                <c:pt idx="794">
                  <c:v>0.78400000000000003</c:v>
                </c:pt>
                <c:pt idx="795">
                  <c:v>0.78500000000000003</c:v>
                </c:pt>
                <c:pt idx="796">
                  <c:v>0.78600000000000003</c:v>
                </c:pt>
                <c:pt idx="797">
                  <c:v>0.78700000000000003</c:v>
                </c:pt>
                <c:pt idx="798">
                  <c:v>0.78800000000000003</c:v>
                </c:pt>
                <c:pt idx="799">
                  <c:v>0.78900000000000003</c:v>
                </c:pt>
                <c:pt idx="800">
                  <c:v>0.79</c:v>
                </c:pt>
                <c:pt idx="801">
                  <c:v>0.79100000000000004</c:v>
                </c:pt>
                <c:pt idx="802">
                  <c:v>0.79200000000000004</c:v>
                </c:pt>
                <c:pt idx="803">
                  <c:v>0.79300000000000004</c:v>
                </c:pt>
                <c:pt idx="804">
                  <c:v>0.79400000000000004</c:v>
                </c:pt>
                <c:pt idx="805">
                  <c:v>0.79500000000000004</c:v>
                </c:pt>
                <c:pt idx="806">
                  <c:v>0.79600000000000004</c:v>
                </c:pt>
                <c:pt idx="807">
                  <c:v>0.79700000000000004</c:v>
                </c:pt>
                <c:pt idx="808">
                  <c:v>0.79800000000000004</c:v>
                </c:pt>
                <c:pt idx="809">
                  <c:v>0.79900000000000004</c:v>
                </c:pt>
                <c:pt idx="810">
                  <c:v>0.8</c:v>
                </c:pt>
                <c:pt idx="811">
                  <c:v>0.80100000000000005</c:v>
                </c:pt>
                <c:pt idx="812">
                  <c:v>0.80200000000000005</c:v>
                </c:pt>
                <c:pt idx="813">
                  <c:v>0.80300000000000005</c:v>
                </c:pt>
                <c:pt idx="814">
                  <c:v>0.80400000000000005</c:v>
                </c:pt>
                <c:pt idx="815">
                  <c:v>0.80500000000000005</c:v>
                </c:pt>
                <c:pt idx="816">
                  <c:v>0.80600000000000005</c:v>
                </c:pt>
                <c:pt idx="817">
                  <c:v>0.80700000000000005</c:v>
                </c:pt>
                <c:pt idx="818">
                  <c:v>0.80800000000000005</c:v>
                </c:pt>
                <c:pt idx="819">
                  <c:v>0.80900000000000005</c:v>
                </c:pt>
                <c:pt idx="820">
                  <c:v>0.81</c:v>
                </c:pt>
                <c:pt idx="821">
                  <c:v>0.81100000000000005</c:v>
                </c:pt>
                <c:pt idx="822">
                  <c:v>0.81200000000000006</c:v>
                </c:pt>
                <c:pt idx="823">
                  <c:v>0.81299999999999994</c:v>
                </c:pt>
                <c:pt idx="824">
                  <c:v>0.81399999999999995</c:v>
                </c:pt>
                <c:pt idx="825">
                  <c:v>0.81499999999999995</c:v>
                </c:pt>
                <c:pt idx="826">
                  <c:v>0.81599999999999995</c:v>
                </c:pt>
                <c:pt idx="827">
                  <c:v>0.81699999999999995</c:v>
                </c:pt>
                <c:pt idx="828">
                  <c:v>0.81799999999999995</c:v>
                </c:pt>
                <c:pt idx="829">
                  <c:v>0.81899999999999995</c:v>
                </c:pt>
                <c:pt idx="830">
                  <c:v>0.82</c:v>
                </c:pt>
                <c:pt idx="831">
                  <c:v>0.82099999999999995</c:v>
                </c:pt>
                <c:pt idx="832">
                  <c:v>0.82199999999999995</c:v>
                </c:pt>
                <c:pt idx="833">
                  <c:v>0.82299999999999995</c:v>
                </c:pt>
                <c:pt idx="834">
                  <c:v>0.82399999999999995</c:v>
                </c:pt>
                <c:pt idx="835">
                  <c:v>0.82499999999999996</c:v>
                </c:pt>
                <c:pt idx="836">
                  <c:v>0.82599999999999996</c:v>
                </c:pt>
                <c:pt idx="837">
                  <c:v>0.82699999999999996</c:v>
                </c:pt>
                <c:pt idx="838">
                  <c:v>0.82799999999999996</c:v>
                </c:pt>
                <c:pt idx="839">
                  <c:v>0.82899999999999996</c:v>
                </c:pt>
                <c:pt idx="840">
                  <c:v>0.83</c:v>
                </c:pt>
                <c:pt idx="841">
                  <c:v>0.83099999999999996</c:v>
                </c:pt>
                <c:pt idx="842">
                  <c:v>0.83199999999999996</c:v>
                </c:pt>
                <c:pt idx="843">
                  <c:v>0.83299999999999996</c:v>
                </c:pt>
                <c:pt idx="844">
                  <c:v>0.83399999999999996</c:v>
                </c:pt>
                <c:pt idx="845">
                  <c:v>0.83499999999999996</c:v>
                </c:pt>
                <c:pt idx="846">
                  <c:v>0.83599999999999997</c:v>
                </c:pt>
                <c:pt idx="847">
                  <c:v>0.83699999999999997</c:v>
                </c:pt>
                <c:pt idx="848">
                  <c:v>0.83799999999999997</c:v>
                </c:pt>
                <c:pt idx="849">
                  <c:v>0.83899999999999997</c:v>
                </c:pt>
                <c:pt idx="850">
                  <c:v>0.84</c:v>
                </c:pt>
                <c:pt idx="851">
                  <c:v>0.84099999999999997</c:v>
                </c:pt>
                <c:pt idx="852">
                  <c:v>0.84199999999999997</c:v>
                </c:pt>
                <c:pt idx="853">
                  <c:v>0.84299999999999997</c:v>
                </c:pt>
                <c:pt idx="854">
                  <c:v>0.84399999999999997</c:v>
                </c:pt>
                <c:pt idx="855">
                  <c:v>0.84499999999999997</c:v>
                </c:pt>
                <c:pt idx="856">
                  <c:v>0.84599999999999997</c:v>
                </c:pt>
                <c:pt idx="857">
                  <c:v>0.84699999999999998</c:v>
                </c:pt>
                <c:pt idx="858">
                  <c:v>0.84799999999999998</c:v>
                </c:pt>
                <c:pt idx="859">
                  <c:v>0.84899999999999998</c:v>
                </c:pt>
                <c:pt idx="860">
                  <c:v>0.85</c:v>
                </c:pt>
                <c:pt idx="861">
                  <c:v>0.85099999999999998</c:v>
                </c:pt>
                <c:pt idx="862">
                  <c:v>0.85199999999999998</c:v>
                </c:pt>
                <c:pt idx="863">
                  <c:v>0.85299999999999998</c:v>
                </c:pt>
                <c:pt idx="864">
                  <c:v>0.85399999999999998</c:v>
                </c:pt>
                <c:pt idx="865">
                  <c:v>0.85499999999999998</c:v>
                </c:pt>
                <c:pt idx="866">
                  <c:v>0.85599999999999998</c:v>
                </c:pt>
                <c:pt idx="867">
                  <c:v>0.85699999999999998</c:v>
                </c:pt>
                <c:pt idx="868">
                  <c:v>0.85799999999999998</c:v>
                </c:pt>
                <c:pt idx="869">
                  <c:v>0.85899999999999999</c:v>
                </c:pt>
                <c:pt idx="870">
                  <c:v>0.86</c:v>
                </c:pt>
                <c:pt idx="871">
                  <c:v>0.86099999999999999</c:v>
                </c:pt>
                <c:pt idx="872">
                  <c:v>0.86199999999999999</c:v>
                </c:pt>
                <c:pt idx="873">
                  <c:v>0.86299999999999999</c:v>
                </c:pt>
                <c:pt idx="874">
                  <c:v>0.86399999999999999</c:v>
                </c:pt>
                <c:pt idx="875">
                  <c:v>0.86499999999999999</c:v>
                </c:pt>
                <c:pt idx="876">
                  <c:v>0.86599999999999999</c:v>
                </c:pt>
                <c:pt idx="877">
                  <c:v>0.86699999999999999</c:v>
                </c:pt>
                <c:pt idx="878">
                  <c:v>0.86799999999999999</c:v>
                </c:pt>
                <c:pt idx="879">
                  <c:v>0.86899999999999999</c:v>
                </c:pt>
                <c:pt idx="880">
                  <c:v>0.87</c:v>
                </c:pt>
                <c:pt idx="881">
                  <c:v>0.871</c:v>
                </c:pt>
                <c:pt idx="882">
                  <c:v>0.872</c:v>
                </c:pt>
                <c:pt idx="883">
                  <c:v>0.873</c:v>
                </c:pt>
                <c:pt idx="884">
                  <c:v>0.874</c:v>
                </c:pt>
                <c:pt idx="885">
                  <c:v>0.875</c:v>
                </c:pt>
                <c:pt idx="886">
                  <c:v>0.876</c:v>
                </c:pt>
                <c:pt idx="887">
                  <c:v>0.877</c:v>
                </c:pt>
                <c:pt idx="888">
                  <c:v>0.878</c:v>
                </c:pt>
                <c:pt idx="889">
                  <c:v>0.879</c:v>
                </c:pt>
                <c:pt idx="890">
                  <c:v>0.88</c:v>
                </c:pt>
                <c:pt idx="891">
                  <c:v>0.88100000000000001</c:v>
                </c:pt>
                <c:pt idx="892">
                  <c:v>0.88200000000000001</c:v>
                </c:pt>
                <c:pt idx="893">
                  <c:v>0.88300000000000001</c:v>
                </c:pt>
                <c:pt idx="894">
                  <c:v>0.88400000000000001</c:v>
                </c:pt>
                <c:pt idx="895">
                  <c:v>0.88500000000000001</c:v>
                </c:pt>
                <c:pt idx="896">
                  <c:v>0.88600000000000001</c:v>
                </c:pt>
                <c:pt idx="897">
                  <c:v>0.88700000000000001</c:v>
                </c:pt>
                <c:pt idx="898">
                  <c:v>0.88800000000000001</c:v>
                </c:pt>
                <c:pt idx="899">
                  <c:v>0.88900000000000001</c:v>
                </c:pt>
                <c:pt idx="900">
                  <c:v>0.89</c:v>
                </c:pt>
                <c:pt idx="901">
                  <c:v>0.89100000000000001</c:v>
                </c:pt>
                <c:pt idx="902">
                  <c:v>0.89200000000000002</c:v>
                </c:pt>
                <c:pt idx="903">
                  <c:v>0.89300000000000002</c:v>
                </c:pt>
                <c:pt idx="904">
                  <c:v>0.89400000000000002</c:v>
                </c:pt>
                <c:pt idx="905">
                  <c:v>0.89500000000000002</c:v>
                </c:pt>
                <c:pt idx="906">
                  <c:v>0.89600000000000002</c:v>
                </c:pt>
                <c:pt idx="907">
                  <c:v>0.89700000000000002</c:v>
                </c:pt>
                <c:pt idx="908">
                  <c:v>0.89800000000000002</c:v>
                </c:pt>
                <c:pt idx="909">
                  <c:v>0.89900000000000002</c:v>
                </c:pt>
                <c:pt idx="910">
                  <c:v>0.9</c:v>
                </c:pt>
                <c:pt idx="911">
                  <c:v>0.90100000000000002</c:v>
                </c:pt>
                <c:pt idx="912">
                  <c:v>0.90200000000000002</c:v>
                </c:pt>
                <c:pt idx="913">
                  <c:v>0.90300000000000002</c:v>
                </c:pt>
                <c:pt idx="914">
                  <c:v>0.90400000000000003</c:v>
                </c:pt>
                <c:pt idx="915">
                  <c:v>0.90500000000000003</c:v>
                </c:pt>
                <c:pt idx="916">
                  <c:v>0.90600000000000003</c:v>
                </c:pt>
                <c:pt idx="917">
                  <c:v>0.90700000000000003</c:v>
                </c:pt>
                <c:pt idx="918">
                  <c:v>0.90800000000000003</c:v>
                </c:pt>
                <c:pt idx="919">
                  <c:v>0.90900000000000003</c:v>
                </c:pt>
                <c:pt idx="920">
                  <c:v>0.91</c:v>
                </c:pt>
                <c:pt idx="921">
                  <c:v>0.91100000000000003</c:v>
                </c:pt>
                <c:pt idx="922">
                  <c:v>0.91200000000000003</c:v>
                </c:pt>
                <c:pt idx="923">
                  <c:v>0.91300000000000003</c:v>
                </c:pt>
                <c:pt idx="924">
                  <c:v>0.91400000000000003</c:v>
                </c:pt>
                <c:pt idx="925">
                  <c:v>0.91500000000000004</c:v>
                </c:pt>
                <c:pt idx="926">
                  <c:v>0.91600000000000004</c:v>
                </c:pt>
                <c:pt idx="927">
                  <c:v>0.91700000000000004</c:v>
                </c:pt>
                <c:pt idx="928">
                  <c:v>0.91800000000000004</c:v>
                </c:pt>
                <c:pt idx="929">
                  <c:v>0.91900000000000004</c:v>
                </c:pt>
                <c:pt idx="930">
                  <c:v>0.92</c:v>
                </c:pt>
                <c:pt idx="931">
                  <c:v>0.92100000000000004</c:v>
                </c:pt>
                <c:pt idx="932">
                  <c:v>0.92200000000000004</c:v>
                </c:pt>
                <c:pt idx="933">
                  <c:v>0.92300000000000004</c:v>
                </c:pt>
                <c:pt idx="934">
                  <c:v>0.92400000000000004</c:v>
                </c:pt>
                <c:pt idx="935">
                  <c:v>0.92500000000000004</c:v>
                </c:pt>
                <c:pt idx="936">
                  <c:v>0.92600000000000005</c:v>
                </c:pt>
                <c:pt idx="937">
                  <c:v>0.92700000000000005</c:v>
                </c:pt>
                <c:pt idx="938">
                  <c:v>0.92800000000000005</c:v>
                </c:pt>
                <c:pt idx="939">
                  <c:v>0.92900000000000005</c:v>
                </c:pt>
                <c:pt idx="940">
                  <c:v>0.93</c:v>
                </c:pt>
                <c:pt idx="941">
                  <c:v>0.93100000000000005</c:v>
                </c:pt>
                <c:pt idx="942">
                  <c:v>0.93200000000000005</c:v>
                </c:pt>
                <c:pt idx="943">
                  <c:v>0.93300000000000005</c:v>
                </c:pt>
                <c:pt idx="944">
                  <c:v>0.93400000000000005</c:v>
                </c:pt>
                <c:pt idx="945">
                  <c:v>0.93500000000000005</c:v>
                </c:pt>
                <c:pt idx="946">
                  <c:v>0.93600000000000005</c:v>
                </c:pt>
                <c:pt idx="947">
                  <c:v>0.93700000000000006</c:v>
                </c:pt>
                <c:pt idx="948">
                  <c:v>0.93799999999999994</c:v>
                </c:pt>
                <c:pt idx="949">
                  <c:v>0.93899999999999995</c:v>
                </c:pt>
                <c:pt idx="950">
                  <c:v>0.94</c:v>
                </c:pt>
                <c:pt idx="951">
                  <c:v>0.94099999999999995</c:v>
                </c:pt>
                <c:pt idx="952">
                  <c:v>0.94199999999999995</c:v>
                </c:pt>
                <c:pt idx="953">
                  <c:v>0.94299999999999995</c:v>
                </c:pt>
                <c:pt idx="954">
                  <c:v>0.94399999999999995</c:v>
                </c:pt>
                <c:pt idx="955">
                  <c:v>0.94499999999999995</c:v>
                </c:pt>
                <c:pt idx="956">
                  <c:v>0.94599999999999995</c:v>
                </c:pt>
                <c:pt idx="957">
                  <c:v>0.94699999999999995</c:v>
                </c:pt>
                <c:pt idx="958">
                  <c:v>0.94799999999999995</c:v>
                </c:pt>
                <c:pt idx="959">
                  <c:v>0.94899999999999995</c:v>
                </c:pt>
                <c:pt idx="960">
                  <c:v>0.95</c:v>
                </c:pt>
                <c:pt idx="961">
                  <c:v>0.95099999999999996</c:v>
                </c:pt>
                <c:pt idx="962">
                  <c:v>0.95199999999999996</c:v>
                </c:pt>
                <c:pt idx="963">
                  <c:v>0.95299999999999996</c:v>
                </c:pt>
                <c:pt idx="964">
                  <c:v>0.95399999999999996</c:v>
                </c:pt>
                <c:pt idx="965">
                  <c:v>0.95499999999999996</c:v>
                </c:pt>
                <c:pt idx="966">
                  <c:v>0.95599999999999996</c:v>
                </c:pt>
                <c:pt idx="967">
                  <c:v>0.95699999999999996</c:v>
                </c:pt>
                <c:pt idx="968">
                  <c:v>0.95799999999999996</c:v>
                </c:pt>
                <c:pt idx="969">
                  <c:v>0.95899999999999996</c:v>
                </c:pt>
                <c:pt idx="970">
                  <c:v>0.96</c:v>
                </c:pt>
                <c:pt idx="971">
                  <c:v>0.96099999999999997</c:v>
                </c:pt>
                <c:pt idx="972">
                  <c:v>0.96199999999999997</c:v>
                </c:pt>
                <c:pt idx="973">
                  <c:v>0.96299999999999997</c:v>
                </c:pt>
                <c:pt idx="974">
                  <c:v>0.96399999999999997</c:v>
                </c:pt>
                <c:pt idx="975">
                  <c:v>0.96499999999999997</c:v>
                </c:pt>
                <c:pt idx="976">
                  <c:v>0.96599999999999997</c:v>
                </c:pt>
                <c:pt idx="977">
                  <c:v>0.96699999999999997</c:v>
                </c:pt>
                <c:pt idx="978">
                  <c:v>0.96799999999999997</c:v>
                </c:pt>
                <c:pt idx="979">
                  <c:v>0.96899999999999997</c:v>
                </c:pt>
                <c:pt idx="980">
                  <c:v>0.97</c:v>
                </c:pt>
                <c:pt idx="981">
                  <c:v>0.97099999999999997</c:v>
                </c:pt>
                <c:pt idx="982">
                  <c:v>0.97199999999999998</c:v>
                </c:pt>
                <c:pt idx="983">
                  <c:v>0.97299999999999998</c:v>
                </c:pt>
                <c:pt idx="984">
                  <c:v>0.97399999999999998</c:v>
                </c:pt>
                <c:pt idx="985">
                  <c:v>0.97499999999999998</c:v>
                </c:pt>
                <c:pt idx="986">
                  <c:v>0.97599999999999998</c:v>
                </c:pt>
                <c:pt idx="987">
                  <c:v>0.97699999999999998</c:v>
                </c:pt>
                <c:pt idx="988">
                  <c:v>0.97799999999999998</c:v>
                </c:pt>
                <c:pt idx="989">
                  <c:v>0.97899999999999998</c:v>
                </c:pt>
                <c:pt idx="990">
                  <c:v>0.98</c:v>
                </c:pt>
                <c:pt idx="991">
                  <c:v>0.98099999999999998</c:v>
                </c:pt>
                <c:pt idx="992">
                  <c:v>0.98199999999999998</c:v>
                </c:pt>
                <c:pt idx="993">
                  <c:v>0.98299999999999998</c:v>
                </c:pt>
                <c:pt idx="994">
                  <c:v>0.98399999999999999</c:v>
                </c:pt>
                <c:pt idx="995">
                  <c:v>0.98499999999999999</c:v>
                </c:pt>
                <c:pt idx="996">
                  <c:v>0.98599999999999999</c:v>
                </c:pt>
                <c:pt idx="997">
                  <c:v>0.98699999999999999</c:v>
                </c:pt>
                <c:pt idx="998">
                  <c:v>0.98799999999999999</c:v>
                </c:pt>
                <c:pt idx="999">
                  <c:v>0.98899999999999999</c:v>
                </c:pt>
                <c:pt idx="1000">
                  <c:v>0.99</c:v>
                </c:pt>
                <c:pt idx="1001">
                  <c:v>0.99099999999999999</c:v>
                </c:pt>
                <c:pt idx="1002">
                  <c:v>0.99199999999999999</c:v>
                </c:pt>
                <c:pt idx="1003">
                  <c:v>0.99299999999999999</c:v>
                </c:pt>
                <c:pt idx="1004">
                  <c:v>0.99399999999999999</c:v>
                </c:pt>
                <c:pt idx="1005">
                  <c:v>0.995</c:v>
                </c:pt>
                <c:pt idx="1006">
                  <c:v>0.996</c:v>
                </c:pt>
                <c:pt idx="1007">
                  <c:v>0.997</c:v>
                </c:pt>
                <c:pt idx="1008">
                  <c:v>0.998</c:v>
                </c:pt>
                <c:pt idx="1009">
                  <c:v>0.999</c:v>
                </c:pt>
                <c:pt idx="1010">
                  <c:v>1</c:v>
                </c:pt>
                <c:pt idx="1011">
                  <c:v>0.999</c:v>
                </c:pt>
                <c:pt idx="1012">
                  <c:v>0.998</c:v>
                </c:pt>
                <c:pt idx="1013">
                  <c:v>0.997</c:v>
                </c:pt>
                <c:pt idx="1014">
                  <c:v>0.996</c:v>
                </c:pt>
                <c:pt idx="1015">
                  <c:v>0.995</c:v>
                </c:pt>
                <c:pt idx="1016">
                  <c:v>0.99399999999999999</c:v>
                </c:pt>
                <c:pt idx="1017">
                  <c:v>0.99299999999999999</c:v>
                </c:pt>
                <c:pt idx="1018">
                  <c:v>0.99199999999999999</c:v>
                </c:pt>
                <c:pt idx="1019">
                  <c:v>0.99099999999999999</c:v>
                </c:pt>
                <c:pt idx="1020">
                  <c:v>0.99</c:v>
                </c:pt>
                <c:pt idx="1021">
                  <c:v>0.98899999999999999</c:v>
                </c:pt>
                <c:pt idx="1022">
                  <c:v>0.98799999999999999</c:v>
                </c:pt>
                <c:pt idx="1023">
                  <c:v>0.98699999999999999</c:v>
                </c:pt>
                <c:pt idx="1024">
                  <c:v>0.98599999999999999</c:v>
                </c:pt>
                <c:pt idx="1025">
                  <c:v>0.98499999999999999</c:v>
                </c:pt>
                <c:pt idx="1026">
                  <c:v>0.98399999999999999</c:v>
                </c:pt>
                <c:pt idx="1027">
                  <c:v>0.98299999999999998</c:v>
                </c:pt>
                <c:pt idx="1028">
                  <c:v>0.98199999999999998</c:v>
                </c:pt>
                <c:pt idx="1029">
                  <c:v>0.98099999999999998</c:v>
                </c:pt>
                <c:pt idx="1030">
                  <c:v>0.98</c:v>
                </c:pt>
                <c:pt idx="1031">
                  <c:v>0.97899999999999998</c:v>
                </c:pt>
                <c:pt idx="1032">
                  <c:v>0.97799999999999998</c:v>
                </c:pt>
                <c:pt idx="1033">
                  <c:v>0.97699999999999998</c:v>
                </c:pt>
                <c:pt idx="1034">
                  <c:v>0.97599999999999998</c:v>
                </c:pt>
                <c:pt idx="1035">
                  <c:v>0.97499999999999998</c:v>
                </c:pt>
                <c:pt idx="1036">
                  <c:v>0.97399999999999998</c:v>
                </c:pt>
                <c:pt idx="1037">
                  <c:v>0.97299999999999998</c:v>
                </c:pt>
                <c:pt idx="1038">
                  <c:v>0.97199999999999998</c:v>
                </c:pt>
                <c:pt idx="1039">
                  <c:v>0.97099999999999997</c:v>
                </c:pt>
                <c:pt idx="1040">
                  <c:v>0.97</c:v>
                </c:pt>
                <c:pt idx="1041">
                  <c:v>0.96899999999999997</c:v>
                </c:pt>
                <c:pt idx="1042">
                  <c:v>0.96799999999999997</c:v>
                </c:pt>
                <c:pt idx="1043">
                  <c:v>0.96699999999999997</c:v>
                </c:pt>
                <c:pt idx="1044">
                  <c:v>0.96599999999999997</c:v>
                </c:pt>
                <c:pt idx="1045">
                  <c:v>0.96499999999999997</c:v>
                </c:pt>
                <c:pt idx="1046">
                  <c:v>0.96399999999999997</c:v>
                </c:pt>
                <c:pt idx="1047">
                  <c:v>0.96299999999999997</c:v>
                </c:pt>
                <c:pt idx="1048">
                  <c:v>0.96199999999999997</c:v>
                </c:pt>
                <c:pt idx="1049">
                  <c:v>0.96099999999999997</c:v>
                </c:pt>
                <c:pt idx="1050">
                  <c:v>0.96</c:v>
                </c:pt>
                <c:pt idx="1051">
                  <c:v>0.95899999999999996</c:v>
                </c:pt>
                <c:pt idx="1052">
                  <c:v>0.95799999999999996</c:v>
                </c:pt>
                <c:pt idx="1053">
                  <c:v>0.95699999999999996</c:v>
                </c:pt>
                <c:pt idx="1054">
                  <c:v>0.95599999999999996</c:v>
                </c:pt>
                <c:pt idx="1055">
                  <c:v>0.95499999999999996</c:v>
                </c:pt>
                <c:pt idx="1056">
                  <c:v>0.95399999999999996</c:v>
                </c:pt>
                <c:pt idx="1057">
                  <c:v>0.95299999999999996</c:v>
                </c:pt>
                <c:pt idx="1058">
                  <c:v>0.95199999999999996</c:v>
                </c:pt>
                <c:pt idx="1059">
                  <c:v>0.95099999999999996</c:v>
                </c:pt>
                <c:pt idx="1060">
                  <c:v>0.95</c:v>
                </c:pt>
                <c:pt idx="1061">
                  <c:v>0.94899999999999995</c:v>
                </c:pt>
                <c:pt idx="1062">
                  <c:v>0.94799999999999995</c:v>
                </c:pt>
                <c:pt idx="1063">
                  <c:v>0.94699999999999995</c:v>
                </c:pt>
                <c:pt idx="1064">
                  <c:v>0.94599999999999995</c:v>
                </c:pt>
                <c:pt idx="1065">
                  <c:v>0.94499999999999995</c:v>
                </c:pt>
                <c:pt idx="1066">
                  <c:v>0.94399999999999995</c:v>
                </c:pt>
                <c:pt idx="1067">
                  <c:v>0.94299999999999995</c:v>
                </c:pt>
                <c:pt idx="1068">
                  <c:v>0.94199999999999995</c:v>
                </c:pt>
                <c:pt idx="1069">
                  <c:v>0.94099999999999995</c:v>
                </c:pt>
                <c:pt idx="1070">
                  <c:v>0.94</c:v>
                </c:pt>
                <c:pt idx="1071">
                  <c:v>0.93899999999999995</c:v>
                </c:pt>
                <c:pt idx="1072">
                  <c:v>0.93799999999999994</c:v>
                </c:pt>
                <c:pt idx="1073">
                  <c:v>0.93700000000000006</c:v>
                </c:pt>
                <c:pt idx="1074">
                  <c:v>0.93600000000000005</c:v>
                </c:pt>
                <c:pt idx="1075">
                  <c:v>0.93500000000000005</c:v>
                </c:pt>
                <c:pt idx="1076">
                  <c:v>0.93400000000000005</c:v>
                </c:pt>
                <c:pt idx="1077">
                  <c:v>0.93300000000000005</c:v>
                </c:pt>
                <c:pt idx="1078">
                  <c:v>0.93200000000000005</c:v>
                </c:pt>
                <c:pt idx="1079">
                  <c:v>0.93100000000000005</c:v>
                </c:pt>
                <c:pt idx="1080">
                  <c:v>0.93</c:v>
                </c:pt>
                <c:pt idx="1081">
                  <c:v>0.92900000000000005</c:v>
                </c:pt>
                <c:pt idx="1082">
                  <c:v>0.92800000000000005</c:v>
                </c:pt>
                <c:pt idx="1083">
                  <c:v>0.92700000000000005</c:v>
                </c:pt>
                <c:pt idx="1084">
                  <c:v>0.92600000000000005</c:v>
                </c:pt>
                <c:pt idx="1085">
                  <c:v>0.92500000000000004</c:v>
                </c:pt>
                <c:pt idx="1086">
                  <c:v>0.92400000000000004</c:v>
                </c:pt>
                <c:pt idx="1087">
                  <c:v>0.92300000000000004</c:v>
                </c:pt>
                <c:pt idx="1088">
                  <c:v>0.92200000000000004</c:v>
                </c:pt>
                <c:pt idx="1089">
                  <c:v>0.92100000000000004</c:v>
                </c:pt>
                <c:pt idx="1090">
                  <c:v>0.92</c:v>
                </c:pt>
                <c:pt idx="1091">
                  <c:v>0.91900000000000004</c:v>
                </c:pt>
                <c:pt idx="1092">
                  <c:v>0.91800000000000004</c:v>
                </c:pt>
                <c:pt idx="1093">
                  <c:v>0.91700000000000004</c:v>
                </c:pt>
                <c:pt idx="1094">
                  <c:v>0.91600000000000004</c:v>
                </c:pt>
                <c:pt idx="1095">
                  <c:v>0.91500000000000004</c:v>
                </c:pt>
                <c:pt idx="1096">
                  <c:v>0.91400000000000003</c:v>
                </c:pt>
                <c:pt idx="1097">
                  <c:v>0.91300000000000003</c:v>
                </c:pt>
                <c:pt idx="1098">
                  <c:v>0.91200000000000003</c:v>
                </c:pt>
                <c:pt idx="1099">
                  <c:v>0.91100000000000003</c:v>
                </c:pt>
                <c:pt idx="1100">
                  <c:v>0.91</c:v>
                </c:pt>
                <c:pt idx="1101">
                  <c:v>0.90900000000000003</c:v>
                </c:pt>
                <c:pt idx="1102">
                  <c:v>0.90800000000000003</c:v>
                </c:pt>
                <c:pt idx="1103">
                  <c:v>0.90700000000000003</c:v>
                </c:pt>
                <c:pt idx="1104">
                  <c:v>0.90600000000000003</c:v>
                </c:pt>
                <c:pt idx="1105">
                  <c:v>0.90500000000000003</c:v>
                </c:pt>
                <c:pt idx="1106">
                  <c:v>0.90400000000000003</c:v>
                </c:pt>
                <c:pt idx="1107">
                  <c:v>0.90300000000000002</c:v>
                </c:pt>
                <c:pt idx="1108">
                  <c:v>0.90200000000000002</c:v>
                </c:pt>
                <c:pt idx="1109">
                  <c:v>0.90100000000000002</c:v>
                </c:pt>
                <c:pt idx="1110">
                  <c:v>0.9</c:v>
                </c:pt>
                <c:pt idx="1111">
                  <c:v>0.89900000000000002</c:v>
                </c:pt>
                <c:pt idx="1112">
                  <c:v>0.89800000000000002</c:v>
                </c:pt>
                <c:pt idx="1113">
                  <c:v>0.89700000000000002</c:v>
                </c:pt>
                <c:pt idx="1114">
                  <c:v>0.89600000000000002</c:v>
                </c:pt>
                <c:pt idx="1115">
                  <c:v>0.89500000000000002</c:v>
                </c:pt>
                <c:pt idx="1116">
                  <c:v>0.89400000000000002</c:v>
                </c:pt>
                <c:pt idx="1117">
                  <c:v>0.89300000000000002</c:v>
                </c:pt>
                <c:pt idx="1118">
                  <c:v>0.89200000000000002</c:v>
                </c:pt>
                <c:pt idx="1119">
                  <c:v>0.89100000000000001</c:v>
                </c:pt>
                <c:pt idx="1120">
                  <c:v>0.89</c:v>
                </c:pt>
                <c:pt idx="1121">
                  <c:v>0.88900000000000001</c:v>
                </c:pt>
                <c:pt idx="1122">
                  <c:v>0.88800000000000001</c:v>
                </c:pt>
                <c:pt idx="1123">
                  <c:v>0.88700000000000001</c:v>
                </c:pt>
                <c:pt idx="1124">
                  <c:v>0.88600000000000001</c:v>
                </c:pt>
                <c:pt idx="1125">
                  <c:v>0.88500000000000001</c:v>
                </c:pt>
                <c:pt idx="1126">
                  <c:v>0.88400000000000001</c:v>
                </c:pt>
                <c:pt idx="1127">
                  <c:v>0.88300000000000001</c:v>
                </c:pt>
                <c:pt idx="1128">
                  <c:v>0.88200000000000001</c:v>
                </c:pt>
                <c:pt idx="1129">
                  <c:v>0.88100000000000001</c:v>
                </c:pt>
                <c:pt idx="1130">
                  <c:v>0.88</c:v>
                </c:pt>
                <c:pt idx="1131">
                  <c:v>0.879</c:v>
                </c:pt>
                <c:pt idx="1132">
                  <c:v>0.878</c:v>
                </c:pt>
                <c:pt idx="1133">
                  <c:v>0.877</c:v>
                </c:pt>
                <c:pt idx="1134">
                  <c:v>0.876</c:v>
                </c:pt>
                <c:pt idx="1135">
                  <c:v>0.875</c:v>
                </c:pt>
                <c:pt idx="1136">
                  <c:v>0.874</c:v>
                </c:pt>
                <c:pt idx="1137">
                  <c:v>0.873</c:v>
                </c:pt>
                <c:pt idx="1138">
                  <c:v>0.872</c:v>
                </c:pt>
                <c:pt idx="1139">
                  <c:v>0.871</c:v>
                </c:pt>
                <c:pt idx="1140">
                  <c:v>0.87</c:v>
                </c:pt>
                <c:pt idx="1141">
                  <c:v>0.86899999999999999</c:v>
                </c:pt>
                <c:pt idx="1142">
                  <c:v>0.86799999999999999</c:v>
                </c:pt>
                <c:pt idx="1143">
                  <c:v>0.86699999999999999</c:v>
                </c:pt>
                <c:pt idx="1144">
                  <c:v>0.86599999999999999</c:v>
                </c:pt>
                <c:pt idx="1145">
                  <c:v>0.86499999999999999</c:v>
                </c:pt>
                <c:pt idx="1146">
                  <c:v>0.86399999999999999</c:v>
                </c:pt>
                <c:pt idx="1147">
                  <c:v>0.86299999999999999</c:v>
                </c:pt>
                <c:pt idx="1148">
                  <c:v>0.86199999999999999</c:v>
                </c:pt>
                <c:pt idx="1149">
                  <c:v>0.86099999999999999</c:v>
                </c:pt>
                <c:pt idx="1150">
                  <c:v>0.86</c:v>
                </c:pt>
                <c:pt idx="1151">
                  <c:v>0.85899999999999999</c:v>
                </c:pt>
                <c:pt idx="1152">
                  <c:v>0.85799999999999998</c:v>
                </c:pt>
                <c:pt idx="1153">
                  <c:v>0.85699999999999998</c:v>
                </c:pt>
                <c:pt idx="1154">
                  <c:v>0.85599999999999998</c:v>
                </c:pt>
                <c:pt idx="1155">
                  <c:v>0.85499999999999998</c:v>
                </c:pt>
                <c:pt idx="1156">
                  <c:v>0.85399999999999998</c:v>
                </c:pt>
                <c:pt idx="1157">
                  <c:v>0.85299999999999998</c:v>
                </c:pt>
                <c:pt idx="1158">
                  <c:v>0.85199999999999998</c:v>
                </c:pt>
                <c:pt idx="1159">
                  <c:v>0.85099999999999998</c:v>
                </c:pt>
                <c:pt idx="1160">
                  <c:v>0.85</c:v>
                </c:pt>
                <c:pt idx="1161">
                  <c:v>0.84899999999999998</c:v>
                </c:pt>
                <c:pt idx="1162">
                  <c:v>0.84799999999999998</c:v>
                </c:pt>
                <c:pt idx="1163">
                  <c:v>0.84699999999999998</c:v>
                </c:pt>
                <c:pt idx="1164">
                  <c:v>0.84599999999999997</c:v>
                </c:pt>
                <c:pt idx="1165">
                  <c:v>0.84499999999999997</c:v>
                </c:pt>
                <c:pt idx="1166">
                  <c:v>0.84399999999999997</c:v>
                </c:pt>
                <c:pt idx="1167">
                  <c:v>0.84299999999999997</c:v>
                </c:pt>
                <c:pt idx="1168">
                  <c:v>0.84199999999999997</c:v>
                </c:pt>
                <c:pt idx="1169">
                  <c:v>0.84099999999999997</c:v>
                </c:pt>
                <c:pt idx="1170">
                  <c:v>0.84</c:v>
                </c:pt>
                <c:pt idx="1171">
                  <c:v>0.83899999999999997</c:v>
                </c:pt>
                <c:pt idx="1172">
                  <c:v>0.83799999999999997</c:v>
                </c:pt>
                <c:pt idx="1173">
                  <c:v>0.83699999999999997</c:v>
                </c:pt>
                <c:pt idx="1174">
                  <c:v>0.83599999999999997</c:v>
                </c:pt>
                <c:pt idx="1175">
                  <c:v>0.83499999999999996</c:v>
                </c:pt>
                <c:pt idx="1176">
                  <c:v>0.83399999999999996</c:v>
                </c:pt>
                <c:pt idx="1177">
                  <c:v>0.83299999999999996</c:v>
                </c:pt>
                <c:pt idx="1178">
                  <c:v>0.83199999999999996</c:v>
                </c:pt>
                <c:pt idx="1179">
                  <c:v>0.83099999999999996</c:v>
                </c:pt>
                <c:pt idx="1180">
                  <c:v>0.83</c:v>
                </c:pt>
                <c:pt idx="1181">
                  <c:v>0.82899999999999996</c:v>
                </c:pt>
                <c:pt idx="1182">
                  <c:v>0.82799999999999996</c:v>
                </c:pt>
                <c:pt idx="1183">
                  <c:v>0.82699999999999996</c:v>
                </c:pt>
                <c:pt idx="1184">
                  <c:v>0.82599999999999996</c:v>
                </c:pt>
                <c:pt idx="1185">
                  <c:v>0.82499999999999996</c:v>
                </c:pt>
                <c:pt idx="1186">
                  <c:v>0.82399999999999995</c:v>
                </c:pt>
                <c:pt idx="1187">
                  <c:v>0.82299999999999995</c:v>
                </c:pt>
                <c:pt idx="1188">
                  <c:v>0.82199999999999995</c:v>
                </c:pt>
                <c:pt idx="1189">
                  <c:v>0.82099999999999995</c:v>
                </c:pt>
                <c:pt idx="1190">
                  <c:v>0.82</c:v>
                </c:pt>
                <c:pt idx="1191">
                  <c:v>0.81899999999999995</c:v>
                </c:pt>
                <c:pt idx="1192">
                  <c:v>0.81799999999999995</c:v>
                </c:pt>
                <c:pt idx="1193">
                  <c:v>0.81699999999999995</c:v>
                </c:pt>
                <c:pt idx="1194">
                  <c:v>0.81599999999999995</c:v>
                </c:pt>
                <c:pt idx="1195">
                  <c:v>0.81499999999999995</c:v>
                </c:pt>
                <c:pt idx="1196">
                  <c:v>0.81399999999999995</c:v>
                </c:pt>
                <c:pt idx="1197">
                  <c:v>0.81299999999999994</c:v>
                </c:pt>
                <c:pt idx="1198">
                  <c:v>0.81200000000000006</c:v>
                </c:pt>
                <c:pt idx="1199">
                  <c:v>0.81100000000000005</c:v>
                </c:pt>
                <c:pt idx="1200">
                  <c:v>0.81</c:v>
                </c:pt>
                <c:pt idx="1201">
                  <c:v>0.80900000000000005</c:v>
                </c:pt>
                <c:pt idx="1202">
                  <c:v>0.80800000000000005</c:v>
                </c:pt>
                <c:pt idx="1203">
                  <c:v>0.80700000000000005</c:v>
                </c:pt>
                <c:pt idx="1204">
                  <c:v>0.80600000000000005</c:v>
                </c:pt>
                <c:pt idx="1205">
                  <c:v>0.80500000000000005</c:v>
                </c:pt>
                <c:pt idx="1206">
                  <c:v>0.80400000000000005</c:v>
                </c:pt>
                <c:pt idx="1207">
                  <c:v>0.80300000000000005</c:v>
                </c:pt>
                <c:pt idx="1208">
                  <c:v>0.80200000000000005</c:v>
                </c:pt>
                <c:pt idx="1209">
                  <c:v>0.80100000000000005</c:v>
                </c:pt>
                <c:pt idx="1210">
                  <c:v>0.8</c:v>
                </c:pt>
                <c:pt idx="1211">
                  <c:v>0.79900000000000004</c:v>
                </c:pt>
                <c:pt idx="1212">
                  <c:v>0.79800000000000004</c:v>
                </c:pt>
                <c:pt idx="1213">
                  <c:v>0.79700000000000004</c:v>
                </c:pt>
                <c:pt idx="1214">
                  <c:v>0.79600000000000004</c:v>
                </c:pt>
                <c:pt idx="1215">
                  <c:v>0.79500000000000004</c:v>
                </c:pt>
                <c:pt idx="1216">
                  <c:v>0.79400000000000004</c:v>
                </c:pt>
                <c:pt idx="1217">
                  <c:v>0.79300000000000004</c:v>
                </c:pt>
                <c:pt idx="1218">
                  <c:v>0.79200000000000004</c:v>
                </c:pt>
                <c:pt idx="1219">
                  <c:v>0.79100000000000004</c:v>
                </c:pt>
                <c:pt idx="1220">
                  <c:v>0.79</c:v>
                </c:pt>
                <c:pt idx="1221">
                  <c:v>0.78900000000000003</c:v>
                </c:pt>
                <c:pt idx="1222">
                  <c:v>0.78800000000000003</c:v>
                </c:pt>
                <c:pt idx="1223">
                  <c:v>0.78700000000000003</c:v>
                </c:pt>
                <c:pt idx="1224">
                  <c:v>0.78600000000000003</c:v>
                </c:pt>
                <c:pt idx="1225">
                  <c:v>0.78500000000000003</c:v>
                </c:pt>
                <c:pt idx="1226">
                  <c:v>0.78400000000000003</c:v>
                </c:pt>
                <c:pt idx="1227">
                  <c:v>0.78300000000000003</c:v>
                </c:pt>
                <c:pt idx="1228">
                  <c:v>0.78200000000000003</c:v>
                </c:pt>
                <c:pt idx="1229">
                  <c:v>0.78100000000000003</c:v>
                </c:pt>
                <c:pt idx="1230">
                  <c:v>0.78</c:v>
                </c:pt>
                <c:pt idx="1231">
                  <c:v>0.77900000000000003</c:v>
                </c:pt>
                <c:pt idx="1232">
                  <c:v>0.77800000000000002</c:v>
                </c:pt>
                <c:pt idx="1233">
                  <c:v>0.77700000000000002</c:v>
                </c:pt>
                <c:pt idx="1234">
                  <c:v>0.77600000000000002</c:v>
                </c:pt>
                <c:pt idx="1235">
                  <c:v>0.77500000000000002</c:v>
                </c:pt>
                <c:pt idx="1236">
                  <c:v>0.77400000000000002</c:v>
                </c:pt>
                <c:pt idx="1237">
                  <c:v>0.77300000000000002</c:v>
                </c:pt>
                <c:pt idx="1238">
                  <c:v>0.77200000000000002</c:v>
                </c:pt>
                <c:pt idx="1239">
                  <c:v>0.77100000000000002</c:v>
                </c:pt>
                <c:pt idx="1240">
                  <c:v>0.77</c:v>
                </c:pt>
                <c:pt idx="1241">
                  <c:v>0.76900000000000002</c:v>
                </c:pt>
                <c:pt idx="1242">
                  <c:v>0.76800000000000002</c:v>
                </c:pt>
                <c:pt idx="1243">
                  <c:v>0.76700000000000002</c:v>
                </c:pt>
                <c:pt idx="1244">
                  <c:v>0.76600000000000001</c:v>
                </c:pt>
                <c:pt idx="1245">
                  <c:v>0.76500000000000001</c:v>
                </c:pt>
                <c:pt idx="1246">
                  <c:v>0.76400000000000001</c:v>
                </c:pt>
                <c:pt idx="1247">
                  <c:v>0.76300000000000001</c:v>
                </c:pt>
                <c:pt idx="1248">
                  <c:v>0.76200000000000001</c:v>
                </c:pt>
                <c:pt idx="1249">
                  <c:v>0.76100000000000001</c:v>
                </c:pt>
                <c:pt idx="1250">
                  <c:v>0.76</c:v>
                </c:pt>
                <c:pt idx="1251">
                  <c:v>0.75900000000000001</c:v>
                </c:pt>
                <c:pt idx="1252">
                  <c:v>0.75800000000000001</c:v>
                </c:pt>
                <c:pt idx="1253">
                  <c:v>0.75700000000000001</c:v>
                </c:pt>
                <c:pt idx="1254">
                  <c:v>0.75600000000000001</c:v>
                </c:pt>
                <c:pt idx="1255">
                  <c:v>0.755</c:v>
                </c:pt>
                <c:pt idx="1256">
                  <c:v>0.754</c:v>
                </c:pt>
                <c:pt idx="1257">
                  <c:v>0.753</c:v>
                </c:pt>
                <c:pt idx="1258">
                  <c:v>0.752</c:v>
                </c:pt>
                <c:pt idx="1259">
                  <c:v>0.751</c:v>
                </c:pt>
                <c:pt idx="1260">
                  <c:v>0.75</c:v>
                </c:pt>
                <c:pt idx="1261">
                  <c:v>0.749</c:v>
                </c:pt>
                <c:pt idx="1262">
                  <c:v>0.748</c:v>
                </c:pt>
                <c:pt idx="1263">
                  <c:v>0.747</c:v>
                </c:pt>
                <c:pt idx="1264">
                  <c:v>0.746</c:v>
                </c:pt>
                <c:pt idx="1265">
                  <c:v>0.745</c:v>
                </c:pt>
                <c:pt idx="1266">
                  <c:v>0.74399999999999999</c:v>
                </c:pt>
                <c:pt idx="1267">
                  <c:v>0.74299999999999999</c:v>
                </c:pt>
                <c:pt idx="1268">
                  <c:v>0.74199999999999999</c:v>
                </c:pt>
                <c:pt idx="1269">
                  <c:v>0.74099999999999999</c:v>
                </c:pt>
                <c:pt idx="1270">
                  <c:v>0.74</c:v>
                </c:pt>
                <c:pt idx="1271">
                  <c:v>0.73899999999999999</c:v>
                </c:pt>
                <c:pt idx="1272">
                  <c:v>0.73799999999999999</c:v>
                </c:pt>
                <c:pt idx="1273">
                  <c:v>0.73699999999999999</c:v>
                </c:pt>
                <c:pt idx="1274">
                  <c:v>0.73599999999999999</c:v>
                </c:pt>
                <c:pt idx="1275">
                  <c:v>0.73499999999999999</c:v>
                </c:pt>
                <c:pt idx="1276">
                  <c:v>0.73399999999999999</c:v>
                </c:pt>
                <c:pt idx="1277">
                  <c:v>0.73299999999999998</c:v>
                </c:pt>
                <c:pt idx="1278">
                  <c:v>0.73199999999999998</c:v>
                </c:pt>
                <c:pt idx="1279">
                  <c:v>0.73099999999999998</c:v>
                </c:pt>
                <c:pt idx="1280">
                  <c:v>0.73</c:v>
                </c:pt>
                <c:pt idx="1281">
                  <c:v>0.72899999999999998</c:v>
                </c:pt>
                <c:pt idx="1282">
                  <c:v>0.72799999999999998</c:v>
                </c:pt>
                <c:pt idx="1283">
                  <c:v>0.72699999999999998</c:v>
                </c:pt>
                <c:pt idx="1284">
                  <c:v>0.72599999999999998</c:v>
                </c:pt>
                <c:pt idx="1285">
                  <c:v>0.72499999999999998</c:v>
                </c:pt>
                <c:pt idx="1286">
                  <c:v>0.72399999999999998</c:v>
                </c:pt>
                <c:pt idx="1287">
                  <c:v>0.72299999999999998</c:v>
                </c:pt>
                <c:pt idx="1288">
                  <c:v>0.72199999999999998</c:v>
                </c:pt>
                <c:pt idx="1289">
                  <c:v>0.72099999999999997</c:v>
                </c:pt>
                <c:pt idx="1290">
                  <c:v>0.72</c:v>
                </c:pt>
                <c:pt idx="1291">
                  <c:v>0.71899999999999997</c:v>
                </c:pt>
                <c:pt idx="1292">
                  <c:v>0.71799999999999997</c:v>
                </c:pt>
                <c:pt idx="1293">
                  <c:v>0.71699999999999997</c:v>
                </c:pt>
                <c:pt idx="1294">
                  <c:v>0.71599999999999997</c:v>
                </c:pt>
                <c:pt idx="1295">
                  <c:v>0.71499999999999997</c:v>
                </c:pt>
                <c:pt idx="1296">
                  <c:v>0.71399999999999997</c:v>
                </c:pt>
                <c:pt idx="1297">
                  <c:v>0.71299999999999997</c:v>
                </c:pt>
                <c:pt idx="1298">
                  <c:v>0.71199999999999997</c:v>
                </c:pt>
                <c:pt idx="1299">
                  <c:v>0.71099999999999997</c:v>
                </c:pt>
                <c:pt idx="1300">
                  <c:v>0.71</c:v>
                </c:pt>
                <c:pt idx="1301">
                  <c:v>0.70899999999999996</c:v>
                </c:pt>
                <c:pt idx="1302">
                  <c:v>0.70799999999999996</c:v>
                </c:pt>
                <c:pt idx="1303">
                  <c:v>0.70699999999999996</c:v>
                </c:pt>
                <c:pt idx="1304">
                  <c:v>0.70599999999999996</c:v>
                </c:pt>
                <c:pt idx="1305">
                  <c:v>0.70499999999999996</c:v>
                </c:pt>
                <c:pt idx="1306">
                  <c:v>0.70399999999999996</c:v>
                </c:pt>
                <c:pt idx="1307">
                  <c:v>0.70299999999999996</c:v>
                </c:pt>
                <c:pt idx="1308">
                  <c:v>0.70199999999999996</c:v>
                </c:pt>
                <c:pt idx="1309">
                  <c:v>0.70099999999999996</c:v>
                </c:pt>
                <c:pt idx="1310">
                  <c:v>0.7</c:v>
                </c:pt>
                <c:pt idx="1311">
                  <c:v>0.69899999999999995</c:v>
                </c:pt>
                <c:pt idx="1312">
                  <c:v>0.69799999999999995</c:v>
                </c:pt>
                <c:pt idx="1313">
                  <c:v>0.69699999999999995</c:v>
                </c:pt>
                <c:pt idx="1314">
                  <c:v>0.69599999999999995</c:v>
                </c:pt>
                <c:pt idx="1315">
                  <c:v>0.69499999999999995</c:v>
                </c:pt>
                <c:pt idx="1316">
                  <c:v>0.69399999999999995</c:v>
                </c:pt>
                <c:pt idx="1317">
                  <c:v>0.69299999999999995</c:v>
                </c:pt>
                <c:pt idx="1318">
                  <c:v>0.69199999999999995</c:v>
                </c:pt>
                <c:pt idx="1319">
                  <c:v>0.69099999999999995</c:v>
                </c:pt>
                <c:pt idx="1320">
                  <c:v>0.69</c:v>
                </c:pt>
                <c:pt idx="1321">
                  <c:v>0.68899999999999995</c:v>
                </c:pt>
                <c:pt idx="1322">
                  <c:v>0.68799999999999994</c:v>
                </c:pt>
                <c:pt idx="1323">
                  <c:v>0.68700000000000006</c:v>
                </c:pt>
                <c:pt idx="1324">
                  <c:v>0.68600000000000005</c:v>
                </c:pt>
                <c:pt idx="1325">
                  <c:v>0.68500000000000005</c:v>
                </c:pt>
                <c:pt idx="1326">
                  <c:v>0.68400000000000005</c:v>
                </c:pt>
                <c:pt idx="1327">
                  <c:v>0.68300000000000005</c:v>
                </c:pt>
                <c:pt idx="1328">
                  <c:v>0.68200000000000005</c:v>
                </c:pt>
                <c:pt idx="1329">
                  <c:v>0.68100000000000005</c:v>
                </c:pt>
                <c:pt idx="1330">
                  <c:v>0.68</c:v>
                </c:pt>
                <c:pt idx="1331">
                  <c:v>0.67900000000000005</c:v>
                </c:pt>
                <c:pt idx="1332">
                  <c:v>0.67800000000000005</c:v>
                </c:pt>
                <c:pt idx="1333">
                  <c:v>0.67700000000000005</c:v>
                </c:pt>
                <c:pt idx="1334">
                  <c:v>0.67600000000000005</c:v>
                </c:pt>
                <c:pt idx="1335">
                  <c:v>0.67500000000000004</c:v>
                </c:pt>
                <c:pt idx="1336">
                  <c:v>0.67400000000000004</c:v>
                </c:pt>
                <c:pt idx="1337">
                  <c:v>0.67300000000000004</c:v>
                </c:pt>
                <c:pt idx="1338">
                  <c:v>0.67200000000000004</c:v>
                </c:pt>
                <c:pt idx="1339">
                  <c:v>0.67100000000000004</c:v>
                </c:pt>
                <c:pt idx="1340">
                  <c:v>0.67</c:v>
                </c:pt>
                <c:pt idx="1341">
                  <c:v>0.66900000000000004</c:v>
                </c:pt>
                <c:pt idx="1342">
                  <c:v>0.66800000000000004</c:v>
                </c:pt>
                <c:pt idx="1343">
                  <c:v>0.66700000000000004</c:v>
                </c:pt>
                <c:pt idx="1344">
                  <c:v>0.66600000000000004</c:v>
                </c:pt>
                <c:pt idx="1345">
                  <c:v>0.66500000000000004</c:v>
                </c:pt>
                <c:pt idx="1346">
                  <c:v>0.66400000000000003</c:v>
                </c:pt>
                <c:pt idx="1347">
                  <c:v>0.66300000000000003</c:v>
                </c:pt>
                <c:pt idx="1348">
                  <c:v>0.66200000000000003</c:v>
                </c:pt>
                <c:pt idx="1349">
                  <c:v>0.66100000000000003</c:v>
                </c:pt>
                <c:pt idx="1350">
                  <c:v>0.66</c:v>
                </c:pt>
                <c:pt idx="1351">
                  <c:v>0.65900000000000003</c:v>
                </c:pt>
                <c:pt idx="1352">
                  <c:v>0.65800000000000003</c:v>
                </c:pt>
                <c:pt idx="1353">
                  <c:v>0.65700000000000003</c:v>
                </c:pt>
                <c:pt idx="1354">
                  <c:v>0.65600000000000003</c:v>
                </c:pt>
                <c:pt idx="1355">
                  <c:v>0.65500000000000003</c:v>
                </c:pt>
                <c:pt idx="1356">
                  <c:v>0.65400000000000003</c:v>
                </c:pt>
                <c:pt idx="1357">
                  <c:v>0.65300000000000002</c:v>
                </c:pt>
                <c:pt idx="1358">
                  <c:v>0.65200000000000002</c:v>
                </c:pt>
                <c:pt idx="1359">
                  <c:v>0.65100000000000002</c:v>
                </c:pt>
                <c:pt idx="1360">
                  <c:v>0.65</c:v>
                </c:pt>
                <c:pt idx="1361">
                  <c:v>0.64900000000000002</c:v>
                </c:pt>
                <c:pt idx="1362">
                  <c:v>0.64800000000000002</c:v>
                </c:pt>
                <c:pt idx="1363">
                  <c:v>0.64700000000000002</c:v>
                </c:pt>
                <c:pt idx="1364">
                  <c:v>0.64600000000000002</c:v>
                </c:pt>
                <c:pt idx="1365">
                  <c:v>0.64500000000000002</c:v>
                </c:pt>
                <c:pt idx="1366">
                  <c:v>0.64400000000000002</c:v>
                </c:pt>
                <c:pt idx="1367">
                  <c:v>0.64300000000000002</c:v>
                </c:pt>
                <c:pt idx="1368">
                  <c:v>0.64200000000000002</c:v>
                </c:pt>
                <c:pt idx="1369">
                  <c:v>0.64100000000000001</c:v>
                </c:pt>
                <c:pt idx="1370">
                  <c:v>0.64</c:v>
                </c:pt>
                <c:pt idx="1371">
                  <c:v>0.63900000000000001</c:v>
                </c:pt>
                <c:pt idx="1372">
                  <c:v>0.63800000000000001</c:v>
                </c:pt>
                <c:pt idx="1373">
                  <c:v>0.63700000000000001</c:v>
                </c:pt>
                <c:pt idx="1374">
                  <c:v>0.63600000000000001</c:v>
                </c:pt>
                <c:pt idx="1375">
                  <c:v>0.63500000000000001</c:v>
                </c:pt>
                <c:pt idx="1376">
                  <c:v>0.63400000000000001</c:v>
                </c:pt>
                <c:pt idx="1377">
                  <c:v>0.63300000000000001</c:v>
                </c:pt>
                <c:pt idx="1378">
                  <c:v>0.63200000000000001</c:v>
                </c:pt>
                <c:pt idx="1379">
                  <c:v>0.63100000000000001</c:v>
                </c:pt>
                <c:pt idx="1380">
                  <c:v>0.63</c:v>
                </c:pt>
                <c:pt idx="1381">
                  <c:v>0.629</c:v>
                </c:pt>
                <c:pt idx="1382">
                  <c:v>0.628</c:v>
                </c:pt>
                <c:pt idx="1383">
                  <c:v>0.627</c:v>
                </c:pt>
                <c:pt idx="1384">
                  <c:v>0.626</c:v>
                </c:pt>
                <c:pt idx="1385">
                  <c:v>0.625</c:v>
                </c:pt>
                <c:pt idx="1386">
                  <c:v>0.624</c:v>
                </c:pt>
                <c:pt idx="1387">
                  <c:v>0.623</c:v>
                </c:pt>
                <c:pt idx="1388">
                  <c:v>0.622</c:v>
                </c:pt>
                <c:pt idx="1389">
                  <c:v>0.621</c:v>
                </c:pt>
                <c:pt idx="1390">
                  <c:v>0.62</c:v>
                </c:pt>
                <c:pt idx="1391">
                  <c:v>0.61899999999999999</c:v>
                </c:pt>
                <c:pt idx="1392">
                  <c:v>0.61799999999999999</c:v>
                </c:pt>
                <c:pt idx="1393">
                  <c:v>0.61699999999999999</c:v>
                </c:pt>
                <c:pt idx="1394">
                  <c:v>0.61599999999999999</c:v>
                </c:pt>
                <c:pt idx="1395">
                  <c:v>0.61499999999999999</c:v>
                </c:pt>
                <c:pt idx="1396">
                  <c:v>0.61399999999999999</c:v>
                </c:pt>
                <c:pt idx="1397">
                  <c:v>0.61299999999999999</c:v>
                </c:pt>
                <c:pt idx="1398">
                  <c:v>0.61199999999999999</c:v>
                </c:pt>
                <c:pt idx="1399">
                  <c:v>0.61099999999999999</c:v>
                </c:pt>
                <c:pt idx="1400">
                  <c:v>0.61</c:v>
                </c:pt>
                <c:pt idx="1401">
                  <c:v>0.60899999999999999</c:v>
                </c:pt>
                <c:pt idx="1402">
                  <c:v>0.60799999999999998</c:v>
                </c:pt>
                <c:pt idx="1403">
                  <c:v>0.60699999999999998</c:v>
                </c:pt>
                <c:pt idx="1404">
                  <c:v>0.60599999999999998</c:v>
                </c:pt>
                <c:pt idx="1405">
                  <c:v>0.60499999999999998</c:v>
                </c:pt>
                <c:pt idx="1406">
                  <c:v>0.60399999999999998</c:v>
                </c:pt>
                <c:pt idx="1407">
                  <c:v>0.60299999999999998</c:v>
                </c:pt>
                <c:pt idx="1408">
                  <c:v>0.60199999999999998</c:v>
                </c:pt>
                <c:pt idx="1409">
                  <c:v>0.60099999999999998</c:v>
                </c:pt>
                <c:pt idx="1410">
                  <c:v>0.6</c:v>
                </c:pt>
                <c:pt idx="1411">
                  <c:v>0.59899999999999998</c:v>
                </c:pt>
                <c:pt idx="1412">
                  <c:v>0.59799999999999998</c:v>
                </c:pt>
                <c:pt idx="1413">
                  <c:v>0.59699999999999998</c:v>
                </c:pt>
                <c:pt idx="1414">
                  <c:v>0.59599999999999997</c:v>
                </c:pt>
                <c:pt idx="1415">
                  <c:v>0.59499999999999997</c:v>
                </c:pt>
                <c:pt idx="1416">
                  <c:v>0.59399999999999997</c:v>
                </c:pt>
                <c:pt idx="1417">
                  <c:v>0.59299999999999997</c:v>
                </c:pt>
                <c:pt idx="1418">
                  <c:v>0.59199999999999997</c:v>
                </c:pt>
                <c:pt idx="1419">
                  <c:v>0.59099999999999997</c:v>
                </c:pt>
                <c:pt idx="1420">
                  <c:v>0.59</c:v>
                </c:pt>
                <c:pt idx="1421">
                  <c:v>0.58899999999999997</c:v>
                </c:pt>
                <c:pt idx="1422">
                  <c:v>0.58799999999999997</c:v>
                </c:pt>
                <c:pt idx="1423">
                  <c:v>0.58699999999999997</c:v>
                </c:pt>
                <c:pt idx="1424">
                  <c:v>0.58599999999999997</c:v>
                </c:pt>
                <c:pt idx="1425">
                  <c:v>0.58499999999999996</c:v>
                </c:pt>
                <c:pt idx="1426">
                  <c:v>0.58399999999999996</c:v>
                </c:pt>
                <c:pt idx="1427">
                  <c:v>0.58299999999999996</c:v>
                </c:pt>
                <c:pt idx="1428">
                  <c:v>0.58199999999999996</c:v>
                </c:pt>
                <c:pt idx="1429">
                  <c:v>0.58099999999999996</c:v>
                </c:pt>
                <c:pt idx="1430">
                  <c:v>0.57999999999999996</c:v>
                </c:pt>
                <c:pt idx="1431">
                  <c:v>0.57899999999999996</c:v>
                </c:pt>
                <c:pt idx="1432">
                  <c:v>0.57799999999999996</c:v>
                </c:pt>
                <c:pt idx="1433">
                  <c:v>0.57699999999999996</c:v>
                </c:pt>
                <c:pt idx="1434">
                  <c:v>0.57599999999999996</c:v>
                </c:pt>
                <c:pt idx="1435">
                  <c:v>0.57499999999999996</c:v>
                </c:pt>
                <c:pt idx="1436">
                  <c:v>0.57399999999999995</c:v>
                </c:pt>
                <c:pt idx="1437">
                  <c:v>0.57299999999999995</c:v>
                </c:pt>
                <c:pt idx="1438">
                  <c:v>0.57199999999999995</c:v>
                </c:pt>
                <c:pt idx="1439">
                  <c:v>0.57099999999999995</c:v>
                </c:pt>
                <c:pt idx="1440">
                  <c:v>0.56999999999999995</c:v>
                </c:pt>
                <c:pt idx="1441">
                  <c:v>0.56899999999999995</c:v>
                </c:pt>
                <c:pt idx="1442">
                  <c:v>0.56799999999999995</c:v>
                </c:pt>
                <c:pt idx="1443">
                  <c:v>0.56699999999999995</c:v>
                </c:pt>
                <c:pt idx="1444">
                  <c:v>0.56599999999999995</c:v>
                </c:pt>
                <c:pt idx="1445">
                  <c:v>0.56499999999999995</c:v>
                </c:pt>
                <c:pt idx="1446">
                  <c:v>0.56399999999999995</c:v>
                </c:pt>
                <c:pt idx="1447">
                  <c:v>0.56299999999999994</c:v>
                </c:pt>
                <c:pt idx="1448">
                  <c:v>0.56200000000000006</c:v>
                </c:pt>
                <c:pt idx="1449">
                  <c:v>0.56100000000000005</c:v>
                </c:pt>
                <c:pt idx="1450">
                  <c:v>0.56000000000000005</c:v>
                </c:pt>
                <c:pt idx="1451">
                  <c:v>0.55900000000000005</c:v>
                </c:pt>
                <c:pt idx="1452">
                  <c:v>0.55800000000000005</c:v>
                </c:pt>
                <c:pt idx="1453">
                  <c:v>0.55700000000000005</c:v>
                </c:pt>
                <c:pt idx="1454">
                  <c:v>0.55600000000000005</c:v>
                </c:pt>
                <c:pt idx="1455">
                  <c:v>0.55500000000000005</c:v>
                </c:pt>
                <c:pt idx="1456">
                  <c:v>0.55400000000000005</c:v>
                </c:pt>
                <c:pt idx="1457">
                  <c:v>0.55300000000000005</c:v>
                </c:pt>
                <c:pt idx="1458">
                  <c:v>0.55200000000000005</c:v>
                </c:pt>
                <c:pt idx="1459">
                  <c:v>0.55100000000000005</c:v>
                </c:pt>
                <c:pt idx="1460">
                  <c:v>0.55000000000000004</c:v>
                </c:pt>
                <c:pt idx="1461">
                  <c:v>0.54900000000000004</c:v>
                </c:pt>
                <c:pt idx="1462">
                  <c:v>0.54800000000000004</c:v>
                </c:pt>
                <c:pt idx="1463">
                  <c:v>0.54700000000000004</c:v>
                </c:pt>
                <c:pt idx="1464">
                  <c:v>0.54600000000000004</c:v>
                </c:pt>
                <c:pt idx="1465">
                  <c:v>0.54500000000000004</c:v>
                </c:pt>
                <c:pt idx="1466">
                  <c:v>0.54400000000000004</c:v>
                </c:pt>
                <c:pt idx="1467">
                  <c:v>0.54300000000000004</c:v>
                </c:pt>
                <c:pt idx="1468">
                  <c:v>0.54200000000000004</c:v>
                </c:pt>
                <c:pt idx="1469">
                  <c:v>0.54100000000000004</c:v>
                </c:pt>
                <c:pt idx="1470">
                  <c:v>0.54</c:v>
                </c:pt>
                <c:pt idx="1471">
                  <c:v>0.53900000000000003</c:v>
                </c:pt>
                <c:pt idx="1472">
                  <c:v>0.53800000000000003</c:v>
                </c:pt>
                <c:pt idx="1473">
                  <c:v>0.53700000000000003</c:v>
                </c:pt>
                <c:pt idx="1474">
                  <c:v>0.53600000000000003</c:v>
                </c:pt>
                <c:pt idx="1475">
                  <c:v>0.53500000000000003</c:v>
                </c:pt>
                <c:pt idx="1476">
                  <c:v>0.53400000000000003</c:v>
                </c:pt>
                <c:pt idx="1477">
                  <c:v>0.53300000000000003</c:v>
                </c:pt>
                <c:pt idx="1478">
                  <c:v>0.53200000000000003</c:v>
                </c:pt>
                <c:pt idx="1479">
                  <c:v>0.53100000000000003</c:v>
                </c:pt>
                <c:pt idx="1480">
                  <c:v>0.53</c:v>
                </c:pt>
                <c:pt idx="1481">
                  <c:v>0.52900000000000003</c:v>
                </c:pt>
                <c:pt idx="1482">
                  <c:v>0.52800000000000002</c:v>
                </c:pt>
                <c:pt idx="1483">
                  <c:v>0.52700000000000002</c:v>
                </c:pt>
                <c:pt idx="1484">
                  <c:v>0.52600000000000002</c:v>
                </c:pt>
                <c:pt idx="1485">
                  <c:v>0.52500000000000002</c:v>
                </c:pt>
                <c:pt idx="1486">
                  <c:v>0.52400000000000002</c:v>
                </c:pt>
                <c:pt idx="1487">
                  <c:v>0.52300000000000002</c:v>
                </c:pt>
                <c:pt idx="1488">
                  <c:v>0.52200000000000002</c:v>
                </c:pt>
                <c:pt idx="1489">
                  <c:v>0.52100000000000002</c:v>
                </c:pt>
                <c:pt idx="1490">
                  <c:v>0.52</c:v>
                </c:pt>
                <c:pt idx="1491">
                  <c:v>0.51900000000000002</c:v>
                </c:pt>
                <c:pt idx="1492">
                  <c:v>0.51800000000000002</c:v>
                </c:pt>
                <c:pt idx="1493">
                  <c:v>0.51700000000000002</c:v>
                </c:pt>
                <c:pt idx="1494">
                  <c:v>0.51600000000000001</c:v>
                </c:pt>
                <c:pt idx="1495">
                  <c:v>0.51500000000000001</c:v>
                </c:pt>
                <c:pt idx="1496">
                  <c:v>0.51400000000000001</c:v>
                </c:pt>
                <c:pt idx="1497">
                  <c:v>0.51300000000000001</c:v>
                </c:pt>
                <c:pt idx="1498">
                  <c:v>0.51200000000000001</c:v>
                </c:pt>
                <c:pt idx="1499">
                  <c:v>0.51100000000000001</c:v>
                </c:pt>
                <c:pt idx="1500">
                  <c:v>0.51</c:v>
                </c:pt>
                <c:pt idx="1501">
                  <c:v>0.50900000000000001</c:v>
                </c:pt>
                <c:pt idx="1502">
                  <c:v>0.50800000000000001</c:v>
                </c:pt>
                <c:pt idx="1503">
                  <c:v>0.50700000000000001</c:v>
                </c:pt>
                <c:pt idx="1504">
                  <c:v>0.50600000000000001</c:v>
                </c:pt>
                <c:pt idx="1505">
                  <c:v>0.505</c:v>
                </c:pt>
                <c:pt idx="1506">
                  <c:v>0.504</c:v>
                </c:pt>
                <c:pt idx="1507">
                  <c:v>0.503</c:v>
                </c:pt>
                <c:pt idx="1508">
                  <c:v>0.502</c:v>
                </c:pt>
                <c:pt idx="1509">
                  <c:v>0.501</c:v>
                </c:pt>
                <c:pt idx="1510">
                  <c:v>0.5</c:v>
                </c:pt>
                <c:pt idx="1511">
                  <c:v>0.499</c:v>
                </c:pt>
                <c:pt idx="1512">
                  <c:v>0.498</c:v>
                </c:pt>
                <c:pt idx="1513">
                  <c:v>0.497</c:v>
                </c:pt>
                <c:pt idx="1514">
                  <c:v>0.496</c:v>
                </c:pt>
                <c:pt idx="1515">
                  <c:v>0.495</c:v>
                </c:pt>
                <c:pt idx="1516">
                  <c:v>0.49399999999999999</c:v>
                </c:pt>
                <c:pt idx="1517">
                  <c:v>0.49299999999999999</c:v>
                </c:pt>
                <c:pt idx="1518">
                  <c:v>0.49199999999999999</c:v>
                </c:pt>
                <c:pt idx="1519">
                  <c:v>0.49099999999999999</c:v>
                </c:pt>
                <c:pt idx="1520">
                  <c:v>0.49</c:v>
                </c:pt>
                <c:pt idx="1521">
                  <c:v>0.48899999999999999</c:v>
                </c:pt>
                <c:pt idx="1522">
                  <c:v>0.48799999999999999</c:v>
                </c:pt>
                <c:pt idx="1523">
                  <c:v>0.48699999999999999</c:v>
                </c:pt>
                <c:pt idx="1524">
                  <c:v>0.48599999999999999</c:v>
                </c:pt>
                <c:pt idx="1525">
                  <c:v>0.48499999999999999</c:v>
                </c:pt>
                <c:pt idx="1526">
                  <c:v>0.48399999999999999</c:v>
                </c:pt>
                <c:pt idx="1527">
                  <c:v>0.48299999999999998</c:v>
                </c:pt>
                <c:pt idx="1528">
                  <c:v>0.48199999999999998</c:v>
                </c:pt>
                <c:pt idx="1529">
                  <c:v>0.48099999999999998</c:v>
                </c:pt>
                <c:pt idx="1530">
                  <c:v>0.48</c:v>
                </c:pt>
                <c:pt idx="1531">
                  <c:v>0.47899999999999998</c:v>
                </c:pt>
                <c:pt idx="1532">
                  <c:v>0.47799999999999998</c:v>
                </c:pt>
                <c:pt idx="1533">
                  <c:v>0.47699999999999998</c:v>
                </c:pt>
                <c:pt idx="1534">
                  <c:v>0.47599999999999998</c:v>
                </c:pt>
                <c:pt idx="1535">
                  <c:v>0.47499999999999998</c:v>
                </c:pt>
                <c:pt idx="1536">
                  <c:v>0.47399999999999998</c:v>
                </c:pt>
                <c:pt idx="1537">
                  <c:v>0.47299999999999998</c:v>
                </c:pt>
                <c:pt idx="1538">
                  <c:v>0.47199999999999998</c:v>
                </c:pt>
                <c:pt idx="1539">
                  <c:v>0.47099999999999997</c:v>
                </c:pt>
                <c:pt idx="1540">
                  <c:v>0.47</c:v>
                </c:pt>
                <c:pt idx="1541">
                  <c:v>0.46899999999999997</c:v>
                </c:pt>
                <c:pt idx="1542">
                  <c:v>0.46800000000000003</c:v>
                </c:pt>
                <c:pt idx="1543">
                  <c:v>0.46700000000000003</c:v>
                </c:pt>
                <c:pt idx="1544">
                  <c:v>0.46600000000000003</c:v>
                </c:pt>
                <c:pt idx="1545">
                  <c:v>0.46500000000000002</c:v>
                </c:pt>
                <c:pt idx="1546">
                  <c:v>0.46400000000000002</c:v>
                </c:pt>
                <c:pt idx="1547">
                  <c:v>0.46300000000000002</c:v>
                </c:pt>
                <c:pt idx="1548">
                  <c:v>0.46200000000000002</c:v>
                </c:pt>
                <c:pt idx="1549">
                  <c:v>0.46100000000000002</c:v>
                </c:pt>
                <c:pt idx="1550">
                  <c:v>0.46</c:v>
                </c:pt>
                <c:pt idx="1551">
                  <c:v>0.45900000000000002</c:v>
                </c:pt>
                <c:pt idx="1552">
                  <c:v>0.45800000000000002</c:v>
                </c:pt>
                <c:pt idx="1553">
                  <c:v>0.45700000000000002</c:v>
                </c:pt>
                <c:pt idx="1554">
                  <c:v>0.45600000000000002</c:v>
                </c:pt>
                <c:pt idx="1555">
                  <c:v>0.45500000000000002</c:v>
                </c:pt>
                <c:pt idx="1556">
                  <c:v>0.45400000000000001</c:v>
                </c:pt>
                <c:pt idx="1557">
                  <c:v>0.45300000000000001</c:v>
                </c:pt>
                <c:pt idx="1558">
                  <c:v>0.45200000000000001</c:v>
                </c:pt>
                <c:pt idx="1559">
                  <c:v>0.45100000000000001</c:v>
                </c:pt>
                <c:pt idx="1560">
                  <c:v>0.45</c:v>
                </c:pt>
                <c:pt idx="1561">
                  <c:v>0.44900000000000001</c:v>
                </c:pt>
                <c:pt idx="1562">
                  <c:v>0.44800000000000001</c:v>
                </c:pt>
                <c:pt idx="1563">
                  <c:v>0.44700000000000001</c:v>
                </c:pt>
                <c:pt idx="1564">
                  <c:v>0.44600000000000001</c:v>
                </c:pt>
                <c:pt idx="1565">
                  <c:v>0.44500000000000001</c:v>
                </c:pt>
                <c:pt idx="1566">
                  <c:v>0.44400000000000001</c:v>
                </c:pt>
                <c:pt idx="1567">
                  <c:v>0.443</c:v>
                </c:pt>
                <c:pt idx="1568">
                  <c:v>0.442</c:v>
                </c:pt>
                <c:pt idx="1569">
                  <c:v>0.441</c:v>
                </c:pt>
                <c:pt idx="1570">
                  <c:v>0.44</c:v>
                </c:pt>
                <c:pt idx="1571">
                  <c:v>0.439</c:v>
                </c:pt>
                <c:pt idx="1572">
                  <c:v>0.438</c:v>
                </c:pt>
                <c:pt idx="1573">
                  <c:v>0.437</c:v>
                </c:pt>
                <c:pt idx="1574">
                  <c:v>0.436</c:v>
                </c:pt>
                <c:pt idx="1575">
                  <c:v>0.435</c:v>
                </c:pt>
                <c:pt idx="1576">
                  <c:v>0.434</c:v>
                </c:pt>
                <c:pt idx="1577">
                  <c:v>0.433</c:v>
                </c:pt>
                <c:pt idx="1578">
                  <c:v>0.432</c:v>
                </c:pt>
                <c:pt idx="1579">
                  <c:v>0.43099999999999999</c:v>
                </c:pt>
                <c:pt idx="1580">
                  <c:v>0.43</c:v>
                </c:pt>
                <c:pt idx="1581">
                  <c:v>0.42899999999999999</c:v>
                </c:pt>
                <c:pt idx="1582">
                  <c:v>0.42799999999999999</c:v>
                </c:pt>
                <c:pt idx="1583">
                  <c:v>0.42699999999999999</c:v>
                </c:pt>
                <c:pt idx="1584">
                  <c:v>0.42599999999999999</c:v>
                </c:pt>
                <c:pt idx="1585">
                  <c:v>0.42499999999999999</c:v>
                </c:pt>
                <c:pt idx="1586">
                  <c:v>0.42399999999999999</c:v>
                </c:pt>
                <c:pt idx="1587">
                  <c:v>0.42299999999999999</c:v>
                </c:pt>
                <c:pt idx="1588">
                  <c:v>0.42199999999999999</c:v>
                </c:pt>
                <c:pt idx="1589">
                  <c:v>0.42099999999999999</c:v>
                </c:pt>
                <c:pt idx="1590">
                  <c:v>0.42</c:v>
                </c:pt>
                <c:pt idx="1591">
                  <c:v>0.41899999999999998</c:v>
                </c:pt>
                <c:pt idx="1592">
                  <c:v>0.41799999999999998</c:v>
                </c:pt>
                <c:pt idx="1593">
                  <c:v>0.41699999999999998</c:v>
                </c:pt>
                <c:pt idx="1594">
                  <c:v>0.41599999999999998</c:v>
                </c:pt>
                <c:pt idx="1595">
                  <c:v>0.41499999999999998</c:v>
                </c:pt>
                <c:pt idx="1596">
                  <c:v>0.41399999999999998</c:v>
                </c:pt>
                <c:pt idx="1597">
                  <c:v>0.41299999999999998</c:v>
                </c:pt>
                <c:pt idx="1598">
                  <c:v>0.41199999999999998</c:v>
                </c:pt>
                <c:pt idx="1599">
                  <c:v>0.41099999999999998</c:v>
                </c:pt>
                <c:pt idx="1600">
                  <c:v>0.41</c:v>
                </c:pt>
                <c:pt idx="1601">
                  <c:v>0.40899999999999997</c:v>
                </c:pt>
                <c:pt idx="1602">
                  <c:v>0.40799999999999997</c:v>
                </c:pt>
                <c:pt idx="1603">
                  <c:v>0.40699999999999997</c:v>
                </c:pt>
                <c:pt idx="1604">
                  <c:v>0.40600000000000003</c:v>
                </c:pt>
                <c:pt idx="1605">
                  <c:v>0.40500000000000003</c:v>
                </c:pt>
                <c:pt idx="1606">
                  <c:v>0.40400000000000003</c:v>
                </c:pt>
                <c:pt idx="1607">
                  <c:v>0.40300000000000002</c:v>
                </c:pt>
                <c:pt idx="1608">
                  <c:v>0.40200000000000002</c:v>
                </c:pt>
                <c:pt idx="1609">
                  <c:v>0.40100000000000002</c:v>
                </c:pt>
                <c:pt idx="1610">
                  <c:v>0.4</c:v>
                </c:pt>
                <c:pt idx="1611">
                  <c:v>0.39900000000000002</c:v>
                </c:pt>
                <c:pt idx="1612">
                  <c:v>0.39800000000000002</c:v>
                </c:pt>
                <c:pt idx="1613">
                  <c:v>0.39700000000000002</c:v>
                </c:pt>
                <c:pt idx="1614">
                  <c:v>0.39600000000000002</c:v>
                </c:pt>
                <c:pt idx="1615">
                  <c:v>0.39500000000000002</c:v>
                </c:pt>
                <c:pt idx="1616">
                  <c:v>0.39400000000000002</c:v>
                </c:pt>
                <c:pt idx="1617">
                  <c:v>0.39300000000000002</c:v>
                </c:pt>
                <c:pt idx="1618">
                  <c:v>0.39200000000000002</c:v>
                </c:pt>
                <c:pt idx="1619">
                  <c:v>0.39100000000000001</c:v>
                </c:pt>
                <c:pt idx="1620">
                  <c:v>0.39</c:v>
                </c:pt>
                <c:pt idx="1621">
                  <c:v>0.38900000000000001</c:v>
                </c:pt>
                <c:pt idx="1622">
                  <c:v>0.38800000000000001</c:v>
                </c:pt>
                <c:pt idx="1623">
                  <c:v>0.38700000000000001</c:v>
                </c:pt>
                <c:pt idx="1624">
                  <c:v>0.38600000000000001</c:v>
                </c:pt>
                <c:pt idx="1625">
                  <c:v>0.38500000000000001</c:v>
                </c:pt>
                <c:pt idx="1626">
                  <c:v>0.38400000000000001</c:v>
                </c:pt>
                <c:pt idx="1627">
                  <c:v>0.38300000000000001</c:v>
                </c:pt>
                <c:pt idx="1628">
                  <c:v>0.38200000000000001</c:v>
                </c:pt>
                <c:pt idx="1629">
                  <c:v>0.38100000000000001</c:v>
                </c:pt>
                <c:pt idx="1630">
                  <c:v>0.38</c:v>
                </c:pt>
                <c:pt idx="1631">
                  <c:v>0.379</c:v>
                </c:pt>
                <c:pt idx="1632">
                  <c:v>0.378</c:v>
                </c:pt>
                <c:pt idx="1633">
                  <c:v>0.377</c:v>
                </c:pt>
                <c:pt idx="1634">
                  <c:v>0.376</c:v>
                </c:pt>
                <c:pt idx="1635">
                  <c:v>0.375</c:v>
                </c:pt>
                <c:pt idx="1636">
                  <c:v>0.374</c:v>
                </c:pt>
                <c:pt idx="1637">
                  <c:v>0.373</c:v>
                </c:pt>
                <c:pt idx="1638">
                  <c:v>0.372</c:v>
                </c:pt>
                <c:pt idx="1639">
                  <c:v>0.371</c:v>
                </c:pt>
                <c:pt idx="1640">
                  <c:v>0.37</c:v>
                </c:pt>
                <c:pt idx="1641">
                  <c:v>0.36899999999999999</c:v>
                </c:pt>
                <c:pt idx="1642">
                  <c:v>0.36799999999999999</c:v>
                </c:pt>
                <c:pt idx="1643">
                  <c:v>0.36699999999999999</c:v>
                </c:pt>
                <c:pt idx="1644">
                  <c:v>0.36599999999999999</c:v>
                </c:pt>
                <c:pt idx="1645">
                  <c:v>0.36499999999999999</c:v>
                </c:pt>
                <c:pt idx="1646">
                  <c:v>0.36399999999999999</c:v>
                </c:pt>
                <c:pt idx="1647">
                  <c:v>0.36299999999999999</c:v>
                </c:pt>
                <c:pt idx="1648">
                  <c:v>0.36199999999999999</c:v>
                </c:pt>
                <c:pt idx="1649">
                  <c:v>0.36099999999999999</c:v>
                </c:pt>
                <c:pt idx="1650">
                  <c:v>0.36</c:v>
                </c:pt>
                <c:pt idx="1651">
                  <c:v>0.35899999999999999</c:v>
                </c:pt>
                <c:pt idx="1652">
                  <c:v>0.35799999999999998</c:v>
                </c:pt>
                <c:pt idx="1653">
                  <c:v>0.35699999999999998</c:v>
                </c:pt>
                <c:pt idx="1654">
                  <c:v>0.35599999999999998</c:v>
                </c:pt>
                <c:pt idx="1655">
                  <c:v>0.35499999999999998</c:v>
                </c:pt>
                <c:pt idx="1656">
                  <c:v>0.35399999999999998</c:v>
                </c:pt>
                <c:pt idx="1657">
                  <c:v>0.35299999999999998</c:v>
                </c:pt>
                <c:pt idx="1658">
                  <c:v>0.35199999999999998</c:v>
                </c:pt>
                <c:pt idx="1659">
                  <c:v>0.35099999999999998</c:v>
                </c:pt>
                <c:pt idx="1660">
                  <c:v>0.35</c:v>
                </c:pt>
                <c:pt idx="1661">
                  <c:v>0.34899999999999998</c:v>
                </c:pt>
                <c:pt idx="1662">
                  <c:v>0.34799999999999998</c:v>
                </c:pt>
                <c:pt idx="1663">
                  <c:v>0.34699999999999998</c:v>
                </c:pt>
                <c:pt idx="1664">
                  <c:v>0.34599999999999997</c:v>
                </c:pt>
                <c:pt idx="1665">
                  <c:v>0.34499999999999997</c:v>
                </c:pt>
                <c:pt idx="1666">
                  <c:v>0.34399999999999997</c:v>
                </c:pt>
                <c:pt idx="1667">
                  <c:v>0.34300000000000003</c:v>
                </c:pt>
                <c:pt idx="1668">
                  <c:v>0.34200000000000003</c:v>
                </c:pt>
                <c:pt idx="1669">
                  <c:v>0.34100000000000003</c:v>
                </c:pt>
                <c:pt idx="1670">
                  <c:v>0.34</c:v>
                </c:pt>
                <c:pt idx="1671">
                  <c:v>0.33900000000000002</c:v>
                </c:pt>
                <c:pt idx="1672">
                  <c:v>0.33800000000000002</c:v>
                </c:pt>
                <c:pt idx="1673">
                  <c:v>0.33700000000000002</c:v>
                </c:pt>
                <c:pt idx="1674">
                  <c:v>0.33600000000000002</c:v>
                </c:pt>
                <c:pt idx="1675">
                  <c:v>0.33500000000000002</c:v>
                </c:pt>
                <c:pt idx="1676">
                  <c:v>0.33400000000000002</c:v>
                </c:pt>
                <c:pt idx="1677">
                  <c:v>0.33300000000000002</c:v>
                </c:pt>
                <c:pt idx="1678">
                  <c:v>0.33200000000000002</c:v>
                </c:pt>
                <c:pt idx="1679">
                  <c:v>0.33100000000000002</c:v>
                </c:pt>
                <c:pt idx="1680">
                  <c:v>0.33</c:v>
                </c:pt>
                <c:pt idx="1681">
                  <c:v>0.32900000000000001</c:v>
                </c:pt>
                <c:pt idx="1682">
                  <c:v>0.32800000000000001</c:v>
                </c:pt>
                <c:pt idx="1683">
                  <c:v>0.32700000000000001</c:v>
                </c:pt>
                <c:pt idx="1684">
                  <c:v>0.32600000000000001</c:v>
                </c:pt>
                <c:pt idx="1685">
                  <c:v>0.32500000000000001</c:v>
                </c:pt>
                <c:pt idx="1686">
                  <c:v>0.32400000000000001</c:v>
                </c:pt>
                <c:pt idx="1687">
                  <c:v>0.32300000000000001</c:v>
                </c:pt>
                <c:pt idx="1688">
                  <c:v>0.32200000000000001</c:v>
                </c:pt>
                <c:pt idx="1689">
                  <c:v>0.32100000000000001</c:v>
                </c:pt>
                <c:pt idx="1690">
                  <c:v>0.32</c:v>
                </c:pt>
                <c:pt idx="1691">
                  <c:v>0.31900000000000001</c:v>
                </c:pt>
                <c:pt idx="1692">
                  <c:v>0.318</c:v>
                </c:pt>
                <c:pt idx="1693">
                  <c:v>0.317</c:v>
                </c:pt>
                <c:pt idx="1694">
                  <c:v>0.316</c:v>
                </c:pt>
                <c:pt idx="1695">
                  <c:v>0.315</c:v>
                </c:pt>
                <c:pt idx="1696">
                  <c:v>0.314</c:v>
                </c:pt>
                <c:pt idx="1697">
                  <c:v>0.313</c:v>
                </c:pt>
                <c:pt idx="1698">
                  <c:v>0.312</c:v>
                </c:pt>
                <c:pt idx="1699">
                  <c:v>0.311</c:v>
                </c:pt>
                <c:pt idx="1700">
                  <c:v>0.31</c:v>
                </c:pt>
                <c:pt idx="1701">
                  <c:v>0.309</c:v>
                </c:pt>
                <c:pt idx="1702">
                  <c:v>0.308</c:v>
                </c:pt>
                <c:pt idx="1703">
                  <c:v>0.307</c:v>
                </c:pt>
                <c:pt idx="1704">
                  <c:v>0.30599999999999999</c:v>
                </c:pt>
                <c:pt idx="1705">
                  <c:v>0.30499999999999999</c:v>
                </c:pt>
                <c:pt idx="1706">
                  <c:v>0.30399999999999999</c:v>
                </c:pt>
                <c:pt idx="1707">
                  <c:v>0.30299999999999999</c:v>
                </c:pt>
                <c:pt idx="1708">
                  <c:v>0.30199999999999999</c:v>
                </c:pt>
                <c:pt idx="1709">
                  <c:v>0.30099999999999999</c:v>
                </c:pt>
                <c:pt idx="1710">
                  <c:v>0.3</c:v>
                </c:pt>
                <c:pt idx="1711">
                  <c:v>0.29899999999999999</c:v>
                </c:pt>
                <c:pt idx="1712">
                  <c:v>0.29799999999999999</c:v>
                </c:pt>
                <c:pt idx="1713">
                  <c:v>0.29699999999999999</c:v>
                </c:pt>
                <c:pt idx="1714">
                  <c:v>0.29599999999999999</c:v>
                </c:pt>
                <c:pt idx="1715">
                  <c:v>0.29499999999999998</c:v>
                </c:pt>
                <c:pt idx="1716">
                  <c:v>0.29399999999999998</c:v>
                </c:pt>
                <c:pt idx="1717">
                  <c:v>0.29299999999999998</c:v>
                </c:pt>
                <c:pt idx="1718">
                  <c:v>0.29199999999999998</c:v>
                </c:pt>
                <c:pt idx="1719">
                  <c:v>0.29099999999999998</c:v>
                </c:pt>
                <c:pt idx="1720">
                  <c:v>0.28999999999999998</c:v>
                </c:pt>
                <c:pt idx="1721">
                  <c:v>0.28899999999999998</c:v>
                </c:pt>
                <c:pt idx="1722">
                  <c:v>0.28799999999999998</c:v>
                </c:pt>
                <c:pt idx="1723">
                  <c:v>0.28699999999999998</c:v>
                </c:pt>
                <c:pt idx="1724">
                  <c:v>0.28599999999999998</c:v>
                </c:pt>
                <c:pt idx="1725">
                  <c:v>0.28499999999999998</c:v>
                </c:pt>
                <c:pt idx="1726">
                  <c:v>0.28399999999999997</c:v>
                </c:pt>
                <c:pt idx="1727">
                  <c:v>0.28299999999999997</c:v>
                </c:pt>
                <c:pt idx="1728">
                  <c:v>0.28199999999999997</c:v>
                </c:pt>
                <c:pt idx="1729">
                  <c:v>0.28100000000000003</c:v>
                </c:pt>
                <c:pt idx="1730">
                  <c:v>0.28000000000000003</c:v>
                </c:pt>
                <c:pt idx="1731">
                  <c:v>0.27900000000000003</c:v>
                </c:pt>
                <c:pt idx="1732">
                  <c:v>0.27800000000000002</c:v>
                </c:pt>
                <c:pt idx="1733">
                  <c:v>0.27700000000000002</c:v>
                </c:pt>
                <c:pt idx="1734">
                  <c:v>0.27600000000000002</c:v>
                </c:pt>
                <c:pt idx="1735">
                  <c:v>0.27500000000000002</c:v>
                </c:pt>
                <c:pt idx="1736">
                  <c:v>0.27400000000000002</c:v>
                </c:pt>
                <c:pt idx="1737">
                  <c:v>0.27300000000000002</c:v>
                </c:pt>
                <c:pt idx="1738">
                  <c:v>0.27200000000000002</c:v>
                </c:pt>
                <c:pt idx="1739">
                  <c:v>0.27100000000000002</c:v>
                </c:pt>
                <c:pt idx="1740">
                  <c:v>0.27</c:v>
                </c:pt>
                <c:pt idx="1741">
                  <c:v>0.26900000000000002</c:v>
                </c:pt>
                <c:pt idx="1742">
                  <c:v>0.26800000000000002</c:v>
                </c:pt>
                <c:pt idx="1743">
                  <c:v>0.26700000000000002</c:v>
                </c:pt>
                <c:pt idx="1744">
                  <c:v>0.26600000000000001</c:v>
                </c:pt>
                <c:pt idx="1745">
                  <c:v>0.26500000000000001</c:v>
                </c:pt>
                <c:pt idx="1746">
                  <c:v>0.26400000000000001</c:v>
                </c:pt>
                <c:pt idx="1747">
                  <c:v>0.26300000000000001</c:v>
                </c:pt>
                <c:pt idx="1748">
                  <c:v>0.26200000000000001</c:v>
                </c:pt>
                <c:pt idx="1749">
                  <c:v>0.26100000000000001</c:v>
                </c:pt>
                <c:pt idx="1750">
                  <c:v>0.26</c:v>
                </c:pt>
                <c:pt idx="1751">
                  <c:v>0.25900000000000001</c:v>
                </c:pt>
                <c:pt idx="1752">
                  <c:v>0.25800000000000001</c:v>
                </c:pt>
                <c:pt idx="1753">
                  <c:v>0.25700000000000001</c:v>
                </c:pt>
                <c:pt idx="1754">
                  <c:v>0.25600000000000001</c:v>
                </c:pt>
                <c:pt idx="1755">
                  <c:v>0.255</c:v>
                </c:pt>
                <c:pt idx="1756">
                  <c:v>0.254</c:v>
                </c:pt>
                <c:pt idx="1757">
                  <c:v>0.253</c:v>
                </c:pt>
                <c:pt idx="1758">
                  <c:v>0.252</c:v>
                </c:pt>
                <c:pt idx="1759">
                  <c:v>0.251</c:v>
                </c:pt>
                <c:pt idx="1760">
                  <c:v>0.25</c:v>
                </c:pt>
                <c:pt idx="1761">
                  <c:v>0.249</c:v>
                </c:pt>
                <c:pt idx="1762">
                  <c:v>0.248</c:v>
                </c:pt>
                <c:pt idx="1763">
                  <c:v>0.247</c:v>
                </c:pt>
                <c:pt idx="1764">
                  <c:v>0.246</c:v>
                </c:pt>
                <c:pt idx="1765">
                  <c:v>0.245</c:v>
                </c:pt>
                <c:pt idx="1766">
                  <c:v>0.24399999999999999</c:v>
                </c:pt>
                <c:pt idx="1767">
                  <c:v>0.24299999999999999</c:v>
                </c:pt>
                <c:pt idx="1768">
                  <c:v>0.24199999999999999</c:v>
                </c:pt>
                <c:pt idx="1769">
                  <c:v>0.24099999999999999</c:v>
                </c:pt>
                <c:pt idx="1770">
                  <c:v>0.24</c:v>
                </c:pt>
                <c:pt idx="1771">
                  <c:v>0.23899999999999999</c:v>
                </c:pt>
                <c:pt idx="1772">
                  <c:v>0.23799999999999999</c:v>
                </c:pt>
                <c:pt idx="1773">
                  <c:v>0.23699999999999999</c:v>
                </c:pt>
                <c:pt idx="1774">
                  <c:v>0.23599999999999999</c:v>
                </c:pt>
                <c:pt idx="1775">
                  <c:v>0.23499999999999999</c:v>
                </c:pt>
                <c:pt idx="1776">
                  <c:v>0.23400000000000001</c:v>
                </c:pt>
                <c:pt idx="1777">
                  <c:v>0.23300000000000001</c:v>
                </c:pt>
                <c:pt idx="1778">
                  <c:v>0.23200000000000001</c:v>
                </c:pt>
                <c:pt idx="1779">
                  <c:v>0.23100000000000001</c:v>
                </c:pt>
                <c:pt idx="1780">
                  <c:v>0.23</c:v>
                </c:pt>
                <c:pt idx="1781">
                  <c:v>0.22900000000000001</c:v>
                </c:pt>
                <c:pt idx="1782">
                  <c:v>0.22800000000000001</c:v>
                </c:pt>
                <c:pt idx="1783">
                  <c:v>0.22700000000000001</c:v>
                </c:pt>
                <c:pt idx="1784">
                  <c:v>0.22600000000000001</c:v>
                </c:pt>
                <c:pt idx="1785">
                  <c:v>0.22500000000000001</c:v>
                </c:pt>
                <c:pt idx="1786">
                  <c:v>0.224</c:v>
                </c:pt>
                <c:pt idx="1787">
                  <c:v>0.223</c:v>
                </c:pt>
                <c:pt idx="1788">
                  <c:v>0.222</c:v>
                </c:pt>
                <c:pt idx="1789">
                  <c:v>0.221</c:v>
                </c:pt>
                <c:pt idx="1790">
                  <c:v>0.22</c:v>
                </c:pt>
                <c:pt idx="1791">
                  <c:v>0.219</c:v>
                </c:pt>
                <c:pt idx="1792">
                  <c:v>0.218</c:v>
                </c:pt>
                <c:pt idx="1793">
                  <c:v>0.217</c:v>
                </c:pt>
                <c:pt idx="1794">
                  <c:v>0.216</c:v>
                </c:pt>
                <c:pt idx="1795">
                  <c:v>0.215</c:v>
                </c:pt>
                <c:pt idx="1796">
                  <c:v>0.214</c:v>
                </c:pt>
                <c:pt idx="1797">
                  <c:v>0.21299999999999999</c:v>
                </c:pt>
                <c:pt idx="1798">
                  <c:v>0.21199999999999999</c:v>
                </c:pt>
                <c:pt idx="1799">
                  <c:v>0.21099999999999999</c:v>
                </c:pt>
                <c:pt idx="1800">
                  <c:v>0.21</c:v>
                </c:pt>
                <c:pt idx="1801">
                  <c:v>0.20899999999999999</c:v>
                </c:pt>
                <c:pt idx="1802">
                  <c:v>0.20799999999999999</c:v>
                </c:pt>
                <c:pt idx="1803">
                  <c:v>0.20699999999999999</c:v>
                </c:pt>
                <c:pt idx="1804">
                  <c:v>0.20599999999999999</c:v>
                </c:pt>
                <c:pt idx="1805">
                  <c:v>0.20499999999999999</c:v>
                </c:pt>
                <c:pt idx="1806">
                  <c:v>0.20399999999999999</c:v>
                </c:pt>
                <c:pt idx="1807">
                  <c:v>0.20300000000000001</c:v>
                </c:pt>
                <c:pt idx="1808">
                  <c:v>0.20200000000000001</c:v>
                </c:pt>
                <c:pt idx="1809">
                  <c:v>0.20100000000000001</c:v>
                </c:pt>
                <c:pt idx="1810">
                  <c:v>0.2</c:v>
                </c:pt>
                <c:pt idx="1811">
                  <c:v>0.19900000000000001</c:v>
                </c:pt>
                <c:pt idx="1812">
                  <c:v>0.19800000000000001</c:v>
                </c:pt>
                <c:pt idx="1813">
                  <c:v>0.19700000000000001</c:v>
                </c:pt>
                <c:pt idx="1814">
                  <c:v>0.19600000000000001</c:v>
                </c:pt>
                <c:pt idx="1815">
                  <c:v>0.19500000000000001</c:v>
                </c:pt>
                <c:pt idx="1816">
                  <c:v>0.19400000000000001</c:v>
                </c:pt>
                <c:pt idx="1817">
                  <c:v>0.193</c:v>
                </c:pt>
                <c:pt idx="1818">
                  <c:v>0.192</c:v>
                </c:pt>
                <c:pt idx="1819">
                  <c:v>0.191</c:v>
                </c:pt>
                <c:pt idx="1820">
                  <c:v>0.19</c:v>
                </c:pt>
                <c:pt idx="1821">
                  <c:v>0.189</c:v>
                </c:pt>
                <c:pt idx="1822">
                  <c:v>0.188</c:v>
                </c:pt>
                <c:pt idx="1823">
                  <c:v>0.187</c:v>
                </c:pt>
                <c:pt idx="1824">
                  <c:v>0.186</c:v>
                </c:pt>
                <c:pt idx="1825">
                  <c:v>0.185</c:v>
                </c:pt>
                <c:pt idx="1826">
                  <c:v>0.184</c:v>
                </c:pt>
                <c:pt idx="1827">
                  <c:v>0.183</c:v>
                </c:pt>
                <c:pt idx="1828">
                  <c:v>0.182</c:v>
                </c:pt>
                <c:pt idx="1829">
                  <c:v>0.18099999999999999</c:v>
                </c:pt>
                <c:pt idx="1830">
                  <c:v>0.18</c:v>
                </c:pt>
                <c:pt idx="1831">
                  <c:v>0.17899999999999999</c:v>
                </c:pt>
                <c:pt idx="1832">
                  <c:v>0.17799999999999999</c:v>
                </c:pt>
                <c:pt idx="1833">
                  <c:v>0.17699999999999999</c:v>
                </c:pt>
                <c:pt idx="1834">
                  <c:v>0.17599999999999999</c:v>
                </c:pt>
                <c:pt idx="1835">
                  <c:v>0.17499999999999999</c:v>
                </c:pt>
                <c:pt idx="1836">
                  <c:v>0.17399999999999999</c:v>
                </c:pt>
                <c:pt idx="1837">
                  <c:v>0.17299999999999999</c:v>
                </c:pt>
                <c:pt idx="1838">
                  <c:v>0.17199999999999999</c:v>
                </c:pt>
                <c:pt idx="1839">
                  <c:v>0.17100000000000001</c:v>
                </c:pt>
                <c:pt idx="1840">
                  <c:v>0.17</c:v>
                </c:pt>
                <c:pt idx="1841">
                  <c:v>0.16900000000000001</c:v>
                </c:pt>
                <c:pt idx="1842">
                  <c:v>0.16800000000000001</c:v>
                </c:pt>
                <c:pt idx="1843">
                  <c:v>0.16700000000000001</c:v>
                </c:pt>
                <c:pt idx="1844">
                  <c:v>0.16600000000000001</c:v>
                </c:pt>
                <c:pt idx="1845">
                  <c:v>0.16500000000000001</c:v>
                </c:pt>
                <c:pt idx="1846">
                  <c:v>0.16400000000000001</c:v>
                </c:pt>
                <c:pt idx="1847">
                  <c:v>0.16300000000000001</c:v>
                </c:pt>
                <c:pt idx="1848">
                  <c:v>0.16200000000000001</c:v>
                </c:pt>
                <c:pt idx="1849">
                  <c:v>0.161</c:v>
                </c:pt>
                <c:pt idx="1850">
                  <c:v>0.16</c:v>
                </c:pt>
                <c:pt idx="1851">
                  <c:v>0.159</c:v>
                </c:pt>
                <c:pt idx="1852">
                  <c:v>0.158</c:v>
                </c:pt>
                <c:pt idx="1853">
                  <c:v>0.157</c:v>
                </c:pt>
                <c:pt idx="1854">
                  <c:v>0.156</c:v>
                </c:pt>
                <c:pt idx="1855">
                  <c:v>0.155</c:v>
                </c:pt>
                <c:pt idx="1856">
                  <c:v>0.154</c:v>
                </c:pt>
                <c:pt idx="1857">
                  <c:v>0.153</c:v>
                </c:pt>
                <c:pt idx="1858">
                  <c:v>0.152</c:v>
                </c:pt>
                <c:pt idx="1859">
                  <c:v>0.151</c:v>
                </c:pt>
                <c:pt idx="1860">
                  <c:v>0.15</c:v>
                </c:pt>
                <c:pt idx="1861">
                  <c:v>0.14899999999999999</c:v>
                </c:pt>
                <c:pt idx="1862">
                  <c:v>0.14799999999999999</c:v>
                </c:pt>
                <c:pt idx="1863">
                  <c:v>0.14699999999999999</c:v>
                </c:pt>
                <c:pt idx="1864">
                  <c:v>0.14599999999999999</c:v>
                </c:pt>
                <c:pt idx="1865">
                  <c:v>0.14499999999999999</c:v>
                </c:pt>
                <c:pt idx="1866">
                  <c:v>0.14399999999999999</c:v>
                </c:pt>
                <c:pt idx="1867">
                  <c:v>0.14299999999999999</c:v>
                </c:pt>
                <c:pt idx="1868">
                  <c:v>0.14199999999999999</c:v>
                </c:pt>
                <c:pt idx="1869">
                  <c:v>0.14099999999999999</c:v>
                </c:pt>
                <c:pt idx="1870">
                  <c:v>0.14000000000000001</c:v>
                </c:pt>
                <c:pt idx="1871">
                  <c:v>0.13900000000000001</c:v>
                </c:pt>
                <c:pt idx="1872">
                  <c:v>0.13800000000000001</c:v>
                </c:pt>
                <c:pt idx="1873">
                  <c:v>0.13700000000000001</c:v>
                </c:pt>
                <c:pt idx="1874">
                  <c:v>0.13600000000000001</c:v>
                </c:pt>
                <c:pt idx="1875">
                  <c:v>0.13500000000000001</c:v>
                </c:pt>
                <c:pt idx="1876">
                  <c:v>0.13400000000000001</c:v>
                </c:pt>
                <c:pt idx="1877">
                  <c:v>0.13300000000000001</c:v>
                </c:pt>
                <c:pt idx="1878">
                  <c:v>0.13200000000000001</c:v>
                </c:pt>
                <c:pt idx="1879">
                  <c:v>0.13100000000000001</c:v>
                </c:pt>
                <c:pt idx="1880">
                  <c:v>0.13</c:v>
                </c:pt>
                <c:pt idx="1881">
                  <c:v>0.129</c:v>
                </c:pt>
                <c:pt idx="1882">
                  <c:v>0.128</c:v>
                </c:pt>
                <c:pt idx="1883">
                  <c:v>0.127</c:v>
                </c:pt>
                <c:pt idx="1884">
                  <c:v>0.126</c:v>
                </c:pt>
                <c:pt idx="1885">
                  <c:v>0.125</c:v>
                </c:pt>
                <c:pt idx="1886">
                  <c:v>0.124</c:v>
                </c:pt>
                <c:pt idx="1887">
                  <c:v>0.123</c:v>
                </c:pt>
                <c:pt idx="1888">
                  <c:v>0.122</c:v>
                </c:pt>
                <c:pt idx="1889">
                  <c:v>0.121</c:v>
                </c:pt>
                <c:pt idx="1890">
                  <c:v>0.12</c:v>
                </c:pt>
                <c:pt idx="1891">
                  <c:v>0.11899999999999999</c:v>
                </c:pt>
                <c:pt idx="1892">
                  <c:v>0.11799999999999999</c:v>
                </c:pt>
                <c:pt idx="1893">
                  <c:v>0.11700000000000001</c:v>
                </c:pt>
                <c:pt idx="1894">
                  <c:v>0.11600000000000001</c:v>
                </c:pt>
                <c:pt idx="1895">
                  <c:v>0.115</c:v>
                </c:pt>
                <c:pt idx="1896">
                  <c:v>0.114</c:v>
                </c:pt>
                <c:pt idx="1897">
                  <c:v>0.113</c:v>
                </c:pt>
                <c:pt idx="1898">
                  <c:v>0.112</c:v>
                </c:pt>
                <c:pt idx="1899">
                  <c:v>0.111</c:v>
                </c:pt>
                <c:pt idx="1900">
                  <c:v>0.11</c:v>
                </c:pt>
                <c:pt idx="1901">
                  <c:v>0.109</c:v>
                </c:pt>
                <c:pt idx="1902">
                  <c:v>0.108</c:v>
                </c:pt>
                <c:pt idx="1903">
                  <c:v>0.107</c:v>
                </c:pt>
                <c:pt idx="1904">
                  <c:v>0.106</c:v>
                </c:pt>
                <c:pt idx="1905">
                  <c:v>0.105</c:v>
                </c:pt>
                <c:pt idx="1906">
                  <c:v>0.104</c:v>
                </c:pt>
                <c:pt idx="1907">
                  <c:v>0.10299999999999999</c:v>
                </c:pt>
                <c:pt idx="1908">
                  <c:v>0.10199999999999999</c:v>
                </c:pt>
                <c:pt idx="1909">
                  <c:v>0.10100000000000001</c:v>
                </c:pt>
                <c:pt idx="1910">
                  <c:v>0.1</c:v>
                </c:pt>
                <c:pt idx="1911">
                  <c:v>9.9000000000000005E-2</c:v>
                </c:pt>
                <c:pt idx="1912">
                  <c:v>9.8000000000000004E-2</c:v>
                </c:pt>
                <c:pt idx="1913">
                  <c:v>9.7000000000000003E-2</c:v>
                </c:pt>
                <c:pt idx="1914">
                  <c:v>9.6000000000000002E-2</c:v>
                </c:pt>
                <c:pt idx="1915">
                  <c:v>9.5000000000000001E-2</c:v>
                </c:pt>
                <c:pt idx="1916">
                  <c:v>9.4E-2</c:v>
                </c:pt>
                <c:pt idx="1917">
                  <c:v>9.2999999999999999E-2</c:v>
                </c:pt>
                <c:pt idx="1918">
                  <c:v>9.1999999999999998E-2</c:v>
                </c:pt>
                <c:pt idx="1919">
                  <c:v>9.0999999999999998E-2</c:v>
                </c:pt>
                <c:pt idx="1920">
                  <c:v>0.09</c:v>
                </c:pt>
                <c:pt idx="1921">
                  <c:v>8.8999999999999996E-2</c:v>
                </c:pt>
                <c:pt idx="1922">
                  <c:v>8.7999999999999995E-2</c:v>
                </c:pt>
                <c:pt idx="1923">
                  <c:v>8.6999999999999994E-2</c:v>
                </c:pt>
                <c:pt idx="1924">
                  <c:v>8.5999999999999993E-2</c:v>
                </c:pt>
                <c:pt idx="1925">
                  <c:v>8.5000000000000006E-2</c:v>
                </c:pt>
                <c:pt idx="1926">
                  <c:v>8.4000000000000005E-2</c:v>
                </c:pt>
                <c:pt idx="1927">
                  <c:v>8.3000000000000004E-2</c:v>
                </c:pt>
                <c:pt idx="1928">
                  <c:v>8.2000000000000003E-2</c:v>
                </c:pt>
                <c:pt idx="1929">
                  <c:v>8.1000000000000003E-2</c:v>
                </c:pt>
                <c:pt idx="1930">
                  <c:v>0.08</c:v>
                </c:pt>
                <c:pt idx="1931">
                  <c:v>7.9000000000000001E-2</c:v>
                </c:pt>
                <c:pt idx="1932">
                  <c:v>7.8E-2</c:v>
                </c:pt>
                <c:pt idx="1933">
                  <c:v>7.6999999999999999E-2</c:v>
                </c:pt>
                <c:pt idx="1934">
                  <c:v>7.5999999999999998E-2</c:v>
                </c:pt>
                <c:pt idx="1935">
                  <c:v>7.4999999999999997E-2</c:v>
                </c:pt>
                <c:pt idx="1936">
                  <c:v>7.3999999999999996E-2</c:v>
                </c:pt>
                <c:pt idx="1937">
                  <c:v>7.2999999999999995E-2</c:v>
                </c:pt>
                <c:pt idx="1938">
                  <c:v>7.1999999999999995E-2</c:v>
                </c:pt>
                <c:pt idx="1939">
                  <c:v>7.0999999999999994E-2</c:v>
                </c:pt>
                <c:pt idx="1940">
                  <c:v>7.0000000000000007E-2</c:v>
                </c:pt>
                <c:pt idx="1941">
                  <c:v>6.9000000000000006E-2</c:v>
                </c:pt>
                <c:pt idx="1942">
                  <c:v>6.8000000000000005E-2</c:v>
                </c:pt>
                <c:pt idx="1943">
                  <c:v>6.7000000000000004E-2</c:v>
                </c:pt>
                <c:pt idx="1944">
                  <c:v>6.6000000000000003E-2</c:v>
                </c:pt>
                <c:pt idx="1945">
                  <c:v>6.5000000000000002E-2</c:v>
                </c:pt>
                <c:pt idx="1946">
                  <c:v>6.4000000000000001E-2</c:v>
                </c:pt>
                <c:pt idx="1947">
                  <c:v>6.3E-2</c:v>
                </c:pt>
                <c:pt idx="1948">
                  <c:v>6.2E-2</c:v>
                </c:pt>
                <c:pt idx="1949">
                  <c:v>6.0999999999999999E-2</c:v>
                </c:pt>
                <c:pt idx="1950">
                  <c:v>0.06</c:v>
                </c:pt>
                <c:pt idx="1951">
                  <c:v>5.8999999999999997E-2</c:v>
                </c:pt>
                <c:pt idx="1952">
                  <c:v>5.8000000000000003E-2</c:v>
                </c:pt>
                <c:pt idx="1953">
                  <c:v>5.7000000000000002E-2</c:v>
                </c:pt>
                <c:pt idx="1954">
                  <c:v>5.6000000000000001E-2</c:v>
                </c:pt>
                <c:pt idx="1955">
                  <c:v>5.5E-2</c:v>
                </c:pt>
                <c:pt idx="1956">
                  <c:v>5.3999999999999999E-2</c:v>
                </c:pt>
                <c:pt idx="1957">
                  <c:v>5.2999999999999999E-2</c:v>
                </c:pt>
                <c:pt idx="1958">
                  <c:v>5.1999999999999998E-2</c:v>
                </c:pt>
                <c:pt idx="1959">
                  <c:v>5.0999999999999997E-2</c:v>
                </c:pt>
                <c:pt idx="1960">
                  <c:v>0.05</c:v>
                </c:pt>
                <c:pt idx="1961">
                  <c:v>4.9000000000000002E-2</c:v>
                </c:pt>
                <c:pt idx="1962">
                  <c:v>4.8000000000000001E-2</c:v>
                </c:pt>
                <c:pt idx="1963">
                  <c:v>4.7E-2</c:v>
                </c:pt>
                <c:pt idx="1964">
                  <c:v>4.5999999999999999E-2</c:v>
                </c:pt>
                <c:pt idx="1965">
                  <c:v>4.4999999999999998E-2</c:v>
                </c:pt>
                <c:pt idx="1966">
                  <c:v>4.3999999999999997E-2</c:v>
                </c:pt>
                <c:pt idx="1967">
                  <c:v>4.2999999999999997E-2</c:v>
                </c:pt>
                <c:pt idx="1968">
                  <c:v>4.2000000000000003E-2</c:v>
                </c:pt>
                <c:pt idx="1969">
                  <c:v>4.1000000000000002E-2</c:v>
                </c:pt>
                <c:pt idx="1970">
                  <c:v>0.04</c:v>
                </c:pt>
                <c:pt idx="1971">
                  <c:v>3.9E-2</c:v>
                </c:pt>
                <c:pt idx="1972">
                  <c:v>3.7999999999999999E-2</c:v>
                </c:pt>
                <c:pt idx="1973">
                  <c:v>3.6999999999999998E-2</c:v>
                </c:pt>
                <c:pt idx="1974">
                  <c:v>3.5999999999999997E-2</c:v>
                </c:pt>
                <c:pt idx="1975">
                  <c:v>3.5000000000000003E-2</c:v>
                </c:pt>
                <c:pt idx="1976">
                  <c:v>3.4000000000000002E-2</c:v>
                </c:pt>
                <c:pt idx="1977">
                  <c:v>3.3000000000000002E-2</c:v>
                </c:pt>
                <c:pt idx="1978">
                  <c:v>3.2000000000000001E-2</c:v>
                </c:pt>
                <c:pt idx="1979">
                  <c:v>3.1E-2</c:v>
                </c:pt>
                <c:pt idx="1980">
                  <c:v>0.03</c:v>
                </c:pt>
                <c:pt idx="1981">
                  <c:v>2.9000000000000001E-2</c:v>
                </c:pt>
                <c:pt idx="1982">
                  <c:v>2.8000000000000001E-2</c:v>
                </c:pt>
                <c:pt idx="1983">
                  <c:v>2.7E-2</c:v>
                </c:pt>
                <c:pt idx="1984">
                  <c:v>2.5999999999999999E-2</c:v>
                </c:pt>
                <c:pt idx="1985">
                  <c:v>2.5000000000000001E-2</c:v>
                </c:pt>
                <c:pt idx="1986">
                  <c:v>2.4E-2</c:v>
                </c:pt>
                <c:pt idx="1987">
                  <c:v>2.3E-2</c:v>
                </c:pt>
                <c:pt idx="1988">
                  <c:v>2.1999999999999999E-2</c:v>
                </c:pt>
                <c:pt idx="1989">
                  <c:v>2.1000000000000001E-2</c:v>
                </c:pt>
                <c:pt idx="1990">
                  <c:v>0.02</c:v>
                </c:pt>
                <c:pt idx="1991">
                  <c:v>1.9E-2</c:v>
                </c:pt>
                <c:pt idx="1992">
                  <c:v>1.7999999999999999E-2</c:v>
                </c:pt>
                <c:pt idx="1993">
                  <c:v>1.7000000000000001E-2</c:v>
                </c:pt>
                <c:pt idx="1994">
                  <c:v>1.6E-2</c:v>
                </c:pt>
                <c:pt idx="1995">
                  <c:v>1.4999999999999999E-2</c:v>
                </c:pt>
                <c:pt idx="1996">
                  <c:v>1.4E-2</c:v>
                </c:pt>
                <c:pt idx="1997">
                  <c:v>1.2999999999999999E-2</c:v>
                </c:pt>
                <c:pt idx="1998">
                  <c:v>1.2E-2</c:v>
                </c:pt>
                <c:pt idx="1999">
                  <c:v>1.0999999999999999E-2</c:v>
                </c:pt>
                <c:pt idx="2000">
                  <c:v>0.01</c:v>
                </c:pt>
              </c:numCache>
            </c:numRef>
          </c:xVal>
          <c:yVal>
            <c:numRef>
              <c:f>'[رسمات المستطيل.xlsx]ورقة1'!$T$4000:$T$6000</c:f>
              <c:numCache>
                <c:formatCode>0.00E+00</c:formatCode>
                <c:ptCount val="2001"/>
                <c:pt idx="0">
                  <c:v>-5.5093799999999995E-4</c:v>
                </c:pt>
                <c:pt idx="1">
                  <c:v>-5.5281299999999998E-4</c:v>
                </c:pt>
                <c:pt idx="2">
                  <c:v>-5.6062500000000003E-4</c:v>
                </c:pt>
                <c:pt idx="3">
                  <c:v>-5.6593799999999999E-4</c:v>
                </c:pt>
                <c:pt idx="4">
                  <c:v>-5.69375E-4</c:v>
                </c:pt>
                <c:pt idx="5">
                  <c:v>-5.6812500000000005E-4</c:v>
                </c:pt>
                <c:pt idx="6">
                  <c:v>-5.9593799999999996E-4</c:v>
                </c:pt>
                <c:pt idx="7">
                  <c:v>-5.8468799999999998E-4</c:v>
                </c:pt>
                <c:pt idx="8">
                  <c:v>-5.9562500000000002E-4</c:v>
                </c:pt>
                <c:pt idx="9">
                  <c:v>-6.02813E-4</c:v>
                </c:pt>
                <c:pt idx="10">
                  <c:v>-6.0531300000000001E-4</c:v>
                </c:pt>
                <c:pt idx="11">
                  <c:v>-5.7625000000000005E-4</c:v>
                </c:pt>
                <c:pt idx="12">
                  <c:v>-5.4906300000000002E-4</c:v>
                </c:pt>
                <c:pt idx="13">
                  <c:v>-5.2375000000000002E-4</c:v>
                </c:pt>
                <c:pt idx="14">
                  <c:v>-4.96563E-4</c:v>
                </c:pt>
                <c:pt idx="15">
                  <c:v>-4.7406299999999999E-4</c:v>
                </c:pt>
                <c:pt idx="16">
                  <c:v>-4.6218799999999999E-4</c:v>
                </c:pt>
                <c:pt idx="17">
                  <c:v>-4.2531300000000003E-4</c:v>
                </c:pt>
                <c:pt idx="18">
                  <c:v>-4.2031300000000001E-4</c:v>
                </c:pt>
                <c:pt idx="19">
                  <c:v>-3.9156299999999999E-4</c:v>
                </c:pt>
                <c:pt idx="20">
                  <c:v>-3.81875E-4</c:v>
                </c:pt>
                <c:pt idx="21">
                  <c:v>-3.6031300000000002E-4</c:v>
                </c:pt>
                <c:pt idx="22">
                  <c:v>-3.5500000000000001E-4</c:v>
                </c:pt>
                <c:pt idx="23">
                  <c:v>-3.2624999999999999E-4</c:v>
                </c:pt>
                <c:pt idx="24">
                  <c:v>-3.0156300000000003E-4</c:v>
                </c:pt>
                <c:pt idx="25">
                  <c:v>-2.91563E-4</c:v>
                </c:pt>
                <c:pt idx="26">
                  <c:v>-2.7687499999999999E-4</c:v>
                </c:pt>
                <c:pt idx="27">
                  <c:v>-2.59688E-4</c:v>
                </c:pt>
                <c:pt idx="28">
                  <c:v>-2.3656299999999999E-4</c:v>
                </c:pt>
                <c:pt idx="29">
                  <c:v>-2.30938E-4</c:v>
                </c:pt>
                <c:pt idx="30">
                  <c:v>-2.1406299999999999E-4</c:v>
                </c:pt>
                <c:pt idx="31">
                  <c:v>-1.9468799999999999E-4</c:v>
                </c:pt>
                <c:pt idx="32">
                  <c:v>-1.79688E-4</c:v>
                </c:pt>
                <c:pt idx="33">
                  <c:v>-1.6468799999999999E-4</c:v>
                </c:pt>
                <c:pt idx="34">
                  <c:v>-1.5343799999999999E-4</c:v>
                </c:pt>
                <c:pt idx="35">
                  <c:v>-1.46563E-4</c:v>
                </c:pt>
                <c:pt idx="36">
                  <c:v>-1.2406200000000001E-4</c:v>
                </c:pt>
                <c:pt idx="37">
                  <c:v>-1.04063E-4</c:v>
                </c:pt>
                <c:pt idx="38">
                  <c:v>-7.8125000000000002E-5</c:v>
                </c:pt>
                <c:pt idx="39">
                  <c:v>-6.8437500000000003E-5</c:v>
                </c:pt>
                <c:pt idx="40">
                  <c:v>-6.4375000000000006E-5</c:v>
                </c:pt>
                <c:pt idx="41">
                  <c:v>-4.9687500000000002E-5</c:v>
                </c:pt>
                <c:pt idx="42">
                  <c:v>-3.1562500000000001E-5</c:v>
                </c:pt>
                <c:pt idx="43">
                  <c:v>-2.6874999999999999E-5</c:v>
                </c:pt>
                <c:pt idx="44">
                  <c:v>-3.1250000000000001E-6</c:v>
                </c:pt>
                <c:pt idx="45">
                  <c:v>-2.8125000000000002E-6</c:v>
                </c:pt>
                <c:pt idx="46">
                  <c:v>1.46875E-5</c:v>
                </c:pt>
                <c:pt idx="47">
                  <c:v>3.2812499999999998E-5</c:v>
                </c:pt>
                <c:pt idx="48">
                  <c:v>5.2500000000000002E-5</c:v>
                </c:pt>
                <c:pt idx="49">
                  <c:v>5.15625E-5</c:v>
                </c:pt>
                <c:pt idx="50">
                  <c:v>5.8437499999999997E-5</c:v>
                </c:pt>
                <c:pt idx="51">
                  <c:v>7.3437500000000003E-5</c:v>
                </c:pt>
                <c:pt idx="52">
                  <c:v>8.5937499999999995E-5</c:v>
                </c:pt>
                <c:pt idx="53">
                  <c:v>1.04688E-4</c:v>
                </c:pt>
                <c:pt idx="54">
                  <c:v>1.14063E-4</c:v>
                </c:pt>
                <c:pt idx="55">
                  <c:v>1.2E-4</c:v>
                </c:pt>
                <c:pt idx="56">
                  <c:v>1.25938E-4</c:v>
                </c:pt>
                <c:pt idx="57">
                  <c:v>1.43125E-4</c:v>
                </c:pt>
                <c:pt idx="58">
                  <c:v>1.55938E-4</c:v>
                </c:pt>
                <c:pt idx="59">
                  <c:v>1.6625E-4</c:v>
                </c:pt>
                <c:pt idx="60">
                  <c:v>1.8249999999999999E-4</c:v>
                </c:pt>
                <c:pt idx="61">
                  <c:v>1.8343799999999999E-4</c:v>
                </c:pt>
                <c:pt idx="62">
                  <c:v>1.9406299999999999E-4</c:v>
                </c:pt>
                <c:pt idx="63">
                  <c:v>2.07813E-4</c:v>
                </c:pt>
                <c:pt idx="64">
                  <c:v>2.20938E-4</c:v>
                </c:pt>
                <c:pt idx="65">
                  <c:v>2.3468799999999999E-4</c:v>
                </c:pt>
                <c:pt idx="66">
                  <c:v>2.4406300000000001E-4</c:v>
                </c:pt>
                <c:pt idx="67">
                  <c:v>2.5656300000000002E-4</c:v>
                </c:pt>
                <c:pt idx="68">
                  <c:v>2.6593800000000001E-4</c:v>
                </c:pt>
                <c:pt idx="69">
                  <c:v>2.7218799999999998E-4</c:v>
                </c:pt>
                <c:pt idx="70">
                  <c:v>2.8593800000000001E-4</c:v>
                </c:pt>
                <c:pt idx="71">
                  <c:v>2.8687500000000002E-4</c:v>
                </c:pt>
                <c:pt idx="72">
                  <c:v>3.0468800000000001E-4</c:v>
                </c:pt>
                <c:pt idx="73">
                  <c:v>3.1187499999999998E-4</c:v>
                </c:pt>
                <c:pt idx="74">
                  <c:v>3.1343799999999998E-4</c:v>
                </c:pt>
                <c:pt idx="75">
                  <c:v>3.3031299999999999E-4</c:v>
                </c:pt>
                <c:pt idx="76">
                  <c:v>3.4781299999999999E-4</c:v>
                </c:pt>
                <c:pt idx="77">
                  <c:v>3.52813E-4</c:v>
                </c:pt>
                <c:pt idx="78">
                  <c:v>3.6031300000000002E-4</c:v>
                </c:pt>
                <c:pt idx="79">
                  <c:v>3.6562500000000001E-4</c:v>
                </c:pt>
                <c:pt idx="80">
                  <c:v>3.7500000000000001E-4</c:v>
                </c:pt>
                <c:pt idx="81">
                  <c:v>3.8812500000000002E-4</c:v>
                </c:pt>
                <c:pt idx="82">
                  <c:v>3.9093800000000002E-4</c:v>
                </c:pt>
                <c:pt idx="83">
                  <c:v>4.0874999999999999E-4</c:v>
                </c:pt>
                <c:pt idx="84">
                  <c:v>4.1124999999999999E-4</c:v>
                </c:pt>
                <c:pt idx="85">
                  <c:v>4.2406300000000002E-4</c:v>
                </c:pt>
                <c:pt idx="86">
                  <c:v>4.23125E-4</c:v>
                </c:pt>
                <c:pt idx="87">
                  <c:v>4.35E-4</c:v>
                </c:pt>
                <c:pt idx="88">
                  <c:v>4.5031299999999998E-4</c:v>
                </c:pt>
                <c:pt idx="89">
                  <c:v>4.6531300000000002E-4</c:v>
                </c:pt>
                <c:pt idx="90">
                  <c:v>4.6781299999999997E-4</c:v>
                </c:pt>
                <c:pt idx="91">
                  <c:v>4.7593800000000002E-4</c:v>
                </c:pt>
                <c:pt idx="92">
                  <c:v>4.75E-4</c:v>
                </c:pt>
                <c:pt idx="93">
                  <c:v>4.8968799999999995E-4</c:v>
                </c:pt>
                <c:pt idx="94">
                  <c:v>4.9718799999999997E-4</c:v>
                </c:pt>
                <c:pt idx="95">
                  <c:v>5.1781199999999998E-4</c:v>
                </c:pt>
                <c:pt idx="96">
                  <c:v>5.1937499999999998E-4</c:v>
                </c:pt>
                <c:pt idx="97">
                  <c:v>5.2812499999999995E-4</c:v>
                </c:pt>
                <c:pt idx="98">
                  <c:v>5.3218799999999995E-4</c:v>
                </c:pt>
                <c:pt idx="99">
                  <c:v>5.3937500000000003E-4</c:v>
                </c:pt>
                <c:pt idx="100">
                  <c:v>5.5687499999999997E-4</c:v>
                </c:pt>
                <c:pt idx="101">
                  <c:v>5.5812500000000003E-4</c:v>
                </c:pt>
                <c:pt idx="102">
                  <c:v>5.60313E-4</c:v>
                </c:pt>
                <c:pt idx="103">
                  <c:v>5.7718799999999996E-4</c:v>
                </c:pt>
                <c:pt idx="104">
                  <c:v>5.8312499999999998E-4</c:v>
                </c:pt>
                <c:pt idx="105">
                  <c:v>5.8250000000000001E-4</c:v>
                </c:pt>
                <c:pt idx="106">
                  <c:v>5.8718799999999999E-4</c:v>
                </c:pt>
                <c:pt idx="107">
                  <c:v>5.9812500000000002E-4</c:v>
                </c:pt>
                <c:pt idx="108">
                  <c:v>6.0312500000000004E-4</c:v>
                </c:pt>
                <c:pt idx="109">
                  <c:v>6.2968799999999999E-4</c:v>
                </c:pt>
                <c:pt idx="110">
                  <c:v>6.2562499999999999E-4</c:v>
                </c:pt>
                <c:pt idx="111">
                  <c:v>6.2656300000000001E-4</c:v>
                </c:pt>
                <c:pt idx="112">
                  <c:v>6.4187499999999998E-4</c:v>
                </c:pt>
                <c:pt idx="113">
                  <c:v>6.5906299999999999E-4</c:v>
                </c:pt>
                <c:pt idx="114">
                  <c:v>6.4999999999999997E-4</c:v>
                </c:pt>
                <c:pt idx="115">
                  <c:v>6.7031299999999996E-4</c:v>
                </c:pt>
                <c:pt idx="116">
                  <c:v>6.64063E-4</c:v>
                </c:pt>
                <c:pt idx="117">
                  <c:v>6.7124999999999997E-4</c:v>
                </c:pt>
                <c:pt idx="118">
                  <c:v>6.8093799999999996E-4</c:v>
                </c:pt>
                <c:pt idx="119">
                  <c:v>6.9312499999999995E-4</c:v>
                </c:pt>
                <c:pt idx="120">
                  <c:v>6.9687500000000001E-4</c:v>
                </c:pt>
                <c:pt idx="121">
                  <c:v>7.0218799999999997E-4</c:v>
                </c:pt>
                <c:pt idx="122">
                  <c:v>7.1593799999999995E-4</c:v>
                </c:pt>
                <c:pt idx="123">
                  <c:v>7.13125E-4</c:v>
                </c:pt>
                <c:pt idx="124">
                  <c:v>7.2156300000000004E-4</c:v>
                </c:pt>
                <c:pt idx="125">
                  <c:v>7.2968800000000004E-4</c:v>
                </c:pt>
                <c:pt idx="126">
                  <c:v>7.4624999999999995E-4</c:v>
                </c:pt>
                <c:pt idx="127">
                  <c:v>7.4437500000000003E-4</c:v>
                </c:pt>
                <c:pt idx="128">
                  <c:v>7.5687499999999995E-4</c:v>
                </c:pt>
                <c:pt idx="129">
                  <c:v>7.5531299999999997E-4</c:v>
                </c:pt>
                <c:pt idx="130">
                  <c:v>7.65313E-4</c:v>
                </c:pt>
                <c:pt idx="131">
                  <c:v>7.6156300000000004E-4</c:v>
                </c:pt>
                <c:pt idx="132">
                  <c:v>7.7906299999999998E-4</c:v>
                </c:pt>
                <c:pt idx="133">
                  <c:v>7.8125000000000004E-4</c:v>
                </c:pt>
                <c:pt idx="134">
                  <c:v>7.9281299999999996E-4</c:v>
                </c:pt>
                <c:pt idx="135">
                  <c:v>8.0062500000000001E-4</c:v>
                </c:pt>
                <c:pt idx="136">
                  <c:v>8.0124999999999999E-4</c:v>
                </c:pt>
                <c:pt idx="137">
                  <c:v>8.1218800000000004E-4</c:v>
                </c:pt>
                <c:pt idx="138">
                  <c:v>8.1749999999999998E-4</c:v>
                </c:pt>
                <c:pt idx="139">
                  <c:v>8.1999999999999998E-4</c:v>
                </c:pt>
                <c:pt idx="140">
                  <c:v>8.2593800000000002E-4</c:v>
                </c:pt>
                <c:pt idx="141">
                  <c:v>8.2343800000000001E-4</c:v>
                </c:pt>
                <c:pt idx="142">
                  <c:v>8.4656300000000005E-4</c:v>
                </c:pt>
                <c:pt idx="143">
                  <c:v>8.4281299999999998E-4</c:v>
                </c:pt>
                <c:pt idx="144">
                  <c:v>8.6156299999999998E-4</c:v>
                </c:pt>
                <c:pt idx="145">
                  <c:v>8.5062500000000004E-4</c:v>
                </c:pt>
                <c:pt idx="146">
                  <c:v>8.5437499999999999E-4</c:v>
                </c:pt>
                <c:pt idx="147">
                  <c:v>8.5593799999999999E-4</c:v>
                </c:pt>
                <c:pt idx="148">
                  <c:v>8.6718799999999996E-4</c:v>
                </c:pt>
                <c:pt idx="149">
                  <c:v>8.9281300000000001E-4</c:v>
                </c:pt>
                <c:pt idx="150">
                  <c:v>8.8531299999999999E-4</c:v>
                </c:pt>
                <c:pt idx="151">
                  <c:v>8.8937499999999997E-4</c:v>
                </c:pt>
                <c:pt idx="152">
                  <c:v>8.9593799999999999E-4</c:v>
                </c:pt>
                <c:pt idx="153">
                  <c:v>9.0468799999999995E-4</c:v>
                </c:pt>
                <c:pt idx="154">
                  <c:v>8.9999999999999998E-4</c:v>
                </c:pt>
                <c:pt idx="155">
                  <c:v>9.1500000000000001E-4</c:v>
                </c:pt>
                <c:pt idx="156">
                  <c:v>9.1656300000000001E-4</c:v>
                </c:pt>
                <c:pt idx="157">
                  <c:v>9.2687499999999996E-4</c:v>
                </c:pt>
                <c:pt idx="158">
                  <c:v>9.1937500000000005E-4</c:v>
                </c:pt>
                <c:pt idx="159">
                  <c:v>9.2906300000000005E-4</c:v>
                </c:pt>
                <c:pt idx="160">
                  <c:v>9.3812500000000005E-4</c:v>
                </c:pt>
                <c:pt idx="161">
                  <c:v>9.4031300000000002E-4</c:v>
                </c:pt>
                <c:pt idx="162">
                  <c:v>9.5687500000000004E-4</c:v>
                </c:pt>
                <c:pt idx="163">
                  <c:v>9.51563E-4</c:v>
                </c:pt>
                <c:pt idx="164">
                  <c:v>9.5624999999999996E-4</c:v>
                </c:pt>
                <c:pt idx="165">
                  <c:v>9.6093800000000005E-4</c:v>
                </c:pt>
                <c:pt idx="166">
                  <c:v>9.6937499999999997E-4</c:v>
                </c:pt>
                <c:pt idx="167">
                  <c:v>9.6281299999999997E-4</c:v>
                </c:pt>
                <c:pt idx="168">
                  <c:v>9.6874999999999999E-4</c:v>
                </c:pt>
                <c:pt idx="169">
                  <c:v>9.768750000000001E-4</c:v>
                </c:pt>
                <c:pt idx="170">
                  <c:v>9.8968800000000007E-4</c:v>
                </c:pt>
                <c:pt idx="171">
                  <c:v>9.9875000000000007E-4</c:v>
                </c:pt>
                <c:pt idx="172">
                  <c:v>9.9218799999999997E-4</c:v>
                </c:pt>
                <c:pt idx="173">
                  <c:v>9.9937500000000005E-4</c:v>
                </c:pt>
                <c:pt idx="174">
                  <c:v>1.0068799999999999E-3</c:v>
                </c:pt>
                <c:pt idx="175">
                  <c:v>1.01344E-3</c:v>
                </c:pt>
                <c:pt idx="176">
                  <c:v>1.02188E-3</c:v>
                </c:pt>
                <c:pt idx="177">
                  <c:v>1.01406E-3</c:v>
                </c:pt>
                <c:pt idx="178">
                  <c:v>1.0221900000000001E-3</c:v>
                </c:pt>
                <c:pt idx="179">
                  <c:v>1.03031E-3</c:v>
                </c:pt>
                <c:pt idx="180">
                  <c:v>1.03063E-3</c:v>
                </c:pt>
                <c:pt idx="181">
                  <c:v>1.0384400000000001E-3</c:v>
                </c:pt>
                <c:pt idx="182">
                  <c:v>1.0412500000000001E-3</c:v>
                </c:pt>
                <c:pt idx="183">
                  <c:v>1.0406300000000001E-3</c:v>
                </c:pt>
                <c:pt idx="184">
                  <c:v>1.0646900000000001E-3</c:v>
                </c:pt>
                <c:pt idx="185">
                  <c:v>1.0434400000000001E-3</c:v>
                </c:pt>
                <c:pt idx="186">
                  <c:v>1.06875E-3</c:v>
                </c:pt>
                <c:pt idx="187">
                  <c:v>1.0725000000000001E-3</c:v>
                </c:pt>
                <c:pt idx="188">
                  <c:v>1.0796899999999999E-3</c:v>
                </c:pt>
                <c:pt idx="189">
                  <c:v>1.06781E-3</c:v>
                </c:pt>
                <c:pt idx="190">
                  <c:v>1.0915600000000001E-3</c:v>
                </c:pt>
                <c:pt idx="191">
                  <c:v>1.0915600000000001E-3</c:v>
                </c:pt>
                <c:pt idx="192">
                  <c:v>1.0753099999999999E-3</c:v>
                </c:pt>
                <c:pt idx="193">
                  <c:v>1.0931300000000001E-3</c:v>
                </c:pt>
                <c:pt idx="194">
                  <c:v>1.0971900000000001E-3</c:v>
                </c:pt>
                <c:pt idx="195">
                  <c:v>1.10469E-3</c:v>
                </c:pt>
                <c:pt idx="196">
                  <c:v>1.1078100000000001E-3</c:v>
                </c:pt>
                <c:pt idx="197">
                  <c:v>1.10688E-3</c:v>
                </c:pt>
                <c:pt idx="198">
                  <c:v>1.1175E-3</c:v>
                </c:pt>
                <c:pt idx="199">
                  <c:v>1.1262500000000001E-3</c:v>
                </c:pt>
                <c:pt idx="200">
                  <c:v>1.1165599999999999E-3</c:v>
                </c:pt>
                <c:pt idx="201">
                  <c:v>1.11937E-3</c:v>
                </c:pt>
                <c:pt idx="202">
                  <c:v>1.13313E-3</c:v>
                </c:pt>
                <c:pt idx="203">
                  <c:v>1.1462499999999999E-3</c:v>
                </c:pt>
                <c:pt idx="204">
                  <c:v>1.13938E-3</c:v>
                </c:pt>
                <c:pt idx="205">
                  <c:v>1.1496900000000001E-3</c:v>
                </c:pt>
                <c:pt idx="206">
                  <c:v>1.14938E-3</c:v>
                </c:pt>
                <c:pt idx="207">
                  <c:v>1.15906E-3</c:v>
                </c:pt>
                <c:pt idx="208">
                  <c:v>1.16E-3</c:v>
                </c:pt>
                <c:pt idx="209">
                  <c:v>1.1618799999999999E-3</c:v>
                </c:pt>
                <c:pt idx="210">
                  <c:v>1.1618799999999999E-3</c:v>
                </c:pt>
                <c:pt idx="211">
                  <c:v>1.17281E-3</c:v>
                </c:pt>
                <c:pt idx="212">
                  <c:v>1.1778100000000001E-3</c:v>
                </c:pt>
                <c:pt idx="213">
                  <c:v>1.1768799999999999E-3</c:v>
                </c:pt>
                <c:pt idx="214">
                  <c:v>1.18125E-3</c:v>
                </c:pt>
                <c:pt idx="215">
                  <c:v>1.1881299999999999E-3</c:v>
                </c:pt>
                <c:pt idx="216">
                  <c:v>1.1928100000000001E-3</c:v>
                </c:pt>
                <c:pt idx="217">
                  <c:v>1.19469E-3</c:v>
                </c:pt>
                <c:pt idx="218">
                  <c:v>1.1925E-3</c:v>
                </c:pt>
                <c:pt idx="219">
                  <c:v>1.21188E-3</c:v>
                </c:pt>
                <c:pt idx="220">
                  <c:v>1.2043799999999999E-3</c:v>
                </c:pt>
                <c:pt idx="221">
                  <c:v>1.20188E-3</c:v>
                </c:pt>
                <c:pt idx="222">
                  <c:v>1.2090600000000001E-3</c:v>
                </c:pt>
                <c:pt idx="223">
                  <c:v>1.22438E-3</c:v>
                </c:pt>
                <c:pt idx="224">
                  <c:v>1.21531E-3</c:v>
                </c:pt>
                <c:pt idx="225">
                  <c:v>1.2268800000000001E-3</c:v>
                </c:pt>
                <c:pt idx="226">
                  <c:v>1.2306299999999999E-3</c:v>
                </c:pt>
                <c:pt idx="227">
                  <c:v>1.2296900000000001E-3</c:v>
                </c:pt>
                <c:pt idx="228">
                  <c:v>1.2406299999999999E-3</c:v>
                </c:pt>
                <c:pt idx="229">
                  <c:v>1.2415600000000001E-3</c:v>
                </c:pt>
                <c:pt idx="230">
                  <c:v>1.22813E-3</c:v>
                </c:pt>
                <c:pt idx="231">
                  <c:v>1.2496899999999999E-3</c:v>
                </c:pt>
                <c:pt idx="232">
                  <c:v>1.24344E-3</c:v>
                </c:pt>
                <c:pt idx="233">
                  <c:v>1.2581300000000001E-3</c:v>
                </c:pt>
                <c:pt idx="234">
                  <c:v>1.2618799999999999E-3</c:v>
                </c:pt>
                <c:pt idx="235">
                  <c:v>1.25844E-3</c:v>
                </c:pt>
                <c:pt idx="236">
                  <c:v>1.2596899999999999E-3</c:v>
                </c:pt>
                <c:pt idx="237">
                  <c:v>1.27188E-3</c:v>
                </c:pt>
                <c:pt idx="238">
                  <c:v>1.26844E-3</c:v>
                </c:pt>
                <c:pt idx="239">
                  <c:v>1.27906E-3</c:v>
                </c:pt>
                <c:pt idx="240">
                  <c:v>1.2793800000000001E-3</c:v>
                </c:pt>
                <c:pt idx="241">
                  <c:v>1.2809399999999999E-3</c:v>
                </c:pt>
                <c:pt idx="242">
                  <c:v>1.29188E-3</c:v>
                </c:pt>
                <c:pt idx="243">
                  <c:v>1.3025000000000001E-3</c:v>
                </c:pt>
                <c:pt idx="244">
                  <c:v>1.3021899999999999E-3</c:v>
                </c:pt>
                <c:pt idx="245">
                  <c:v>1.30094E-3</c:v>
                </c:pt>
                <c:pt idx="246">
                  <c:v>1.30875E-3</c:v>
                </c:pt>
                <c:pt idx="247">
                  <c:v>1.30594E-3</c:v>
                </c:pt>
                <c:pt idx="248">
                  <c:v>1.3034399999999999E-3</c:v>
                </c:pt>
                <c:pt idx="249">
                  <c:v>1.31781E-3</c:v>
                </c:pt>
                <c:pt idx="250">
                  <c:v>1.3203100000000001E-3</c:v>
                </c:pt>
                <c:pt idx="251">
                  <c:v>1.31781E-3</c:v>
                </c:pt>
                <c:pt idx="252">
                  <c:v>1.32094E-3</c:v>
                </c:pt>
                <c:pt idx="253">
                  <c:v>1.3253099999999999E-3</c:v>
                </c:pt>
                <c:pt idx="254">
                  <c:v>1.33125E-3</c:v>
                </c:pt>
                <c:pt idx="255">
                  <c:v>1.33781E-3</c:v>
                </c:pt>
                <c:pt idx="256">
                  <c:v>1.33563E-3</c:v>
                </c:pt>
                <c:pt idx="257">
                  <c:v>1.3471900000000001E-3</c:v>
                </c:pt>
                <c:pt idx="258">
                  <c:v>1.3431300000000001E-3</c:v>
                </c:pt>
                <c:pt idx="259">
                  <c:v>1.34344E-3</c:v>
                </c:pt>
                <c:pt idx="260">
                  <c:v>1.3431300000000001E-3</c:v>
                </c:pt>
                <c:pt idx="261">
                  <c:v>1.35063E-3</c:v>
                </c:pt>
                <c:pt idx="262">
                  <c:v>1.3559399999999999E-3</c:v>
                </c:pt>
                <c:pt idx="263">
                  <c:v>1.3656300000000001E-3</c:v>
                </c:pt>
                <c:pt idx="264">
                  <c:v>1.3631299999999999E-3</c:v>
                </c:pt>
                <c:pt idx="265">
                  <c:v>1.3712500000000001E-3</c:v>
                </c:pt>
                <c:pt idx="266">
                  <c:v>1.3690600000000001E-3</c:v>
                </c:pt>
                <c:pt idx="267">
                  <c:v>1.3762500000000001E-3</c:v>
                </c:pt>
                <c:pt idx="268">
                  <c:v>1.37594E-3</c:v>
                </c:pt>
                <c:pt idx="269">
                  <c:v>1.3775E-3</c:v>
                </c:pt>
                <c:pt idx="270">
                  <c:v>1.3853100000000001E-3</c:v>
                </c:pt>
                <c:pt idx="271">
                  <c:v>1.3956299999999999E-3</c:v>
                </c:pt>
                <c:pt idx="272">
                  <c:v>1.39719E-3</c:v>
                </c:pt>
                <c:pt idx="273">
                  <c:v>1.38094E-3</c:v>
                </c:pt>
                <c:pt idx="274">
                  <c:v>1.39094E-3</c:v>
                </c:pt>
                <c:pt idx="275">
                  <c:v>1.4046900000000001E-3</c:v>
                </c:pt>
                <c:pt idx="276">
                  <c:v>1.4081300000000001E-3</c:v>
                </c:pt>
                <c:pt idx="277">
                  <c:v>1.4096899999999999E-3</c:v>
                </c:pt>
                <c:pt idx="278">
                  <c:v>1.4115600000000001E-3</c:v>
                </c:pt>
                <c:pt idx="279">
                  <c:v>1.41281E-3</c:v>
                </c:pt>
                <c:pt idx="280">
                  <c:v>1.4131300000000001E-3</c:v>
                </c:pt>
                <c:pt idx="281">
                  <c:v>1.42219E-3</c:v>
                </c:pt>
                <c:pt idx="282">
                  <c:v>1.4325E-3</c:v>
                </c:pt>
                <c:pt idx="283">
                  <c:v>1.43906E-3</c:v>
                </c:pt>
                <c:pt idx="284">
                  <c:v>1.43344E-3</c:v>
                </c:pt>
                <c:pt idx="285">
                  <c:v>1.4365599999999999E-3</c:v>
                </c:pt>
                <c:pt idx="286">
                  <c:v>1.4378100000000001E-3</c:v>
                </c:pt>
                <c:pt idx="287">
                  <c:v>1.43969E-3</c:v>
                </c:pt>
                <c:pt idx="288">
                  <c:v>1.4525E-3</c:v>
                </c:pt>
                <c:pt idx="289">
                  <c:v>1.44563E-3</c:v>
                </c:pt>
                <c:pt idx="290">
                  <c:v>1.45188E-3</c:v>
                </c:pt>
                <c:pt idx="291">
                  <c:v>1.45688E-3</c:v>
                </c:pt>
                <c:pt idx="292">
                  <c:v>1.4540600000000001E-3</c:v>
                </c:pt>
                <c:pt idx="293">
                  <c:v>1.46594E-3</c:v>
                </c:pt>
                <c:pt idx="294">
                  <c:v>1.46188E-3</c:v>
                </c:pt>
                <c:pt idx="295">
                  <c:v>1.4578099999999999E-3</c:v>
                </c:pt>
                <c:pt idx="296">
                  <c:v>1.4806299999999999E-3</c:v>
                </c:pt>
                <c:pt idx="297">
                  <c:v>1.4812499999999999E-3</c:v>
                </c:pt>
                <c:pt idx="298">
                  <c:v>1.4903099999999999E-3</c:v>
                </c:pt>
                <c:pt idx="299">
                  <c:v>1.48E-3</c:v>
                </c:pt>
                <c:pt idx="300">
                  <c:v>1.4796900000000001E-3</c:v>
                </c:pt>
                <c:pt idx="301">
                  <c:v>1.4853100000000001E-3</c:v>
                </c:pt>
                <c:pt idx="302">
                  <c:v>1.4884399999999999E-3</c:v>
                </c:pt>
                <c:pt idx="303">
                  <c:v>1.4965600000000001E-3</c:v>
                </c:pt>
                <c:pt idx="304">
                  <c:v>1.50219E-3</c:v>
                </c:pt>
                <c:pt idx="305">
                  <c:v>1.4931300000000001E-3</c:v>
                </c:pt>
                <c:pt idx="306">
                  <c:v>1.5096899999999999E-3</c:v>
                </c:pt>
                <c:pt idx="307">
                  <c:v>1.5087500000000001E-3</c:v>
                </c:pt>
                <c:pt idx="308">
                  <c:v>1.5100000000000001E-3</c:v>
                </c:pt>
                <c:pt idx="309">
                  <c:v>1.5171900000000001E-3</c:v>
                </c:pt>
                <c:pt idx="310">
                  <c:v>1.5237499999999999E-3</c:v>
                </c:pt>
                <c:pt idx="311">
                  <c:v>1.52469E-3</c:v>
                </c:pt>
                <c:pt idx="312">
                  <c:v>1.52469E-3</c:v>
                </c:pt>
                <c:pt idx="313">
                  <c:v>1.5290600000000001E-3</c:v>
                </c:pt>
                <c:pt idx="314">
                  <c:v>1.5378099999999999E-3</c:v>
                </c:pt>
                <c:pt idx="315">
                  <c:v>1.5325E-3</c:v>
                </c:pt>
                <c:pt idx="316">
                  <c:v>1.5428099999999999E-3</c:v>
                </c:pt>
                <c:pt idx="317">
                  <c:v>1.5462500000000001E-3</c:v>
                </c:pt>
                <c:pt idx="318">
                  <c:v>1.5556299999999999E-3</c:v>
                </c:pt>
                <c:pt idx="319">
                  <c:v>1.5484400000000001E-3</c:v>
                </c:pt>
                <c:pt idx="320">
                  <c:v>1.5653100000000001E-3</c:v>
                </c:pt>
                <c:pt idx="321">
                  <c:v>1.5540599999999999E-3</c:v>
                </c:pt>
                <c:pt idx="322">
                  <c:v>1.5425E-3</c:v>
                </c:pt>
                <c:pt idx="323">
                  <c:v>1.5646900000000001E-3</c:v>
                </c:pt>
                <c:pt idx="324">
                  <c:v>1.5606299999999999E-3</c:v>
                </c:pt>
                <c:pt idx="325">
                  <c:v>1.56781E-3</c:v>
                </c:pt>
                <c:pt idx="326">
                  <c:v>1.5753099999999999E-3</c:v>
                </c:pt>
                <c:pt idx="327">
                  <c:v>1.57938E-3</c:v>
                </c:pt>
                <c:pt idx="328">
                  <c:v>1.56813E-3</c:v>
                </c:pt>
                <c:pt idx="329">
                  <c:v>1.58063E-3</c:v>
                </c:pt>
                <c:pt idx="330">
                  <c:v>1.5865600000000001E-3</c:v>
                </c:pt>
                <c:pt idx="331">
                  <c:v>1.58406E-3</c:v>
                </c:pt>
                <c:pt idx="332">
                  <c:v>1.5959399999999999E-3</c:v>
                </c:pt>
                <c:pt idx="333">
                  <c:v>1.58625E-3</c:v>
                </c:pt>
                <c:pt idx="334">
                  <c:v>1.59906E-3</c:v>
                </c:pt>
                <c:pt idx="335">
                  <c:v>1.5965599999999999E-3</c:v>
                </c:pt>
                <c:pt idx="336">
                  <c:v>1.59969E-3</c:v>
                </c:pt>
                <c:pt idx="337">
                  <c:v>1.60469E-3</c:v>
                </c:pt>
                <c:pt idx="338">
                  <c:v>1.6031299999999999E-3</c:v>
                </c:pt>
                <c:pt idx="339">
                  <c:v>1.61188E-3</c:v>
                </c:pt>
                <c:pt idx="340">
                  <c:v>1.60188E-3</c:v>
                </c:pt>
                <c:pt idx="341">
                  <c:v>1.61969E-3</c:v>
                </c:pt>
                <c:pt idx="342">
                  <c:v>1.62313E-3</c:v>
                </c:pt>
                <c:pt idx="343">
                  <c:v>1.6262500000000001E-3</c:v>
                </c:pt>
                <c:pt idx="344">
                  <c:v>1.63156E-3</c:v>
                </c:pt>
                <c:pt idx="345">
                  <c:v>1.63813E-3</c:v>
                </c:pt>
                <c:pt idx="346">
                  <c:v>1.63938E-3</c:v>
                </c:pt>
                <c:pt idx="347">
                  <c:v>1.6325000000000001E-3</c:v>
                </c:pt>
                <c:pt idx="348">
                  <c:v>1.64156E-3</c:v>
                </c:pt>
                <c:pt idx="349">
                  <c:v>1.64594E-3</c:v>
                </c:pt>
                <c:pt idx="350">
                  <c:v>1.65219E-3</c:v>
                </c:pt>
                <c:pt idx="351">
                  <c:v>1.6553099999999999E-3</c:v>
                </c:pt>
                <c:pt idx="352">
                  <c:v>1.6512499999999999E-3</c:v>
                </c:pt>
                <c:pt idx="353">
                  <c:v>1.66438E-3</c:v>
                </c:pt>
                <c:pt idx="354">
                  <c:v>1.66406E-3</c:v>
                </c:pt>
                <c:pt idx="355">
                  <c:v>1.66844E-3</c:v>
                </c:pt>
                <c:pt idx="356">
                  <c:v>1.67625E-3</c:v>
                </c:pt>
                <c:pt idx="357">
                  <c:v>1.65844E-3</c:v>
                </c:pt>
                <c:pt idx="358">
                  <c:v>1.67406E-3</c:v>
                </c:pt>
                <c:pt idx="359">
                  <c:v>1.6843800000000001E-3</c:v>
                </c:pt>
                <c:pt idx="360">
                  <c:v>1.67344E-3</c:v>
                </c:pt>
                <c:pt idx="361">
                  <c:v>1.6837499999999999E-3</c:v>
                </c:pt>
                <c:pt idx="362">
                  <c:v>1.6940600000000001E-3</c:v>
                </c:pt>
                <c:pt idx="363">
                  <c:v>1.6959399999999999E-3</c:v>
                </c:pt>
                <c:pt idx="364">
                  <c:v>1.7040600000000001E-3</c:v>
                </c:pt>
                <c:pt idx="365">
                  <c:v>1.69031E-3</c:v>
                </c:pt>
                <c:pt idx="366">
                  <c:v>1.7025E-3</c:v>
                </c:pt>
                <c:pt idx="367">
                  <c:v>1.7084400000000001E-3</c:v>
                </c:pt>
                <c:pt idx="368">
                  <c:v>1.7090600000000001E-3</c:v>
                </c:pt>
                <c:pt idx="369">
                  <c:v>1.71938E-3</c:v>
                </c:pt>
                <c:pt idx="370">
                  <c:v>1.7146900000000001E-3</c:v>
                </c:pt>
                <c:pt idx="371">
                  <c:v>1.7134400000000001E-3</c:v>
                </c:pt>
                <c:pt idx="372">
                  <c:v>1.7162499999999999E-3</c:v>
                </c:pt>
                <c:pt idx="373">
                  <c:v>1.72094E-3</c:v>
                </c:pt>
                <c:pt idx="374">
                  <c:v>1.7409400000000001E-3</c:v>
                </c:pt>
                <c:pt idx="375">
                  <c:v>1.7318800000000001E-3</c:v>
                </c:pt>
                <c:pt idx="376">
                  <c:v>1.72875E-3</c:v>
                </c:pt>
                <c:pt idx="377">
                  <c:v>1.7353100000000001E-3</c:v>
                </c:pt>
                <c:pt idx="378">
                  <c:v>1.7374999999999999E-3</c:v>
                </c:pt>
                <c:pt idx="379">
                  <c:v>1.7531300000000001E-3</c:v>
                </c:pt>
                <c:pt idx="380">
                  <c:v>1.74719E-3</c:v>
                </c:pt>
                <c:pt idx="381">
                  <c:v>1.7553099999999999E-3</c:v>
                </c:pt>
                <c:pt idx="382">
                  <c:v>1.76031E-3</c:v>
                </c:pt>
                <c:pt idx="383">
                  <c:v>1.7625E-3</c:v>
                </c:pt>
                <c:pt idx="384">
                  <c:v>1.7678100000000001E-3</c:v>
                </c:pt>
                <c:pt idx="385">
                  <c:v>1.76531E-3</c:v>
                </c:pt>
                <c:pt idx="386">
                  <c:v>1.7693800000000001E-3</c:v>
                </c:pt>
                <c:pt idx="387">
                  <c:v>1.77344E-3</c:v>
                </c:pt>
                <c:pt idx="388">
                  <c:v>1.7709399999999999E-3</c:v>
                </c:pt>
                <c:pt idx="389">
                  <c:v>1.78531E-3</c:v>
                </c:pt>
                <c:pt idx="390">
                  <c:v>1.7871899999999999E-3</c:v>
                </c:pt>
                <c:pt idx="391">
                  <c:v>1.79031E-3</c:v>
                </c:pt>
                <c:pt idx="392">
                  <c:v>1.79188E-3</c:v>
                </c:pt>
                <c:pt idx="393">
                  <c:v>1.78969E-3</c:v>
                </c:pt>
                <c:pt idx="394">
                  <c:v>1.80375E-3</c:v>
                </c:pt>
                <c:pt idx="395">
                  <c:v>1.80438E-3</c:v>
                </c:pt>
                <c:pt idx="396">
                  <c:v>1.79531E-3</c:v>
                </c:pt>
                <c:pt idx="397">
                  <c:v>1.8106299999999999E-3</c:v>
                </c:pt>
                <c:pt idx="398">
                  <c:v>1.81094E-3</c:v>
                </c:pt>
                <c:pt idx="399">
                  <c:v>1.81156E-3</c:v>
                </c:pt>
                <c:pt idx="400">
                  <c:v>1.8209400000000001E-3</c:v>
                </c:pt>
                <c:pt idx="401">
                  <c:v>1.8209400000000001E-3</c:v>
                </c:pt>
                <c:pt idx="402">
                  <c:v>1.8393800000000001E-3</c:v>
                </c:pt>
                <c:pt idx="403">
                  <c:v>1.8324999999999999E-3</c:v>
                </c:pt>
                <c:pt idx="404">
                  <c:v>1.8381300000000001E-3</c:v>
                </c:pt>
                <c:pt idx="405">
                  <c:v>1.83625E-3</c:v>
                </c:pt>
                <c:pt idx="406">
                  <c:v>1.8415599999999999E-3</c:v>
                </c:pt>
                <c:pt idx="407">
                  <c:v>1.8471900000000001E-3</c:v>
                </c:pt>
                <c:pt idx="408">
                  <c:v>1.8415599999999999E-3</c:v>
                </c:pt>
                <c:pt idx="409">
                  <c:v>1.8521900000000001E-3</c:v>
                </c:pt>
                <c:pt idx="410">
                  <c:v>1.8531299999999999E-3</c:v>
                </c:pt>
                <c:pt idx="411">
                  <c:v>1.85969E-3</c:v>
                </c:pt>
                <c:pt idx="412">
                  <c:v>1.8690600000000001E-3</c:v>
                </c:pt>
                <c:pt idx="413">
                  <c:v>1.86656E-3</c:v>
                </c:pt>
                <c:pt idx="414">
                  <c:v>1.8678099999999999E-3</c:v>
                </c:pt>
                <c:pt idx="415">
                  <c:v>1.8693799999999999E-3</c:v>
                </c:pt>
                <c:pt idx="416">
                  <c:v>1.8790600000000001E-3</c:v>
                </c:pt>
                <c:pt idx="417">
                  <c:v>1.8790600000000001E-3</c:v>
                </c:pt>
                <c:pt idx="418">
                  <c:v>1.88813E-3</c:v>
                </c:pt>
                <c:pt idx="419">
                  <c:v>1.87656E-3</c:v>
                </c:pt>
                <c:pt idx="420">
                  <c:v>1.8962499999999999E-3</c:v>
                </c:pt>
                <c:pt idx="421">
                  <c:v>1.8940599999999999E-3</c:v>
                </c:pt>
                <c:pt idx="422">
                  <c:v>1.9024999999999999E-3</c:v>
                </c:pt>
                <c:pt idx="423">
                  <c:v>1.9059400000000001E-3</c:v>
                </c:pt>
                <c:pt idx="424">
                  <c:v>1.9137500000000001E-3</c:v>
                </c:pt>
                <c:pt idx="425">
                  <c:v>1.91844E-3</c:v>
                </c:pt>
                <c:pt idx="426">
                  <c:v>1.91781E-3</c:v>
                </c:pt>
                <c:pt idx="427">
                  <c:v>1.9196899999999999E-3</c:v>
                </c:pt>
                <c:pt idx="428">
                  <c:v>1.9203099999999999E-3</c:v>
                </c:pt>
                <c:pt idx="429">
                  <c:v>1.92063E-3</c:v>
                </c:pt>
                <c:pt idx="430">
                  <c:v>1.92688E-3</c:v>
                </c:pt>
                <c:pt idx="431">
                  <c:v>1.93063E-3</c:v>
                </c:pt>
                <c:pt idx="432">
                  <c:v>1.9287499999999999E-3</c:v>
                </c:pt>
                <c:pt idx="433">
                  <c:v>1.93188E-3</c:v>
                </c:pt>
                <c:pt idx="434">
                  <c:v>1.9359399999999999E-3</c:v>
                </c:pt>
                <c:pt idx="435">
                  <c:v>1.93688E-3</c:v>
                </c:pt>
                <c:pt idx="436">
                  <c:v>1.9434400000000001E-3</c:v>
                </c:pt>
                <c:pt idx="437">
                  <c:v>1.94469E-3</c:v>
                </c:pt>
                <c:pt idx="438">
                  <c:v>1.9499999999999999E-3</c:v>
                </c:pt>
                <c:pt idx="439">
                  <c:v>1.9659399999999998E-3</c:v>
                </c:pt>
                <c:pt idx="440">
                  <c:v>1.9525E-3</c:v>
                </c:pt>
                <c:pt idx="441">
                  <c:v>1.96094E-3</c:v>
                </c:pt>
                <c:pt idx="442">
                  <c:v>1.9621899999999999E-3</c:v>
                </c:pt>
                <c:pt idx="443">
                  <c:v>1.9728100000000002E-3</c:v>
                </c:pt>
                <c:pt idx="444">
                  <c:v>1.9643799999999999E-3</c:v>
                </c:pt>
                <c:pt idx="445">
                  <c:v>1.9715599999999998E-3</c:v>
                </c:pt>
                <c:pt idx="446">
                  <c:v>1.97656E-3</c:v>
                </c:pt>
                <c:pt idx="447">
                  <c:v>1.9790599999999999E-3</c:v>
                </c:pt>
                <c:pt idx="448">
                  <c:v>1.9790599999999999E-3</c:v>
                </c:pt>
                <c:pt idx="449">
                  <c:v>1.9859399999999998E-3</c:v>
                </c:pt>
                <c:pt idx="450">
                  <c:v>1.98906E-3</c:v>
                </c:pt>
                <c:pt idx="451">
                  <c:v>1.9893799999999998E-3</c:v>
                </c:pt>
                <c:pt idx="452">
                  <c:v>1.9937499999999999E-3</c:v>
                </c:pt>
                <c:pt idx="453">
                  <c:v>1.9906300000000002E-3</c:v>
                </c:pt>
                <c:pt idx="454">
                  <c:v>1.99781E-3</c:v>
                </c:pt>
                <c:pt idx="455">
                  <c:v>2.0043700000000001E-3</c:v>
                </c:pt>
                <c:pt idx="456">
                  <c:v>2.0006300000000002E-3</c:v>
                </c:pt>
                <c:pt idx="457">
                  <c:v>2.01125E-3</c:v>
                </c:pt>
                <c:pt idx="458">
                  <c:v>2.0053100000000002E-3</c:v>
                </c:pt>
                <c:pt idx="459">
                  <c:v>2.0106299999999998E-3</c:v>
                </c:pt>
                <c:pt idx="460">
                  <c:v>2.0209400000000001E-3</c:v>
                </c:pt>
                <c:pt idx="461">
                  <c:v>2.0256300000000001E-3</c:v>
                </c:pt>
                <c:pt idx="462">
                  <c:v>2.03469E-3</c:v>
                </c:pt>
                <c:pt idx="463">
                  <c:v>2.0306299999999998E-3</c:v>
                </c:pt>
                <c:pt idx="464">
                  <c:v>2.03594E-3</c:v>
                </c:pt>
                <c:pt idx="465">
                  <c:v>2.0321900000000001E-3</c:v>
                </c:pt>
                <c:pt idx="466">
                  <c:v>2.0387500000000002E-3</c:v>
                </c:pt>
                <c:pt idx="467">
                  <c:v>2.0431199999999998E-3</c:v>
                </c:pt>
                <c:pt idx="468">
                  <c:v>2.04375E-3</c:v>
                </c:pt>
                <c:pt idx="469">
                  <c:v>2.05813E-3</c:v>
                </c:pt>
                <c:pt idx="470">
                  <c:v>2.0496899999999998E-3</c:v>
                </c:pt>
                <c:pt idx="471">
                  <c:v>2.0496899999999998E-3</c:v>
                </c:pt>
                <c:pt idx="472">
                  <c:v>2.05281E-3</c:v>
                </c:pt>
                <c:pt idx="473">
                  <c:v>2.0531299999999998E-3</c:v>
                </c:pt>
                <c:pt idx="474">
                  <c:v>2.0606299999999999E-3</c:v>
                </c:pt>
                <c:pt idx="475">
                  <c:v>2.0625000000000001E-3</c:v>
                </c:pt>
                <c:pt idx="476">
                  <c:v>2.0612500000000001E-3</c:v>
                </c:pt>
                <c:pt idx="477">
                  <c:v>2.0756300000000002E-3</c:v>
                </c:pt>
                <c:pt idx="478">
                  <c:v>2.0774999999999999E-3</c:v>
                </c:pt>
                <c:pt idx="479">
                  <c:v>2.0774999999999999E-3</c:v>
                </c:pt>
                <c:pt idx="480">
                  <c:v>2.0856300000000002E-3</c:v>
                </c:pt>
                <c:pt idx="481">
                  <c:v>2.0799999999999998E-3</c:v>
                </c:pt>
                <c:pt idx="482">
                  <c:v>2.0856300000000002E-3</c:v>
                </c:pt>
                <c:pt idx="483">
                  <c:v>2.0821899999999998E-3</c:v>
                </c:pt>
                <c:pt idx="484">
                  <c:v>2.0956299999999998E-3</c:v>
                </c:pt>
                <c:pt idx="485">
                  <c:v>2.0990599999999998E-3</c:v>
                </c:pt>
                <c:pt idx="486">
                  <c:v>2.10406E-3</c:v>
                </c:pt>
                <c:pt idx="487">
                  <c:v>2.10063E-3</c:v>
                </c:pt>
                <c:pt idx="488">
                  <c:v>2.1046900000000002E-3</c:v>
                </c:pt>
                <c:pt idx="489">
                  <c:v>2.0990599999999998E-3</c:v>
                </c:pt>
                <c:pt idx="490">
                  <c:v>2.1065599999999999E-3</c:v>
                </c:pt>
                <c:pt idx="491">
                  <c:v>2.1084400000000001E-3</c:v>
                </c:pt>
                <c:pt idx="492">
                  <c:v>2.1134399999999998E-3</c:v>
                </c:pt>
                <c:pt idx="493">
                  <c:v>2.1134399999999998E-3</c:v>
                </c:pt>
                <c:pt idx="494">
                  <c:v>2.1128100000000001E-3</c:v>
                </c:pt>
                <c:pt idx="495">
                  <c:v>2.1262500000000001E-3</c:v>
                </c:pt>
                <c:pt idx="496">
                  <c:v>2.1250000000000002E-3</c:v>
                </c:pt>
                <c:pt idx="497">
                  <c:v>2.13094E-3</c:v>
                </c:pt>
                <c:pt idx="498">
                  <c:v>2.1324999999999998E-3</c:v>
                </c:pt>
                <c:pt idx="499">
                  <c:v>2.1296900000000001E-3</c:v>
                </c:pt>
                <c:pt idx="500">
                  <c:v>2.1299999999999999E-3</c:v>
                </c:pt>
                <c:pt idx="501">
                  <c:v>2.1259400000000002E-3</c:v>
                </c:pt>
                <c:pt idx="502">
                  <c:v>2.1453100000000001E-3</c:v>
                </c:pt>
                <c:pt idx="503">
                  <c:v>2.1390599999999999E-3</c:v>
                </c:pt>
                <c:pt idx="504">
                  <c:v>2.13656E-3</c:v>
                </c:pt>
                <c:pt idx="505">
                  <c:v>2.1424999999999999E-3</c:v>
                </c:pt>
                <c:pt idx="506">
                  <c:v>2.1371900000000002E-3</c:v>
                </c:pt>
                <c:pt idx="507">
                  <c:v>2.1540600000000002E-3</c:v>
                </c:pt>
                <c:pt idx="508">
                  <c:v>2.1459399999999998E-3</c:v>
                </c:pt>
                <c:pt idx="509">
                  <c:v>2.1524999999999999E-3</c:v>
                </c:pt>
                <c:pt idx="510">
                  <c:v>2.1487500000000001E-3</c:v>
                </c:pt>
                <c:pt idx="511">
                  <c:v>2.15344E-3</c:v>
                </c:pt>
                <c:pt idx="512">
                  <c:v>2.16344E-3</c:v>
                </c:pt>
                <c:pt idx="513">
                  <c:v>2.1696900000000002E-3</c:v>
                </c:pt>
                <c:pt idx="514">
                  <c:v>2.1615599999999999E-3</c:v>
                </c:pt>
                <c:pt idx="515">
                  <c:v>2.16781E-3</c:v>
                </c:pt>
                <c:pt idx="516">
                  <c:v>2.1684400000000002E-3</c:v>
                </c:pt>
                <c:pt idx="517">
                  <c:v>2.1806299999999998E-3</c:v>
                </c:pt>
                <c:pt idx="518">
                  <c:v>2.1628099999999998E-3</c:v>
                </c:pt>
                <c:pt idx="519">
                  <c:v>2.17688E-3</c:v>
                </c:pt>
                <c:pt idx="520">
                  <c:v>2.1796900000000002E-3</c:v>
                </c:pt>
                <c:pt idx="521">
                  <c:v>2.1828099999999999E-3</c:v>
                </c:pt>
                <c:pt idx="522">
                  <c:v>2.1796900000000002E-3</c:v>
                </c:pt>
                <c:pt idx="523">
                  <c:v>2.1765600000000001E-3</c:v>
                </c:pt>
                <c:pt idx="524">
                  <c:v>2.1890600000000001E-3</c:v>
                </c:pt>
                <c:pt idx="525">
                  <c:v>2.1765600000000001E-3</c:v>
                </c:pt>
                <c:pt idx="526">
                  <c:v>2.1881299999999999E-3</c:v>
                </c:pt>
                <c:pt idx="527">
                  <c:v>2.1884399999999998E-3</c:v>
                </c:pt>
                <c:pt idx="528">
                  <c:v>2.1884399999999998E-3</c:v>
                </c:pt>
                <c:pt idx="529">
                  <c:v>2.1884399999999998E-3</c:v>
                </c:pt>
                <c:pt idx="530">
                  <c:v>2.1878100000000001E-3</c:v>
                </c:pt>
                <c:pt idx="531">
                  <c:v>2.1884399999999998E-3</c:v>
                </c:pt>
                <c:pt idx="532">
                  <c:v>2.2028099999999999E-3</c:v>
                </c:pt>
                <c:pt idx="533">
                  <c:v>2.2009400000000002E-3</c:v>
                </c:pt>
                <c:pt idx="534">
                  <c:v>2.1990600000000001E-3</c:v>
                </c:pt>
                <c:pt idx="535">
                  <c:v>2.1974999999999998E-3</c:v>
                </c:pt>
                <c:pt idx="536">
                  <c:v>2.2078100000000002E-3</c:v>
                </c:pt>
                <c:pt idx="537">
                  <c:v>2.21594E-3</c:v>
                </c:pt>
                <c:pt idx="538">
                  <c:v>2.20156E-3</c:v>
                </c:pt>
                <c:pt idx="539">
                  <c:v>2.2121900000000002E-3</c:v>
                </c:pt>
                <c:pt idx="540">
                  <c:v>2.2162499999999999E-3</c:v>
                </c:pt>
                <c:pt idx="541">
                  <c:v>2.21594E-3</c:v>
                </c:pt>
                <c:pt idx="542">
                  <c:v>2.2090600000000001E-3</c:v>
                </c:pt>
                <c:pt idx="543">
                  <c:v>2.2121900000000002E-3</c:v>
                </c:pt>
                <c:pt idx="544">
                  <c:v>2.2200000000000002E-3</c:v>
                </c:pt>
                <c:pt idx="545">
                  <c:v>2.22156E-3</c:v>
                </c:pt>
                <c:pt idx="546">
                  <c:v>2.2143800000000002E-3</c:v>
                </c:pt>
                <c:pt idx="547">
                  <c:v>2.2156300000000001E-3</c:v>
                </c:pt>
                <c:pt idx="548">
                  <c:v>2.22594E-3</c:v>
                </c:pt>
                <c:pt idx="549">
                  <c:v>2.2303100000000001E-3</c:v>
                </c:pt>
                <c:pt idx="550">
                  <c:v>2.21937E-3</c:v>
                </c:pt>
                <c:pt idx="551">
                  <c:v>2.23719E-3</c:v>
                </c:pt>
                <c:pt idx="552">
                  <c:v>2.2387499999999999E-3</c:v>
                </c:pt>
                <c:pt idx="553">
                  <c:v>2.2287499999999998E-3</c:v>
                </c:pt>
                <c:pt idx="554">
                  <c:v>2.2312500000000002E-3</c:v>
                </c:pt>
                <c:pt idx="555">
                  <c:v>2.2218799999999999E-3</c:v>
                </c:pt>
                <c:pt idx="556">
                  <c:v>2.2315600000000001E-3</c:v>
                </c:pt>
                <c:pt idx="557">
                  <c:v>2.23625E-3</c:v>
                </c:pt>
                <c:pt idx="558">
                  <c:v>2.23844E-3</c:v>
                </c:pt>
                <c:pt idx="559">
                  <c:v>2.2418799999999999E-3</c:v>
                </c:pt>
                <c:pt idx="560">
                  <c:v>2.2481300000000001E-3</c:v>
                </c:pt>
                <c:pt idx="561">
                  <c:v>2.2396899999999999E-3</c:v>
                </c:pt>
                <c:pt idx="562">
                  <c:v>2.25844E-3</c:v>
                </c:pt>
                <c:pt idx="563">
                  <c:v>2.2431299999999999E-3</c:v>
                </c:pt>
                <c:pt idx="564">
                  <c:v>2.2434400000000002E-3</c:v>
                </c:pt>
                <c:pt idx="565">
                  <c:v>2.2559400000000001E-3</c:v>
                </c:pt>
                <c:pt idx="566">
                  <c:v>2.2431299999999999E-3</c:v>
                </c:pt>
                <c:pt idx="567">
                  <c:v>2.25625E-3</c:v>
                </c:pt>
                <c:pt idx="568">
                  <c:v>2.2496899999999999E-3</c:v>
                </c:pt>
                <c:pt idx="569">
                  <c:v>2.2446900000000001E-3</c:v>
                </c:pt>
                <c:pt idx="570">
                  <c:v>2.2578099999999999E-3</c:v>
                </c:pt>
                <c:pt idx="571">
                  <c:v>2.2581300000000001E-3</c:v>
                </c:pt>
                <c:pt idx="572">
                  <c:v>2.2478099999999998E-3</c:v>
                </c:pt>
                <c:pt idx="573">
                  <c:v>2.2571900000000001E-3</c:v>
                </c:pt>
                <c:pt idx="574">
                  <c:v>2.2671900000000001E-3</c:v>
                </c:pt>
                <c:pt idx="575">
                  <c:v>2.26406E-3</c:v>
                </c:pt>
                <c:pt idx="576">
                  <c:v>2.2671900000000001E-3</c:v>
                </c:pt>
                <c:pt idx="577">
                  <c:v>2.27063E-3</c:v>
                </c:pt>
                <c:pt idx="578">
                  <c:v>2.26531E-3</c:v>
                </c:pt>
                <c:pt idx="579">
                  <c:v>2.2612499999999998E-3</c:v>
                </c:pt>
                <c:pt idx="580">
                  <c:v>2.2693800000000001E-3</c:v>
                </c:pt>
                <c:pt idx="581">
                  <c:v>2.27531E-3</c:v>
                </c:pt>
                <c:pt idx="582">
                  <c:v>2.27656E-3</c:v>
                </c:pt>
                <c:pt idx="583">
                  <c:v>2.2799999999999999E-3</c:v>
                </c:pt>
                <c:pt idx="584">
                  <c:v>2.2803099999999998E-3</c:v>
                </c:pt>
                <c:pt idx="585">
                  <c:v>2.2637500000000001E-3</c:v>
                </c:pt>
                <c:pt idx="586">
                  <c:v>2.28313E-3</c:v>
                </c:pt>
                <c:pt idx="587">
                  <c:v>2.2821899999999999E-3</c:v>
                </c:pt>
                <c:pt idx="588">
                  <c:v>2.2871900000000001E-3</c:v>
                </c:pt>
                <c:pt idx="589">
                  <c:v>2.28656E-3</c:v>
                </c:pt>
                <c:pt idx="590">
                  <c:v>2.2871900000000001E-3</c:v>
                </c:pt>
                <c:pt idx="591">
                  <c:v>2.2928100000000002E-3</c:v>
                </c:pt>
                <c:pt idx="592">
                  <c:v>2.2834399999999999E-3</c:v>
                </c:pt>
                <c:pt idx="593">
                  <c:v>2.2943799999999999E-3</c:v>
                </c:pt>
                <c:pt idx="594">
                  <c:v>2.2943799999999999E-3</c:v>
                </c:pt>
                <c:pt idx="595">
                  <c:v>2.2921899999999999E-3</c:v>
                </c:pt>
                <c:pt idx="596">
                  <c:v>2.29094E-3</c:v>
                </c:pt>
                <c:pt idx="597">
                  <c:v>2.2971900000000002E-3</c:v>
                </c:pt>
                <c:pt idx="598">
                  <c:v>2.3081299999999998E-3</c:v>
                </c:pt>
                <c:pt idx="599">
                  <c:v>2.30313E-3</c:v>
                </c:pt>
                <c:pt idx="600">
                  <c:v>2.3034399999999999E-3</c:v>
                </c:pt>
                <c:pt idx="601">
                  <c:v>2.3053100000000001E-3</c:v>
                </c:pt>
                <c:pt idx="602">
                  <c:v>2.3050000000000002E-3</c:v>
                </c:pt>
                <c:pt idx="603">
                  <c:v>2.3128100000000002E-3</c:v>
                </c:pt>
                <c:pt idx="604">
                  <c:v>2.3090599999999999E-3</c:v>
                </c:pt>
                <c:pt idx="605">
                  <c:v>2.3090599999999999E-3</c:v>
                </c:pt>
                <c:pt idx="606">
                  <c:v>2.3075000000000001E-3</c:v>
                </c:pt>
                <c:pt idx="607">
                  <c:v>2.3115599999999998E-3</c:v>
                </c:pt>
                <c:pt idx="608">
                  <c:v>2.3046899999999999E-3</c:v>
                </c:pt>
                <c:pt idx="609">
                  <c:v>2.3149999999999998E-3</c:v>
                </c:pt>
                <c:pt idx="610">
                  <c:v>2.3203099999999999E-3</c:v>
                </c:pt>
                <c:pt idx="611">
                  <c:v>2.3128100000000002E-3</c:v>
                </c:pt>
                <c:pt idx="612">
                  <c:v>2.3168799999999999E-3</c:v>
                </c:pt>
                <c:pt idx="613">
                  <c:v>2.31219E-3</c:v>
                </c:pt>
                <c:pt idx="614">
                  <c:v>2.3193799999999998E-3</c:v>
                </c:pt>
                <c:pt idx="615">
                  <c:v>2.3237499999999999E-3</c:v>
                </c:pt>
                <c:pt idx="616">
                  <c:v>2.32781E-3</c:v>
                </c:pt>
                <c:pt idx="617">
                  <c:v>2.3209400000000001E-3</c:v>
                </c:pt>
                <c:pt idx="618">
                  <c:v>2.3387500000000001E-3</c:v>
                </c:pt>
                <c:pt idx="619">
                  <c:v>2.3306300000000002E-3</c:v>
                </c:pt>
                <c:pt idx="620">
                  <c:v>2.33125E-3</c:v>
                </c:pt>
                <c:pt idx="621">
                  <c:v>2.3359399999999999E-3</c:v>
                </c:pt>
                <c:pt idx="622">
                  <c:v>2.3368799999999999E-3</c:v>
                </c:pt>
                <c:pt idx="623">
                  <c:v>2.33438E-3</c:v>
                </c:pt>
                <c:pt idx="624">
                  <c:v>2.3362499999999998E-3</c:v>
                </c:pt>
                <c:pt idx="625">
                  <c:v>2.3371899999999998E-3</c:v>
                </c:pt>
                <c:pt idx="626">
                  <c:v>2.3359399999999999E-3</c:v>
                </c:pt>
                <c:pt idx="627">
                  <c:v>2.34031E-3</c:v>
                </c:pt>
                <c:pt idx="628">
                  <c:v>2.3331300000000001E-3</c:v>
                </c:pt>
                <c:pt idx="629">
                  <c:v>2.3484399999999998E-3</c:v>
                </c:pt>
                <c:pt idx="630">
                  <c:v>2.3425E-3</c:v>
                </c:pt>
                <c:pt idx="631">
                  <c:v>2.34344E-3</c:v>
                </c:pt>
                <c:pt idx="632">
                  <c:v>2.3421900000000001E-3</c:v>
                </c:pt>
                <c:pt idx="633">
                  <c:v>2.3478100000000001E-3</c:v>
                </c:pt>
                <c:pt idx="634">
                  <c:v>2.3496900000000002E-3</c:v>
                </c:pt>
                <c:pt idx="635">
                  <c:v>2.3515599999999999E-3</c:v>
                </c:pt>
                <c:pt idx="636">
                  <c:v>2.3521900000000001E-3</c:v>
                </c:pt>
                <c:pt idx="637">
                  <c:v>2.3521900000000001E-3</c:v>
                </c:pt>
                <c:pt idx="638">
                  <c:v>2.3556300000000001E-3</c:v>
                </c:pt>
                <c:pt idx="639">
                  <c:v>2.3521900000000001E-3</c:v>
                </c:pt>
                <c:pt idx="640">
                  <c:v>2.3440599999999998E-3</c:v>
                </c:pt>
                <c:pt idx="641">
                  <c:v>2.3518800000000002E-3</c:v>
                </c:pt>
                <c:pt idx="642">
                  <c:v>2.3531300000000002E-3</c:v>
                </c:pt>
                <c:pt idx="643">
                  <c:v>2.3549999999999999E-3</c:v>
                </c:pt>
                <c:pt idx="644">
                  <c:v>2.36031E-3</c:v>
                </c:pt>
                <c:pt idx="645">
                  <c:v>2.36594E-3</c:v>
                </c:pt>
                <c:pt idx="646">
                  <c:v>2.3581299999999999E-3</c:v>
                </c:pt>
                <c:pt idx="647">
                  <c:v>2.3518800000000002E-3</c:v>
                </c:pt>
                <c:pt idx="648">
                  <c:v>2.3471899999999999E-3</c:v>
                </c:pt>
                <c:pt idx="649">
                  <c:v>2.3559399999999999E-3</c:v>
                </c:pt>
                <c:pt idx="650">
                  <c:v>2.3631300000000002E-3</c:v>
                </c:pt>
                <c:pt idx="651">
                  <c:v>2.36688E-3</c:v>
                </c:pt>
                <c:pt idx="652">
                  <c:v>2.3678100000000001E-3</c:v>
                </c:pt>
                <c:pt idx="653">
                  <c:v>2.3600000000000001E-3</c:v>
                </c:pt>
                <c:pt idx="654">
                  <c:v>2.3640599999999999E-3</c:v>
                </c:pt>
                <c:pt idx="655">
                  <c:v>2.3671899999999999E-3</c:v>
                </c:pt>
                <c:pt idx="656">
                  <c:v>2.3687500000000002E-3</c:v>
                </c:pt>
                <c:pt idx="657">
                  <c:v>2.3653099999999998E-3</c:v>
                </c:pt>
                <c:pt idx="658">
                  <c:v>2.3728099999999999E-3</c:v>
                </c:pt>
                <c:pt idx="659">
                  <c:v>2.36813E-3</c:v>
                </c:pt>
                <c:pt idx="660">
                  <c:v>2.36813E-3</c:v>
                </c:pt>
                <c:pt idx="661">
                  <c:v>2.3709400000000002E-3</c:v>
                </c:pt>
                <c:pt idx="662">
                  <c:v>2.3687500000000002E-3</c:v>
                </c:pt>
                <c:pt idx="663">
                  <c:v>2.37031E-3</c:v>
                </c:pt>
                <c:pt idx="664">
                  <c:v>2.3749999999999999E-3</c:v>
                </c:pt>
                <c:pt idx="665">
                  <c:v>2.36688E-3</c:v>
                </c:pt>
                <c:pt idx="666">
                  <c:v>2.3706299999999999E-3</c:v>
                </c:pt>
                <c:pt idx="667">
                  <c:v>2.3796899999999998E-3</c:v>
                </c:pt>
                <c:pt idx="668">
                  <c:v>2.3674999999999998E-3</c:v>
                </c:pt>
                <c:pt idx="669">
                  <c:v>2.3809399999999998E-3</c:v>
                </c:pt>
                <c:pt idx="670">
                  <c:v>2.3718799999999998E-3</c:v>
                </c:pt>
                <c:pt idx="671">
                  <c:v>2.3756300000000001E-3</c:v>
                </c:pt>
                <c:pt idx="672">
                  <c:v>2.3818799999999998E-3</c:v>
                </c:pt>
                <c:pt idx="673">
                  <c:v>2.3846900000000001E-3</c:v>
                </c:pt>
                <c:pt idx="674">
                  <c:v>2.37375E-3</c:v>
                </c:pt>
                <c:pt idx="675">
                  <c:v>2.3725E-3</c:v>
                </c:pt>
                <c:pt idx="676">
                  <c:v>2.3725E-3</c:v>
                </c:pt>
                <c:pt idx="677">
                  <c:v>2.3784399999999999E-3</c:v>
                </c:pt>
                <c:pt idx="678">
                  <c:v>2.3771899999999999E-3</c:v>
                </c:pt>
                <c:pt idx="679">
                  <c:v>2.3790600000000001E-3</c:v>
                </c:pt>
                <c:pt idx="680">
                  <c:v>2.3771899999999999E-3</c:v>
                </c:pt>
                <c:pt idx="681">
                  <c:v>2.3840599999999999E-3</c:v>
                </c:pt>
                <c:pt idx="682">
                  <c:v>2.37375E-3</c:v>
                </c:pt>
                <c:pt idx="683">
                  <c:v>2.3806299999999999E-3</c:v>
                </c:pt>
                <c:pt idx="684">
                  <c:v>2.37469E-3</c:v>
                </c:pt>
                <c:pt idx="685">
                  <c:v>2.3743800000000002E-3</c:v>
                </c:pt>
                <c:pt idx="686">
                  <c:v>2.3756300000000001E-3</c:v>
                </c:pt>
                <c:pt idx="687">
                  <c:v>2.3784399999999999E-3</c:v>
                </c:pt>
                <c:pt idx="688">
                  <c:v>2.3800000000000002E-3</c:v>
                </c:pt>
                <c:pt idx="689">
                  <c:v>2.3768800000000001E-3</c:v>
                </c:pt>
                <c:pt idx="690">
                  <c:v>2.3900000000000002E-3</c:v>
                </c:pt>
                <c:pt idx="691">
                  <c:v>2.3953099999999999E-3</c:v>
                </c:pt>
                <c:pt idx="692">
                  <c:v>2.3868800000000001E-3</c:v>
                </c:pt>
                <c:pt idx="693">
                  <c:v>2.3946900000000001E-3</c:v>
                </c:pt>
                <c:pt idx="694">
                  <c:v>2.3793799999999999E-3</c:v>
                </c:pt>
                <c:pt idx="695">
                  <c:v>2.3984399999999999E-3</c:v>
                </c:pt>
                <c:pt idx="696">
                  <c:v>2.40063E-3</c:v>
                </c:pt>
                <c:pt idx="697">
                  <c:v>2.395E-3</c:v>
                </c:pt>
                <c:pt idx="698">
                  <c:v>2.3896899999999999E-3</c:v>
                </c:pt>
                <c:pt idx="699">
                  <c:v>2.38813E-3</c:v>
                </c:pt>
                <c:pt idx="700">
                  <c:v>2.385E-3</c:v>
                </c:pt>
                <c:pt idx="701">
                  <c:v>2.3906299999999999E-3</c:v>
                </c:pt>
                <c:pt idx="702">
                  <c:v>2.3840599999999999E-3</c:v>
                </c:pt>
                <c:pt idx="703">
                  <c:v>2.3921900000000002E-3</c:v>
                </c:pt>
                <c:pt idx="704">
                  <c:v>2.3909399999999998E-3</c:v>
                </c:pt>
                <c:pt idx="705">
                  <c:v>2.3846900000000001E-3</c:v>
                </c:pt>
                <c:pt idx="706">
                  <c:v>2.38938E-3</c:v>
                </c:pt>
                <c:pt idx="707">
                  <c:v>2.3962499999999999E-3</c:v>
                </c:pt>
                <c:pt idx="708">
                  <c:v>2.3803100000000001E-3</c:v>
                </c:pt>
                <c:pt idx="709">
                  <c:v>2.39594E-3</c:v>
                </c:pt>
                <c:pt idx="710">
                  <c:v>2.3856300000000001E-3</c:v>
                </c:pt>
                <c:pt idx="711">
                  <c:v>2.38594E-3</c:v>
                </c:pt>
                <c:pt idx="712">
                  <c:v>2.3868800000000001E-3</c:v>
                </c:pt>
                <c:pt idx="713">
                  <c:v>2.3862499999999999E-3</c:v>
                </c:pt>
                <c:pt idx="714">
                  <c:v>2.38375E-3</c:v>
                </c:pt>
                <c:pt idx="715">
                  <c:v>2.3825000000000001E-3</c:v>
                </c:pt>
                <c:pt idx="716">
                  <c:v>2.3921900000000002E-3</c:v>
                </c:pt>
                <c:pt idx="717">
                  <c:v>2.3825000000000001E-3</c:v>
                </c:pt>
                <c:pt idx="718">
                  <c:v>2.3821900000000002E-3</c:v>
                </c:pt>
                <c:pt idx="719">
                  <c:v>2.3771899999999999E-3</c:v>
                </c:pt>
                <c:pt idx="720">
                  <c:v>2.3825000000000001E-3</c:v>
                </c:pt>
                <c:pt idx="721">
                  <c:v>2.3806299999999999E-3</c:v>
                </c:pt>
                <c:pt idx="722">
                  <c:v>2.3778100000000002E-3</c:v>
                </c:pt>
                <c:pt idx="723">
                  <c:v>2.3809399999999998E-3</c:v>
                </c:pt>
                <c:pt idx="724">
                  <c:v>2.3796899999999998E-3</c:v>
                </c:pt>
                <c:pt idx="725">
                  <c:v>2.38156E-3</c:v>
                </c:pt>
                <c:pt idx="726">
                  <c:v>2.3843800000000002E-3</c:v>
                </c:pt>
                <c:pt idx="727">
                  <c:v>2.3856300000000001E-3</c:v>
                </c:pt>
                <c:pt idx="728">
                  <c:v>2.3803100000000001E-3</c:v>
                </c:pt>
                <c:pt idx="729">
                  <c:v>2.3762499999999999E-3</c:v>
                </c:pt>
                <c:pt idx="730">
                  <c:v>2.3821900000000002E-3</c:v>
                </c:pt>
                <c:pt idx="731">
                  <c:v>2.3803100000000001E-3</c:v>
                </c:pt>
                <c:pt idx="732">
                  <c:v>2.3800000000000002E-3</c:v>
                </c:pt>
                <c:pt idx="733">
                  <c:v>2.3884399999999999E-3</c:v>
                </c:pt>
                <c:pt idx="734">
                  <c:v>2.38156E-3</c:v>
                </c:pt>
                <c:pt idx="735">
                  <c:v>2.3856300000000001E-3</c:v>
                </c:pt>
                <c:pt idx="736">
                  <c:v>2.3818799999999998E-3</c:v>
                </c:pt>
                <c:pt idx="737">
                  <c:v>2.39156E-3</c:v>
                </c:pt>
                <c:pt idx="738">
                  <c:v>2.3846900000000001E-3</c:v>
                </c:pt>
                <c:pt idx="739">
                  <c:v>2.3843800000000002E-3</c:v>
                </c:pt>
                <c:pt idx="740">
                  <c:v>2.3812500000000001E-3</c:v>
                </c:pt>
                <c:pt idx="741">
                  <c:v>2.38594E-3</c:v>
                </c:pt>
                <c:pt idx="742">
                  <c:v>2.3846900000000001E-3</c:v>
                </c:pt>
                <c:pt idx="743">
                  <c:v>2.3771899999999999E-3</c:v>
                </c:pt>
                <c:pt idx="744">
                  <c:v>2.3825000000000001E-3</c:v>
                </c:pt>
                <c:pt idx="745">
                  <c:v>2.38281E-3</c:v>
                </c:pt>
                <c:pt idx="746">
                  <c:v>2.3831299999999998E-3</c:v>
                </c:pt>
                <c:pt idx="747">
                  <c:v>2.38375E-3</c:v>
                </c:pt>
                <c:pt idx="748">
                  <c:v>2.3840599999999999E-3</c:v>
                </c:pt>
                <c:pt idx="749">
                  <c:v>2.3796899999999998E-3</c:v>
                </c:pt>
                <c:pt idx="750">
                  <c:v>2.38156E-3</c:v>
                </c:pt>
                <c:pt idx="751">
                  <c:v>2.37813E-3</c:v>
                </c:pt>
                <c:pt idx="752">
                  <c:v>2.3693799999999999E-3</c:v>
                </c:pt>
                <c:pt idx="753">
                  <c:v>2.3825000000000001E-3</c:v>
                </c:pt>
                <c:pt idx="754">
                  <c:v>2.3696899999999998E-3</c:v>
                </c:pt>
                <c:pt idx="755">
                  <c:v>2.3865599999999998E-3</c:v>
                </c:pt>
                <c:pt idx="756">
                  <c:v>2.3843800000000002E-3</c:v>
                </c:pt>
                <c:pt idx="757">
                  <c:v>2.3674999999999998E-3</c:v>
                </c:pt>
                <c:pt idx="758">
                  <c:v>2.3774999999999998E-3</c:v>
                </c:pt>
                <c:pt idx="759">
                  <c:v>2.3771899999999999E-3</c:v>
                </c:pt>
                <c:pt idx="760">
                  <c:v>2.3809399999999998E-3</c:v>
                </c:pt>
                <c:pt idx="761">
                  <c:v>2.3734400000000001E-3</c:v>
                </c:pt>
                <c:pt idx="762">
                  <c:v>2.3790600000000001E-3</c:v>
                </c:pt>
                <c:pt idx="763">
                  <c:v>2.3743800000000002E-3</c:v>
                </c:pt>
                <c:pt idx="764">
                  <c:v>2.3771899999999999E-3</c:v>
                </c:pt>
                <c:pt idx="765">
                  <c:v>2.3784399999999999E-3</c:v>
                </c:pt>
                <c:pt idx="766">
                  <c:v>2.3768800000000001E-3</c:v>
                </c:pt>
                <c:pt idx="767">
                  <c:v>2.3662499999999999E-3</c:v>
                </c:pt>
                <c:pt idx="768">
                  <c:v>2.3774999999999998E-3</c:v>
                </c:pt>
                <c:pt idx="769">
                  <c:v>2.3740599999999999E-3</c:v>
                </c:pt>
                <c:pt idx="770">
                  <c:v>2.3784399999999999E-3</c:v>
                </c:pt>
                <c:pt idx="771">
                  <c:v>2.3734400000000001E-3</c:v>
                </c:pt>
                <c:pt idx="772">
                  <c:v>2.3790600000000001E-3</c:v>
                </c:pt>
                <c:pt idx="773">
                  <c:v>2.3690600000000001E-3</c:v>
                </c:pt>
                <c:pt idx="774">
                  <c:v>2.37156E-3</c:v>
                </c:pt>
                <c:pt idx="775">
                  <c:v>2.3693799999999999E-3</c:v>
                </c:pt>
                <c:pt idx="776">
                  <c:v>2.3690600000000001E-3</c:v>
                </c:pt>
                <c:pt idx="777">
                  <c:v>2.3796899999999998E-3</c:v>
                </c:pt>
                <c:pt idx="778">
                  <c:v>2.3756300000000001E-3</c:v>
                </c:pt>
                <c:pt idx="779">
                  <c:v>2.3684399999999999E-3</c:v>
                </c:pt>
                <c:pt idx="780">
                  <c:v>2.3846900000000001E-3</c:v>
                </c:pt>
                <c:pt idx="781">
                  <c:v>2.3753099999999998E-3</c:v>
                </c:pt>
                <c:pt idx="782">
                  <c:v>2.3731300000000002E-3</c:v>
                </c:pt>
                <c:pt idx="783">
                  <c:v>2.3731300000000002E-3</c:v>
                </c:pt>
                <c:pt idx="784">
                  <c:v>2.3878100000000002E-3</c:v>
                </c:pt>
                <c:pt idx="785">
                  <c:v>2.3725E-3</c:v>
                </c:pt>
                <c:pt idx="786">
                  <c:v>2.3734400000000001E-3</c:v>
                </c:pt>
                <c:pt idx="787">
                  <c:v>2.3753099999999998E-3</c:v>
                </c:pt>
                <c:pt idx="788">
                  <c:v>2.37375E-3</c:v>
                </c:pt>
                <c:pt idx="789">
                  <c:v>2.3678100000000001E-3</c:v>
                </c:pt>
                <c:pt idx="790">
                  <c:v>2.3684399999999999E-3</c:v>
                </c:pt>
                <c:pt idx="791">
                  <c:v>2.37031E-3</c:v>
                </c:pt>
                <c:pt idx="792">
                  <c:v>2.37469E-3</c:v>
                </c:pt>
                <c:pt idx="793">
                  <c:v>2.3753099999999998E-3</c:v>
                </c:pt>
                <c:pt idx="794">
                  <c:v>2.3771899999999999E-3</c:v>
                </c:pt>
                <c:pt idx="795">
                  <c:v>2.3700000000000001E-3</c:v>
                </c:pt>
                <c:pt idx="796">
                  <c:v>2.3784399999999999E-3</c:v>
                </c:pt>
                <c:pt idx="797">
                  <c:v>2.3706299999999999E-3</c:v>
                </c:pt>
                <c:pt idx="798">
                  <c:v>2.37813E-3</c:v>
                </c:pt>
                <c:pt idx="799">
                  <c:v>2.3687500000000002E-3</c:v>
                </c:pt>
                <c:pt idx="800">
                  <c:v>2.3728099999999999E-3</c:v>
                </c:pt>
                <c:pt idx="801">
                  <c:v>2.3787499999999998E-3</c:v>
                </c:pt>
                <c:pt idx="802">
                  <c:v>2.3743800000000002E-3</c:v>
                </c:pt>
                <c:pt idx="803">
                  <c:v>2.3721900000000001E-3</c:v>
                </c:pt>
                <c:pt idx="804">
                  <c:v>2.37594E-3</c:v>
                </c:pt>
                <c:pt idx="805">
                  <c:v>2.3790600000000001E-3</c:v>
                </c:pt>
                <c:pt idx="806">
                  <c:v>2.38281E-3</c:v>
                </c:pt>
                <c:pt idx="807">
                  <c:v>2.3674999999999998E-3</c:v>
                </c:pt>
                <c:pt idx="808">
                  <c:v>2.3800000000000002E-3</c:v>
                </c:pt>
                <c:pt idx="809">
                  <c:v>2.3762499999999999E-3</c:v>
                </c:pt>
                <c:pt idx="810">
                  <c:v>2.3734400000000001E-3</c:v>
                </c:pt>
                <c:pt idx="811">
                  <c:v>2.3684399999999999E-3</c:v>
                </c:pt>
                <c:pt idx="812">
                  <c:v>2.3784399999999999E-3</c:v>
                </c:pt>
                <c:pt idx="813">
                  <c:v>2.3712500000000001E-3</c:v>
                </c:pt>
                <c:pt idx="814">
                  <c:v>2.3734400000000001E-3</c:v>
                </c:pt>
                <c:pt idx="815">
                  <c:v>2.3778100000000002E-3</c:v>
                </c:pt>
                <c:pt idx="816">
                  <c:v>2.37813E-3</c:v>
                </c:pt>
                <c:pt idx="817">
                  <c:v>2.3649999999999999E-3</c:v>
                </c:pt>
                <c:pt idx="818">
                  <c:v>2.3596899999999998E-3</c:v>
                </c:pt>
                <c:pt idx="819">
                  <c:v>2.37469E-3</c:v>
                </c:pt>
                <c:pt idx="820">
                  <c:v>2.3678100000000001E-3</c:v>
                </c:pt>
                <c:pt idx="821">
                  <c:v>2.3693799999999999E-3</c:v>
                </c:pt>
                <c:pt idx="822">
                  <c:v>2.3687500000000002E-3</c:v>
                </c:pt>
                <c:pt idx="823">
                  <c:v>2.3725E-3</c:v>
                </c:pt>
                <c:pt idx="824">
                  <c:v>2.3693799999999999E-3</c:v>
                </c:pt>
                <c:pt idx="825">
                  <c:v>2.3718799999999998E-3</c:v>
                </c:pt>
                <c:pt idx="826">
                  <c:v>2.3709400000000002E-3</c:v>
                </c:pt>
                <c:pt idx="827">
                  <c:v>2.3634400000000001E-3</c:v>
                </c:pt>
                <c:pt idx="828">
                  <c:v>2.3793799999999999E-3</c:v>
                </c:pt>
                <c:pt idx="829">
                  <c:v>2.3690600000000001E-3</c:v>
                </c:pt>
                <c:pt idx="830">
                  <c:v>2.36688E-3</c:v>
                </c:pt>
                <c:pt idx="831">
                  <c:v>2.3721900000000001E-3</c:v>
                </c:pt>
                <c:pt idx="832">
                  <c:v>2.3831299999999998E-3</c:v>
                </c:pt>
                <c:pt idx="833">
                  <c:v>2.37594E-3</c:v>
                </c:pt>
                <c:pt idx="834">
                  <c:v>2.3721900000000001E-3</c:v>
                </c:pt>
                <c:pt idx="835">
                  <c:v>2.37594E-3</c:v>
                </c:pt>
                <c:pt idx="836">
                  <c:v>2.3784399999999999E-3</c:v>
                </c:pt>
                <c:pt idx="837">
                  <c:v>2.3740599999999999E-3</c:v>
                </c:pt>
                <c:pt idx="838">
                  <c:v>2.3696899999999998E-3</c:v>
                </c:pt>
                <c:pt idx="839">
                  <c:v>2.3756300000000001E-3</c:v>
                </c:pt>
                <c:pt idx="840">
                  <c:v>2.3643800000000001E-3</c:v>
                </c:pt>
                <c:pt idx="841">
                  <c:v>2.37469E-3</c:v>
                </c:pt>
                <c:pt idx="842">
                  <c:v>2.37813E-3</c:v>
                </c:pt>
                <c:pt idx="843">
                  <c:v>2.38281E-3</c:v>
                </c:pt>
                <c:pt idx="844">
                  <c:v>2.3674999999999998E-3</c:v>
                </c:pt>
                <c:pt idx="845">
                  <c:v>2.3756300000000001E-3</c:v>
                </c:pt>
                <c:pt idx="846">
                  <c:v>2.3796899999999998E-3</c:v>
                </c:pt>
                <c:pt idx="847">
                  <c:v>2.3765599999999998E-3</c:v>
                </c:pt>
                <c:pt idx="848">
                  <c:v>2.3693799999999999E-3</c:v>
                </c:pt>
                <c:pt idx="849">
                  <c:v>2.3778100000000002E-3</c:v>
                </c:pt>
                <c:pt idx="850">
                  <c:v>2.37031E-3</c:v>
                </c:pt>
                <c:pt idx="851">
                  <c:v>2.3756300000000001E-3</c:v>
                </c:pt>
                <c:pt idx="852">
                  <c:v>2.3728099999999999E-3</c:v>
                </c:pt>
                <c:pt idx="853">
                  <c:v>2.3809399999999998E-3</c:v>
                </c:pt>
                <c:pt idx="854">
                  <c:v>2.36688E-3</c:v>
                </c:pt>
                <c:pt idx="855">
                  <c:v>2.3784399999999999E-3</c:v>
                </c:pt>
                <c:pt idx="856">
                  <c:v>2.38281E-3</c:v>
                </c:pt>
                <c:pt idx="857">
                  <c:v>2.3778100000000002E-3</c:v>
                </c:pt>
                <c:pt idx="858">
                  <c:v>2.3756300000000001E-3</c:v>
                </c:pt>
                <c:pt idx="859">
                  <c:v>2.3740599999999999E-3</c:v>
                </c:pt>
                <c:pt idx="860">
                  <c:v>2.38594E-3</c:v>
                </c:pt>
                <c:pt idx="861">
                  <c:v>2.3765599999999998E-3</c:v>
                </c:pt>
                <c:pt idx="862">
                  <c:v>2.37594E-3</c:v>
                </c:pt>
                <c:pt idx="863">
                  <c:v>2.3793799999999999E-3</c:v>
                </c:pt>
                <c:pt idx="864">
                  <c:v>2.3765599999999998E-3</c:v>
                </c:pt>
                <c:pt idx="865">
                  <c:v>2.3740599999999999E-3</c:v>
                </c:pt>
                <c:pt idx="866">
                  <c:v>2.3778100000000002E-3</c:v>
                </c:pt>
                <c:pt idx="867">
                  <c:v>2.3774999999999998E-3</c:v>
                </c:pt>
                <c:pt idx="868">
                  <c:v>2.3743800000000002E-3</c:v>
                </c:pt>
                <c:pt idx="869">
                  <c:v>2.3749999999999999E-3</c:v>
                </c:pt>
                <c:pt idx="870">
                  <c:v>2.3756300000000001E-3</c:v>
                </c:pt>
                <c:pt idx="871">
                  <c:v>2.3821900000000002E-3</c:v>
                </c:pt>
                <c:pt idx="872">
                  <c:v>2.37813E-3</c:v>
                </c:pt>
                <c:pt idx="873">
                  <c:v>2.38281E-3</c:v>
                </c:pt>
                <c:pt idx="874">
                  <c:v>2.37594E-3</c:v>
                </c:pt>
                <c:pt idx="875">
                  <c:v>2.37375E-3</c:v>
                </c:pt>
                <c:pt idx="876">
                  <c:v>2.3740599999999999E-3</c:v>
                </c:pt>
                <c:pt idx="877">
                  <c:v>2.3809399999999998E-3</c:v>
                </c:pt>
                <c:pt idx="878">
                  <c:v>2.3825000000000001E-3</c:v>
                </c:pt>
                <c:pt idx="879">
                  <c:v>2.37594E-3</c:v>
                </c:pt>
                <c:pt idx="880">
                  <c:v>2.3765599999999998E-3</c:v>
                </c:pt>
                <c:pt idx="881">
                  <c:v>2.3796899999999998E-3</c:v>
                </c:pt>
                <c:pt idx="882">
                  <c:v>2.3843800000000002E-3</c:v>
                </c:pt>
                <c:pt idx="883">
                  <c:v>2.3731300000000002E-3</c:v>
                </c:pt>
                <c:pt idx="884">
                  <c:v>2.37469E-3</c:v>
                </c:pt>
                <c:pt idx="885">
                  <c:v>2.3796899999999998E-3</c:v>
                </c:pt>
                <c:pt idx="886">
                  <c:v>2.3865599999999998E-3</c:v>
                </c:pt>
                <c:pt idx="887">
                  <c:v>2.3809399999999998E-3</c:v>
                </c:pt>
                <c:pt idx="888">
                  <c:v>2.3821900000000002E-3</c:v>
                </c:pt>
                <c:pt idx="889">
                  <c:v>2.3778100000000002E-3</c:v>
                </c:pt>
                <c:pt idx="890">
                  <c:v>2.3884399999999999E-3</c:v>
                </c:pt>
                <c:pt idx="891">
                  <c:v>2.3834400000000001E-3</c:v>
                </c:pt>
                <c:pt idx="892">
                  <c:v>2.3818799999999998E-3</c:v>
                </c:pt>
                <c:pt idx="893">
                  <c:v>2.3846900000000001E-3</c:v>
                </c:pt>
                <c:pt idx="894">
                  <c:v>2.3774999999999998E-3</c:v>
                </c:pt>
                <c:pt idx="895">
                  <c:v>2.3771899999999999E-3</c:v>
                </c:pt>
                <c:pt idx="896">
                  <c:v>2.3809399999999998E-3</c:v>
                </c:pt>
                <c:pt idx="897">
                  <c:v>2.3809399999999998E-3</c:v>
                </c:pt>
                <c:pt idx="898">
                  <c:v>2.3803100000000001E-3</c:v>
                </c:pt>
                <c:pt idx="899">
                  <c:v>2.3887499999999998E-3</c:v>
                </c:pt>
                <c:pt idx="900">
                  <c:v>2.3818799999999998E-3</c:v>
                </c:pt>
                <c:pt idx="901">
                  <c:v>2.3865599999999998E-3</c:v>
                </c:pt>
                <c:pt idx="902">
                  <c:v>2.3803100000000001E-3</c:v>
                </c:pt>
                <c:pt idx="903">
                  <c:v>2.3778100000000002E-3</c:v>
                </c:pt>
                <c:pt idx="904">
                  <c:v>2.38938E-3</c:v>
                </c:pt>
                <c:pt idx="905">
                  <c:v>2.3956300000000002E-3</c:v>
                </c:pt>
                <c:pt idx="906">
                  <c:v>2.3840599999999999E-3</c:v>
                </c:pt>
                <c:pt idx="907">
                  <c:v>2.3843800000000002E-3</c:v>
                </c:pt>
                <c:pt idx="908">
                  <c:v>2.38281E-3</c:v>
                </c:pt>
                <c:pt idx="909">
                  <c:v>2.3903100000000001E-3</c:v>
                </c:pt>
                <c:pt idx="910">
                  <c:v>2.385E-3</c:v>
                </c:pt>
                <c:pt idx="911">
                  <c:v>2.3934400000000002E-3</c:v>
                </c:pt>
                <c:pt idx="912">
                  <c:v>2.38719E-3</c:v>
                </c:pt>
                <c:pt idx="913">
                  <c:v>2.3793799999999999E-3</c:v>
                </c:pt>
                <c:pt idx="914">
                  <c:v>2.38375E-3</c:v>
                </c:pt>
                <c:pt idx="915">
                  <c:v>2.3853099999999999E-3</c:v>
                </c:pt>
                <c:pt idx="916">
                  <c:v>2.3856300000000001E-3</c:v>
                </c:pt>
                <c:pt idx="917">
                  <c:v>2.38156E-3</c:v>
                </c:pt>
                <c:pt idx="918">
                  <c:v>2.3878100000000002E-3</c:v>
                </c:pt>
                <c:pt idx="919">
                  <c:v>2.3931299999999998E-3</c:v>
                </c:pt>
                <c:pt idx="920">
                  <c:v>2.3825000000000001E-3</c:v>
                </c:pt>
                <c:pt idx="921">
                  <c:v>2.38719E-3</c:v>
                </c:pt>
                <c:pt idx="922">
                  <c:v>2.3834400000000001E-3</c:v>
                </c:pt>
                <c:pt idx="923">
                  <c:v>2.3934400000000002E-3</c:v>
                </c:pt>
                <c:pt idx="924">
                  <c:v>2.39156E-3</c:v>
                </c:pt>
                <c:pt idx="925">
                  <c:v>2.3887499999999998E-3</c:v>
                </c:pt>
                <c:pt idx="926">
                  <c:v>2.3965599999999998E-3</c:v>
                </c:pt>
                <c:pt idx="927">
                  <c:v>2.38938E-3</c:v>
                </c:pt>
                <c:pt idx="928">
                  <c:v>2.3862499999999999E-3</c:v>
                </c:pt>
                <c:pt idx="929">
                  <c:v>2.3934400000000002E-3</c:v>
                </c:pt>
                <c:pt idx="930">
                  <c:v>2.3934400000000002E-3</c:v>
                </c:pt>
                <c:pt idx="931">
                  <c:v>2.39719E-3</c:v>
                </c:pt>
                <c:pt idx="932">
                  <c:v>2.3887499999999998E-3</c:v>
                </c:pt>
                <c:pt idx="933">
                  <c:v>2.39281E-3</c:v>
                </c:pt>
                <c:pt idx="934">
                  <c:v>2.3931299999999998E-3</c:v>
                </c:pt>
                <c:pt idx="935">
                  <c:v>2.3990600000000002E-3</c:v>
                </c:pt>
                <c:pt idx="936">
                  <c:v>2.3934400000000002E-3</c:v>
                </c:pt>
                <c:pt idx="937">
                  <c:v>2.3956300000000002E-3</c:v>
                </c:pt>
                <c:pt idx="938">
                  <c:v>2.3987499999999998E-3</c:v>
                </c:pt>
                <c:pt idx="939">
                  <c:v>2.4081300000000001E-3</c:v>
                </c:pt>
                <c:pt idx="940">
                  <c:v>2.4065599999999999E-3</c:v>
                </c:pt>
                <c:pt idx="941">
                  <c:v>2.405E-3</c:v>
                </c:pt>
                <c:pt idx="942">
                  <c:v>2.4009399999999998E-3</c:v>
                </c:pt>
                <c:pt idx="943">
                  <c:v>2.39938E-3</c:v>
                </c:pt>
                <c:pt idx="944">
                  <c:v>2.40281E-3</c:v>
                </c:pt>
                <c:pt idx="945">
                  <c:v>2.4053099999999999E-3</c:v>
                </c:pt>
                <c:pt idx="946">
                  <c:v>2.3925000000000001E-3</c:v>
                </c:pt>
                <c:pt idx="947">
                  <c:v>2.41063E-3</c:v>
                </c:pt>
                <c:pt idx="948">
                  <c:v>2.4021899999999998E-3</c:v>
                </c:pt>
                <c:pt idx="949">
                  <c:v>2.4109399999999999E-3</c:v>
                </c:pt>
                <c:pt idx="950">
                  <c:v>2.4109399999999999E-3</c:v>
                </c:pt>
                <c:pt idx="951">
                  <c:v>2.4018799999999999E-3</c:v>
                </c:pt>
                <c:pt idx="952">
                  <c:v>2.4099999999999998E-3</c:v>
                </c:pt>
                <c:pt idx="953">
                  <c:v>2.4081300000000001E-3</c:v>
                </c:pt>
                <c:pt idx="954">
                  <c:v>2.4009399999999998E-3</c:v>
                </c:pt>
                <c:pt idx="955">
                  <c:v>2.4003100000000001E-3</c:v>
                </c:pt>
                <c:pt idx="956">
                  <c:v>2.4034400000000002E-3</c:v>
                </c:pt>
                <c:pt idx="957">
                  <c:v>2.4134400000000002E-3</c:v>
                </c:pt>
                <c:pt idx="958">
                  <c:v>2.4081300000000001E-3</c:v>
                </c:pt>
                <c:pt idx="959">
                  <c:v>2.4171900000000001E-3</c:v>
                </c:pt>
                <c:pt idx="960">
                  <c:v>2.4134400000000002E-3</c:v>
                </c:pt>
                <c:pt idx="961">
                  <c:v>2.4109399999999999E-3</c:v>
                </c:pt>
                <c:pt idx="962">
                  <c:v>2.40719E-3</c:v>
                </c:pt>
                <c:pt idx="963">
                  <c:v>2.4221899999999998E-3</c:v>
                </c:pt>
                <c:pt idx="964">
                  <c:v>2.41281E-3</c:v>
                </c:pt>
                <c:pt idx="965">
                  <c:v>2.40719E-3</c:v>
                </c:pt>
                <c:pt idx="966">
                  <c:v>2.415E-3</c:v>
                </c:pt>
                <c:pt idx="967">
                  <c:v>2.40938E-3</c:v>
                </c:pt>
                <c:pt idx="968">
                  <c:v>2.4168800000000002E-3</c:v>
                </c:pt>
                <c:pt idx="969">
                  <c:v>2.4146900000000002E-3</c:v>
                </c:pt>
                <c:pt idx="970">
                  <c:v>2.4196899999999999E-3</c:v>
                </c:pt>
                <c:pt idx="971">
                  <c:v>2.4131299999999999E-3</c:v>
                </c:pt>
                <c:pt idx="972">
                  <c:v>2.4115600000000001E-3</c:v>
                </c:pt>
                <c:pt idx="973">
                  <c:v>2.42063E-3</c:v>
                </c:pt>
                <c:pt idx="974">
                  <c:v>2.4256299999999998E-3</c:v>
                </c:pt>
                <c:pt idx="975">
                  <c:v>2.4159400000000001E-3</c:v>
                </c:pt>
                <c:pt idx="976">
                  <c:v>2.4143799999999998E-3</c:v>
                </c:pt>
                <c:pt idx="977">
                  <c:v>2.4121899999999998E-3</c:v>
                </c:pt>
                <c:pt idx="978">
                  <c:v>2.4228100000000001E-3</c:v>
                </c:pt>
                <c:pt idx="979">
                  <c:v>2.42063E-3</c:v>
                </c:pt>
                <c:pt idx="980">
                  <c:v>2.4265599999999999E-3</c:v>
                </c:pt>
                <c:pt idx="981">
                  <c:v>2.42063E-3</c:v>
                </c:pt>
                <c:pt idx="982">
                  <c:v>2.4268800000000002E-3</c:v>
                </c:pt>
                <c:pt idx="983">
                  <c:v>2.4181300000000001E-3</c:v>
                </c:pt>
                <c:pt idx="984">
                  <c:v>2.4225000000000002E-3</c:v>
                </c:pt>
                <c:pt idx="985">
                  <c:v>2.4174999999999999E-3</c:v>
                </c:pt>
                <c:pt idx="986">
                  <c:v>2.4359400000000002E-3</c:v>
                </c:pt>
                <c:pt idx="987">
                  <c:v>2.4231299999999999E-3</c:v>
                </c:pt>
                <c:pt idx="988">
                  <c:v>2.42531E-3</c:v>
                </c:pt>
                <c:pt idx="989">
                  <c:v>2.4368800000000002E-3</c:v>
                </c:pt>
                <c:pt idx="990">
                  <c:v>2.4309399999999999E-3</c:v>
                </c:pt>
                <c:pt idx="991">
                  <c:v>2.4346900000000002E-3</c:v>
                </c:pt>
                <c:pt idx="992">
                  <c:v>2.42188E-3</c:v>
                </c:pt>
                <c:pt idx="993">
                  <c:v>2.43531E-3</c:v>
                </c:pt>
                <c:pt idx="994">
                  <c:v>2.4325000000000002E-3</c:v>
                </c:pt>
                <c:pt idx="995">
                  <c:v>2.43063E-3</c:v>
                </c:pt>
                <c:pt idx="996">
                  <c:v>2.4309399999999999E-3</c:v>
                </c:pt>
                <c:pt idx="997">
                  <c:v>2.44188E-3</c:v>
                </c:pt>
                <c:pt idx="998">
                  <c:v>2.4309399999999999E-3</c:v>
                </c:pt>
                <c:pt idx="999">
                  <c:v>2.43063E-3</c:v>
                </c:pt>
                <c:pt idx="1000">
                  <c:v>2.4390599999999998E-3</c:v>
                </c:pt>
                <c:pt idx="1001">
                  <c:v>2.4368800000000002E-3</c:v>
                </c:pt>
                <c:pt idx="1002">
                  <c:v>2.4415600000000002E-3</c:v>
                </c:pt>
                <c:pt idx="1003">
                  <c:v>2.4450000000000001E-3</c:v>
                </c:pt>
                <c:pt idx="1004">
                  <c:v>2.4384400000000001E-3</c:v>
                </c:pt>
                <c:pt idx="1005">
                  <c:v>2.4371900000000001E-3</c:v>
                </c:pt>
                <c:pt idx="1006">
                  <c:v>2.4443799999999999E-3</c:v>
                </c:pt>
                <c:pt idx="1007">
                  <c:v>2.44656E-3</c:v>
                </c:pt>
                <c:pt idx="1008">
                  <c:v>2.4534399999999999E-3</c:v>
                </c:pt>
                <c:pt idx="1009">
                  <c:v>2.4503099999999998E-3</c:v>
                </c:pt>
                <c:pt idx="1010">
                  <c:v>2.4484400000000001E-3</c:v>
                </c:pt>
                <c:pt idx="1011">
                  <c:v>2.4143799999999998E-3</c:v>
                </c:pt>
                <c:pt idx="1012">
                  <c:v>2.3768800000000001E-3</c:v>
                </c:pt>
                <c:pt idx="1013">
                  <c:v>2.3515599999999999E-3</c:v>
                </c:pt>
                <c:pt idx="1014">
                  <c:v>2.33219E-3</c:v>
                </c:pt>
                <c:pt idx="1015">
                  <c:v>2.30438E-3</c:v>
                </c:pt>
                <c:pt idx="1016">
                  <c:v>2.2771900000000001E-3</c:v>
                </c:pt>
                <c:pt idx="1017">
                  <c:v>2.25969E-3</c:v>
                </c:pt>
                <c:pt idx="1018">
                  <c:v>2.2353099999999999E-3</c:v>
                </c:pt>
                <c:pt idx="1019">
                  <c:v>2.2106299999999999E-3</c:v>
                </c:pt>
                <c:pt idx="1020">
                  <c:v>2.1965600000000002E-3</c:v>
                </c:pt>
                <c:pt idx="1021">
                  <c:v>2.1753100000000002E-3</c:v>
                </c:pt>
                <c:pt idx="1022">
                  <c:v>2.1684400000000002E-3</c:v>
                </c:pt>
                <c:pt idx="1023">
                  <c:v>2.1453100000000001E-3</c:v>
                </c:pt>
                <c:pt idx="1024">
                  <c:v>2.13094E-3</c:v>
                </c:pt>
                <c:pt idx="1025">
                  <c:v>2.1128100000000001E-3</c:v>
                </c:pt>
                <c:pt idx="1026">
                  <c:v>2.0975E-3</c:v>
                </c:pt>
                <c:pt idx="1027">
                  <c:v>2.0743799999999998E-3</c:v>
                </c:pt>
                <c:pt idx="1028">
                  <c:v>2.0725000000000001E-3</c:v>
                </c:pt>
                <c:pt idx="1029">
                  <c:v>2.0612500000000001E-3</c:v>
                </c:pt>
                <c:pt idx="1030">
                  <c:v>2.0418799999999998E-3</c:v>
                </c:pt>
                <c:pt idx="1031">
                  <c:v>2.0253099999999998E-3</c:v>
                </c:pt>
                <c:pt idx="1032">
                  <c:v>2.0256300000000001E-3</c:v>
                </c:pt>
                <c:pt idx="1033">
                  <c:v>2.0078100000000001E-3</c:v>
                </c:pt>
                <c:pt idx="1034">
                  <c:v>1.99906E-3</c:v>
                </c:pt>
                <c:pt idx="1035">
                  <c:v>1.9859399999999998E-3</c:v>
                </c:pt>
                <c:pt idx="1036">
                  <c:v>1.9784400000000001E-3</c:v>
                </c:pt>
                <c:pt idx="1037">
                  <c:v>1.9653100000000001E-3</c:v>
                </c:pt>
                <c:pt idx="1038">
                  <c:v>1.94594E-3</c:v>
                </c:pt>
                <c:pt idx="1039">
                  <c:v>1.93906E-3</c:v>
                </c:pt>
                <c:pt idx="1040">
                  <c:v>1.9315599999999999E-3</c:v>
                </c:pt>
                <c:pt idx="1041">
                  <c:v>1.91906E-3</c:v>
                </c:pt>
                <c:pt idx="1042">
                  <c:v>1.9165600000000001E-3</c:v>
                </c:pt>
                <c:pt idx="1043">
                  <c:v>1.9059400000000001E-3</c:v>
                </c:pt>
                <c:pt idx="1044">
                  <c:v>1.89219E-3</c:v>
                </c:pt>
                <c:pt idx="1045">
                  <c:v>1.8953100000000001E-3</c:v>
                </c:pt>
                <c:pt idx="1046">
                  <c:v>1.86969E-3</c:v>
                </c:pt>
                <c:pt idx="1047">
                  <c:v>1.86969E-3</c:v>
                </c:pt>
                <c:pt idx="1048">
                  <c:v>1.85625E-3</c:v>
                </c:pt>
                <c:pt idx="1049">
                  <c:v>1.8600000000000001E-3</c:v>
                </c:pt>
                <c:pt idx="1050">
                  <c:v>1.8500000000000001E-3</c:v>
                </c:pt>
                <c:pt idx="1051">
                  <c:v>1.8403099999999999E-3</c:v>
                </c:pt>
                <c:pt idx="1052">
                  <c:v>1.83281E-3</c:v>
                </c:pt>
                <c:pt idx="1053">
                  <c:v>1.8218799999999999E-3</c:v>
                </c:pt>
                <c:pt idx="1054">
                  <c:v>1.8203099999999999E-3</c:v>
                </c:pt>
                <c:pt idx="1055">
                  <c:v>1.8106299999999999E-3</c:v>
                </c:pt>
                <c:pt idx="1056">
                  <c:v>1.8096900000000001E-3</c:v>
                </c:pt>
                <c:pt idx="1057">
                  <c:v>1.8E-3</c:v>
                </c:pt>
                <c:pt idx="1058">
                  <c:v>1.79156E-3</c:v>
                </c:pt>
                <c:pt idx="1059">
                  <c:v>1.78156E-3</c:v>
                </c:pt>
                <c:pt idx="1060">
                  <c:v>1.7793799999999999E-3</c:v>
                </c:pt>
                <c:pt idx="1061">
                  <c:v>1.7700000000000001E-3</c:v>
                </c:pt>
                <c:pt idx="1062">
                  <c:v>1.7671900000000001E-3</c:v>
                </c:pt>
                <c:pt idx="1063">
                  <c:v>1.75281E-3</c:v>
                </c:pt>
                <c:pt idx="1064">
                  <c:v>1.7503099999999999E-3</c:v>
                </c:pt>
                <c:pt idx="1065">
                  <c:v>1.7515600000000001E-3</c:v>
                </c:pt>
                <c:pt idx="1066">
                  <c:v>1.74063E-3</c:v>
                </c:pt>
                <c:pt idx="1067">
                  <c:v>1.72375E-3</c:v>
                </c:pt>
                <c:pt idx="1068">
                  <c:v>1.73719E-3</c:v>
                </c:pt>
                <c:pt idx="1069">
                  <c:v>1.72281E-3</c:v>
                </c:pt>
                <c:pt idx="1070">
                  <c:v>1.72E-3</c:v>
                </c:pt>
                <c:pt idx="1071">
                  <c:v>1.71313E-3</c:v>
                </c:pt>
                <c:pt idx="1072">
                  <c:v>1.71094E-3</c:v>
                </c:pt>
                <c:pt idx="1073">
                  <c:v>1.70188E-3</c:v>
                </c:pt>
                <c:pt idx="1074">
                  <c:v>1.7012500000000001E-3</c:v>
                </c:pt>
                <c:pt idx="1075">
                  <c:v>1.69188E-3</c:v>
                </c:pt>
                <c:pt idx="1076">
                  <c:v>1.68188E-3</c:v>
                </c:pt>
                <c:pt idx="1077">
                  <c:v>1.6778100000000001E-3</c:v>
                </c:pt>
                <c:pt idx="1078">
                  <c:v>1.67E-3</c:v>
                </c:pt>
                <c:pt idx="1079">
                  <c:v>1.6681300000000001E-3</c:v>
                </c:pt>
                <c:pt idx="1080">
                  <c:v>1.6709400000000001E-3</c:v>
                </c:pt>
                <c:pt idx="1081">
                  <c:v>1.66344E-3</c:v>
                </c:pt>
                <c:pt idx="1082">
                  <c:v>1.66125E-3</c:v>
                </c:pt>
                <c:pt idx="1083">
                  <c:v>1.655E-3</c:v>
                </c:pt>
                <c:pt idx="1084">
                  <c:v>1.6559400000000001E-3</c:v>
                </c:pt>
                <c:pt idx="1085">
                  <c:v>1.6609400000000001E-3</c:v>
                </c:pt>
                <c:pt idx="1086">
                  <c:v>1.64281E-3</c:v>
                </c:pt>
                <c:pt idx="1087">
                  <c:v>1.6321899999999999E-3</c:v>
                </c:pt>
                <c:pt idx="1088">
                  <c:v>1.6278099999999999E-3</c:v>
                </c:pt>
                <c:pt idx="1089">
                  <c:v>1.62656E-3</c:v>
                </c:pt>
                <c:pt idx="1090">
                  <c:v>1.61594E-3</c:v>
                </c:pt>
                <c:pt idx="1091">
                  <c:v>1.6212500000000001E-3</c:v>
                </c:pt>
                <c:pt idx="1092">
                  <c:v>1.6140600000000001E-3</c:v>
                </c:pt>
                <c:pt idx="1093">
                  <c:v>1.6131299999999999E-3</c:v>
                </c:pt>
                <c:pt idx="1094">
                  <c:v>1.61063E-3</c:v>
                </c:pt>
                <c:pt idx="1095">
                  <c:v>1.60469E-3</c:v>
                </c:pt>
                <c:pt idx="1096">
                  <c:v>1.59406E-3</c:v>
                </c:pt>
                <c:pt idx="1097">
                  <c:v>1.5959399999999999E-3</c:v>
                </c:pt>
                <c:pt idx="1098">
                  <c:v>1.5978100000000001E-3</c:v>
                </c:pt>
                <c:pt idx="1099">
                  <c:v>1.59531E-3</c:v>
                </c:pt>
                <c:pt idx="1100">
                  <c:v>1.6015599999999999E-3</c:v>
                </c:pt>
                <c:pt idx="1101">
                  <c:v>1.5896899999999999E-3</c:v>
                </c:pt>
                <c:pt idx="1102">
                  <c:v>1.5768799999999999E-3</c:v>
                </c:pt>
                <c:pt idx="1103">
                  <c:v>1.58125E-3</c:v>
                </c:pt>
                <c:pt idx="1104">
                  <c:v>1.5768799999999999E-3</c:v>
                </c:pt>
                <c:pt idx="1105">
                  <c:v>1.5653100000000001E-3</c:v>
                </c:pt>
                <c:pt idx="1106">
                  <c:v>1.5625000000000001E-3</c:v>
                </c:pt>
                <c:pt idx="1107">
                  <c:v>1.5606299999999999E-3</c:v>
                </c:pt>
                <c:pt idx="1108">
                  <c:v>1.5606299999999999E-3</c:v>
                </c:pt>
                <c:pt idx="1109">
                  <c:v>1.55438E-3</c:v>
                </c:pt>
                <c:pt idx="1110">
                  <c:v>1.5568800000000001E-3</c:v>
                </c:pt>
                <c:pt idx="1111">
                  <c:v>1.5553100000000001E-3</c:v>
                </c:pt>
                <c:pt idx="1112">
                  <c:v>1.5471899999999999E-3</c:v>
                </c:pt>
                <c:pt idx="1113">
                  <c:v>1.54688E-3</c:v>
                </c:pt>
                <c:pt idx="1114">
                  <c:v>1.5440600000000001E-3</c:v>
                </c:pt>
                <c:pt idx="1115">
                  <c:v>1.5340600000000001E-3</c:v>
                </c:pt>
                <c:pt idx="1116">
                  <c:v>1.5371899999999999E-3</c:v>
                </c:pt>
                <c:pt idx="1117">
                  <c:v>1.5421899999999999E-3</c:v>
                </c:pt>
                <c:pt idx="1118">
                  <c:v>1.5259399999999999E-3</c:v>
                </c:pt>
                <c:pt idx="1119">
                  <c:v>1.5290600000000001E-3</c:v>
                </c:pt>
                <c:pt idx="1120">
                  <c:v>1.5243800000000001E-3</c:v>
                </c:pt>
                <c:pt idx="1121">
                  <c:v>1.5143800000000001E-3</c:v>
                </c:pt>
                <c:pt idx="1122">
                  <c:v>1.5081300000000001E-3</c:v>
                </c:pt>
                <c:pt idx="1123">
                  <c:v>1.5059400000000001E-3</c:v>
                </c:pt>
                <c:pt idx="1124">
                  <c:v>1.5078100000000001E-3</c:v>
                </c:pt>
                <c:pt idx="1125">
                  <c:v>1.5065600000000001E-3</c:v>
                </c:pt>
                <c:pt idx="1126">
                  <c:v>1.50906E-3</c:v>
                </c:pt>
                <c:pt idx="1127">
                  <c:v>1.4981300000000001E-3</c:v>
                </c:pt>
                <c:pt idx="1128">
                  <c:v>1.4946899999999999E-3</c:v>
                </c:pt>
                <c:pt idx="1129">
                  <c:v>1.4987500000000001E-3</c:v>
                </c:pt>
                <c:pt idx="1130">
                  <c:v>1.48719E-3</c:v>
                </c:pt>
                <c:pt idx="1131">
                  <c:v>1.4987500000000001E-3</c:v>
                </c:pt>
                <c:pt idx="1132">
                  <c:v>1.4846900000000001E-3</c:v>
                </c:pt>
                <c:pt idx="1133">
                  <c:v>1.4884399999999999E-3</c:v>
                </c:pt>
                <c:pt idx="1134">
                  <c:v>1.4862499999999999E-3</c:v>
                </c:pt>
                <c:pt idx="1135">
                  <c:v>1.4825000000000001E-3</c:v>
                </c:pt>
                <c:pt idx="1136">
                  <c:v>1.4784399999999999E-3</c:v>
                </c:pt>
                <c:pt idx="1137">
                  <c:v>1.4768800000000001E-3</c:v>
                </c:pt>
                <c:pt idx="1138">
                  <c:v>1.47594E-3</c:v>
                </c:pt>
                <c:pt idx="1139">
                  <c:v>1.4775000000000001E-3</c:v>
                </c:pt>
                <c:pt idx="1140">
                  <c:v>1.47281E-3</c:v>
                </c:pt>
                <c:pt idx="1141">
                  <c:v>1.4640600000000001E-3</c:v>
                </c:pt>
                <c:pt idx="1142">
                  <c:v>1.46656E-3</c:v>
                </c:pt>
                <c:pt idx="1143">
                  <c:v>1.4621899999999999E-3</c:v>
                </c:pt>
                <c:pt idx="1144">
                  <c:v>1.4678099999999999E-3</c:v>
                </c:pt>
                <c:pt idx="1145">
                  <c:v>1.45031E-3</c:v>
                </c:pt>
                <c:pt idx="1146">
                  <c:v>1.4575E-3</c:v>
                </c:pt>
                <c:pt idx="1147">
                  <c:v>1.45094E-3</c:v>
                </c:pt>
                <c:pt idx="1148">
                  <c:v>1.45813E-3</c:v>
                </c:pt>
                <c:pt idx="1149">
                  <c:v>1.4534400000000001E-3</c:v>
                </c:pt>
                <c:pt idx="1150">
                  <c:v>1.44688E-3</c:v>
                </c:pt>
                <c:pt idx="1151">
                  <c:v>1.44344E-3</c:v>
                </c:pt>
                <c:pt idx="1152">
                  <c:v>1.4431299999999999E-3</c:v>
                </c:pt>
                <c:pt idx="1153">
                  <c:v>1.4409399999999999E-3</c:v>
                </c:pt>
                <c:pt idx="1154">
                  <c:v>1.4428100000000001E-3</c:v>
                </c:pt>
                <c:pt idx="1155">
                  <c:v>1.4359399999999999E-3</c:v>
                </c:pt>
                <c:pt idx="1156">
                  <c:v>1.4337499999999999E-3</c:v>
                </c:pt>
                <c:pt idx="1157">
                  <c:v>1.43188E-3</c:v>
                </c:pt>
                <c:pt idx="1158">
                  <c:v>1.43563E-3</c:v>
                </c:pt>
                <c:pt idx="1159">
                  <c:v>1.4350000000000001E-3</c:v>
                </c:pt>
                <c:pt idx="1160">
                  <c:v>1.4218799999999999E-3</c:v>
                </c:pt>
                <c:pt idx="1161">
                  <c:v>1.42563E-3</c:v>
                </c:pt>
                <c:pt idx="1162">
                  <c:v>1.42969E-3</c:v>
                </c:pt>
                <c:pt idx="1163">
                  <c:v>1.4103099999999999E-3</c:v>
                </c:pt>
                <c:pt idx="1164">
                  <c:v>1.41344E-3</c:v>
                </c:pt>
                <c:pt idx="1165">
                  <c:v>1.42E-3</c:v>
                </c:pt>
                <c:pt idx="1166">
                  <c:v>1.4168799999999999E-3</c:v>
                </c:pt>
                <c:pt idx="1167">
                  <c:v>1.41125E-3</c:v>
                </c:pt>
                <c:pt idx="1168">
                  <c:v>1.4131300000000001E-3</c:v>
                </c:pt>
                <c:pt idx="1169">
                  <c:v>1.40906E-3</c:v>
                </c:pt>
                <c:pt idx="1170">
                  <c:v>1.40438E-3</c:v>
                </c:pt>
                <c:pt idx="1171">
                  <c:v>1.4012499999999999E-3</c:v>
                </c:pt>
                <c:pt idx="1172">
                  <c:v>1.4081300000000001E-3</c:v>
                </c:pt>
                <c:pt idx="1173">
                  <c:v>1.40094E-3</c:v>
                </c:pt>
                <c:pt idx="1174">
                  <c:v>1.3849999999999999E-3</c:v>
                </c:pt>
                <c:pt idx="1175">
                  <c:v>1.39156E-3</c:v>
                </c:pt>
                <c:pt idx="1176">
                  <c:v>1.39656E-3</c:v>
                </c:pt>
                <c:pt idx="1177">
                  <c:v>1.395E-3</c:v>
                </c:pt>
                <c:pt idx="1178">
                  <c:v>1.3875000000000001E-3</c:v>
                </c:pt>
                <c:pt idx="1179">
                  <c:v>1.3834400000000001E-3</c:v>
                </c:pt>
                <c:pt idx="1180">
                  <c:v>1.3862499999999999E-3</c:v>
                </c:pt>
                <c:pt idx="1181">
                  <c:v>1.39E-3</c:v>
                </c:pt>
                <c:pt idx="1182">
                  <c:v>1.38813E-3</c:v>
                </c:pt>
                <c:pt idx="1183">
                  <c:v>1.37813E-3</c:v>
                </c:pt>
                <c:pt idx="1184">
                  <c:v>1.37875E-3</c:v>
                </c:pt>
                <c:pt idx="1185">
                  <c:v>1.3762500000000001E-3</c:v>
                </c:pt>
                <c:pt idx="1186">
                  <c:v>1.3725E-3</c:v>
                </c:pt>
                <c:pt idx="1187">
                  <c:v>1.3728099999999999E-3</c:v>
                </c:pt>
                <c:pt idx="1188">
                  <c:v>1.37656E-3</c:v>
                </c:pt>
                <c:pt idx="1189">
                  <c:v>1.36875E-3</c:v>
                </c:pt>
                <c:pt idx="1190">
                  <c:v>1.3671899999999999E-3</c:v>
                </c:pt>
                <c:pt idx="1191">
                  <c:v>1.3662500000000001E-3</c:v>
                </c:pt>
                <c:pt idx="1192">
                  <c:v>1.3600000000000001E-3</c:v>
                </c:pt>
                <c:pt idx="1193">
                  <c:v>1.36531E-3</c:v>
                </c:pt>
                <c:pt idx="1194">
                  <c:v>1.3643800000000001E-3</c:v>
                </c:pt>
                <c:pt idx="1195">
                  <c:v>1.3578100000000001E-3</c:v>
                </c:pt>
                <c:pt idx="1196">
                  <c:v>1.36469E-3</c:v>
                </c:pt>
                <c:pt idx="1197">
                  <c:v>1.3531299999999999E-3</c:v>
                </c:pt>
                <c:pt idx="1198">
                  <c:v>1.3478100000000001E-3</c:v>
                </c:pt>
                <c:pt idx="1199">
                  <c:v>1.3543800000000001E-3</c:v>
                </c:pt>
                <c:pt idx="1200">
                  <c:v>1.35406E-3</c:v>
                </c:pt>
                <c:pt idx="1201">
                  <c:v>1.3465599999999999E-3</c:v>
                </c:pt>
                <c:pt idx="1202">
                  <c:v>1.33906E-3</c:v>
                </c:pt>
                <c:pt idx="1203">
                  <c:v>1.3465599999999999E-3</c:v>
                </c:pt>
                <c:pt idx="1204">
                  <c:v>1.34906E-3</c:v>
                </c:pt>
                <c:pt idx="1205">
                  <c:v>1.3415600000000001E-3</c:v>
                </c:pt>
                <c:pt idx="1206">
                  <c:v>1.3346899999999999E-3</c:v>
                </c:pt>
                <c:pt idx="1207">
                  <c:v>1.33406E-3</c:v>
                </c:pt>
                <c:pt idx="1208">
                  <c:v>1.3324999999999999E-3</c:v>
                </c:pt>
                <c:pt idx="1209">
                  <c:v>1.33625E-3</c:v>
                </c:pt>
                <c:pt idx="1210">
                  <c:v>1.3337500000000001E-3</c:v>
                </c:pt>
                <c:pt idx="1211">
                  <c:v>1.33281E-3</c:v>
                </c:pt>
                <c:pt idx="1212">
                  <c:v>1.32781E-3</c:v>
                </c:pt>
                <c:pt idx="1213">
                  <c:v>1.3281300000000001E-3</c:v>
                </c:pt>
                <c:pt idx="1214">
                  <c:v>1.3268799999999999E-3</c:v>
                </c:pt>
                <c:pt idx="1215">
                  <c:v>1.3134399999999999E-3</c:v>
                </c:pt>
                <c:pt idx="1216">
                  <c:v>1.32281E-3</c:v>
                </c:pt>
                <c:pt idx="1217">
                  <c:v>1.3203100000000001E-3</c:v>
                </c:pt>
                <c:pt idx="1218">
                  <c:v>1.3153100000000001E-3</c:v>
                </c:pt>
                <c:pt idx="1219">
                  <c:v>1.31156E-3</c:v>
                </c:pt>
                <c:pt idx="1220">
                  <c:v>1.3140599999999999E-3</c:v>
                </c:pt>
                <c:pt idx="1221">
                  <c:v>1.31156E-3</c:v>
                </c:pt>
                <c:pt idx="1222">
                  <c:v>1.3156299999999999E-3</c:v>
                </c:pt>
                <c:pt idx="1223">
                  <c:v>1.3156299999999999E-3</c:v>
                </c:pt>
                <c:pt idx="1224">
                  <c:v>1.3140599999999999E-3</c:v>
                </c:pt>
                <c:pt idx="1225">
                  <c:v>1.30156E-3</c:v>
                </c:pt>
                <c:pt idx="1226">
                  <c:v>1.3006300000000001E-3</c:v>
                </c:pt>
                <c:pt idx="1227">
                  <c:v>1.3040599999999999E-3</c:v>
                </c:pt>
                <c:pt idx="1228">
                  <c:v>1.3046900000000001E-3</c:v>
                </c:pt>
                <c:pt idx="1229">
                  <c:v>1.2975E-3</c:v>
                </c:pt>
                <c:pt idx="1230">
                  <c:v>1.29969E-3</c:v>
                </c:pt>
                <c:pt idx="1231">
                  <c:v>1.2993799999999999E-3</c:v>
                </c:pt>
                <c:pt idx="1232">
                  <c:v>1.2978099999999999E-3</c:v>
                </c:pt>
                <c:pt idx="1233">
                  <c:v>1.29031E-3</c:v>
                </c:pt>
                <c:pt idx="1234">
                  <c:v>1.28813E-3</c:v>
                </c:pt>
                <c:pt idx="1235">
                  <c:v>1.29688E-3</c:v>
                </c:pt>
                <c:pt idx="1236">
                  <c:v>1.28813E-3</c:v>
                </c:pt>
                <c:pt idx="1237">
                  <c:v>1.2878099999999999E-3</c:v>
                </c:pt>
                <c:pt idx="1238">
                  <c:v>1.28188E-3</c:v>
                </c:pt>
                <c:pt idx="1239">
                  <c:v>1.2943799999999999E-3</c:v>
                </c:pt>
                <c:pt idx="1240">
                  <c:v>1.2809399999999999E-3</c:v>
                </c:pt>
                <c:pt idx="1241">
                  <c:v>1.2934400000000001E-3</c:v>
                </c:pt>
                <c:pt idx="1242">
                  <c:v>1.28031E-3</c:v>
                </c:pt>
                <c:pt idx="1243">
                  <c:v>1.27031E-3</c:v>
                </c:pt>
                <c:pt idx="1244">
                  <c:v>1.2843799999999999E-3</c:v>
                </c:pt>
                <c:pt idx="1245">
                  <c:v>1.2721900000000001E-3</c:v>
                </c:pt>
                <c:pt idx="1246">
                  <c:v>1.2721900000000001E-3</c:v>
                </c:pt>
                <c:pt idx="1247">
                  <c:v>1.2728100000000001E-3</c:v>
                </c:pt>
                <c:pt idx="1248">
                  <c:v>1.27563E-3</c:v>
                </c:pt>
                <c:pt idx="1249">
                  <c:v>1.2675E-3</c:v>
                </c:pt>
                <c:pt idx="1250">
                  <c:v>1.2665599999999999E-3</c:v>
                </c:pt>
                <c:pt idx="1251">
                  <c:v>1.25938E-3</c:v>
                </c:pt>
                <c:pt idx="1252">
                  <c:v>1.2678100000000001E-3</c:v>
                </c:pt>
                <c:pt idx="1253">
                  <c:v>1.26344E-3</c:v>
                </c:pt>
                <c:pt idx="1254">
                  <c:v>1.2700000000000001E-3</c:v>
                </c:pt>
                <c:pt idx="1255">
                  <c:v>1.2596899999999999E-3</c:v>
                </c:pt>
                <c:pt idx="1256">
                  <c:v>1.2574999999999999E-3</c:v>
                </c:pt>
                <c:pt idx="1257">
                  <c:v>1.2581300000000001E-3</c:v>
                </c:pt>
                <c:pt idx="1258">
                  <c:v>1.26469E-3</c:v>
                </c:pt>
                <c:pt idx="1259">
                  <c:v>1.2574999999999999E-3</c:v>
                </c:pt>
                <c:pt idx="1260">
                  <c:v>1.25281E-3</c:v>
                </c:pt>
                <c:pt idx="1261">
                  <c:v>1.2503099999999999E-3</c:v>
                </c:pt>
                <c:pt idx="1262">
                  <c:v>1.25063E-3</c:v>
                </c:pt>
                <c:pt idx="1263">
                  <c:v>1.24406E-3</c:v>
                </c:pt>
                <c:pt idx="1264">
                  <c:v>1.24625E-3</c:v>
                </c:pt>
                <c:pt idx="1265">
                  <c:v>1.245E-3</c:v>
                </c:pt>
                <c:pt idx="1266">
                  <c:v>1.2468799999999999E-3</c:v>
                </c:pt>
                <c:pt idx="1267">
                  <c:v>1.2356299999999999E-3</c:v>
                </c:pt>
                <c:pt idx="1268">
                  <c:v>1.2481300000000001E-3</c:v>
                </c:pt>
                <c:pt idx="1269">
                  <c:v>1.2446899999999999E-3</c:v>
                </c:pt>
                <c:pt idx="1270">
                  <c:v>1.24406E-3</c:v>
                </c:pt>
                <c:pt idx="1271">
                  <c:v>1.2253100000000001E-3</c:v>
                </c:pt>
                <c:pt idx="1272">
                  <c:v>1.2334399999999999E-3</c:v>
                </c:pt>
                <c:pt idx="1273">
                  <c:v>1.2290599999999999E-3</c:v>
                </c:pt>
                <c:pt idx="1274">
                  <c:v>1.2353100000000001E-3</c:v>
                </c:pt>
                <c:pt idx="1275">
                  <c:v>1.2290599999999999E-3</c:v>
                </c:pt>
                <c:pt idx="1276">
                  <c:v>1.2303100000000001E-3</c:v>
                </c:pt>
                <c:pt idx="1277">
                  <c:v>1.2253100000000001E-3</c:v>
                </c:pt>
                <c:pt idx="1278">
                  <c:v>1.2175E-3</c:v>
                </c:pt>
                <c:pt idx="1279">
                  <c:v>1.21875E-3</c:v>
                </c:pt>
                <c:pt idx="1280">
                  <c:v>1.23156E-3</c:v>
                </c:pt>
                <c:pt idx="1281">
                  <c:v>1.2206299999999999E-3</c:v>
                </c:pt>
                <c:pt idx="1282">
                  <c:v>1.2296900000000001E-3</c:v>
                </c:pt>
                <c:pt idx="1283">
                  <c:v>1.21688E-3</c:v>
                </c:pt>
                <c:pt idx="1284">
                  <c:v>1.21469E-3</c:v>
                </c:pt>
                <c:pt idx="1285">
                  <c:v>1.2303100000000001E-3</c:v>
                </c:pt>
                <c:pt idx="1286">
                  <c:v>1.2218800000000001E-3</c:v>
                </c:pt>
                <c:pt idx="1287">
                  <c:v>1.2199999999999999E-3</c:v>
                </c:pt>
                <c:pt idx="1288">
                  <c:v>1.2199999999999999E-3</c:v>
                </c:pt>
                <c:pt idx="1289">
                  <c:v>1.20813E-3</c:v>
                </c:pt>
                <c:pt idx="1290">
                  <c:v>1.21156E-3</c:v>
                </c:pt>
                <c:pt idx="1291">
                  <c:v>1.20875E-3</c:v>
                </c:pt>
                <c:pt idx="1292">
                  <c:v>1.2021899999999999E-3</c:v>
                </c:pt>
                <c:pt idx="1293">
                  <c:v>1.2090600000000001E-3</c:v>
                </c:pt>
                <c:pt idx="1294">
                  <c:v>1.20469E-3</c:v>
                </c:pt>
                <c:pt idx="1295">
                  <c:v>1.20594E-3</c:v>
                </c:pt>
                <c:pt idx="1296">
                  <c:v>1.1993800000000001E-3</c:v>
                </c:pt>
                <c:pt idx="1297">
                  <c:v>1.1959399999999999E-3</c:v>
                </c:pt>
                <c:pt idx="1298">
                  <c:v>1.19563E-3</c:v>
                </c:pt>
                <c:pt idx="1299">
                  <c:v>1.19969E-3</c:v>
                </c:pt>
                <c:pt idx="1300">
                  <c:v>1.1921900000000001E-3</c:v>
                </c:pt>
                <c:pt idx="1301">
                  <c:v>1.2028099999999999E-3</c:v>
                </c:pt>
                <c:pt idx="1302">
                  <c:v>1.1925E-3</c:v>
                </c:pt>
                <c:pt idx="1303">
                  <c:v>1.19031E-3</c:v>
                </c:pt>
                <c:pt idx="1304">
                  <c:v>1.18531E-3</c:v>
                </c:pt>
                <c:pt idx="1305">
                  <c:v>1.18531E-3</c:v>
                </c:pt>
                <c:pt idx="1306">
                  <c:v>1.18031E-3</c:v>
                </c:pt>
                <c:pt idx="1307">
                  <c:v>1.18906E-3</c:v>
                </c:pt>
                <c:pt idx="1308">
                  <c:v>1.1887499999999999E-3</c:v>
                </c:pt>
                <c:pt idx="1309">
                  <c:v>1.1878100000000001E-3</c:v>
                </c:pt>
                <c:pt idx="1310">
                  <c:v>1.1715600000000001E-3</c:v>
                </c:pt>
                <c:pt idx="1311">
                  <c:v>1.1850000000000001E-3</c:v>
                </c:pt>
                <c:pt idx="1312">
                  <c:v>1.1793800000000001E-3</c:v>
                </c:pt>
                <c:pt idx="1313">
                  <c:v>1.1703099999999999E-3</c:v>
                </c:pt>
                <c:pt idx="1314">
                  <c:v>1.18188E-3</c:v>
                </c:pt>
                <c:pt idx="1315">
                  <c:v>1.1709400000000001E-3</c:v>
                </c:pt>
                <c:pt idx="1316">
                  <c:v>1.1646899999999999E-3</c:v>
                </c:pt>
                <c:pt idx="1317">
                  <c:v>1.1674999999999999E-3</c:v>
                </c:pt>
                <c:pt idx="1318">
                  <c:v>1.1609400000000001E-3</c:v>
                </c:pt>
                <c:pt idx="1319">
                  <c:v>1.1731199999999999E-3</c:v>
                </c:pt>
                <c:pt idx="1320">
                  <c:v>1.16844E-3</c:v>
                </c:pt>
                <c:pt idx="1321">
                  <c:v>1.16281E-3</c:v>
                </c:pt>
                <c:pt idx="1322">
                  <c:v>1.1715600000000001E-3</c:v>
                </c:pt>
                <c:pt idx="1323">
                  <c:v>1.16344E-3</c:v>
                </c:pt>
                <c:pt idx="1324">
                  <c:v>1.16063E-3</c:v>
                </c:pt>
                <c:pt idx="1325">
                  <c:v>1.155E-3</c:v>
                </c:pt>
                <c:pt idx="1326">
                  <c:v>1.1525000000000001E-3</c:v>
                </c:pt>
                <c:pt idx="1327">
                  <c:v>1.16125E-3</c:v>
                </c:pt>
                <c:pt idx="1328">
                  <c:v>1.1556299999999999E-3</c:v>
                </c:pt>
                <c:pt idx="1329">
                  <c:v>1.1596899999999999E-3</c:v>
                </c:pt>
                <c:pt idx="1330">
                  <c:v>1.1546900000000001E-3</c:v>
                </c:pt>
                <c:pt idx="1331">
                  <c:v>1.1609400000000001E-3</c:v>
                </c:pt>
                <c:pt idx="1332">
                  <c:v>1.1565600000000001E-3</c:v>
                </c:pt>
                <c:pt idx="1333">
                  <c:v>1.14781E-3</c:v>
                </c:pt>
                <c:pt idx="1334">
                  <c:v>1.145E-3</c:v>
                </c:pt>
                <c:pt idx="1335">
                  <c:v>1.16125E-3</c:v>
                </c:pt>
                <c:pt idx="1336">
                  <c:v>1.14875E-3</c:v>
                </c:pt>
                <c:pt idx="1337">
                  <c:v>1.1518800000000001E-3</c:v>
                </c:pt>
                <c:pt idx="1338">
                  <c:v>1.14875E-3</c:v>
                </c:pt>
                <c:pt idx="1339">
                  <c:v>1.14938E-3</c:v>
                </c:pt>
                <c:pt idx="1340">
                  <c:v>1.14938E-3</c:v>
                </c:pt>
                <c:pt idx="1341">
                  <c:v>1.14E-3</c:v>
                </c:pt>
                <c:pt idx="1342">
                  <c:v>1.13656E-3</c:v>
                </c:pt>
                <c:pt idx="1343">
                  <c:v>1.12688E-3</c:v>
                </c:pt>
                <c:pt idx="1344">
                  <c:v>1.1340600000000001E-3</c:v>
                </c:pt>
                <c:pt idx="1345">
                  <c:v>1.1349999999999999E-3</c:v>
                </c:pt>
                <c:pt idx="1346">
                  <c:v>1.1368800000000001E-3</c:v>
                </c:pt>
                <c:pt idx="1347">
                  <c:v>1.13938E-3</c:v>
                </c:pt>
                <c:pt idx="1348">
                  <c:v>1.1343799999999999E-3</c:v>
                </c:pt>
                <c:pt idx="1349">
                  <c:v>1.12813E-3</c:v>
                </c:pt>
                <c:pt idx="1350">
                  <c:v>1.1278099999999999E-3</c:v>
                </c:pt>
                <c:pt idx="1351">
                  <c:v>1.12313E-3</c:v>
                </c:pt>
                <c:pt idx="1352">
                  <c:v>1.1234400000000001E-3</c:v>
                </c:pt>
                <c:pt idx="1353">
                  <c:v>1.1221899999999999E-3</c:v>
                </c:pt>
                <c:pt idx="1354">
                  <c:v>1.12094E-3</c:v>
                </c:pt>
                <c:pt idx="1355">
                  <c:v>1.1275E-3</c:v>
                </c:pt>
                <c:pt idx="1356">
                  <c:v>1.1175E-3</c:v>
                </c:pt>
                <c:pt idx="1357">
                  <c:v>1.1140600000000001E-3</c:v>
                </c:pt>
                <c:pt idx="1358">
                  <c:v>1.1087499999999999E-3</c:v>
                </c:pt>
                <c:pt idx="1359">
                  <c:v>1.1121900000000001E-3</c:v>
                </c:pt>
                <c:pt idx="1360">
                  <c:v>1.1128100000000001E-3</c:v>
                </c:pt>
                <c:pt idx="1361">
                  <c:v>1.10969E-3</c:v>
                </c:pt>
                <c:pt idx="1362">
                  <c:v>1.1121900000000001E-3</c:v>
                </c:pt>
                <c:pt idx="1363">
                  <c:v>1.1137499999999999E-3</c:v>
                </c:pt>
                <c:pt idx="1364">
                  <c:v>1.10969E-3</c:v>
                </c:pt>
                <c:pt idx="1365">
                  <c:v>1.1175E-3</c:v>
                </c:pt>
                <c:pt idx="1366">
                  <c:v>1.1050000000000001E-3</c:v>
                </c:pt>
                <c:pt idx="1367">
                  <c:v>1.1087499999999999E-3</c:v>
                </c:pt>
                <c:pt idx="1368">
                  <c:v>1.09281E-3</c:v>
                </c:pt>
                <c:pt idx="1369">
                  <c:v>1.0978100000000001E-3</c:v>
                </c:pt>
                <c:pt idx="1370">
                  <c:v>1.0978100000000001E-3</c:v>
                </c:pt>
                <c:pt idx="1371">
                  <c:v>1.10188E-3</c:v>
                </c:pt>
                <c:pt idx="1372">
                  <c:v>1.09844E-3</c:v>
                </c:pt>
                <c:pt idx="1373">
                  <c:v>1.1009399999999999E-3</c:v>
                </c:pt>
                <c:pt idx="1374">
                  <c:v>1.09406E-3</c:v>
                </c:pt>
                <c:pt idx="1375">
                  <c:v>1.08E-3</c:v>
                </c:pt>
                <c:pt idx="1376">
                  <c:v>1.0865600000000001E-3</c:v>
                </c:pt>
                <c:pt idx="1377">
                  <c:v>1.08781E-3</c:v>
                </c:pt>
                <c:pt idx="1378">
                  <c:v>1.09125E-3</c:v>
                </c:pt>
                <c:pt idx="1379">
                  <c:v>1.0868799999999999E-3</c:v>
                </c:pt>
                <c:pt idx="1380">
                  <c:v>1.07938E-3</c:v>
                </c:pt>
                <c:pt idx="1381">
                  <c:v>1.07781E-3</c:v>
                </c:pt>
                <c:pt idx="1382">
                  <c:v>1.08625E-3</c:v>
                </c:pt>
                <c:pt idx="1383">
                  <c:v>1.0859400000000001E-3</c:v>
                </c:pt>
                <c:pt idx="1384">
                  <c:v>1.07094E-3</c:v>
                </c:pt>
                <c:pt idx="1385">
                  <c:v>1.0837500000000001E-3</c:v>
                </c:pt>
                <c:pt idx="1386">
                  <c:v>1.0796899999999999E-3</c:v>
                </c:pt>
                <c:pt idx="1387">
                  <c:v>1.0774999999999999E-3</c:v>
                </c:pt>
                <c:pt idx="1388">
                  <c:v>1.07094E-3</c:v>
                </c:pt>
                <c:pt idx="1389">
                  <c:v>1.07938E-3</c:v>
                </c:pt>
                <c:pt idx="1390">
                  <c:v>1.06719E-3</c:v>
                </c:pt>
                <c:pt idx="1391">
                  <c:v>1.07281E-3</c:v>
                </c:pt>
                <c:pt idx="1392">
                  <c:v>1.0684399999999999E-3</c:v>
                </c:pt>
                <c:pt idx="1393">
                  <c:v>1.0646900000000001E-3</c:v>
                </c:pt>
                <c:pt idx="1394">
                  <c:v>1.06781E-3</c:v>
                </c:pt>
                <c:pt idx="1395">
                  <c:v>1.06219E-3</c:v>
                </c:pt>
                <c:pt idx="1396">
                  <c:v>1.06094E-3</c:v>
                </c:pt>
                <c:pt idx="1397">
                  <c:v>1.05594E-3</c:v>
                </c:pt>
                <c:pt idx="1398">
                  <c:v>1.05813E-3</c:v>
                </c:pt>
                <c:pt idx="1399">
                  <c:v>1.05875E-3</c:v>
                </c:pt>
                <c:pt idx="1400">
                  <c:v>1.0546900000000001E-3</c:v>
                </c:pt>
                <c:pt idx="1401">
                  <c:v>1.0603100000000001E-3</c:v>
                </c:pt>
                <c:pt idx="1402">
                  <c:v>1.05656E-3</c:v>
                </c:pt>
                <c:pt idx="1403">
                  <c:v>1.0471899999999999E-3</c:v>
                </c:pt>
                <c:pt idx="1404">
                  <c:v>1.0449999999999999E-3</c:v>
                </c:pt>
                <c:pt idx="1405">
                  <c:v>1.0475E-3</c:v>
                </c:pt>
                <c:pt idx="1406">
                  <c:v>1.0484400000000001E-3</c:v>
                </c:pt>
                <c:pt idx="1407">
                  <c:v>1.0406300000000001E-3</c:v>
                </c:pt>
                <c:pt idx="1408">
                  <c:v>1.04531E-3</c:v>
                </c:pt>
                <c:pt idx="1409">
                  <c:v>1.0412500000000001E-3</c:v>
                </c:pt>
                <c:pt idx="1410">
                  <c:v>1.04156E-3</c:v>
                </c:pt>
                <c:pt idx="1411">
                  <c:v>1.0293800000000001E-3</c:v>
                </c:pt>
                <c:pt idx="1412">
                  <c:v>1.0384400000000001E-3</c:v>
                </c:pt>
                <c:pt idx="1413">
                  <c:v>1.03063E-3</c:v>
                </c:pt>
                <c:pt idx="1414">
                  <c:v>1.0371899999999999E-3</c:v>
                </c:pt>
                <c:pt idx="1415">
                  <c:v>1.0334400000000001E-3</c:v>
                </c:pt>
                <c:pt idx="1416">
                  <c:v>1.03969E-3</c:v>
                </c:pt>
                <c:pt idx="1417">
                  <c:v>1.03531E-3</c:v>
                </c:pt>
                <c:pt idx="1418">
                  <c:v>1.02531E-3</c:v>
                </c:pt>
                <c:pt idx="1419">
                  <c:v>1.01406E-3</c:v>
                </c:pt>
                <c:pt idx="1420">
                  <c:v>1.01063E-3</c:v>
                </c:pt>
                <c:pt idx="1421">
                  <c:v>1.0187499999999999E-3</c:v>
                </c:pt>
                <c:pt idx="1422">
                  <c:v>1.0193800000000001E-3</c:v>
                </c:pt>
                <c:pt idx="1423">
                  <c:v>1.02344E-3</c:v>
                </c:pt>
                <c:pt idx="1424">
                  <c:v>1.00938E-3</c:v>
                </c:pt>
                <c:pt idx="1425">
                  <c:v>1.02406E-3</c:v>
                </c:pt>
                <c:pt idx="1426">
                  <c:v>1.0118799999999999E-3</c:v>
                </c:pt>
                <c:pt idx="1427">
                  <c:v>1.02344E-3</c:v>
                </c:pt>
                <c:pt idx="1428">
                  <c:v>1.0146899999999999E-3</c:v>
                </c:pt>
                <c:pt idx="1429">
                  <c:v>1.0037500000000001E-3</c:v>
                </c:pt>
                <c:pt idx="1430">
                  <c:v>1.0074999999999999E-3</c:v>
                </c:pt>
                <c:pt idx="1431">
                  <c:v>1.01344E-3</c:v>
                </c:pt>
                <c:pt idx="1432">
                  <c:v>1.00219E-3</c:v>
                </c:pt>
                <c:pt idx="1433">
                  <c:v>1.00719E-3</c:v>
                </c:pt>
                <c:pt idx="1434">
                  <c:v>9.9937500000000005E-4</c:v>
                </c:pt>
                <c:pt idx="1435">
                  <c:v>9.9749999999999991E-4</c:v>
                </c:pt>
                <c:pt idx="1436">
                  <c:v>9.9218799999999997E-4</c:v>
                </c:pt>
                <c:pt idx="1437">
                  <c:v>9.9343799999999992E-4</c:v>
                </c:pt>
                <c:pt idx="1438">
                  <c:v>1.0103099999999999E-3</c:v>
                </c:pt>
                <c:pt idx="1439">
                  <c:v>9.9249999999999989E-4</c:v>
                </c:pt>
                <c:pt idx="1440">
                  <c:v>9.8812500000000007E-4</c:v>
                </c:pt>
                <c:pt idx="1441">
                  <c:v>9.9156200000000009E-4</c:v>
                </c:pt>
                <c:pt idx="1442">
                  <c:v>9.875000000000001E-4</c:v>
                </c:pt>
                <c:pt idx="1443">
                  <c:v>9.8906300000000009E-4</c:v>
                </c:pt>
                <c:pt idx="1444">
                  <c:v>9.9249999999999989E-4</c:v>
                </c:pt>
                <c:pt idx="1445">
                  <c:v>9.8312500000000006E-4</c:v>
                </c:pt>
                <c:pt idx="1446">
                  <c:v>9.8624999999999993E-4</c:v>
                </c:pt>
                <c:pt idx="1447">
                  <c:v>9.7625000000000001E-4</c:v>
                </c:pt>
                <c:pt idx="1448">
                  <c:v>9.7093799999999997E-4</c:v>
                </c:pt>
                <c:pt idx="1449">
                  <c:v>9.7656299999999995E-4</c:v>
                </c:pt>
                <c:pt idx="1450">
                  <c:v>9.7625000000000001E-4</c:v>
                </c:pt>
                <c:pt idx="1451">
                  <c:v>9.72813E-4</c:v>
                </c:pt>
                <c:pt idx="1452">
                  <c:v>9.7656299999999995E-4</c:v>
                </c:pt>
                <c:pt idx="1453">
                  <c:v>9.7218800000000002E-4</c:v>
                </c:pt>
                <c:pt idx="1454">
                  <c:v>9.6937499999999997E-4</c:v>
                </c:pt>
                <c:pt idx="1455">
                  <c:v>9.6781299999999998E-4</c:v>
                </c:pt>
                <c:pt idx="1456">
                  <c:v>9.7218800000000002E-4</c:v>
                </c:pt>
                <c:pt idx="1457">
                  <c:v>9.64688E-4</c:v>
                </c:pt>
                <c:pt idx="1458">
                  <c:v>9.7031299999999999E-4</c:v>
                </c:pt>
                <c:pt idx="1459">
                  <c:v>9.5624999999999996E-4</c:v>
                </c:pt>
                <c:pt idx="1460">
                  <c:v>9.6281299999999997E-4</c:v>
                </c:pt>
                <c:pt idx="1461">
                  <c:v>9.5656300000000001E-4</c:v>
                </c:pt>
                <c:pt idx="1462">
                  <c:v>9.6281299999999997E-4</c:v>
                </c:pt>
                <c:pt idx="1463">
                  <c:v>9.525E-4</c:v>
                </c:pt>
                <c:pt idx="1464">
                  <c:v>9.5187500000000003E-4</c:v>
                </c:pt>
                <c:pt idx="1465">
                  <c:v>9.4937500000000002E-4</c:v>
                </c:pt>
                <c:pt idx="1466">
                  <c:v>9.4906299999999999E-4</c:v>
                </c:pt>
                <c:pt idx="1467">
                  <c:v>9.4843800000000002E-4</c:v>
                </c:pt>
                <c:pt idx="1468">
                  <c:v>9.4562499999999996E-4</c:v>
                </c:pt>
                <c:pt idx="1469">
                  <c:v>9.5031300000000005E-4</c:v>
                </c:pt>
                <c:pt idx="1470">
                  <c:v>9.4687500000000002E-4</c:v>
                </c:pt>
                <c:pt idx="1471">
                  <c:v>9.4156299999999997E-4</c:v>
                </c:pt>
                <c:pt idx="1472">
                  <c:v>9.3562500000000004E-4</c:v>
                </c:pt>
                <c:pt idx="1473">
                  <c:v>9.3718800000000004E-4</c:v>
                </c:pt>
                <c:pt idx="1474">
                  <c:v>9.3406299999999995E-4</c:v>
                </c:pt>
                <c:pt idx="1475">
                  <c:v>9.3812500000000005E-4</c:v>
                </c:pt>
                <c:pt idx="1476">
                  <c:v>9.32813E-4</c:v>
                </c:pt>
                <c:pt idx="1477">
                  <c:v>9.3437499999999998E-4</c:v>
                </c:pt>
                <c:pt idx="1478">
                  <c:v>9.2812500000000002E-4</c:v>
                </c:pt>
                <c:pt idx="1479">
                  <c:v>9.2343799999999995E-4</c:v>
                </c:pt>
                <c:pt idx="1480">
                  <c:v>9.32813E-4</c:v>
                </c:pt>
                <c:pt idx="1481">
                  <c:v>9.2031299999999997E-4</c:v>
                </c:pt>
                <c:pt idx="1482">
                  <c:v>9.1718799999999999E-4</c:v>
                </c:pt>
                <c:pt idx="1483">
                  <c:v>9.2187499999999995E-4</c:v>
                </c:pt>
                <c:pt idx="1484">
                  <c:v>9.2437499999999996E-4</c:v>
                </c:pt>
                <c:pt idx="1485">
                  <c:v>9.1874999999999997E-4</c:v>
                </c:pt>
                <c:pt idx="1486">
                  <c:v>9.2156300000000003E-4</c:v>
                </c:pt>
                <c:pt idx="1487">
                  <c:v>9.1062499999999998E-4</c:v>
                </c:pt>
                <c:pt idx="1488">
                  <c:v>9.20625E-4</c:v>
                </c:pt>
                <c:pt idx="1489">
                  <c:v>9.0406299999999998E-4</c:v>
                </c:pt>
                <c:pt idx="1490">
                  <c:v>9.1124999999999995E-4</c:v>
                </c:pt>
                <c:pt idx="1491">
                  <c:v>9.0187500000000001E-4</c:v>
                </c:pt>
                <c:pt idx="1492">
                  <c:v>9.0156299999999997E-4</c:v>
                </c:pt>
                <c:pt idx="1493">
                  <c:v>8.8906300000000005E-4</c:v>
                </c:pt>
                <c:pt idx="1494">
                  <c:v>8.9249999999999996E-4</c:v>
                </c:pt>
                <c:pt idx="1495">
                  <c:v>8.9625000000000002E-4</c:v>
                </c:pt>
                <c:pt idx="1496">
                  <c:v>9.1E-4</c:v>
                </c:pt>
                <c:pt idx="1497">
                  <c:v>8.9749999999999997E-4</c:v>
                </c:pt>
                <c:pt idx="1498">
                  <c:v>8.9312500000000004E-4</c:v>
                </c:pt>
                <c:pt idx="1499">
                  <c:v>8.9437499999999999E-4</c:v>
                </c:pt>
                <c:pt idx="1500">
                  <c:v>8.9999999999999998E-4</c:v>
                </c:pt>
                <c:pt idx="1501">
                  <c:v>8.9343799999999998E-4</c:v>
                </c:pt>
                <c:pt idx="1502">
                  <c:v>8.8687499999999997E-4</c:v>
                </c:pt>
                <c:pt idx="1503">
                  <c:v>8.9125000000000001E-4</c:v>
                </c:pt>
                <c:pt idx="1504">
                  <c:v>8.79688E-4</c:v>
                </c:pt>
                <c:pt idx="1505">
                  <c:v>8.8343799999999995E-4</c:v>
                </c:pt>
                <c:pt idx="1506">
                  <c:v>8.7843800000000005E-4</c:v>
                </c:pt>
                <c:pt idx="1507">
                  <c:v>8.7218799999999998E-4</c:v>
                </c:pt>
                <c:pt idx="1508">
                  <c:v>8.69063E-4</c:v>
                </c:pt>
                <c:pt idx="1509">
                  <c:v>8.6499999999999999E-4</c:v>
                </c:pt>
                <c:pt idx="1510">
                  <c:v>8.6843800000000002E-4</c:v>
                </c:pt>
                <c:pt idx="1511">
                  <c:v>8.6156299999999998E-4</c:v>
                </c:pt>
                <c:pt idx="1512">
                  <c:v>8.6062499999999995E-4</c:v>
                </c:pt>
                <c:pt idx="1513">
                  <c:v>8.6156299999999998E-4</c:v>
                </c:pt>
                <c:pt idx="1514">
                  <c:v>8.5875000000000003E-4</c:v>
                </c:pt>
                <c:pt idx="1515">
                  <c:v>8.6343800000000001E-4</c:v>
                </c:pt>
                <c:pt idx="1516">
                  <c:v>8.5718800000000005E-4</c:v>
                </c:pt>
                <c:pt idx="1517">
                  <c:v>8.5437499999999999E-4</c:v>
                </c:pt>
                <c:pt idx="1518">
                  <c:v>8.56875E-4</c:v>
                </c:pt>
                <c:pt idx="1519">
                  <c:v>8.5656299999999996E-4</c:v>
                </c:pt>
                <c:pt idx="1520">
                  <c:v>8.5468800000000004E-4</c:v>
                </c:pt>
                <c:pt idx="1521">
                  <c:v>8.5562500000000005E-4</c:v>
                </c:pt>
                <c:pt idx="1522">
                  <c:v>8.4156300000000003E-4</c:v>
                </c:pt>
                <c:pt idx="1523">
                  <c:v>8.4281299999999998E-4</c:v>
                </c:pt>
                <c:pt idx="1524">
                  <c:v>8.3312499999999999E-4</c:v>
                </c:pt>
                <c:pt idx="1525">
                  <c:v>8.3874999999999998E-4</c:v>
                </c:pt>
                <c:pt idx="1526">
                  <c:v>8.3312499999999999E-4</c:v>
                </c:pt>
                <c:pt idx="1527">
                  <c:v>8.4156300000000003E-4</c:v>
                </c:pt>
                <c:pt idx="1528">
                  <c:v>8.3031299999999995E-4</c:v>
                </c:pt>
                <c:pt idx="1529">
                  <c:v>8.2437500000000002E-4</c:v>
                </c:pt>
                <c:pt idx="1530">
                  <c:v>8.2312499999999996E-4</c:v>
                </c:pt>
                <c:pt idx="1531">
                  <c:v>8.2281300000000004E-4</c:v>
                </c:pt>
                <c:pt idx="1532">
                  <c:v>8.1343799999999999E-4</c:v>
                </c:pt>
                <c:pt idx="1533">
                  <c:v>8.2718799999999997E-4</c:v>
                </c:pt>
                <c:pt idx="1534">
                  <c:v>8.1343799999999999E-4</c:v>
                </c:pt>
                <c:pt idx="1535">
                  <c:v>8.1999999999999998E-4</c:v>
                </c:pt>
                <c:pt idx="1536">
                  <c:v>8.07813E-4</c:v>
                </c:pt>
                <c:pt idx="1537">
                  <c:v>8.0968800000000003E-4</c:v>
                </c:pt>
                <c:pt idx="1538">
                  <c:v>8.2093800000000001E-4</c:v>
                </c:pt>
                <c:pt idx="1539">
                  <c:v>8.0156300000000004E-4</c:v>
                </c:pt>
                <c:pt idx="1540">
                  <c:v>8.1593799999999999E-4</c:v>
                </c:pt>
                <c:pt idx="1541">
                  <c:v>8.0281299999999999E-4</c:v>
                </c:pt>
                <c:pt idx="1542">
                  <c:v>8.0937499999999998E-4</c:v>
                </c:pt>
                <c:pt idx="1543">
                  <c:v>7.99688E-4</c:v>
                </c:pt>
                <c:pt idx="1544">
                  <c:v>7.9937499999999996E-4</c:v>
                </c:pt>
                <c:pt idx="1545">
                  <c:v>8.0156300000000004E-4</c:v>
                </c:pt>
                <c:pt idx="1546">
                  <c:v>7.9343800000000004E-4</c:v>
                </c:pt>
                <c:pt idx="1547">
                  <c:v>7.9750000000000003E-4</c:v>
                </c:pt>
                <c:pt idx="1548">
                  <c:v>7.8468799999999997E-4</c:v>
                </c:pt>
                <c:pt idx="1549">
                  <c:v>7.8781299999999995E-4</c:v>
                </c:pt>
                <c:pt idx="1550">
                  <c:v>7.8156299999999998E-4</c:v>
                </c:pt>
                <c:pt idx="1551">
                  <c:v>7.8406299999999999E-4</c:v>
                </c:pt>
                <c:pt idx="1552">
                  <c:v>7.75938E-4</c:v>
                </c:pt>
                <c:pt idx="1553">
                  <c:v>7.7281300000000002E-4</c:v>
                </c:pt>
                <c:pt idx="1554">
                  <c:v>7.7781300000000003E-4</c:v>
                </c:pt>
                <c:pt idx="1555">
                  <c:v>7.7249999999999997E-4</c:v>
                </c:pt>
                <c:pt idx="1556">
                  <c:v>7.7718800000000005E-4</c:v>
                </c:pt>
                <c:pt idx="1557">
                  <c:v>7.7281300000000002E-4</c:v>
                </c:pt>
                <c:pt idx="1558">
                  <c:v>7.6437499999999997E-4</c:v>
                </c:pt>
                <c:pt idx="1559">
                  <c:v>7.67813E-4</c:v>
                </c:pt>
                <c:pt idx="1560">
                  <c:v>7.6812500000000004E-4</c:v>
                </c:pt>
                <c:pt idx="1561">
                  <c:v>7.6718800000000003E-4</c:v>
                </c:pt>
                <c:pt idx="1562">
                  <c:v>7.5093800000000004E-4</c:v>
                </c:pt>
                <c:pt idx="1563">
                  <c:v>7.6124999999999999E-4</c:v>
                </c:pt>
                <c:pt idx="1564">
                  <c:v>7.5031299999999996E-4</c:v>
                </c:pt>
                <c:pt idx="1565">
                  <c:v>7.5624999999999998E-4</c:v>
                </c:pt>
                <c:pt idx="1566">
                  <c:v>7.4687500000000003E-4</c:v>
                </c:pt>
                <c:pt idx="1567">
                  <c:v>7.4687500000000003E-4</c:v>
                </c:pt>
                <c:pt idx="1568">
                  <c:v>7.25313E-4</c:v>
                </c:pt>
                <c:pt idx="1569">
                  <c:v>7.4156299999999999E-4</c:v>
                </c:pt>
                <c:pt idx="1570">
                  <c:v>7.2875000000000001E-4</c:v>
                </c:pt>
                <c:pt idx="1571">
                  <c:v>7.3468800000000005E-4</c:v>
                </c:pt>
                <c:pt idx="1572">
                  <c:v>7.3343799999999999E-4</c:v>
                </c:pt>
                <c:pt idx="1573">
                  <c:v>7.2156300000000004E-4</c:v>
                </c:pt>
                <c:pt idx="1574">
                  <c:v>7.2875000000000001E-4</c:v>
                </c:pt>
                <c:pt idx="1575">
                  <c:v>7.3281300000000002E-4</c:v>
                </c:pt>
                <c:pt idx="1576">
                  <c:v>7.2937499999999999E-4</c:v>
                </c:pt>
                <c:pt idx="1577">
                  <c:v>7.2593799999999997E-4</c:v>
                </c:pt>
                <c:pt idx="1578">
                  <c:v>7.1187500000000005E-4</c:v>
                </c:pt>
                <c:pt idx="1579">
                  <c:v>7.0937500000000004E-4</c:v>
                </c:pt>
                <c:pt idx="1580">
                  <c:v>7.14688E-4</c:v>
                </c:pt>
                <c:pt idx="1581">
                  <c:v>7.0156299999999999E-4</c:v>
                </c:pt>
                <c:pt idx="1582">
                  <c:v>7.1062499999999999E-4</c:v>
                </c:pt>
                <c:pt idx="1583">
                  <c:v>7.06563E-4</c:v>
                </c:pt>
                <c:pt idx="1584">
                  <c:v>7.1000000000000002E-4</c:v>
                </c:pt>
                <c:pt idx="1585">
                  <c:v>6.9781300000000004E-4</c:v>
                </c:pt>
                <c:pt idx="1586">
                  <c:v>7.0031300000000004E-4</c:v>
                </c:pt>
                <c:pt idx="1587">
                  <c:v>6.8656299999999995E-4</c:v>
                </c:pt>
                <c:pt idx="1588">
                  <c:v>6.9843800000000001E-4</c:v>
                </c:pt>
                <c:pt idx="1589">
                  <c:v>6.9031300000000002E-4</c:v>
                </c:pt>
                <c:pt idx="1590">
                  <c:v>6.7937499999999997E-4</c:v>
                </c:pt>
                <c:pt idx="1591">
                  <c:v>6.8781300000000001E-4</c:v>
                </c:pt>
                <c:pt idx="1592">
                  <c:v>6.93438E-4</c:v>
                </c:pt>
                <c:pt idx="1593">
                  <c:v>6.8937499999999999E-4</c:v>
                </c:pt>
                <c:pt idx="1594">
                  <c:v>6.73125E-4</c:v>
                </c:pt>
                <c:pt idx="1595">
                  <c:v>6.6937500000000005E-4</c:v>
                </c:pt>
                <c:pt idx="1596">
                  <c:v>6.6750000000000002E-4</c:v>
                </c:pt>
                <c:pt idx="1597">
                  <c:v>6.6343800000000003E-4</c:v>
                </c:pt>
                <c:pt idx="1598">
                  <c:v>6.7562500000000001E-4</c:v>
                </c:pt>
                <c:pt idx="1599">
                  <c:v>6.6156299999999999E-4</c:v>
                </c:pt>
                <c:pt idx="1600">
                  <c:v>6.6531299999999995E-4</c:v>
                </c:pt>
                <c:pt idx="1601">
                  <c:v>6.5749999999999999E-4</c:v>
                </c:pt>
                <c:pt idx="1602">
                  <c:v>6.5656299999999998E-4</c:v>
                </c:pt>
                <c:pt idx="1603">
                  <c:v>6.53438E-4</c:v>
                </c:pt>
                <c:pt idx="1604">
                  <c:v>6.5906299999999999E-4</c:v>
                </c:pt>
                <c:pt idx="1605">
                  <c:v>6.4312500000000003E-4</c:v>
                </c:pt>
                <c:pt idx="1606">
                  <c:v>6.4406299999999995E-4</c:v>
                </c:pt>
                <c:pt idx="1607">
                  <c:v>6.3468800000000001E-4</c:v>
                </c:pt>
                <c:pt idx="1608">
                  <c:v>6.5093799999999999E-4</c:v>
                </c:pt>
                <c:pt idx="1609">
                  <c:v>6.4875000000000002E-4</c:v>
                </c:pt>
                <c:pt idx="1610">
                  <c:v>6.3874999999999999E-4</c:v>
                </c:pt>
                <c:pt idx="1611">
                  <c:v>6.3000000000000003E-4</c:v>
                </c:pt>
                <c:pt idx="1612">
                  <c:v>6.3781299999999999E-4</c:v>
                </c:pt>
                <c:pt idx="1613">
                  <c:v>6.3624999999999999E-4</c:v>
                </c:pt>
                <c:pt idx="1614">
                  <c:v>6.30625E-4</c:v>
                </c:pt>
                <c:pt idx="1615">
                  <c:v>6.1812499999999997E-4</c:v>
                </c:pt>
                <c:pt idx="1616">
                  <c:v>6.2031300000000005E-4</c:v>
                </c:pt>
                <c:pt idx="1617">
                  <c:v>6.3562500000000001E-4</c:v>
                </c:pt>
                <c:pt idx="1618">
                  <c:v>6.1656299999999999E-4</c:v>
                </c:pt>
                <c:pt idx="1619">
                  <c:v>6.0312500000000004E-4</c:v>
                </c:pt>
                <c:pt idx="1620">
                  <c:v>6.1281300000000003E-4</c:v>
                </c:pt>
                <c:pt idx="1621">
                  <c:v>6.0593799999999998E-4</c:v>
                </c:pt>
                <c:pt idx="1622">
                  <c:v>6.1249999999999998E-4</c:v>
                </c:pt>
                <c:pt idx="1623">
                  <c:v>6.0562500000000004E-4</c:v>
                </c:pt>
                <c:pt idx="1624">
                  <c:v>6.0093799999999997E-4</c:v>
                </c:pt>
                <c:pt idx="1625">
                  <c:v>5.9781299999999999E-4</c:v>
                </c:pt>
                <c:pt idx="1626">
                  <c:v>5.9656300000000004E-4</c:v>
                </c:pt>
                <c:pt idx="1627">
                  <c:v>5.9781299999999999E-4</c:v>
                </c:pt>
                <c:pt idx="1628">
                  <c:v>5.9343799999999995E-4</c:v>
                </c:pt>
                <c:pt idx="1629">
                  <c:v>5.8250000000000001E-4</c:v>
                </c:pt>
                <c:pt idx="1630">
                  <c:v>5.89688E-4</c:v>
                </c:pt>
                <c:pt idx="1631">
                  <c:v>5.8781299999999996E-4</c:v>
                </c:pt>
                <c:pt idx="1632">
                  <c:v>5.7218799999999995E-4</c:v>
                </c:pt>
                <c:pt idx="1633">
                  <c:v>5.8562499999999999E-4</c:v>
                </c:pt>
                <c:pt idx="1634">
                  <c:v>5.7562499999999996E-4</c:v>
                </c:pt>
                <c:pt idx="1635">
                  <c:v>5.7468799999999996E-4</c:v>
                </c:pt>
                <c:pt idx="1636">
                  <c:v>5.6375000000000001E-4</c:v>
                </c:pt>
                <c:pt idx="1637">
                  <c:v>5.6437499999999999E-4</c:v>
                </c:pt>
                <c:pt idx="1638">
                  <c:v>5.6249999999999996E-4</c:v>
                </c:pt>
                <c:pt idx="1639">
                  <c:v>5.5750000000000005E-4</c:v>
                </c:pt>
                <c:pt idx="1640">
                  <c:v>5.6156299999999995E-4</c:v>
                </c:pt>
                <c:pt idx="1641">
                  <c:v>5.4843800000000005E-4</c:v>
                </c:pt>
                <c:pt idx="1642">
                  <c:v>5.5281299999999998E-4</c:v>
                </c:pt>
                <c:pt idx="1643">
                  <c:v>5.3781300000000005E-4</c:v>
                </c:pt>
                <c:pt idx="1644">
                  <c:v>5.4843800000000005E-4</c:v>
                </c:pt>
                <c:pt idx="1645">
                  <c:v>5.3968799999999997E-4</c:v>
                </c:pt>
                <c:pt idx="1646">
                  <c:v>5.3406299999999999E-4</c:v>
                </c:pt>
                <c:pt idx="1647">
                  <c:v>5.3031300000000003E-4</c:v>
                </c:pt>
                <c:pt idx="1648">
                  <c:v>5.3593800000000002E-4</c:v>
                </c:pt>
                <c:pt idx="1649">
                  <c:v>5.3625000000000005E-4</c:v>
                </c:pt>
                <c:pt idx="1650">
                  <c:v>5.3562499999999997E-4</c:v>
                </c:pt>
                <c:pt idx="1651">
                  <c:v>5.2718800000000005E-4</c:v>
                </c:pt>
                <c:pt idx="1652">
                  <c:v>5.3718799999999997E-4</c:v>
                </c:pt>
                <c:pt idx="1653">
                  <c:v>5.2593799999999999E-4</c:v>
                </c:pt>
                <c:pt idx="1654">
                  <c:v>5.2406299999999996E-4</c:v>
                </c:pt>
                <c:pt idx="1655">
                  <c:v>5.1687499999999997E-4</c:v>
                </c:pt>
                <c:pt idx="1656">
                  <c:v>5.2062500000000004E-4</c:v>
                </c:pt>
                <c:pt idx="1657">
                  <c:v>5.2437499999999999E-4</c:v>
                </c:pt>
                <c:pt idx="1658">
                  <c:v>5.1343799999999996E-4</c:v>
                </c:pt>
                <c:pt idx="1659">
                  <c:v>5.0531299999999996E-4</c:v>
                </c:pt>
                <c:pt idx="1660">
                  <c:v>5.0531299999999996E-4</c:v>
                </c:pt>
                <c:pt idx="1661">
                  <c:v>4.99063E-4</c:v>
                </c:pt>
                <c:pt idx="1662">
                  <c:v>5.0062499999999998E-4</c:v>
                </c:pt>
                <c:pt idx="1663">
                  <c:v>4.9249999999999999E-4</c:v>
                </c:pt>
                <c:pt idx="1664">
                  <c:v>4.95E-4</c:v>
                </c:pt>
                <c:pt idx="1665">
                  <c:v>4.9593800000000002E-4</c:v>
                </c:pt>
                <c:pt idx="1666">
                  <c:v>4.8312499999999999E-4</c:v>
                </c:pt>
                <c:pt idx="1667">
                  <c:v>4.8812500000000001E-4</c:v>
                </c:pt>
                <c:pt idx="1668">
                  <c:v>4.7843799999999998E-4</c:v>
                </c:pt>
                <c:pt idx="1669">
                  <c:v>4.8312499999999999E-4</c:v>
                </c:pt>
                <c:pt idx="1670">
                  <c:v>4.7406299999999999E-4</c:v>
                </c:pt>
                <c:pt idx="1671">
                  <c:v>4.7937499999999998E-4</c:v>
                </c:pt>
                <c:pt idx="1672">
                  <c:v>4.79063E-4</c:v>
                </c:pt>
                <c:pt idx="1673">
                  <c:v>4.68438E-4</c:v>
                </c:pt>
                <c:pt idx="1674">
                  <c:v>4.6968800000000001E-4</c:v>
                </c:pt>
                <c:pt idx="1675">
                  <c:v>4.7124999999999999E-4</c:v>
                </c:pt>
                <c:pt idx="1676">
                  <c:v>4.57813E-4</c:v>
                </c:pt>
                <c:pt idx="1677">
                  <c:v>4.5625E-4</c:v>
                </c:pt>
                <c:pt idx="1678">
                  <c:v>4.4375000000000003E-4</c:v>
                </c:pt>
                <c:pt idx="1679">
                  <c:v>4.5625E-4</c:v>
                </c:pt>
                <c:pt idx="1680">
                  <c:v>4.4531300000000002E-4</c:v>
                </c:pt>
                <c:pt idx="1681">
                  <c:v>4.45938E-4</c:v>
                </c:pt>
                <c:pt idx="1682">
                  <c:v>4.5343800000000002E-4</c:v>
                </c:pt>
                <c:pt idx="1683">
                  <c:v>4.3875000000000001E-4</c:v>
                </c:pt>
                <c:pt idx="1684">
                  <c:v>4.4218799999999999E-4</c:v>
                </c:pt>
                <c:pt idx="1685">
                  <c:v>4.4531300000000002E-4</c:v>
                </c:pt>
                <c:pt idx="1686">
                  <c:v>4.3312500000000002E-4</c:v>
                </c:pt>
                <c:pt idx="1687">
                  <c:v>4.3031299999999998E-4</c:v>
                </c:pt>
                <c:pt idx="1688">
                  <c:v>4.1906300000000001E-4</c:v>
                </c:pt>
                <c:pt idx="1689">
                  <c:v>4.23125E-4</c:v>
                </c:pt>
                <c:pt idx="1690">
                  <c:v>4.2499999999999998E-4</c:v>
                </c:pt>
                <c:pt idx="1691">
                  <c:v>4.2562500000000001E-4</c:v>
                </c:pt>
                <c:pt idx="1692">
                  <c:v>4.1937499999999999E-4</c:v>
                </c:pt>
                <c:pt idx="1693">
                  <c:v>4.2281300000000002E-4</c:v>
                </c:pt>
                <c:pt idx="1694">
                  <c:v>4.2031300000000001E-4</c:v>
                </c:pt>
                <c:pt idx="1695">
                  <c:v>4.0749999999999998E-4</c:v>
                </c:pt>
                <c:pt idx="1696">
                  <c:v>4.0843800000000001E-4</c:v>
                </c:pt>
                <c:pt idx="1697">
                  <c:v>4.0718800000000001E-4</c:v>
                </c:pt>
                <c:pt idx="1698">
                  <c:v>3.9343800000000002E-4</c:v>
                </c:pt>
                <c:pt idx="1699">
                  <c:v>3.9718799999999998E-4</c:v>
                </c:pt>
                <c:pt idx="1700">
                  <c:v>3.9843799999999998E-4</c:v>
                </c:pt>
                <c:pt idx="1701">
                  <c:v>3.9281299999999999E-4</c:v>
                </c:pt>
                <c:pt idx="1702">
                  <c:v>3.9187500000000002E-4</c:v>
                </c:pt>
                <c:pt idx="1703">
                  <c:v>3.85938E-4</c:v>
                </c:pt>
                <c:pt idx="1704">
                  <c:v>3.9093800000000002E-4</c:v>
                </c:pt>
                <c:pt idx="1705">
                  <c:v>3.7375E-4</c:v>
                </c:pt>
                <c:pt idx="1706">
                  <c:v>3.8281300000000002E-4</c:v>
                </c:pt>
                <c:pt idx="1707">
                  <c:v>3.7937499999999999E-4</c:v>
                </c:pt>
                <c:pt idx="1708">
                  <c:v>3.7437499999999998E-4</c:v>
                </c:pt>
                <c:pt idx="1709">
                  <c:v>3.6999999999999999E-4</c:v>
                </c:pt>
                <c:pt idx="1710">
                  <c:v>3.8156300000000002E-4</c:v>
                </c:pt>
                <c:pt idx="1711">
                  <c:v>3.6281300000000002E-4</c:v>
                </c:pt>
                <c:pt idx="1712">
                  <c:v>3.63438E-4</c:v>
                </c:pt>
                <c:pt idx="1713">
                  <c:v>3.6249999999999998E-4</c:v>
                </c:pt>
                <c:pt idx="1714">
                  <c:v>3.6531299999999998E-4</c:v>
                </c:pt>
                <c:pt idx="1715">
                  <c:v>3.5812499999999999E-4</c:v>
                </c:pt>
                <c:pt idx="1716">
                  <c:v>3.5500000000000001E-4</c:v>
                </c:pt>
                <c:pt idx="1717">
                  <c:v>3.3843799999999999E-4</c:v>
                </c:pt>
                <c:pt idx="1718">
                  <c:v>3.5062500000000003E-4</c:v>
                </c:pt>
                <c:pt idx="1719">
                  <c:v>3.3875000000000002E-4</c:v>
                </c:pt>
                <c:pt idx="1720">
                  <c:v>3.3687499999999999E-4</c:v>
                </c:pt>
                <c:pt idx="1721">
                  <c:v>3.39375E-4</c:v>
                </c:pt>
                <c:pt idx="1722">
                  <c:v>3.3812499999999999E-4</c:v>
                </c:pt>
                <c:pt idx="1723">
                  <c:v>3.3343799999999997E-4</c:v>
                </c:pt>
                <c:pt idx="1724">
                  <c:v>3.2812500000000002E-4</c:v>
                </c:pt>
                <c:pt idx="1725">
                  <c:v>3.3593799999999998E-4</c:v>
                </c:pt>
                <c:pt idx="1726">
                  <c:v>3.2437500000000001E-4</c:v>
                </c:pt>
                <c:pt idx="1727">
                  <c:v>3.2906299999999999E-4</c:v>
                </c:pt>
                <c:pt idx="1728">
                  <c:v>3.2156300000000002E-4</c:v>
                </c:pt>
                <c:pt idx="1729">
                  <c:v>3.2249999999999998E-4</c:v>
                </c:pt>
                <c:pt idx="1730">
                  <c:v>3.1593799999999998E-4</c:v>
                </c:pt>
                <c:pt idx="1731">
                  <c:v>3.1062499999999997E-4</c:v>
                </c:pt>
                <c:pt idx="1732">
                  <c:v>3.1093800000000002E-4</c:v>
                </c:pt>
                <c:pt idx="1733">
                  <c:v>3.0656299999999999E-4</c:v>
                </c:pt>
                <c:pt idx="1734">
                  <c:v>3.0593800000000001E-4</c:v>
                </c:pt>
                <c:pt idx="1735">
                  <c:v>2.9781300000000002E-4</c:v>
                </c:pt>
                <c:pt idx="1736">
                  <c:v>2.9593799999999998E-4</c:v>
                </c:pt>
                <c:pt idx="1737">
                  <c:v>2.9406300000000001E-4</c:v>
                </c:pt>
                <c:pt idx="1738">
                  <c:v>2.8875E-4</c:v>
                </c:pt>
                <c:pt idx="1739">
                  <c:v>2.9406300000000001E-4</c:v>
                </c:pt>
                <c:pt idx="1740">
                  <c:v>2.82188E-4</c:v>
                </c:pt>
                <c:pt idx="1741">
                  <c:v>2.8718800000000002E-4</c:v>
                </c:pt>
                <c:pt idx="1742">
                  <c:v>2.80625E-4</c:v>
                </c:pt>
                <c:pt idx="1743">
                  <c:v>2.7406300000000001E-4</c:v>
                </c:pt>
                <c:pt idx="1744">
                  <c:v>2.5843799999999999E-4</c:v>
                </c:pt>
                <c:pt idx="1745">
                  <c:v>2.62188E-4</c:v>
                </c:pt>
                <c:pt idx="1746">
                  <c:v>2.7250000000000001E-4</c:v>
                </c:pt>
                <c:pt idx="1747">
                  <c:v>2.7281300000000001E-4</c:v>
                </c:pt>
                <c:pt idx="1748">
                  <c:v>2.60938E-4</c:v>
                </c:pt>
                <c:pt idx="1749">
                  <c:v>2.62188E-4</c:v>
                </c:pt>
                <c:pt idx="1750">
                  <c:v>2.5656300000000002E-4</c:v>
                </c:pt>
                <c:pt idx="1751">
                  <c:v>2.5031199999999998E-4</c:v>
                </c:pt>
                <c:pt idx="1752">
                  <c:v>2.5312499999999999E-4</c:v>
                </c:pt>
                <c:pt idx="1753">
                  <c:v>2.4499999999999999E-4</c:v>
                </c:pt>
                <c:pt idx="1754">
                  <c:v>2.5343799999999998E-4</c:v>
                </c:pt>
                <c:pt idx="1755">
                  <c:v>2.2249999999999999E-4</c:v>
                </c:pt>
                <c:pt idx="1756">
                  <c:v>2.36875E-4</c:v>
                </c:pt>
                <c:pt idx="1757">
                  <c:v>2.2718799999999999E-4</c:v>
                </c:pt>
                <c:pt idx="1758">
                  <c:v>2.2218800000000001E-4</c:v>
                </c:pt>
                <c:pt idx="1759">
                  <c:v>2.3343800000000001E-4</c:v>
                </c:pt>
                <c:pt idx="1760">
                  <c:v>2.2499999999999999E-4</c:v>
                </c:pt>
                <c:pt idx="1761">
                  <c:v>2.2125000000000001E-4</c:v>
                </c:pt>
                <c:pt idx="1762">
                  <c:v>2.1656299999999999E-4</c:v>
                </c:pt>
                <c:pt idx="1763">
                  <c:v>2.1125000000000001E-4</c:v>
                </c:pt>
                <c:pt idx="1764">
                  <c:v>2.19063E-4</c:v>
                </c:pt>
                <c:pt idx="1765">
                  <c:v>2.05E-4</c:v>
                </c:pt>
                <c:pt idx="1766">
                  <c:v>2.075E-4</c:v>
                </c:pt>
                <c:pt idx="1767">
                  <c:v>2.06875E-4</c:v>
                </c:pt>
                <c:pt idx="1768">
                  <c:v>1.99063E-4</c:v>
                </c:pt>
                <c:pt idx="1769">
                  <c:v>2.00313E-4</c:v>
                </c:pt>
                <c:pt idx="1770">
                  <c:v>1.9093800000000001E-4</c:v>
                </c:pt>
                <c:pt idx="1771">
                  <c:v>2.0062500000000001E-4</c:v>
                </c:pt>
                <c:pt idx="1772">
                  <c:v>1.88438E-4</c:v>
                </c:pt>
                <c:pt idx="1773">
                  <c:v>1.85E-4</c:v>
                </c:pt>
                <c:pt idx="1774">
                  <c:v>1.86563E-4</c:v>
                </c:pt>
                <c:pt idx="1775">
                  <c:v>1.8875000000000001E-4</c:v>
                </c:pt>
                <c:pt idx="1776">
                  <c:v>1.75938E-4</c:v>
                </c:pt>
                <c:pt idx="1777">
                  <c:v>1.8218800000000001E-4</c:v>
                </c:pt>
                <c:pt idx="1778">
                  <c:v>1.66563E-4</c:v>
                </c:pt>
                <c:pt idx="1779">
                  <c:v>1.75938E-4</c:v>
                </c:pt>
                <c:pt idx="1780">
                  <c:v>1.7374999999999999E-4</c:v>
                </c:pt>
                <c:pt idx="1781">
                  <c:v>1.6468799999999999E-4</c:v>
                </c:pt>
                <c:pt idx="1782">
                  <c:v>1.6406299999999999E-4</c:v>
                </c:pt>
                <c:pt idx="1783">
                  <c:v>1.5156300000000001E-4</c:v>
                </c:pt>
                <c:pt idx="1784">
                  <c:v>1.4999999999999999E-4</c:v>
                </c:pt>
                <c:pt idx="1785">
                  <c:v>1.57813E-4</c:v>
                </c:pt>
                <c:pt idx="1786">
                  <c:v>1.5375E-4</c:v>
                </c:pt>
                <c:pt idx="1787">
                  <c:v>1.5093800000000001E-4</c:v>
                </c:pt>
                <c:pt idx="1788">
                  <c:v>1.45938E-4</c:v>
                </c:pt>
                <c:pt idx="1789">
                  <c:v>1.45E-4</c:v>
                </c:pt>
                <c:pt idx="1790">
                  <c:v>1.36563E-4</c:v>
                </c:pt>
                <c:pt idx="1791">
                  <c:v>1.4124999999999999E-4</c:v>
                </c:pt>
                <c:pt idx="1792">
                  <c:v>1.2906300000000001E-4</c:v>
                </c:pt>
                <c:pt idx="1793">
                  <c:v>1.3156299999999999E-4</c:v>
                </c:pt>
                <c:pt idx="1794">
                  <c:v>1.34375E-4</c:v>
                </c:pt>
                <c:pt idx="1795">
                  <c:v>1.26563E-4</c:v>
                </c:pt>
                <c:pt idx="1796">
                  <c:v>1.175E-4</c:v>
                </c:pt>
                <c:pt idx="1797">
                  <c:v>1.16563E-4</c:v>
                </c:pt>
                <c:pt idx="1798">
                  <c:v>1.01563E-4</c:v>
                </c:pt>
                <c:pt idx="1799">
                  <c:v>1.10313E-4</c:v>
                </c:pt>
                <c:pt idx="1800">
                  <c:v>1.05E-4</c:v>
                </c:pt>
                <c:pt idx="1801">
                  <c:v>1.10313E-4</c:v>
                </c:pt>
                <c:pt idx="1802">
                  <c:v>1.0843799999999999E-4</c:v>
                </c:pt>
                <c:pt idx="1803">
                  <c:v>1.05E-4</c:v>
                </c:pt>
                <c:pt idx="1804">
                  <c:v>1.0124999999999999E-4</c:v>
                </c:pt>
                <c:pt idx="1805">
                  <c:v>9.1562499999999996E-5</c:v>
                </c:pt>
                <c:pt idx="1806">
                  <c:v>9.3437500000000001E-5</c:v>
                </c:pt>
                <c:pt idx="1807">
                  <c:v>9.7812499999999999E-5</c:v>
                </c:pt>
                <c:pt idx="1808">
                  <c:v>9.7812499999999999E-5</c:v>
                </c:pt>
                <c:pt idx="1809">
                  <c:v>9.5624999999999993E-5</c:v>
                </c:pt>
                <c:pt idx="1810">
                  <c:v>8.0937499999999995E-5</c:v>
                </c:pt>
                <c:pt idx="1811">
                  <c:v>7.9062500000000004E-5</c:v>
                </c:pt>
                <c:pt idx="1812">
                  <c:v>7.3750000000000004E-5</c:v>
                </c:pt>
                <c:pt idx="1813">
                  <c:v>6.4687499999999993E-5</c:v>
                </c:pt>
                <c:pt idx="1814">
                  <c:v>6.9062500000000005E-5</c:v>
                </c:pt>
                <c:pt idx="1815">
                  <c:v>6.8437500000000003E-5</c:v>
                </c:pt>
                <c:pt idx="1816">
                  <c:v>6.5937499999999997E-5</c:v>
                </c:pt>
                <c:pt idx="1817">
                  <c:v>5.9062499999999999E-5</c:v>
                </c:pt>
                <c:pt idx="1818">
                  <c:v>5.6249999999999998E-5</c:v>
                </c:pt>
                <c:pt idx="1819">
                  <c:v>5.2812500000000003E-5</c:v>
                </c:pt>
                <c:pt idx="1820">
                  <c:v>5.4687500000000001E-5</c:v>
                </c:pt>
                <c:pt idx="1821">
                  <c:v>4.90625E-5</c:v>
                </c:pt>
                <c:pt idx="1822">
                  <c:v>5.1249999999999999E-5</c:v>
                </c:pt>
                <c:pt idx="1823">
                  <c:v>5.4062499999999999E-5</c:v>
                </c:pt>
                <c:pt idx="1824">
                  <c:v>4.8124999999999997E-5</c:v>
                </c:pt>
                <c:pt idx="1825">
                  <c:v>3.8437499999999999E-5</c:v>
                </c:pt>
                <c:pt idx="1826">
                  <c:v>4.1562500000000001E-5</c:v>
                </c:pt>
                <c:pt idx="1827">
                  <c:v>2.6874999999999999E-5</c:v>
                </c:pt>
                <c:pt idx="1828">
                  <c:v>3.34375E-5</c:v>
                </c:pt>
                <c:pt idx="1829">
                  <c:v>2.8124999999999999E-5</c:v>
                </c:pt>
                <c:pt idx="1830">
                  <c:v>2.7812499999999998E-5</c:v>
                </c:pt>
                <c:pt idx="1831">
                  <c:v>1.9062499999999999E-5</c:v>
                </c:pt>
                <c:pt idx="1832">
                  <c:v>2.46875E-5</c:v>
                </c:pt>
                <c:pt idx="1833">
                  <c:v>9.0625000000000001E-6</c:v>
                </c:pt>
                <c:pt idx="1834">
                  <c:v>1.53125E-5</c:v>
                </c:pt>
                <c:pt idx="1835">
                  <c:v>2.4375E-5</c:v>
                </c:pt>
                <c:pt idx="1836">
                  <c:v>7.8125000000000002E-6</c:v>
                </c:pt>
                <c:pt idx="1837">
                  <c:v>4.3750100000000003E-6</c:v>
                </c:pt>
                <c:pt idx="1838">
                  <c:v>0</c:v>
                </c:pt>
                <c:pt idx="1839">
                  <c:v>-1.09375E-5</c:v>
                </c:pt>
                <c:pt idx="1840">
                  <c:v>-1.3125000000000001E-5</c:v>
                </c:pt>
                <c:pt idx="1841">
                  <c:v>-2.8125000000000002E-6</c:v>
                </c:pt>
                <c:pt idx="1842">
                  <c:v>-1.375E-5</c:v>
                </c:pt>
                <c:pt idx="1843">
                  <c:v>-2.5000000000000002E-6</c:v>
                </c:pt>
                <c:pt idx="1844">
                  <c:v>-9.3749999999999992E-6</c:v>
                </c:pt>
                <c:pt idx="1845">
                  <c:v>-2.4062499999999999E-5</c:v>
                </c:pt>
                <c:pt idx="1846">
                  <c:v>-1.5625E-5</c:v>
                </c:pt>
                <c:pt idx="1847">
                  <c:v>-2.3125E-5</c:v>
                </c:pt>
                <c:pt idx="1848">
                  <c:v>-2.84375E-5</c:v>
                </c:pt>
                <c:pt idx="1849">
                  <c:v>-2.1562499999999999E-5</c:v>
                </c:pt>
                <c:pt idx="1850">
                  <c:v>-2.4062499999999999E-5</c:v>
                </c:pt>
                <c:pt idx="1851">
                  <c:v>-4.0937499999999999E-5</c:v>
                </c:pt>
                <c:pt idx="1852">
                  <c:v>-3.4687500000000003E-5</c:v>
                </c:pt>
                <c:pt idx="1853">
                  <c:v>-4.1875000000000001E-5</c:v>
                </c:pt>
                <c:pt idx="1854">
                  <c:v>-4.7500000000000003E-5</c:v>
                </c:pt>
                <c:pt idx="1855">
                  <c:v>-4.40625E-5</c:v>
                </c:pt>
                <c:pt idx="1856">
                  <c:v>-3.5937499999999999E-5</c:v>
                </c:pt>
                <c:pt idx="1857">
                  <c:v>-4.9687500000000002E-5</c:v>
                </c:pt>
                <c:pt idx="1858">
                  <c:v>-5.7812500000000003E-5</c:v>
                </c:pt>
                <c:pt idx="1859">
                  <c:v>-5.1875000000000001E-5</c:v>
                </c:pt>
                <c:pt idx="1860">
                  <c:v>-5.5937499999999998E-5</c:v>
                </c:pt>
                <c:pt idx="1861">
                  <c:v>-5.8437499999999997E-5</c:v>
                </c:pt>
                <c:pt idx="1862">
                  <c:v>-6.5312499999999995E-5</c:v>
                </c:pt>
                <c:pt idx="1863">
                  <c:v>-6.21875E-5</c:v>
                </c:pt>
                <c:pt idx="1864">
                  <c:v>-6.9687500000000007E-5</c:v>
                </c:pt>
                <c:pt idx="1865">
                  <c:v>-6.71875E-5</c:v>
                </c:pt>
                <c:pt idx="1866">
                  <c:v>-8.5312499999999993E-5</c:v>
                </c:pt>
                <c:pt idx="1867">
                  <c:v>-8.8437500000000002E-5</c:v>
                </c:pt>
                <c:pt idx="1868">
                  <c:v>-7.5312499999999994E-5</c:v>
                </c:pt>
                <c:pt idx="1869">
                  <c:v>-7.21875E-5</c:v>
                </c:pt>
                <c:pt idx="1870">
                  <c:v>-8.4375000000000004E-5</c:v>
                </c:pt>
                <c:pt idx="1871">
                  <c:v>-7.9062500000000004E-5</c:v>
                </c:pt>
                <c:pt idx="1872">
                  <c:v>-8.9062500000000003E-5</c:v>
                </c:pt>
                <c:pt idx="1873">
                  <c:v>-9.0937499999999995E-5</c:v>
                </c:pt>
                <c:pt idx="1874">
                  <c:v>-9.7187499999999997E-5</c:v>
                </c:pt>
                <c:pt idx="1875">
                  <c:v>-1.0062500000000001E-4</c:v>
                </c:pt>
                <c:pt idx="1876">
                  <c:v>-9.5624999999999993E-5</c:v>
                </c:pt>
                <c:pt idx="1877">
                  <c:v>-9.1562499999999996E-5</c:v>
                </c:pt>
                <c:pt idx="1878">
                  <c:v>-1.04063E-4</c:v>
                </c:pt>
                <c:pt idx="1879">
                  <c:v>-1.125E-4</c:v>
                </c:pt>
                <c:pt idx="1880">
                  <c:v>-1.09375E-4</c:v>
                </c:pt>
                <c:pt idx="1881">
                  <c:v>-1.09063E-4</c:v>
                </c:pt>
                <c:pt idx="1882">
                  <c:v>-1.1906299999999999E-4</c:v>
                </c:pt>
                <c:pt idx="1883">
                  <c:v>-1.11875E-4</c:v>
                </c:pt>
                <c:pt idx="1884">
                  <c:v>-1.16563E-4</c:v>
                </c:pt>
                <c:pt idx="1885">
                  <c:v>-1.17188E-4</c:v>
                </c:pt>
                <c:pt idx="1886">
                  <c:v>-1.24688E-4</c:v>
                </c:pt>
                <c:pt idx="1887">
                  <c:v>-1.3406299999999999E-4</c:v>
                </c:pt>
                <c:pt idx="1888">
                  <c:v>-1.3156299999999999E-4</c:v>
                </c:pt>
                <c:pt idx="1889">
                  <c:v>-1.2843800000000001E-4</c:v>
                </c:pt>
                <c:pt idx="1890">
                  <c:v>-1.4031300000000001E-4</c:v>
                </c:pt>
                <c:pt idx="1891">
                  <c:v>-1.3156299999999999E-4</c:v>
                </c:pt>
                <c:pt idx="1892">
                  <c:v>-1.55E-4</c:v>
                </c:pt>
                <c:pt idx="1893">
                  <c:v>-1.45E-4</c:v>
                </c:pt>
                <c:pt idx="1894">
                  <c:v>-1.52812E-4</c:v>
                </c:pt>
                <c:pt idx="1895">
                  <c:v>-1.5093800000000001E-4</c:v>
                </c:pt>
                <c:pt idx="1896">
                  <c:v>-1.4999999999999999E-4</c:v>
                </c:pt>
                <c:pt idx="1897">
                  <c:v>-1.4750000000000001E-4</c:v>
                </c:pt>
                <c:pt idx="1898">
                  <c:v>-1.6187499999999999E-4</c:v>
                </c:pt>
                <c:pt idx="1899">
                  <c:v>-1.6187499999999999E-4</c:v>
                </c:pt>
                <c:pt idx="1900">
                  <c:v>-1.6343799999999999E-4</c:v>
                </c:pt>
                <c:pt idx="1901">
                  <c:v>-1.65E-4</c:v>
                </c:pt>
                <c:pt idx="1902">
                  <c:v>-1.65625E-4</c:v>
                </c:pt>
                <c:pt idx="1903">
                  <c:v>-1.67813E-4</c:v>
                </c:pt>
                <c:pt idx="1904">
                  <c:v>-1.8000000000000001E-4</c:v>
                </c:pt>
                <c:pt idx="1905">
                  <c:v>-1.65938E-4</c:v>
                </c:pt>
                <c:pt idx="1906">
                  <c:v>-1.77813E-4</c:v>
                </c:pt>
                <c:pt idx="1907">
                  <c:v>-1.9031300000000001E-4</c:v>
                </c:pt>
                <c:pt idx="1908">
                  <c:v>-1.8812500000000001E-4</c:v>
                </c:pt>
                <c:pt idx="1909">
                  <c:v>-1.9156300000000001E-4</c:v>
                </c:pt>
                <c:pt idx="1910">
                  <c:v>-1.9062500000000001E-4</c:v>
                </c:pt>
                <c:pt idx="1911">
                  <c:v>-1.97813E-4</c:v>
                </c:pt>
                <c:pt idx="1912">
                  <c:v>-1.9406299999999999E-4</c:v>
                </c:pt>
                <c:pt idx="1913">
                  <c:v>-1.9281300000000001E-4</c:v>
                </c:pt>
                <c:pt idx="1914">
                  <c:v>-2.0468799999999999E-4</c:v>
                </c:pt>
                <c:pt idx="1915">
                  <c:v>-2.1187499999999999E-4</c:v>
                </c:pt>
                <c:pt idx="1916">
                  <c:v>-2.1218800000000001E-4</c:v>
                </c:pt>
                <c:pt idx="1917">
                  <c:v>-2.1249999999999999E-4</c:v>
                </c:pt>
                <c:pt idx="1918">
                  <c:v>-2.1374999999999999E-4</c:v>
                </c:pt>
                <c:pt idx="1919">
                  <c:v>-2.18438E-4</c:v>
                </c:pt>
                <c:pt idx="1920">
                  <c:v>-2.19063E-4</c:v>
                </c:pt>
                <c:pt idx="1921">
                  <c:v>-2.2218800000000001E-4</c:v>
                </c:pt>
                <c:pt idx="1922">
                  <c:v>-2.30313E-4</c:v>
                </c:pt>
                <c:pt idx="1923">
                  <c:v>-2.3343800000000001E-4</c:v>
                </c:pt>
                <c:pt idx="1924">
                  <c:v>-2.4437500000000002E-4</c:v>
                </c:pt>
                <c:pt idx="1925">
                  <c:v>-2.375E-4</c:v>
                </c:pt>
                <c:pt idx="1926">
                  <c:v>-2.5000000000000001E-4</c:v>
                </c:pt>
                <c:pt idx="1927">
                  <c:v>-2.4687500000000002E-4</c:v>
                </c:pt>
                <c:pt idx="1928">
                  <c:v>-2.4625E-4</c:v>
                </c:pt>
                <c:pt idx="1929">
                  <c:v>-2.4312499999999999E-4</c:v>
                </c:pt>
                <c:pt idx="1930">
                  <c:v>-2.6437500000000002E-4</c:v>
                </c:pt>
                <c:pt idx="1931">
                  <c:v>-2.5406199999999999E-4</c:v>
                </c:pt>
                <c:pt idx="1932">
                  <c:v>-2.58125E-4</c:v>
                </c:pt>
                <c:pt idx="1933">
                  <c:v>-2.6281299999999998E-4</c:v>
                </c:pt>
                <c:pt idx="1934">
                  <c:v>-2.6437500000000002E-4</c:v>
                </c:pt>
                <c:pt idx="1935">
                  <c:v>-2.6593800000000001E-4</c:v>
                </c:pt>
                <c:pt idx="1936">
                  <c:v>-2.7999999999999998E-4</c:v>
                </c:pt>
                <c:pt idx="1937">
                  <c:v>-2.8031300000000002E-4</c:v>
                </c:pt>
                <c:pt idx="1938">
                  <c:v>-2.80938E-4</c:v>
                </c:pt>
                <c:pt idx="1939">
                  <c:v>-2.7500000000000002E-4</c:v>
                </c:pt>
                <c:pt idx="1940">
                  <c:v>-2.80625E-4</c:v>
                </c:pt>
                <c:pt idx="1941">
                  <c:v>-2.9406300000000001E-4</c:v>
                </c:pt>
                <c:pt idx="1942">
                  <c:v>-2.9343799999999998E-4</c:v>
                </c:pt>
                <c:pt idx="1943">
                  <c:v>-3.0406299999999998E-4</c:v>
                </c:pt>
                <c:pt idx="1944">
                  <c:v>-3.10313E-4</c:v>
                </c:pt>
                <c:pt idx="1945">
                  <c:v>-3.1437499999999998E-4</c:v>
                </c:pt>
                <c:pt idx="1946">
                  <c:v>-3.1093800000000002E-4</c:v>
                </c:pt>
                <c:pt idx="1947">
                  <c:v>-3.1656300000000001E-4</c:v>
                </c:pt>
                <c:pt idx="1948">
                  <c:v>-3.20625E-4</c:v>
                </c:pt>
                <c:pt idx="1949">
                  <c:v>-3.20938E-4</c:v>
                </c:pt>
                <c:pt idx="1950">
                  <c:v>-3.2656299999999998E-4</c:v>
                </c:pt>
                <c:pt idx="1951">
                  <c:v>-3.3906300000000002E-4</c:v>
                </c:pt>
                <c:pt idx="1952">
                  <c:v>-3.4156300000000002E-4</c:v>
                </c:pt>
                <c:pt idx="1953">
                  <c:v>-3.3750000000000002E-4</c:v>
                </c:pt>
                <c:pt idx="1954">
                  <c:v>-3.4156300000000002E-4</c:v>
                </c:pt>
                <c:pt idx="1955">
                  <c:v>-3.43438E-4</c:v>
                </c:pt>
                <c:pt idx="1956">
                  <c:v>-3.55313E-4</c:v>
                </c:pt>
                <c:pt idx="1957">
                  <c:v>-3.61875E-4</c:v>
                </c:pt>
                <c:pt idx="1958">
                  <c:v>-3.63438E-4</c:v>
                </c:pt>
                <c:pt idx="1959">
                  <c:v>-3.6437500000000001E-4</c:v>
                </c:pt>
                <c:pt idx="1960">
                  <c:v>-3.6656299999999998E-4</c:v>
                </c:pt>
                <c:pt idx="1961">
                  <c:v>-3.8000000000000002E-4</c:v>
                </c:pt>
                <c:pt idx="1962">
                  <c:v>-3.81875E-4</c:v>
                </c:pt>
                <c:pt idx="1963">
                  <c:v>-3.6906299999999999E-4</c:v>
                </c:pt>
                <c:pt idx="1964">
                  <c:v>-3.81875E-4</c:v>
                </c:pt>
                <c:pt idx="1965">
                  <c:v>-3.8874999999999999E-4</c:v>
                </c:pt>
                <c:pt idx="1966">
                  <c:v>-3.94063E-4</c:v>
                </c:pt>
                <c:pt idx="1967">
                  <c:v>-3.9812499999999999E-4</c:v>
                </c:pt>
                <c:pt idx="1968">
                  <c:v>-4.03125E-4</c:v>
                </c:pt>
                <c:pt idx="1969">
                  <c:v>-4.1031299999999999E-4</c:v>
                </c:pt>
                <c:pt idx="1970">
                  <c:v>-4.1718799999999998E-4</c:v>
                </c:pt>
                <c:pt idx="1971">
                  <c:v>-4.23125E-4</c:v>
                </c:pt>
                <c:pt idx="1972">
                  <c:v>-4.2062499999999999E-4</c:v>
                </c:pt>
                <c:pt idx="1973">
                  <c:v>-4.2218799999999999E-4</c:v>
                </c:pt>
                <c:pt idx="1974">
                  <c:v>-4.3406299999999999E-4</c:v>
                </c:pt>
                <c:pt idx="1975">
                  <c:v>-4.3718799999999998E-4</c:v>
                </c:pt>
                <c:pt idx="1976">
                  <c:v>-4.47188E-4</c:v>
                </c:pt>
                <c:pt idx="1977">
                  <c:v>-4.3906300000000001E-4</c:v>
                </c:pt>
                <c:pt idx="1978">
                  <c:v>-4.4531300000000002E-4</c:v>
                </c:pt>
                <c:pt idx="1979">
                  <c:v>-4.5625E-4</c:v>
                </c:pt>
                <c:pt idx="1980">
                  <c:v>-4.6218799999999999E-4</c:v>
                </c:pt>
                <c:pt idx="1981">
                  <c:v>-4.68438E-4</c:v>
                </c:pt>
                <c:pt idx="1982">
                  <c:v>-4.6812500000000001E-4</c:v>
                </c:pt>
                <c:pt idx="1983">
                  <c:v>-4.8000000000000001E-4</c:v>
                </c:pt>
                <c:pt idx="1984">
                  <c:v>-4.8468799999999999E-4</c:v>
                </c:pt>
                <c:pt idx="1985">
                  <c:v>-4.7968799999999998E-4</c:v>
                </c:pt>
                <c:pt idx="1986">
                  <c:v>-4.84375E-4</c:v>
                </c:pt>
                <c:pt idx="1987">
                  <c:v>-4.9937500000000004E-4</c:v>
                </c:pt>
                <c:pt idx="1988">
                  <c:v>-4.9937500000000004E-4</c:v>
                </c:pt>
                <c:pt idx="1989">
                  <c:v>-4.975E-4</c:v>
                </c:pt>
                <c:pt idx="1990">
                  <c:v>-5.1625E-4</c:v>
                </c:pt>
                <c:pt idx="1991">
                  <c:v>-5.1312500000000002E-4</c:v>
                </c:pt>
                <c:pt idx="1992">
                  <c:v>-5.20313E-4</c:v>
                </c:pt>
                <c:pt idx="1993">
                  <c:v>-5.3812499999999997E-4</c:v>
                </c:pt>
                <c:pt idx="1994">
                  <c:v>-5.3343800000000001E-4</c:v>
                </c:pt>
                <c:pt idx="1995">
                  <c:v>-5.4000000000000001E-4</c:v>
                </c:pt>
                <c:pt idx="1996">
                  <c:v>-5.3656299999999999E-4</c:v>
                </c:pt>
                <c:pt idx="1997">
                  <c:v>-5.30938E-4</c:v>
                </c:pt>
                <c:pt idx="1998">
                  <c:v>-5.5062500000000001E-4</c:v>
                </c:pt>
                <c:pt idx="1999">
                  <c:v>-5.5374999999999999E-4</c:v>
                </c:pt>
                <c:pt idx="2000">
                  <c:v>-5.5906300000000005E-4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807680"/>
        <c:axId val="367133824"/>
      </c:scatterChart>
      <c:valAx>
        <c:axId val="366807680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en-US"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Potential (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v)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7133824"/>
        <c:crosses val="autoZero"/>
        <c:crossBetween val="midCat"/>
      </c:valAx>
      <c:valAx>
        <c:axId val="367133824"/>
        <c:scaling>
          <c:orientation val="minMax"/>
        </c:scaling>
        <c:delete val="0"/>
        <c:axPos val="l"/>
        <c:title>
          <c:tx>
            <c:rich>
              <a:bodyPr rot="-5400000" spcFirstLastPara="0" vertOverflow="ellipsis" vert="horz" wrap="square" anchor="ctr" anchorCtr="1"/>
              <a:lstStyle/>
              <a:p>
                <a:pPr>
                  <a:defRPr lang="en-US"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Currant density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(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mA/cm2)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8076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en-US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0.80565</cdr:x>
      <cdr:y>0.41013</cdr:y>
    </cdr:from>
    <cdr:to>
      <cdr:x>0.86732</cdr:x>
      <cdr:y>0.41013</cdr:y>
    </cdr:to>
    <cdr:cxnSp macro="">
      <cdr:nvCxnSpPr>
        <cdr:cNvPr id="2" name="Straight Arrow Connector 1"/>
        <cdr:cNvCxnSpPr/>
      </cdr:nvCxnSpPr>
      <cdr:spPr>
        <a:xfrm xmlns:a="http://schemas.openxmlformats.org/drawingml/2006/main">
          <a:off x="3834338" y="1119077"/>
          <a:ext cx="293508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ysClr val="windowText" lastClr="000000"/>
        </a:lnRef>
        <a:fillRef xmlns:a="http://schemas.openxmlformats.org/drawingml/2006/main" idx="0">
          <a:sysClr val="windowText" lastClr="000000"/>
        </a:fillRef>
        <a:effectRef xmlns:a="http://schemas.openxmlformats.org/drawingml/2006/main" idx="0">
          <a:sysClr val="windowText" lastClr="000000"/>
        </a:effectRef>
        <a:fontRef xmlns:a="http://schemas.openxmlformats.org/drawingml/2006/main" idx="minor">
          <a:sysClr val="windowText" lastClr="000000"/>
        </a:fontRef>
      </cdr:style>
    </cdr:cxnSp>
  </cdr:relSizeAnchor>
  <cdr:relSizeAnchor xmlns:cdr="http://schemas.openxmlformats.org/drawingml/2006/chartDrawing">
    <cdr:from>
      <cdr:x>0.80961</cdr:x>
      <cdr:y>0.21941</cdr:y>
    </cdr:from>
    <cdr:to>
      <cdr:x>0.87128</cdr:x>
      <cdr:y>0.21941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3853180" y="598694"/>
          <a:ext cx="293508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ysClr val="windowText" lastClr="000000"/>
        </a:lnRef>
        <a:fillRef xmlns:a="http://schemas.openxmlformats.org/drawingml/2006/main" idx="0">
          <a:sysClr val="windowText" lastClr="000000"/>
        </a:fillRef>
        <a:effectRef xmlns:a="http://schemas.openxmlformats.org/drawingml/2006/main" idx="0">
          <a:sysClr val="windowText" lastClr="000000"/>
        </a:effectRef>
        <a:fontRef xmlns:a="http://schemas.openxmlformats.org/drawingml/2006/main" idx="minor">
          <a:sysClr val="windowText" lastClr="000000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39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2023/6/4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999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Calibri" panose="020F0502020204030204" pitchFamily="34" charset="0"/>
        <a:cs typeface="Calibri" panose="020F0502020204030204" pitchFamily="34" charset="0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Calibri" panose="020F0502020204030204" pitchFamily="34" charset="0"/>
        <a:cs typeface="Calibri" panose="020F0502020204030204" pitchFamily="34" charset="0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Calibri" panose="020F0502020204030204" pitchFamily="34" charset="0"/>
        <a:cs typeface="Calibri" panose="020F0502020204030204" pitchFamily="34" charset="0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Calibri" panose="020F0502020204030204" pitchFamily="34" charset="0"/>
        <a:cs typeface="Calibri" panose="020F0502020204030204" pitchFamily="34" charset="0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Calibri" panose="020F0502020204030204" pitchFamily="34" charset="0"/>
        <a:cs typeface="Calibri" panose="020F0502020204030204" pitchFamily="34" charset="0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933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1CB8912-F0BA-4AD8-8415-DA1F26BCB09F}" type="slidenum">
              <a:rPr lang="zh-CN" altLang="en-US" smtClean="0">
                <a:solidFill>
                  <a:prstClr val="black"/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zh-CN" alt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52621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695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621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017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267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6216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071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406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066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980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g23b87f2f930_1_1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2" name="Google Shape;1342;g23b87f2f930_1_1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36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BED4874-415F-4462-8CBD-90FA9588F106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2" y="386189"/>
            <a:ext cx="11090672" cy="13974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6273" y="1772446"/>
            <a:ext cx="5440411" cy="870597"/>
          </a:xfrm>
        </p:spPr>
        <p:txBody>
          <a:bodyPr anchor="b"/>
          <a:lstStyle>
            <a:lvl1pPr marL="0" indent="0">
              <a:buNone/>
              <a:defRPr sz="3375" b="1"/>
            </a:lvl1pPr>
            <a:lvl2pPr marL="642620" indent="0">
              <a:buNone/>
              <a:defRPr sz="2810" b="1"/>
            </a:lvl2pPr>
            <a:lvl3pPr marL="1285875" indent="0">
              <a:buNone/>
              <a:defRPr sz="2530" b="1"/>
            </a:lvl3pPr>
            <a:lvl4pPr marL="1928495" indent="0">
              <a:buNone/>
              <a:defRPr sz="2250" b="1"/>
            </a:lvl4pPr>
            <a:lvl5pPr marL="2571750" indent="0">
              <a:buNone/>
              <a:defRPr sz="2250" b="1"/>
            </a:lvl5pPr>
            <a:lvl6pPr marL="3214370" indent="0">
              <a:buNone/>
              <a:defRPr sz="2250" b="1"/>
            </a:lvl6pPr>
            <a:lvl7pPr marL="3857625" indent="0">
              <a:buNone/>
              <a:defRPr sz="2250" b="1"/>
            </a:lvl7pPr>
            <a:lvl8pPr marL="4500245" indent="0">
              <a:buNone/>
              <a:defRPr sz="2250" b="1"/>
            </a:lvl8pPr>
            <a:lvl9pPr marL="5143500" indent="0">
              <a:buNone/>
              <a:defRPr sz="22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86273" y="2643042"/>
            <a:ext cx="5440411" cy="38842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09742" y="1772446"/>
            <a:ext cx="5467202" cy="870597"/>
          </a:xfrm>
        </p:spPr>
        <p:txBody>
          <a:bodyPr anchor="b"/>
          <a:lstStyle>
            <a:lvl1pPr marL="0" indent="0">
              <a:buNone/>
              <a:defRPr sz="3375" b="1"/>
            </a:lvl1pPr>
            <a:lvl2pPr marL="642620" indent="0">
              <a:buNone/>
              <a:defRPr sz="2810" b="1"/>
            </a:lvl2pPr>
            <a:lvl3pPr marL="1285875" indent="0">
              <a:buNone/>
              <a:defRPr sz="2530" b="1"/>
            </a:lvl3pPr>
            <a:lvl4pPr marL="1928495" indent="0">
              <a:buNone/>
              <a:defRPr sz="2250" b="1"/>
            </a:lvl4pPr>
            <a:lvl5pPr marL="2571750" indent="0">
              <a:buNone/>
              <a:defRPr sz="2250" b="1"/>
            </a:lvl5pPr>
            <a:lvl6pPr marL="3214370" indent="0">
              <a:buNone/>
              <a:defRPr sz="2250" b="1"/>
            </a:lvl6pPr>
            <a:lvl7pPr marL="3857625" indent="0">
              <a:buNone/>
              <a:defRPr sz="2250" b="1"/>
            </a:lvl7pPr>
            <a:lvl8pPr marL="4500245" indent="0">
              <a:buNone/>
              <a:defRPr sz="2250" b="1"/>
            </a:lvl8pPr>
            <a:lvl9pPr marL="5143500" indent="0">
              <a:buNone/>
              <a:defRPr sz="22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09742" y="2643042"/>
            <a:ext cx="5467202" cy="38842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3" y="482177"/>
            <a:ext cx="4147840" cy="168761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67202" y="1042485"/>
            <a:ext cx="6509742" cy="5138753"/>
          </a:xfrm>
        </p:spPr>
        <p:txBody>
          <a:bodyPr/>
          <a:lstStyle>
            <a:lvl1pPr>
              <a:defRPr sz="4500"/>
            </a:lvl1pPr>
            <a:lvl2pPr>
              <a:defRPr sz="3935"/>
            </a:lvl2pPr>
            <a:lvl3pPr>
              <a:defRPr sz="3375"/>
            </a:lvl3pPr>
            <a:lvl4pPr>
              <a:defRPr sz="2810"/>
            </a:lvl4pPr>
            <a:lvl5pPr>
              <a:defRPr sz="2810"/>
            </a:lvl5pPr>
            <a:lvl6pPr>
              <a:defRPr sz="2810"/>
            </a:lvl6pPr>
            <a:lvl7pPr>
              <a:defRPr sz="2810"/>
            </a:lvl7pPr>
            <a:lvl8pPr>
              <a:defRPr sz="2810"/>
            </a:lvl8pPr>
            <a:lvl9pPr>
              <a:defRPr sz="281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6273" y="2169795"/>
            <a:ext cx="4147840" cy="4020372"/>
          </a:xfrm>
        </p:spPr>
        <p:txBody>
          <a:bodyPr/>
          <a:lstStyle>
            <a:lvl1pPr marL="0" indent="0">
              <a:buNone/>
              <a:defRPr sz="2250"/>
            </a:lvl1pPr>
            <a:lvl2pPr marL="642620" indent="0">
              <a:buNone/>
              <a:defRPr sz="1970"/>
            </a:lvl2pPr>
            <a:lvl3pPr marL="1285875" indent="0">
              <a:buNone/>
              <a:defRPr sz="1685"/>
            </a:lvl3pPr>
            <a:lvl4pPr marL="1928495" indent="0">
              <a:buNone/>
              <a:defRPr sz="1405"/>
            </a:lvl4pPr>
            <a:lvl5pPr marL="2571750" indent="0">
              <a:buNone/>
              <a:defRPr sz="1405"/>
            </a:lvl5pPr>
            <a:lvl6pPr marL="3214370" indent="0">
              <a:buNone/>
              <a:defRPr sz="1405"/>
            </a:lvl6pPr>
            <a:lvl7pPr marL="3857625" indent="0">
              <a:buNone/>
              <a:defRPr sz="1405"/>
            </a:lvl7pPr>
            <a:lvl8pPr marL="4500245" indent="0">
              <a:buNone/>
              <a:defRPr sz="1405"/>
            </a:lvl8pPr>
            <a:lvl9pPr marL="5143500" indent="0">
              <a:buNone/>
              <a:defRPr sz="14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3" y="482177"/>
            <a:ext cx="4147840" cy="168761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467202" y="1042485"/>
            <a:ext cx="6509742" cy="5138753"/>
          </a:xfrm>
        </p:spPr>
        <p:txBody>
          <a:bodyPr/>
          <a:lstStyle>
            <a:lvl1pPr marL="0" indent="0">
              <a:buNone/>
              <a:defRPr sz="4500"/>
            </a:lvl1pPr>
            <a:lvl2pPr marL="642620" indent="0">
              <a:buNone/>
              <a:defRPr sz="3935"/>
            </a:lvl2pPr>
            <a:lvl3pPr marL="1285875" indent="0">
              <a:buNone/>
              <a:defRPr sz="3375"/>
            </a:lvl3pPr>
            <a:lvl4pPr marL="1928495" indent="0">
              <a:buNone/>
              <a:defRPr sz="2810"/>
            </a:lvl4pPr>
            <a:lvl5pPr marL="2571750" indent="0">
              <a:buNone/>
              <a:defRPr sz="2810"/>
            </a:lvl5pPr>
            <a:lvl6pPr marL="3214370" indent="0">
              <a:buNone/>
              <a:defRPr sz="2810"/>
            </a:lvl6pPr>
            <a:lvl7pPr marL="3857625" indent="0">
              <a:buNone/>
              <a:defRPr sz="2810"/>
            </a:lvl7pPr>
            <a:lvl8pPr marL="4500245" indent="0">
              <a:buNone/>
              <a:defRPr sz="2810"/>
            </a:lvl8pPr>
            <a:lvl9pPr marL="5143500" indent="0">
              <a:buNone/>
              <a:defRPr sz="281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6273" y="2169795"/>
            <a:ext cx="4147840" cy="4020372"/>
          </a:xfrm>
        </p:spPr>
        <p:txBody>
          <a:bodyPr/>
          <a:lstStyle>
            <a:lvl1pPr marL="0" indent="0">
              <a:buNone/>
              <a:defRPr sz="2250"/>
            </a:lvl1pPr>
            <a:lvl2pPr marL="642620" indent="0">
              <a:buNone/>
              <a:defRPr sz="1970"/>
            </a:lvl2pPr>
            <a:lvl3pPr marL="1285875" indent="0">
              <a:buNone/>
              <a:defRPr sz="1685"/>
            </a:lvl3pPr>
            <a:lvl4pPr marL="1928495" indent="0">
              <a:buNone/>
              <a:defRPr sz="1405"/>
            </a:lvl4pPr>
            <a:lvl5pPr marL="2571750" indent="0">
              <a:buNone/>
              <a:defRPr sz="1405"/>
            </a:lvl5pPr>
            <a:lvl6pPr marL="3214370" indent="0">
              <a:buNone/>
              <a:defRPr sz="1405"/>
            </a:lvl6pPr>
            <a:lvl7pPr marL="3857625" indent="0">
              <a:buNone/>
              <a:defRPr sz="1405"/>
            </a:lvl7pPr>
            <a:lvl8pPr marL="4500245" indent="0">
              <a:buNone/>
              <a:defRPr sz="1405"/>
            </a:lvl8pPr>
            <a:lvl9pPr marL="5143500" indent="0">
              <a:buNone/>
              <a:defRPr sz="14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02044" y="386189"/>
            <a:ext cx="2772668" cy="612766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84040" y="386189"/>
            <a:ext cx="8103691" cy="612766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039" y="386189"/>
            <a:ext cx="11090672" cy="13974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305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5"/>
            <a:ext cx="9644063" cy="1746216"/>
          </a:xfrm>
        </p:spPr>
        <p:txBody>
          <a:bodyPr/>
          <a:lstStyle>
            <a:lvl1pPr marL="0" indent="0" algn="ctr">
              <a:buNone/>
              <a:defRPr sz="2530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7625" indent="0" algn="ctr">
              <a:buNone/>
              <a:defRPr sz="168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515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17725" cy="869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市场Enter title
</a:t>
            </a:r>
          </a:p>
        </p:txBody>
      </p:sp>
    </p:spTree>
    <p:extLst>
      <p:ext uri="{BB962C8B-B14F-4D97-AF65-F5344CB8AC3E}">
        <p14:creationId xmlns:p14="http://schemas.microsoft.com/office/powerpoint/2010/main" val="1106351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17725" cy="869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ea typeface="Calibri" panose="020F0502020204030204" pitchFamily="34" charset="0"/>
                <a:cs typeface="Calibri" panose="020F0502020204030204" pitchFamily="34" charset="0"/>
              </a:rPr>
              <a:t>市场Enter title
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1999615" cy="480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主要市场Part</a:t>
            </a:r>
          </a:p>
        </p:txBody>
      </p:sp>
    </p:spTree>
    <p:extLst>
      <p:ext uri="{BB962C8B-B14F-4D97-AF65-F5344CB8AC3E}">
        <p14:creationId xmlns:p14="http://schemas.microsoft.com/office/powerpoint/2010/main" val="1214795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市场产品总结</a:t>
            </a:r>
          </a:p>
        </p:txBody>
      </p:sp>
    </p:spTree>
    <p:extLst>
      <p:ext uri="{BB962C8B-B14F-4D97-AF65-F5344CB8AC3E}">
        <p14:creationId xmlns:p14="http://schemas.microsoft.com/office/powerpoint/2010/main" val="403157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工作存在不足</a:t>
            </a:r>
          </a:p>
        </p:txBody>
      </p:sp>
    </p:spTree>
    <p:extLst>
      <p:ext uri="{BB962C8B-B14F-4D97-AF65-F5344CB8AC3E}">
        <p14:creationId xmlns:p14="http://schemas.microsoft.com/office/powerpoint/2010/main" val="1547558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未来市场计划</a:t>
            </a:r>
          </a:p>
        </p:txBody>
      </p:sp>
    </p:spTree>
    <p:extLst>
      <p:ext uri="{BB962C8B-B14F-4D97-AF65-F5344CB8AC3E}">
        <p14:creationId xmlns:p14="http://schemas.microsoft.com/office/powerpoint/2010/main" val="3122681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039" y="1926475"/>
            <a:ext cx="5438180" cy="4587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926475"/>
            <a:ext cx="5438180" cy="4587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1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2" y="386189"/>
            <a:ext cx="11090672" cy="13974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6273" y="1772446"/>
            <a:ext cx="5440411" cy="870597"/>
          </a:xfrm>
        </p:spPr>
        <p:txBody>
          <a:bodyPr anchor="b"/>
          <a:lstStyle>
            <a:lvl1pPr marL="0" indent="0">
              <a:buNone/>
              <a:defRPr sz="3375" b="1"/>
            </a:lvl1pPr>
            <a:lvl2pPr marL="642620" indent="0">
              <a:buNone/>
              <a:defRPr sz="2810" b="1"/>
            </a:lvl2pPr>
            <a:lvl3pPr marL="1285875" indent="0">
              <a:buNone/>
              <a:defRPr sz="2530" b="1"/>
            </a:lvl3pPr>
            <a:lvl4pPr marL="1928495" indent="0">
              <a:buNone/>
              <a:defRPr sz="2250" b="1"/>
            </a:lvl4pPr>
            <a:lvl5pPr marL="2571750" indent="0">
              <a:buNone/>
              <a:defRPr sz="2250" b="1"/>
            </a:lvl5pPr>
            <a:lvl6pPr marL="3214370" indent="0">
              <a:buNone/>
              <a:defRPr sz="2250" b="1"/>
            </a:lvl6pPr>
            <a:lvl7pPr marL="3857625" indent="0">
              <a:buNone/>
              <a:defRPr sz="2250" b="1"/>
            </a:lvl7pPr>
            <a:lvl8pPr marL="4500245" indent="0">
              <a:buNone/>
              <a:defRPr sz="2250" b="1"/>
            </a:lvl8pPr>
            <a:lvl9pPr marL="5143500" indent="0">
              <a:buNone/>
              <a:defRPr sz="22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86273" y="2643042"/>
            <a:ext cx="5440411" cy="38842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09742" y="1772446"/>
            <a:ext cx="5467202" cy="870597"/>
          </a:xfrm>
        </p:spPr>
        <p:txBody>
          <a:bodyPr anchor="b"/>
          <a:lstStyle>
            <a:lvl1pPr marL="0" indent="0">
              <a:buNone/>
              <a:defRPr sz="3375" b="1"/>
            </a:lvl1pPr>
            <a:lvl2pPr marL="642620" indent="0">
              <a:buNone/>
              <a:defRPr sz="2810" b="1"/>
            </a:lvl2pPr>
            <a:lvl3pPr marL="1285875" indent="0">
              <a:buNone/>
              <a:defRPr sz="2530" b="1"/>
            </a:lvl3pPr>
            <a:lvl4pPr marL="1928495" indent="0">
              <a:buNone/>
              <a:defRPr sz="2250" b="1"/>
            </a:lvl4pPr>
            <a:lvl5pPr marL="2571750" indent="0">
              <a:buNone/>
              <a:defRPr sz="2250" b="1"/>
            </a:lvl5pPr>
            <a:lvl6pPr marL="3214370" indent="0">
              <a:buNone/>
              <a:defRPr sz="2250" b="1"/>
            </a:lvl6pPr>
            <a:lvl7pPr marL="3857625" indent="0">
              <a:buNone/>
              <a:defRPr sz="2250" b="1"/>
            </a:lvl7pPr>
            <a:lvl8pPr marL="4500245" indent="0">
              <a:buNone/>
              <a:defRPr sz="2250" b="1"/>
            </a:lvl8pPr>
            <a:lvl9pPr marL="5143500" indent="0">
              <a:buNone/>
              <a:defRPr sz="225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09742" y="2643042"/>
            <a:ext cx="5467202" cy="388420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3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7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415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3" y="482177"/>
            <a:ext cx="4147840" cy="168761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67202" y="1042485"/>
            <a:ext cx="6509742" cy="5138753"/>
          </a:xfrm>
        </p:spPr>
        <p:txBody>
          <a:bodyPr/>
          <a:lstStyle>
            <a:lvl1pPr>
              <a:defRPr sz="4500"/>
            </a:lvl1pPr>
            <a:lvl2pPr>
              <a:defRPr sz="3935"/>
            </a:lvl2pPr>
            <a:lvl3pPr>
              <a:defRPr sz="3375"/>
            </a:lvl3pPr>
            <a:lvl4pPr>
              <a:defRPr sz="2810"/>
            </a:lvl4pPr>
            <a:lvl5pPr>
              <a:defRPr sz="2810"/>
            </a:lvl5pPr>
            <a:lvl6pPr>
              <a:defRPr sz="2810"/>
            </a:lvl6pPr>
            <a:lvl7pPr>
              <a:defRPr sz="2810"/>
            </a:lvl7pPr>
            <a:lvl8pPr>
              <a:defRPr sz="2810"/>
            </a:lvl8pPr>
            <a:lvl9pPr>
              <a:defRPr sz="281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6273" y="2169795"/>
            <a:ext cx="4147840" cy="4020372"/>
          </a:xfrm>
        </p:spPr>
        <p:txBody>
          <a:bodyPr/>
          <a:lstStyle>
            <a:lvl1pPr marL="0" indent="0">
              <a:buNone/>
              <a:defRPr sz="2250"/>
            </a:lvl1pPr>
            <a:lvl2pPr marL="642620" indent="0">
              <a:buNone/>
              <a:defRPr sz="1970"/>
            </a:lvl2pPr>
            <a:lvl3pPr marL="1285875" indent="0">
              <a:buNone/>
              <a:defRPr sz="1685"/>
            </a:lvl3pPr>
            <a:lvl4pPr marL="1928495" indent="0">
              <a:buNone/>
              <a:defRPr sz="1405"/>
            </a:lvl4pPr>
            <a:lvl5pPr marL="2571750" indent="0">
              <a:buNone/>
              <a:defRPr sz="1405"/>
            </a:lvl5pPr>
            <a:lvl6pPr marL="3214370" indent="0">
              <a:buNone/>
              <a:defRPr sz="1405"/>
            </a:lvl6pPr>
            <a:lvl7pPr marL="3857625" indent="0">
              <a:buNone/>
              <a:defRPr sz="1405"/>
            </a:lvl7pPr>
            <a:lvl8pPr marL="4500245" indent="0">
              <a:buNone/>
              <a:defRPr sz="1405"/>
            </a:lvl8pPr>
            <a:lvl9pPr marL="5143500" indent="0">
              <a:buNone/>
              <a:defRPr sz="14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32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6273" y="482177"/>
            <a:ext cx="4147840" cy="168761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467202" y="1042485"/>
            <a:ext cx="6509742" cy="5138753"/>
          </a:xfrm>
        </p:spPr>
        <p:txBody>
          <a:bodyPr/>
          <a:lstStyle>
            <a:lvl1pPr marL="0" indent="0">
              <a:buNone/>
              <a:defRPr sz="4500"/>
            </a:lvl1pPr>
            <a:lvl2pPr marL="642620" indent="0">
              <a:buNone/>
              <a:defRPr sz="3935"/>
            </a:lvl2pPr>
            <a:lvl3pPr marL="1285875" indent="0">
              <a:buNone/>
              <a:defRPr sz="3375"/>
            </a:lvl3pPr>
            <a:lvl4pPr marL="1928495" indent="0">
              <a:buNone/>
              <a:defRPr sz="2810"/>
            </a:lvl4pPr>
            <a:lvl5pPr marL="2571750" indent="0">
              <a:buNone/>
              <a:defRPr sz="2810"/>
            </a:lvl5pPr>
            <a:lvl6pPr marL="3214370" indent="0">
              <a:buNone/>
              <a:defRPr sz="2810"/>
            </a:lvl6pPr>
            <a:lvl7pPr marL="3857625" indent="0">
              <a:buNone/>
              <a:defRPr sz="2810"/>
            </a:lvl7pPr>
            <a:lvl8pPr marL="4500245" indent="0">
              <a:buNone/>
              <a:defRPr sz="2810"/>
            </a:lvl8pPr>
            <a:lvl9pPr marL="5143500" indent="0">
              <a:buNone/>
              <a:defRPr sz="281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6273" y="2169795"/>
            <a:ext cx="4147840" cy="4020372"/>
          </a:xfrm>
        </p:spPr>
        <p:txBody>
          <a:bodyPr/>
          <a:lstStyle>
            <a:lvl1pPr marL="0" indent="0">
              <a:buNone/>
              <a:defRPr sz="2250"/>
            </a:lvl1pPr>
            <a:lvl2pPr marL="642620" indent="0">
              <a:buNone/>
              <a:defRPr sz="1970"/>
            </a:lvl2pPr>
            <a:lvl3pPr marL="1285875" indent="0">
              <a:buNone/>
              <a:defRPr sz="1685"/>
            </a:lvl3pPr>
            <a:lvl4pPr marL="1928495" indent="0">
              <a:buNone/>
              <a:defRPr sz="1405"/>
            </a:lvl4pPr>
            <a:lvl5pPr marL="2571750" indent="0">
              <a:buNone/>
              <a:defRPr sz="1405"/>
            </a:lvl5pPr>
            <a:lvl6pPr marL="3214370" indent="0">
              <a:buNone/>
              <a:defRPr sz="1405"/>
            </a:lvl6pPr>
            <a:lvl7pPr marL="3857625" indent="0">
              <a:buNone/>
              <a:defRPr sz="1405"/>
            </a:lvl7pPr>
            <a:lvl8pPr marL="4500245" indent="0">
              <a:buNone/>
              <a:defRPr sz="1405"/>
            </a:lvl8pPr>
            <a:lvl9pPr marL="5143500" indent="0">
              <a:buNone/>
              <a:defRPr sz="14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1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1999615" cy="480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ea typeface="Calibri" panose="020F0502020204030204" pitchFamily="34" charset="0"/>
                <a:cs typeface="Calibri" panose="020F0502020204030204" pitchFamily="34" charset="0"/>
              </a:rPr>
              <a:t>主要市场Part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66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02044" y="386189"/>
            <a:ext cx="2772668" cy="612766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84040" y="386189"/>
            <a:ext cx="8103691" cy="612766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42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32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730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90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646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498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83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97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24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ea typeface="Calibri" panose="020F0502020204030204" pitchFamily="34" charset="0"/>
                <a:cs typeface="Calibri" panose="020F0502020204030204" pitchFamily="34" charset="0"/>
              </a:rPr>
              <a:t>市场产品总结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855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55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686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72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27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946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326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113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714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ea typeface="Calibri" panose="020F0502020204030204" pitchFamily="34" charset="0"/>
                <a:cs typeface="Calibri" panose="020F0502020204030204" pitchFamily="34" charset="0"/>
              </a:rPr>
              <a:t>工作存在不足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614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34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5"/>
            <a:ext cx="9644063" cy="1746216"/>
          </a:xfrm>
        </p:spPr>
        <p:txBody>
          <a:bodyPr/>
          <a:lstStyle>
            <a:lvl1pPr marL="0" indent="0" algn="ctr">
              <a:buNone/>
              <a:defRPr sz="2530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7625" indent="0" algn="ctr">
              <a:buNone/>
              <a:defRPr sz="168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5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21469" y="294664"/>
            <a:ext cx="2127505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30" dirty="0">
                <a:ea typeface="Calibri" panose="020F0502020204030204" pitchFamily="34" charset="0"/>
                <a:cs typeface="Calibri" panose="020F0502020204030204" pitchFamily="34" charset="0"/>
              </a:rPr>
              <a:t>未来市场计划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039" y="1926475"/>
            <a:ext cx="5438180" cy="4587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926475"/>
            <a:ext cx="5438180" cy="4587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36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3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32" Type="http://schemas.openxmlformats.org/officeDocument/2006/relationships/slideLayout" Target="../slideLayouts/slideLayout34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slideLayout" Target="../slideLayouts/slideLayout3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26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34" Type="http://schemas.openxmlformats.org/officeDocument/2006/relationships/slideLayout" Target="../slideLayouts/slideLayout71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62.xml"/><Relationship Id="rId3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66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slideLayout" Target="../slideLayouts/slideLayout61.xml"/><Relationship Id="rId32" Type="http://schemas.openxmlformats.org/officeDocument/2006/relationships/slideLayout" Target="../slideLayouts/slideLayout69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60.xml"/><Relationship Id="rId28" Type="http://schemas.openxmlformats.org/officeDocument/2006/relationships/slideLayout" Target="../slideLayouts/slideLayout65.xml"/><Relationship Id="rId36" Type="http://schemas.openxmlformats.org/officeDocument/2006/relationships/theme" Target="../theme/theme3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31" Type="http://schemas.openxmlformats.org/officeDocument/2006/relationships/slideLayout" Target="../slideLayouts/slideLayout68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9.xml"/><Relationship Id="rId27" Type="http://schemas.openxmlformats.org/officeDocument/2006/relationships/slideLayout" Target="../slideLayouts/slideLayout64.xml"/><Relationship Id="rId30" Type="http://schemas.openxmlformats.org/officeDocument/2006/relationships/slideLayout" Target="../slideLayouts/slideLayout67.xml"/><Relationship Id="rId35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6" r:id="rId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7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039" y="386189"/>
            <a:ext cx="11090672" cy="1397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039" y="1926475"/>
            <a:ext cx="11090672" cy="458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CEB1B6A-AEF1-4ACD-BD61-958570690F55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1285875" rtl="0" eaLnBrk="1" latinLnBrk="0" hangingPunct="1">
        <a:lnSpc>
          <a:spcPct val="90000"/>
        </a:lnSpc>
        <a:spcBef>
          <a:spcPct val="0"/>
        </a:spcBef>
        <a:buNone/>
        <a:defRPr sz="618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321310" indent="-321310" algn="l" defTabSz="1285875" rtl="0" eaLnBrk="1" latinLnBrk="0" hangingPunct="1">
        <a:lnSpc>
          <a:spcPct val="90000"/>
        </a:lnSpc>
        <a:spcBef>
          <a:spcPts val="1405"/>
        </a:spcBef>
        <a:buFont typeface="Arial" panose="020B0604020202020204" pitchFamily="34" charset="0"/>
        <a:buChar char="•"/>
        <a:defRPr sz="393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96456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60718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81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225044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89306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353631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6pPr>
      <a:lvl7pPr marL="417893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7pPr>
      <a:lvl8pPr marL="482155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8pPr>
      <a:lvl9pPr marL="546481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1pPr>
      <a:lvl2pPr marL="64262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3pPr>
      <a:lvl4pPr marL="192849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7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6pPr>
      <a:lvl7pPr marL="385762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7pPr>
      <a:lvl8pPr marL="450024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8pPr>
      <a:lvl9pPr marL="514350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7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039" y="386189"/>
            <a:ext cx="11090672" cy="1397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039" y="1926475"/>
            <a:ext cx="11090672" cy="458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CEB1B6A-AEF1-4ACD-BD61-958570690F5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5">
                <a:solidFill>
                  <a:schemeClr val="tx1">
                    <a:tint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B6CB991-6BD3-42F2-8A94-1903E942543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4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1285875" rtl="0" eaLnBrk="1" latinLnBrk="0" hangingPunct="1">
        <a:lnSpc>
          <a:spcPct val="90000"/>
        </a:lnSpc>
        <a:spcBef>
          <a:spcPct val="0"/>
        </a:spcBef>
        <a:buNone/>
        <a:defRPr sz="618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321310" indent="-321310" algn="l" defTabSz="1285875" rtl="0" eaLnBrk="1" latinLnBrk="0" hangingPunct="1">
        <a:lnSpc>
          <a:spcPct val="90000"/>
        </a:lnSpc>
        <a:spcBef>
          <a:spcPts val="1405"/>
        </a:spcBef>
        <a:buFont typeface="Arial" panose="020B0604020202020204" pitchFamily="34" charset="0"/>
        <a:buChar char="•"/>
        <a:defRPr sz="393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96456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3375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60718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81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225044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89306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353631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6pPr>
      <a:lvl7pPr marL="417893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7pPr>
      <a:lvl8pPr marL="4821555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8pPr>
      <a:lvl9pPr marL="5464810" indent="-321310" algn="l" defTabSz="128587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1pPr>
      <a:lvl2pPr marL="64262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3pPr>
      <a:lvl4pPr marL="192849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7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6pPr>
      <a:lvl7pPr marL="385762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7pPr>
      <a:lvl8pPr marL="4500245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8pPr>
      <a:lvl9pPr marL="5143500" algn="l" defTabSz="1285875" rtl="0" eaLnBrk="1" latinLnBrk="0" hangingPunct="1">
        <a:defRPr sz="2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 rot="18900000" flipH="1">
            <a:off x="-3186715" y="-786791"/>
            <a:ext cx="10276986" cy="5138493"/>
          </a:xfrm>
          <a:custGeom>
            <a:avLst/>
            <a:gdLst>
              <a:gd name="connsiteX0" fmla="*/ 0 w 10206337"/>
              <a:gd name="connsiteY0" fmla="*/ 5103169 h 5103169"/>
              <a:gd name="connsiteX1" fmla="*/ 5103168 w 10206337"/>
              <a:gd name="connsiteY1" fmla="*/ 0 h 5103169"/>
              <a:gd name="connsiteX2" fmla="*/ 10206337 w 10206337"/>
              <a:gd name="connsiteY2" fmla="*/ 5103169 h 510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06337" h="5103169">
                <a:moveTo>
                  <a:pt x="0" y="5103169"/>
                </a:moveTo>
                <a:lnTo>
                  <a:pt x="5103168" y="0"/>
                </a:lnTo>
                <a:lnTo>
                  <a:pt x="10206337" y="5103169"/>
                </a:lnTo>
                <a:close/>
              </a:path>
            </a:pathLst>
          </a:custGeom>
          <a:blipFill dpi="0" rotWithShape="0">
            <a:blip r:embed="rId4"/>
            <a:srcRect/>
            <a:stretch>
              <a:fillRect l="-20710" t="-20797" r="-20710" b="-20624"/>
            </a:stretch>
          </a:blip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 rot="18900000" flipH="1">
            <a:off x="2753472" y="-1967134"/>
            <a:ext cx="3853025" cy="385302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任意多边形 3"/>
          <p:cNvSpPr/>
          <p:nvPr/>
        </p:nvSpPr>
        <p:spPr>
          <a:xfrm rot="2700000" flipH="1" flipV="1">
            <a:off x="1046322" y="5395963"/>
            <a:ext cx="3653200" cy="367349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1910255"/>
              <a:gd name="connsiteY0-2" fmla="*/ 1992823 h 2014742"/>
              <a:gd name="connsiteX1-3" fmla="*/ 1910255 w 1910255"/>
              <a:gd name="connsiteY1-4" fmla="*/ 0 h 2014742"/>
              <a:gd name="connsiteX2-5" fmla="*/ 1910255 w 1910255"/>
              <a:gd name="connsiteY2-6" fmla="*/ 2014742 h 2014742"/>
              <a:gd name="connsiteX3" fmla="*/ 0 w 1910255"/>
              <a:gd name="connsiteY3" fmla="*/ 1992823 h 20147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" y="connsiteY3"/>
              </a:cxn>
            </a:cxnLst>
            <a:rect l="l" t="t" r="r" b="b"/>
            <a:pathLst>
              <a:path w="1910255" h="2014742">
                <a:moveTo>
                  <a:pt x="0" y="1992823"/>
                </a:moveTo>
                <a:lnTo>
                  <a:pt x="1910255" y="0"/>
                </a:lnTo>
                <a:lnTo>
                  <a:pt x="1910255" y="2014742"/>
                </a:lnTo>
                <a:cubicBezTo>
                  <a:pt x="1238674" y="2014742"/>
                  <a:pt x="671581" y="1992823"/>
                  <a:pt x="0" y="19928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185308" y="4537605"/>
            <a:ext cx="3791627" cy="3822674"/>
            <a:chOff x="7243032" y="3226918"/>
            <a:chExt cx="2696416" cy="2718495"/>
          </a:xfrm>
        </p:grpSpPr>
        <p:sp>
          <p:nvSpPr>
            <p:cNvPr id="6" name="任意多边形 5"/>
            <p:cNvSpPr/>
            <p:nvPr/>
          </p:nvSpPr>
          <p:spPr>
            <a:xfrm rot="13500000" flipV="1">
              <a:off x="8331349" y="3241829"/>
              <a:ext cx="1623010" cy="1593188"/>
            </a:xfrm>
            <a:custGeom>
              <a:avLst/>
              <a:gdLst>
                <a:gd name="connsiteX0" fmla="*/ 0 w 2014743"/>
                <a:gd name="connsiteY0" fmla="*/ 2014742 h 2014742"/>
                <a:gd name="connsiteX1" fmla="*/ 2014743 w 2014743"/>
                <a:gd name="connsiteY1" fmla="*/ 0 h 2014742"/>
                <a:gd name="connsiteX2" fmla="*/ 2014743 w 2014743"/>
                <a:gd name="connsiteY2" fmla="*/ 2014742 h 2014742"/>
                <a:gd name="connsiteX0-1" fmla="*/ 0 w 2014743"/>
                <a:gd name="connsiteY0-2" fmla="*/ 1994048 h 1994048"/>
                <a:gd name="connsiteX1-3" fmla="*/ 1993341 w 2014743"/>
                <a:gd name="connsiteY1-4" fmla="*/ 0 h 1994048"/>
                <a:gd name="connsiteX2-5" fmla="*/ 2014743 w 2014743"/>
                <a:gd name="connsiteY2-6" fmla="*/ 1994048 h 1994048"/>
                <a:gd name="connsiteX3" fmla="*/ 0 w 2014743"/>
                <a:gd name="connsiteY3" fmla="*/ 1994048 h 1994048"/>
                <a:gd name="connsiteX0-7" fmla="*/ 0 w 2068247"/>
                <a:gd name="connsiteY0-8" fmla="*/ 2004394 h 2004394"/>
                <a:gd name="connsiteX1-9" fmla="*/ 2046845 w 2068247"/>
                <a:gd name="connsiteY1-10" fmla="*/ 0 h 2004394"/>
                <a:gd name="connsiteX2-11" fmla="*/ 2068247 w 2068247"/>
                <a:gd name="connsiteY2-12" fmla="*/ 1994048 h 2004394"/>
                <a:gd name="connsiteX3-13" fmla="*/ 0 w 2068247"/>
                <a:gd name="connsiteY3-14" fmla="*/ 2004394 h 2004394"/>
                <a:gd name="connsiteX0-15" fmla="*/ 0 w 2068247"/>
                <a:gd name="connsiteY0-16" fmla="*/ 1952663 h 1952663"/>
                <a:gd name="connsiteX1-17" fmla="*/ 2036144 w 2068247"/>
                <a:gd name="connsiteY1-18" fmla="*/ 0 h 1952663"/>
                <a:gd name="connsiteX2-19" fmla="*/ 2068247 w 2068247"/>
                <a:gd name="connsiteY2-20" fmla="*/ 1942317 h 1952663"/>
                <a:gd name="connsiteX3-21" fmla="*/ 0 w 2068247"/>
                <a:gd name="connsiteY3-22" fmla="*/ 1952663 h 1952663"/>
                <a:gd name="connsiteX0-23" fmla="*/ 0 w 2068247"/>
                <a:gd name="connsiteY0-24" fmla="*/ 1952663 h 1952663"/>
                <a:gd name="connsiteX1-25" fmla="*/ 2036145 w 2068247"/>
                <a:gd name="connsiteY1-26" fmla="*/ 0 h 1952663"/>
                <a:gd name="connsiteX2-27" fmla="*/ 2068247 w 2068247"/>
                <a:gd name="connsiteY2-28" fmla="*/ 1942317 h 1952663"/>
                <a:gd name="connsiteX3-29" fmla="*/ 0 w 2068247"/>
                <a:gd name="connsiteY3-30" fmla="*/ 1952663 h 1952663"/>
                <a:gd name="connsiteX0-31" fmla="*/ 0 w 2068247"/>
                <a:gd name="connsiteY0-32" fmla="*/ 1963008 h 1963008"/>
                <a:gd name="connsiteX1-33" fmla="*/ 2025445 w 2068247"/>
                <a:gd name="connsiteY1-34" fmla="*/ 0 h 1963008"/>
                <a:gd name="connsiteX2-35" fmla="*/ 2068247 w 2068247"/>
                <a:gd name="connsiteY2-36" fmla="*/ 1952662 h 1963008"/>
                <a:gd name="connsiteX3-37" fmla="*/ 0 w 2068247"/>
                <a:gd name="connsiteY3-38" fmla="*/ 1963008 h 19630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2068247" h="1963008">
                  <a:moveTo>
                    <a:pt x="0" y="1963008"/>
                  </a:moveTo>
                  <a:lnTo>
                    <a:pt x="2025445" y="0"/>
                  </a:lnTo>
                  <a:lnTo>
                    <a:pt x="2068247" y="1952662"/>
                  </a:lnTo>
                  <a:lnTo>
                    <a:pt x="0" y="196300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139700" dist="635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700000" flipH="1" flipV="1">
              <a:off x="7223171" y="4364189"/>
              <a:ext cx="1601085" cy="1561363"/>
            </a:xfrm>
            <a:custGeom>
              <a:avLst/>
              <a:gdLst>
                <a:gd name="connsiteX0" fmla="*/ 0 w 2014743"/>
                <a:gd name="connsiteY0" fmla="*/ 2014742 h 2014742"/>
                <a:gd name="connsiteX1" fmla="*/ 2014743 w 2014743"/>
                <a:gd name="connsiteY1" fmla="*/ 0 h 2014742"/>
                <a:gd name="connsiteX2" fmla="*/ 2014743 w 2014743"/>
                <a:gd name="connsiteY2" fmla="*/ 2014742 h 2014742"/>
                <a:gd name="connsiteX0-1" fmla="*/ 0 w 2014743"/>
                <a:gd name="connsiteY0-2" fmla="*/ 1801583 h 1801583"/>
                <a:gd name="connsiteX1-3" fmla="*/ 1993610 w 2014743"/>
                <a:gd name="connsiteY1-4" fmla="*/ 0 h 1801583"/>
                <a:gd name="connsiteX2-5" fmla="*/ 2014743 w 2014743"/>
                <a:gd name="connsiteY2-6" fmla="*/ 1801583 h 1801583"/>
                <a:gd name="connsiteX3" fmla="*/ 0 w 2014743"/>
                <a:gd name="connsiteY3" fmla="*/ 1801583 h 1801583"/>
                <a:gd name="connsiteX0-7" fmla="*/ 0 w 2014743"/>
                <a:gd name="connsiteY0-8" fmla="*/ 1801582 h 1801582"/>
                <a:gd name="connsiteX1-9" fmla="*/ 1972475 w 2014743"/>
                <a:gd name="connsiteY1-10" fmla="*/ 0 h 1801582"/>
                <a:gd name="connsiteX2-11" fmla="*/ 2014743 w 2014743"/>
                <a:gd name="connsiteY2-12" fmla="*/ 1801582 h 1801582"/>
                <a:gd name="connsiteX3-13" fmla="*/ 0 w 2014743"/>
                <a:gd name="connsiteY3-14" fmla="*/ 1801582 h 18015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2014743" h="1801582">
                  <a:moveTo>
                    <a:pt x="0" y="1801582"/>
                  </a:moveTo>
                  <a:lnTo>
                    <a:pt x="1972475" y="0"/>
                  </a:lnTo>
                  <a:lnTo>
                    <a:pt x="2014743" y="1801582"/>
                  </a:lnTo>
                  <a:lnTo>
                    <a:pt x="0" y="18015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39700" dist="635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85875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任意多边形 6"/>
          <p:cNvSpPr/>
          <p:nvPr/>
        </p:nvSpPr>
        <p:spPr>
          <a:xfrm flipH="1">
            <a:off x="3018536" y="2203"/>
            <a:ext cx="9831754" cy="7232650"/>
          </a:xfrm>
          <a:custGeom>
            <a:avLst/>
            <a:gdLst>
              <a:gd name="connsiteX0" fmla="*/ 0 w 9322470"/>
              <a:gd name="connsiteY0" fmla="*/ 0 h 6858000"/>
              <a:gd name="connsiteX1" fmla="*/ 5031074 w 9322470"/>
              <a:gd name="connsiteY1" fmla="*/ 0 h 6858000"/>
              <a:gd name="connsiteX2" fmla="*/ 7614444 w 9322470"/>
              <a:gd name="connsiteY2" fmla="*/ 2583371 h 6858000"/>
              <a:gd name="connsiteX3" fmla="*/ 7614997 w 9322470"/>
              <a:gd name="connsiteY3" fmla="*/ 2582818 h 6858000"/>
              <a:gd name="connsiteX4" fmla="*/ 9322470 w 9322470"/>
              <a:gd name="connsiteY4" fmla="*/ 4290292 h 6858000"/>
              <a:gd name="connsiteX5" fmla="*/ 6754762 w 9322470"/>
              <a:gd name="connsiteY5" fmla="*/ 6858000 h 6858000"/>
              <a:gd name="connsiteX6" fmla="*/ 3282945 w 9322470"/>
              <a:gd name="connsiteY6" fmla="*/ 6858000 h 6858000"/>
              <a:gd name="connsiteX7" fmla="*/ 1846099 w 9322470"/>
              <a:gd name="connsiteY7" fmla="*/ 5421154 h 6858000"/>
              <a:gd name="connsiteX8" fmla="*/ 409253 w 9322470"/>
              <a:gd name="connsiteY8" fmla="*/ 6858000 h 6858000"/>
              <a:gd name="connsiteX9" fmla="*/ 407520 w 9322470"/>
              <a:gd name="connsiteY9" fmla="*/ 6858000 h 6858000"/>
              <a:gd name="connsiteX10" fmla="*/ 1844368 w 9322470"/>
              <a:gd name="connsiteY10" fmla="*/ 5421152 h 6858000"/>
              <a:gd name="connsiteX11" fmla="*/ 0 w 9322470"/>
              <a:gd name="connsiteY11" fmla="*/ 3576785 h 6858000"/>
              <a:gd name="connsiteX0-1" fmla="*/ 0 w 9322470"/>
              <a:gd name="connsiteY0-2" fmla="*/ 0 h 6858000"/>
              <a:gd name="connsiteX1-3" fmla="*/ 5031074 w 9322470"/>
              <a:gd name="connsiteY1-4" fmla="*/ 0 h 6858000"/>
              <a:gd name="connsiteX2-5" fmla="*/ 7614444 w 9322470"/>
              <a:gd name="connsiteY2-6" fmla="*/ 2583371 h 6858000"/>
              <a:gd name="connsiteX3-7" fmla="*/ 7614997 w 9322470"/>
              <a:gd name="connsiteY3-8" fmla="*/ 2582818 h 6858000"/>
              <a:gd name="connsiteX4-9" fmla="*/ 9322470 w 9322470"/>
              <a:gd name="connsiteY4-10" fmla="*/ 4290292 h 6858000"/>
              <a:gd name="connsiteX5-11" fmla="*/ 6754762 w 9322470"/>
              <a:gd name="connsiteY5-12" fmla="*/ 6858000 h 6858000"/>
              <a:gd name="connsiteX6-13" fmla="*/ 3282945 w 9322470"/>
              <a:gd name="connsiteY6-14" fmla="*/ 6858000 h 6858000"/>
              <a:gd name="connsiteX7-15" fmla="*/ 1846099 w 9322470"/>
              <a:gd name="connsiteY7-16" fmla="*/ 5421154 h 6858000"/>
              <a:gd name="connsiteX8-17" fmla="*/ 409253 w 9322470"/>
              <a:gd name="connsiteY8-18" fmla="*/ 6858000 h 6858000"/>
              <a:gd name="connsiteX9-19" fmla="*/ 1844368 w 9322470"/>
              <a:gd name="connsiteY9-20" fmla="*/ 5421152 h 6858000"/>
              <a:gd name="connsiteX10-21" fmla="*/ 0 w 9322470"/>
              <a:gd name="connsiteY10-22" fmla="*/ 3576785 h 6858000"/>
              <a:gd name="connsiteX11-23" fmla="*/ 0 w 9322470"/>
              <a:gd name="connsiteY11-24" fmla="*/ 0 h 6858000"/>
              <a:gd name="connsiteX0-25" fmla="*/ 0 w 9322470"/>
              <a:gd name="connsiteY0-26" fmla="*/ 0 h 6858000"/>
              <a:gd name="connsiteX1-27" fmla="*/ 5031074 w 9322470"/>
              <a:gd name="connsiteY1-28" fmla="*/ 0 h 6858000"/>
              <a:gd name="connsiteX2-29" fmla="*/ 7614444 w 9322470"/>
              <a:gd name="connsiteY2-30" fmla="*/ 2583371 h 6858000"/>
              <a:gd name="connsiteX3-31" fmla="*/ 7614997 w 9322470"/>
              <a:gd name="connsiteY3-32" fmla="*/ 2582818 h 6858000"/>
              <a:gd name="connsiteX4-33" fmla="*/ 9322470 w 9322470"/>
              <a:gd name="connsiteY4-34" fmla="*/ 4290292 h 6858000"/>
              <a:gd name="connsiteX5-35" fmla="*/ 6754762 w 9322470"/>
              <a:gd name="connsiteY5-36" fmla="*/ 6858000 h 6858000"/>
              <a:gd name="connsiteX6-37" fmla="*/ 3282945 w 9322470"/>
              <a:gd name="connsiteY6-38" fmla="*/ 6858000 h 6858000"/>
              <a:gd name="connsiteX7-39" fmla="*/ 1846099 w 9322470"/>
              <a:gd name="connsiteY7-40" fmla="*/ 5421154 h 6858000"/>
              <a:gd name="connsiteX8-41" fmla="*/ 1844368 w 9322470"/>
              <a:gd name="connsiteY8-42" fmla="*/ 5421152 h 6858000"/>
              <a:gd name="connsiteX9-43" fmla="*/ 0 w 9322470"/>
              <a:gd name="connsiteY9-44" fmla="*/ 3576785 h 6858000"/>
              <a:gd name="connsiteX10-45" fmla="*/ 0 w 9322470"/>
              <a:gd name="connsiteY10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9322470" h="6858000">
                <a:moveTo>
                  <a:pt x="0" y="0"/>
                </a:moveTo>
                <a:lnTo>
                  <a:pt x="5031074" y="0"/>
                </a:lnTo>
                <a:lnTo>
                  <a:pt x="7614444" y="2583371"/>
                </a:lnTo>
                <a:lnTo>
                  <a:pt x="7614997" y="2582818"/>
                </a:lnTo>
                <a:lnTo>
                  <a:pt x="9322470" y="4290292"/>
                </a:lnTo>
                <a:lnTo>
                  <a:pt x="6754762" y="6858000"/>
                </a:lnTo>
                <a:lnTo>
                  <a:pt x="3282945" y="6858000"/>
                </a:lnTo>
                <a:lnTo>
                  <a:pt x="1846099" y="5421154"/>
                </a:lnTo>
                <a:lnTo>
                  <a:pt x="1844368" y="5421152"/>
                </a:lnTo>
                <a:lnTo>
                  <a:pt x="0" y="357678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79400" dist="38100" dir="2700000" algn="t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PA_文本框 140"/>
          <p:cNvSpPr txBox="1"/>
          <p:nvPr>
            <p:custDataLst>
              <p:tags r:id="rId1"/>
            </p:custDataLst>
          </p:nvPr>
        </p:nvSpPr>
        <p:spPr>
          <a:xfrm>
            <a:off x="3189015" y="3018739"/>
            <a:ext cx="827155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                </a:t>
            </a: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Synthesis </a:t>
            </a:r>
            <a:r>
              <a:rPr lang="en-US" altLang="zh-CN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of </a:t>
            </a: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Watermelon Seed Husk Based</a:t>
            </a:r>
            <a:b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</a:b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         Activated </a:t>
            </a:r>
            <a:r>
              <a:rPr lang="en-US" altLang="zh-CN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C</a:t>
            </a: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arbon Ablated </a:t>
            </a:r>
            <a:r>
              <a:rPr lang="en-US" altLang="zh-CN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by </a:t>
            </a: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Laser for</a:t>
            </a:r>
            <a:b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</a:b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     Supercapacitor </a:t>
            </a:r>
            <a:r>
              <a:rPr lang="en-US" altLang="zh-CN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Electrode Material and </a:t>
            </a: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/>
            </a:r>
            <a:b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</a:br>
            <a:r>
              <a:rPr lang="en-US" altLang="zh-CN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Adsorption of Methylene Blue Dye</a:t>
            </a:r>
            <a:endParaRPr lang="zh-CN" altLang="en-US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521588" y="1703250"/>
            <a:ext cx="98367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Graduation Project Defense</a:t>
            </a:r>
            <a:endParaRPr lang="en-US" sz="6500" b="1" dirty="0">
              <a:solidFill>
                <a:schemeClr val="tx1">
                  <a:lumMod val="75000"/>
                  <a:lumOff val="25000"/>
                </a:schemeClr>
              </a:solidFill>
              <a:latin typeface="Gloucester MT Extra Condensed" panose="02030808020601010101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文本框 29"/>
          <p:cNvSpPr txBox="1"/>
          <p:nvPr/>
        </p:nvSpPr>
        <p:spPr>
          <a:xfrm>
            <a:off x="2252911" y="5488533"/>
            <a:ext cx="90095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Supervisors:</a:t>
            </a:r>
            <a:b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Amer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El-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Hamouz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Iyad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Saad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Al-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Deen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Gloucester MT Extra Condensed" panose="02030808020601010101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Picture 2" descr="An-Najah National University : History and Traditions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451" y="206514"/>
            <a:ext cx="1481935" cy="14819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29"/>
          <p:cNvSpPr txBox="1"/>
          <p:nvPr/>
        </p:nvSpPr>
        <p:spPr>
          <a:xfrm>
            <a:off x="4294017" y="5488533"/>
            <a:ext cx="9840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Prepared by:</a:t>
            </a:r>
            <a:b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Anas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Draidi</a:t>
            </a:r>
            <a:endParaRPr lang="en-US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Gloucester MT Extra Condensed" panose="02030808020601010101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Kareema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Dababat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Manal </a:t>
            </a:r>
            <a:r>
              <a:rPr lang="en-US" altLang="zh-CN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Tuffaha</a:t>
            </a:r>
            <a:endParaRPr lang="en-US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Gloucester MT Extra Condensed" panose="02030808020601010101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Gloucester MT Extra Condensed" panose="02030808020601010101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6" t="214" r="1134" b="23340"/>
          <a:stretch/>
        </p:blipFill>
        <p:spPr>
          <a:xfrm rot="10800000" flipH="1">
            <a:off x="147631" y="-56084"/>
            <a:ext cx="7335773" cy="7294723"/>
          </a:xfrm>
          <a:prstGeom prst="rtTriangle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847" r="13267" b="6036"/>
          <a:stretch/>
        </p:blipFill>
        <p:spPr>
          <a:xfrm>
            <a:off x="9710846" y="5660882"/>
            <a:ext cx="3147904" cy="1616796"/>
          </a:xfrm>
          <a:prstGeom prst="triangle">
            <a:avLst>
              <a:gd name="adj" fmla="val 49190"/>
            </a:avLst>
          </a:prstGeom>
        </p:spPr>
      </p:pic>
    </p:spTree>
    <p:extLst>
      <p:ext uri="{BB962C8B-B14F-4D97-AF65-F5344CB8AC3E}">
        <p14:creationId xmlns:p14="http://schemas.microsoft.com/office/powerpoint/2010/main" val="3018193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8900000">
            <a:off x="-1041410" y="599417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 rot="18900000">
            <a:off x="-1041410" y="4462950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442697" y="1860446"/>
            <a:ext cx="3389889" cy="3451278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rot="2700000" flipH="1">
            <a:off x="11159570" y="2099803"/>
            <a:ext cx="2936387" cy="298956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0" y="159941"/>
            <a:ext cx="128669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285875"/>
            <a:r>
              <a:rPr lang="en-US" altLang="zh-CN" sz="5400" dirty="0" smtClean="0">
                <a:solidFill>
                  <a:prstClr val="black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Laser Ablation</a:t>
            </a:r>
            <a:r>
              <a:rPr lang="zh-CN" altLang="en-US" sz="5400" dirty="0">
                <a:solidFill>
                  <a:prstClr val="black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
</a:t>
            </a:r>
            <a:endParaRPr lang="en-US" altLang="zh-CN" sz="5400" dirty="0">
              <a:solidFill>
                <a:prstClr val="black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-267369" y="3032087"/>
            <a:ext cx="26791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85875"/>
            <a:r>
              <a:rPr lang="en-US" altLang="zh-CN" sz="7200" dirty="0" smtClean="0">
                <a:solidFill>
                  <a:prstClr val="white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LAC</a:t>
            </a:r>
            <a:endParaRPr lang="zh-CN" altLang="en-US" sz="7030" dirty="0">
              <a:solidFill>
                <a:prstClr val="white"/>
              </a:solidFill>
              <a:latin typeface="Gloucester MT Extra Condensed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690" y="1949971"/>
            <a:ext cx="8682253" cy="533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09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955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3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"/>
          <p:cNvSpPr/>
          <p:nvPr/>
        </p:nvSpPr>
        <p:spPr>
          <a:xfrm rot="18876524" flipV="1">
            <a:off x="10423563" y="4759702"/>
            <a:ext cx="5427712" cy="560147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2671055">
            <a:off x="-2919975" y="-2711585"/>
            <a:ext cx="5181970" cy="5235369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capacitor (4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4244" y="5286640"/>
            <a:ext cx="1595851" cy="17860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531" y="1835944"/>
            <a:ext cx="10199688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41"/>
          <p:cNvSpPr txBox="1"/>
          <p:nvPr/>
        </p:nvSpPr>
        <p:spPr>
          <a:xfrm>
            <a:off x="-51345" y="231949"/>
            <a:ext cx="1837401" cy="1296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7200" dirty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Bodoni MT Poster Compressed" panose="02070706080601050204" charset="0"/>
                <a:sym typeface="+mn-lt"/>
              </a:rPr>
              <a:t>SC</a:t>
            </a:r>
          </a:p>
        </p:txBody>
      </p:sp>
      <p:sp>
        <p:nvSpPr>
          <p:cNvPr id="7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10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42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3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8900000">
            <a:off x="-1303126" y="539773"/>
            <a:ext cx="2606251" cy="260625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8" b="27441"/>
          <a:stretch/>
        </p:blipFill>
        <p:spPr>
          <a:xfrm>
            <a:off x="6646199" y="5266928"/>
            <a:ext cx="1815781" cy="1872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t="21445" r="3541" b="28589"/>
          <a:stretch/>
        </p:blipFill>
        <p:spPr>
          <a:xfrm>
            <a:off x="8218088" y="1323314"/>
            <a:ext cx="3695726" cy="2131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98" b="25376"/>
          <a:stretch/>
        </p:blipFill>
        <p:spPr>
          <a:xfrm>
            <a:off x="587958" y="4071803"/>
            <a:ext cx="3695726" cy="2148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1" t="9426" r="14974" b="11997"/>
          <a:stretch/>
        </p:blipFill>
        <p:spPr>
          <a:xfrm rot="5400000">
            <a:off x="3925416" y="-705526"/>
            <a:ext cx="2148685" cy="3702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8" name="Google Shape;8555;p55"/>
          <p:cNvGrpSpPr/>
          <p:nvPr/>
        </p:nvGrpSpPr>
        <p:grpSpPr>
          <a:xfrm flipH="1">
            <a:off x="2324918" y="2220159"/>
            <a:ext cx="7997769" cy="3046769"/>
            <a:chOff x="7081551" y="3907920"/>
            <a:chExt cx="1152462" cy="475705"/>
          </a:xfrm>
        </p:grpSpPr>
        <p:cxnSp>
          <p:nvCxnSpPr>
            <p:cNvPr id="19" name="Google Shape;8556;p55"/>
            <p:cNvCxnSpPr/>
            <p:nvPr/>
          </p:nvCxnSpPr>
          <p:spPr>
            <a:xfrm rot="10800000">
              <a:off x="7118546" y="4100689"/>
              <a:ext cx="0" cy="185100"/>
            </a:xfrm>
            <a:prstGeom prst="straightConnector1">
              <a:avLst/>
            </a:prstGeom>
            <a:noFill/>
            <a:ln w="762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8557;p55"/>
            <p:cNvCxnSpPr/>
            <p:nvPr/>
          </p:nvCxnSpPr>
          <p:spPr>
            <a:xfrm>
              <a:off x="7480500" y="4197025"/>
              <a:ext cx="0" cy="186600"/>
            </a:xfrm>
            <a:prstGeom prst="straightConnector1">
              <a:avLst/>
            </a:prstGeom>
            <a:noFill/>
            <a:ln w="762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8558;p55"/>
            <p:cNvCxnSpPr/>
            <p:nvPr/>
          </p:nvCxnSpPr>
          <p:spPr>
            <a:xfrm rot="10800000">
              <a:off x="7848574" y="3907920"/>
              <a:ext cx="0" cy="185100"/>
            </a:xfrm>
            <a:prstGeom prst="straightConnector1">
              <a:avLst/>
            </a:prstGeom>
            <a:noFill/>
            <a:ln w="762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8559;p55"/>
            <p:cNvCxnSpPr/>
            <p:nvPr/>
          </p:nvCxnSpPr>
          <p:spPr>
            <a:xfrm>
              <a:off x="8218032" y="3997243"/>
              <a:ext cx="0" cy="197100"/>
            </a:xfrm>
            <a:prstGeom prst="straightConnector1">
              <a:avLst/>
            </a:prstGeom>
            <a:noFill/>
            <a:ln w="762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8560;p55"/>
            <p:cNvCxnSpPr/>
            <p:nvPr/>
          </p:nvCxnSpPr>
          <p:spPr>
            <a:xfrm flipH="1">
              <a:off x="7081551" y="3990878"/>
              <a:ext cx="1152462" cy="313392"/>
            </a:xfrm>
            <a:prstGeom prst="straightConnector1">
              <a:avLst/>
            </a:prstGeom>
            <a:noFill/>
            <a:ln w="762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" name="任意多边形 1"/>
          <p:cNvSpPr/>
          <p:nvPr/>
        </p:nvSpPr>
        <p:spPr>
          <a:xfrm rot="2700000" flipH="1">
            <a:off x="11555624" y="4075886"/>
            <a:ext cx="2606251" cy="260625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3021" y="663997"/>
            <a:ext cx="500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CC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809214" y="662985"/>
            <a:ext cx="51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AC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951680" y="663996"/>
            <a:ext cx="65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LAC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0694" y="6221499"/>
            <a:ext cx="500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CC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79084" y="6220487"/>
            <a:ext cx="51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AC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05039" y="6221499"/>
            <a:ext cx="65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LAC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5803" y="955372"/>
            <a:ext cx="14490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</a:rPr>
              <a:t>Methylene </a:t>
            </a:r>
          </a:p>
          <a:p>
            <a:r>
              <a:rPr lang="en-US" sz="3200" dirty="0">
                <a:solidFill>
                  <a:srgbClr val="3F3F3F"/>
                </a:solidFill>
                <a:latin typeface="Gloucester MT Extra Condensed" pitchFamily="18" charset="0"/>
              </a:rPr>
              <a:t>B</a:t>
            </a:r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</a:rPr>
              <a:t>lue </a:t>
            </a:r>
            <a:endParaRPr lang="en-US" sz="3200" dirty="0" smtClean="0">
              <a:solidFill>
                <a:srgbClr val="3F3F3F"/>
              </a:solidFill>
              <a:latin typeface="Gloucester MT Extra Condensed" pitchFamily="18" charset="0"/>
            </a:endParaRPr>
          </a:p>
          <a:p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</a:rPr>
              <a:t>Adsorption</a:t>
            </a:r>
            <a:endParaRPr lang="en-US" sz="3200" dirty="0">
              <a:solidFill>
                <a:srgbClr val="3F3F3F"/>
              </a:solidFill>
              <a:latin typeface="Gloucester MT Extra Condensed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837046">
            <a:off x="1575833" y="2151170"/>
            <a:ext cx="3448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Adsorbents were inserted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837046">
            <a:off x="2429190" y="3705964"/>
            <a:ext cx="5229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Samples were put in the shaker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837046">
            <a:off x="4939467" y="3157935"/>
            <a:ext cx="5229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Withdrawn every 10 minutes and filtered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837046">
            <a:off x="7707401" y="4784737"/>
            <a:ext cx="3448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Color fading was observed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87958" y="4048373"/>
            <a:ext cx="1880978" cy="2343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87958" y="4036973"/>
            <a:ext cx="0" cy="109152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006206" y="1168053"/>
            <a:ext cx="1927225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0015711" y="2408124"/>
            <a:ext cx="1927225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9" name="Straight Connector 58"/>
          <p:cNvCxnSpPr/>
          <p:nvPr/>
        </p:nvCxnSpPr>
        <p:spPr>
          <a:xfrm flipH="1">
            <a:off x="6636539" y="5232657"/>
            <a:ext cx="944074" cy="292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6646199" y="5200501"/>
            <a:ext cx="0" cy="109152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1377254" y="4594181"/>
            <a:ext cx="14814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</a:rPr>
              <a:t>Batch </a:t>
            </a:r>
          </a:p>
          <a:p>
            <a:pPr algn="r"/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</a:rPr>
              <a:t>Experiment</a:t>
            </a:r>
            <a:endParaRPr lang="en-US" sz="3200" dirty="0">
              <a:solidFill>
                <a:srgbClr val="3F3F3F"/>
              </a:solidFill>
              <a:latin typeface="Gloucester MT Extra Condensed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 rot="816171">
            <a:off x="4678445" y="3077989"/>
            <a:ext cx="535309" cy="555180"/>
          </a:xfrm>
          <a:prstGeom prst="chevron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 rot="816171">
            <a:off x="7286433" y="3743496"/>
            <a:ext cx="535309" cy="555180"/>
          </a:xfrm>
          <a:prstGeom prst="chevron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Chevron 36"/>
          <p:cNvSpPr/>
          <p:nvPr/>
        </p:nvSpPr>
        <p:spPr>
          <a:xfrm rot="16200000">
            <a:off x="9798296" y="4481086"/>
            <a:ext cx="535309" cy="555180"/>
          </a:xfrm>
          <a:prstGeom prst="chevron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hevron 37"/>
          <p:cNvSpPr/>
          <p:nvPr/>
        </p:nvSpPr>
        <p:spPr>
          <a:xfrm rot="816171">
            <a:off x="2094666" y="2473891"/>
            <a:ext cx="535309" cy="555180"/>
          </a:xfrm>
          <a:prstGeom prst="chevron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11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700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8900000">
            <a:off x="-1041410" y="599417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 rot="18900000">
            <a:off x="-1041410" y="4462950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442697" y="1860446"/>
            <a:ext cx="3389889" cy="3451278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rot="2700000" flipH="1">
            <a:off x="11159570" y="2099803"/>
            <a:ext cx="2936387" cy="298956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oogle Shape;8561;p55"/>
          <p:cNvGrpSpPr/>
          <p:nvPr/>
        </p:nvGrpSpPr>
        <p:grpSpPr>
          <a:xfrm>
            <a:off x="2623388" y="174194"/>
            <a:ext cx="7921323" cy="6840777"/>
            <a:chOff x="2389399" y="2595741"/>
            <a:chExt cx="812796" cy="1093111"/>
          </a:xfrm>
          <a:solidFill>
            <a:srgbClr val="C00000"/>
          </a:solidFill>
        </p:grpSpPr>
        <p:grpSp>
          <p:nvGrpSpPr>
            <p:cNvPr id="18" name="Google Shape;8562;p55"/>
            <p:cNvGrpSpPr/>
            <p:nvPr/>
          </p:nvGrpSpPr>
          <p:grpSpPr>
            <a:xfrm>
              <a:off x="2492145" y="2881565"/>
              <a:ext cx="607299" cy="229751"/>
              <a:chOff x="2492145" y="2881565"/>
              <a:chExt cx="607299" cy="229751"/>
            </a:xfrm>
            <a:grpFill/>
          </p:grpSpPr>
          <p:sp>
            <p:nvSpPr>
              <p:cNvPr id="80" name="Google Shape;8563;p55"/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C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400" dirty="0" smtClean="0">
                    <a:solidFill>
                      <a:schemeClr val="bg1"/>
                    </a:solidFill>
                    <a:latin typeface="Gloucester MT Extra Condensed" pitchFamily="18" charset="0"/>
                  </a:rPr>
                  <a:t>Results and Discussion</a:t>
                </a:r>
                <a:endParaRPr sz="5400" dirty="0">
                  <a:solidFill>
                    <a:schemeClr val="bg1"/>
                  </a:solidFill>
                  <a:latin typeface="Gloucester MT Extra Condensed" pitchFamily="18" charset="0"/>
                </a:endParaRPr>
              </a:p>
            </p:txBody>
          </p:sp>
          <p:sp>
            <p:nvSpPr>
              <p:cNvPr id="81" name="Google Shape;8564;p55"/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grpFill/>
              <a:ln>
                <a:solidFill>
                  <a:srgbClr val="C0000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400">
                  <a:solidFill>
                    <a:schemeClr val="bg1"/>
                  </a:solidFill>
                  <a:latin typeface="Gloucester MT Extra Condensed" pitchFamily="18" charset="0"/>
                </a:endParaRPr>
              </a:p>
            </p:txBody>
          </p:sp>
          <p:sp>
            <p:nvSpPr>
              <p:cNvPr id="82" name="Google Shape;8565;p55"/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grpFill/>
              <a:ln>
                <a:solidFill>
                  <a:srgbClr val="C0000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400">
                  <a:solidFill>
                    <a:schemeClr val="bg1"/>
                  </a:solidFill>
                  <a:latin typeface="Gloucester MT Extra Condensed" pitchFamily="18" charset="0"/>
                </a:endParaRPr>
              </a:p>
            </p:txBody>
          </p:sp>
        </p:grpSp>
        <p:grpSp>
          <p:nvGrpSpPr>
            <p:cNvPr id="19" name="Google Shape;8566;p55"/>
            <p:cNvGrpSpPr/>
            <p:nvPr/>
          </p:nvGrpSpPr>
          <p:grpSpPr>
            <a:xfrm>
              <a:off x="2389399" y="2595741"/>
              <a:ext cx="812796" cy="296824"/>
              <a:chOff x="2389399" y="2595741"/>
              <a:chExt cx="812796" cy="296824"/>
            </a:xfrm>
            <a:grpFill/>
          </p:grpSpPr>
          <p:grpSp>
            <p:nvGrpSpPr>
              <p:cNvPr id="56" name="Google Shape;8567;p55"/>
              <p:cNvGrpSpPr/>
              <p:nvPr/>
            </p:nvGrpSpPr>
            <p:grpSpPr>
              <a:xfrm>
                <a:off x="2389399" y="2595741"/>
                <a:ext cx="363638" cy="296824"/>
                <a:chOff x="2389399" y="2595741"/>
                <a:chExt cx="363638" cy="296824"/>
              </a:xfrm>
              <a:grpFill/>
            </p:grpSpPr>
            <p:grpSp>
              <p:nvGrpSpPr>
                <p:cNvPr id="73" name="Google Shape;8568;p55"/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  <a:grpFill/>
              </p:grpSpPr>
              <p:sp>
                <p:nvSpPr>
                  <p:cNvPr id="77" name="Google Shape;8569;p55"/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78" name="Google Shape;8570;p55"/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79" name="Google Shape;8571;p55"/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</p:grpSp>
            <p:sp>
              <p:nvSpPr>
                <p:cNvPr id="75" name="Google Shape;8573;p55"/>
                <p:cNvSpPr/>
                <p:nvPr/>
              </p:nvSpPr>
              <p:spPr>
                <a:xfrm>
                  <a:off x="2389399" y="2595741"/>
                  <a:ext cx="224343" cy="182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9" h="39990" extrusionOk="0">
                      <a:moveTo>
                        <a:pt x="7997" y="1"/>
                      </a:moveTo>
                      <a:cubicBezTo>
                        <a:pt x="3580" y="1"/>
                        <a:pt x="0" y="3580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9"/>
                        <a:pt x="7997" y="39989"/>
                      </a:cubicBezTo>
                      <a:lnTo>
                        <a:pt x="41282" y="39989"/>
                      </a:lnTo>
                      <a:cubicBezTo>
                        <a:pt x="45697" y="39989"/>
                        <a:pt x="49277" y="36409"/>
                        <a:pt x="49277" y="31993"/>
                      </a:cubicBezTo>
                      <a:lnTo>
                        <a:pt x="49277" y="7995"/>
                      </a:lnTo>
                      <a:cubicBezTo>
                        <a:pt x="49278" y="3580"/>
                        <a:pt x="45697" y="1"/>
                        <a:pt x="41282" y="1"/>
                      </a:cubicBezTo>
                      <a:close/>
                    </a:path>
                  </a:pathLst>
                </a:custGeom>
                <a:grpFill/>
                <a:ln w="9525" cap="flat" cmpd="sng">
                  <a:solidFill>
                    <a:srgbClr val="C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5400" dirty="0" smtClean="0">
                      <a:solidFill>
                        <a:schemeClr val="bg1"/>
                      </a:solidFill>
                      <a:latin typeface="Gloucester MT Extra Condensed" pitchFamily="18" charset="0"/>
                    </a:rPr>
                    <a:t>MB</a:t>
                  </a:r>
                  <a:endParaRPr sz="5400" dirty="0">
                    <a:solidFill>
                      <a:schemeClr val="bg1"/>
                    </a:solidFill>
                    <a:latin typeface="Gloucester MT Extra Condensed" pitchFamily="18" charset="0"/>
                  </a:endParaRPr>
                </a:p>
              </p:txBody>
            </p:sp>
          </p:grpSp>
          <p:grpSp>
            <p:nvGrpSpPr>
              <p:cNvPr id="58" name="Google Shape;8583;p55"/>
              <p:cNvGrpSpPr/>
              <p:nvPr/>
            </p:nvGrpSpPr>
            <p:grpSpPr>
              <a:xfrm>
                <a:off x="2838475" y="2595741"/>
                <a:ext cx="363720" cy="296824"/>
                <a:chOff x="2838475" y="2595741"/>
                <a:chExt cx="363720" cy="296824"/>
              </a:xfrm>
              <a:grpFill/>
            </p:grpSpPr>
            <p:grpSp>
              <p:nvGrpSpPr>
                <p:cNvPr id="59" name="Google Shape;8584;p55"/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  <a:grpFill/>
              </p:grpSpPr>
              <p:sp>
                <p:nvSpPr>
                  <p:cNvPr id="63" name="Google Shape;8585;p55"/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64" name="Google Shape;8586;p55"/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65" name="Google Shape;8587;p55"/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</p:grpSp>
            <p:sp>
              <p:nvSpPr>
                <p:cNvPr id="61" name="Google Shape;8589;p55"/>
                <p:cNvSpPr/>
                <p:nvPr/>
              </p:nvSpPr>
              <p:spPr>
                <a:xfrm>
                  <a:off x="2977852" y="2595741"/>
                  <a:ext cx="224343" cy="182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9" h="39990" extrusionOk="0">
                      <a:moveTo>
                        <a:pt x="7995" y="1"/>
                      </a:moveTo>
                      <a:cubicBezTo>
                        <a:pt x="3580" y="1"/>
                        <a:pt x="0" y="3580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9"/>
                        <a:pt x="7995" y="39989"/>
                      </a:cubicBezTo>
                      <a:lnTo>
                        <a:pt x="41282" y="39989"/>
                      </a:lnTo>
                      <a:cubicBezTo>
                        <a:pt x="45698" y="39989"/>
                        <a:pt x="49278" y="36409"/>
                        <a:pt x="49278" y="31993"/>
                      </a:cubicBezTo>
                      <a:lnTo>
                        <a:pt x="49278" y="7995"/>
                      </a:lnTo>
                      <a:cubicBezTo>
                        <a:pt x="49278" y="3580"/>
                        <a:pt x="45698" y="1"/>
                        <a:pt x="41282" y="1"/>
                      </a:cubicBezTo>
                      <a:close/>
                    </a:path>
                  </a:pathLst>
                </a:custGeom>
                <a:grpFill/>
                <a:ln w="9525" cap="flat" cmpd="sng">
                  <a:solidFill>
                    <a:srgbClr val="C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5400" dirty="0" smtClean="0">
                      <a:solidFill>
                        <a:schemeClr val="bg1"/>
                      </a:solidFill>
                      <a:latin typeface="Gloucester MT Extra Condensed" pitchFamily="18" charset="0"/>
                    </a:rPr>
                    <a:t>FTIR</a:t>
                  </a:r>
                  <a:endParaRPr sz="5400" dirty="0">
                    <a:solidFill>
                      <a:schemeClr val="bg1"/>
                    </a:solidFill>
                    <a:latin typeface="Gloucester MT Extra Condensed" pitchFamily="18" charset="0"/>
                  </a:endParaRPr>
                </a:p>
              </p:txBody>
            </p:sp>
          </p:grpSp>
        </p:grpSp>
        <p:grpSp>
          <p:nvGrpSpPr>
            <p:cNvPr id="20" name="Google Shape;8591;p55"/>
            <p:cNvGrpSpPr/>
            <p:nvPr/>
          </p:nvGrpSpPr>
          <p:grpSpPr>
            <a:xfrm>
              <a:off x="2389399" y="3100241"/>
              <a:ext cx="812796" cy="588611"/>
              <a:chOff x="2389399" y="3100241"/>
              <a:chExt cx="812796" cy="588611"/>
            </a:xfrm>
            <a:grpFill/>
          </p:grpSpPr>
          <p:grpSp>
            <p:nvGrpSpPr>
              <p:cNvPr id="21" name="Google Shape;8592;p55"/>
              <p:cNvGrpSpPr/>
              <p:nvPr/>
            </p:nvGrpSpPr>
            <p:grpSpPr>
              <a:xfrm>
                <a:off x="2683630" y="3100241"/>
                <a:ext cx="224334" cy="588610"/>
                <a:chOff x="2683630" y="3100241"/>
                <a:chExt cx="224334" cy="588610"/>
              </a:xfrm>
              <a:grpFill/>
            </p:grpSpPr>
            <p:grpSp>
              <p:nvGrpSpPr>
                <p:cNvPr id="49" name="Google Shape;8593;p55"/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  <a:grpFill/>
              </p:grpSpPr>
              <p:sp>
                <p:nvSpPr>
                  <p:cNvPr id="53" name="Google Shape;8594;p55"/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54" name="Google Shape;8595;p55"/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55" name="Google Shape;8596;p55"/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</p:grpSp>
            <p:sp>
              <p:nvSpPr>
                <p:cNvPr id="51" name="Google Shape;8598;p55"/>
                <p:cNvSpPr/>
                <p:nvPr/>
              </p:nvSpPr>
              <p:spPr>
                <a:xfrm>
                  <a:off x="2683630" y="3506806"/>
                  <a:ext cx="224334" cy="182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7" h="39988" extrusionOk="0">
                      <a:moveTo>
                        <a:pt x="7996" y="0"/>
                      </a:moveTo>
                      <a:cubicBezTo>
                        <a:pt x="3580" y="0"/>
                        <a:pt x="0" y="3579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8"/>
                        <a:pt x="7996" y="39988"/>
                      </a:cubicBezTo>
                      <a:lnTo>
                        <a:pt x="41280" y="39988"/>
                      </a:lnTo>
                      <a:cubicBezTo>
                        <a:pt x="45697" y="39988"/>
                        <a:pt x="49277" y="36409"/>
                        <a:pt x="49277" y="31993"/>
                      </a:cubicBezTo>
                      <a:lnTo>
                        <a:pt x="49277" y="7995"/>
                      </a:lnTo>
                      <a:cubicBezTo>
                        <a:pt x="49277" y="3579"/>
                        <a:pt x="45697" y="0"/>
                        <a:pt x="41280" y="0"/>
                      </a:cubicBezTo>
                      <a:close/>
                    </a:path>
                  </a:pathLst>
                </a:custGeom>
                <a:solidFill>
                  <a:srgbClr val="3F3F3F"/>
                </a:solidFill>
                <a:ln w="9525" cap="flat" cmpd="sng">
                  <a:solidFill>
                    <a:srgbClr val="3F3F3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5400" dirty="0" smtClean="0">
                      <a:solidFill>
                        <a:schemeClr val="bg1"/>
                      </a:solidFill>
                      <a:latin typeface="Gloucester MT Extra Condensed" pitchFamily="18" charset="0"/>
                    </a:rPr>
                    <a:t>GCD</a:t>
                  </a:r>
                  <a:endParaRPr sz="5400" dirty="0">
                    <a:solidFill>
                      <a:schemeClr val="bg1"/>
                    </a:solidFill>
                    <a:latin typeface="Gloucester MT Extra Condensed" pitchFamily="18" charset="0"/>
                  </a:endParaRPr>
                </a:p>
              </p:txBody>
            </p:sp>
          </p:grpSp>
          <p:grpSp>
            <p:nvGrpSpPr>
              <p:cNvPr id="22" name="Google Shape;8600;p55"/>
              <p:cNvGrpSpPr/>
              <p:nvPr/>
            </p:nvGrpSpPr>
            <p:grpSpPr>
              <a:xfrm>
                <a:off x="2389399" y="3395006"/>
                <a:ext cx="363638" cy="293845"/>
                <a:chOff x="2389399" y="3395006"/>
                <a:chExt cx="363638" cy="293845"/>
              </a:xfrm>
              <a:grpFill/>
            </p:grpSpPr>
            <p:grpSp>
              <p:nvGrpSpPr>
                <p:cNvPr id="42" name="Google Shape;8601;p55"/>
                <p:cNvGrpSpPr/>
                <p:nvPr/>
              </p:nvGrpSpPr>
              <p:grpSpPr>
                <a:xfrm>
                  <a:off x="2493852" y="3395006"/>
                  <a:ext cx="259185" cy="98236"/>
                  <a:chOff x="2493852" y="3395006"/>
                  <a:chExt cx="259185" cy="98236"/>
                </a:xfrm>
                <a:grpFill/>
              </p:grpSpPr>
              <p:sp>
                <p:nvSpPr>
                  <p:cNvPr id="46" name="Google Shape;8602;p55"/>
                  <p:cNvSpPr/>
                  <p:nvPr/>
                </p:nvSpPr>
                <p:spPr>
                  <a:xfrm>
                    <a:off x="2500428" y="3401568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47" name="Google Shape;8603;p55"/>
                  <p:cNvSpPr/>
                  <p:nvPr/>
                </p:nvSpPr>
                <p:spPr>
                  <a:xfrm>
                    <a:off x="2493852" y="3477882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48" name="Google Shape;8604;p55"/>
                  <p:cNvSpPr/>
                  <p:nvPr/>
                </p:nvSpPr>
                <p:spPr>
                  <a:xfrm>
                    <a:off x="2737686" y="3395006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</p:grpSp>
            <p:sp>
              <p:nvSpPr>
                <p:cNvPr id="44" name="Google Shape;8606;p55"/>
                <p:cNvSpPr/>
                <p:nvPr/>
              </p:nvSpPr>
              <p:spPr>
                <a:xfrm>
                  <a:off x="2389399" y="3506806"/>
                  <a:ext cx="224343" cy="182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9" h="39988" extrusionOk="0">
                      <a:moveTo>
                        <a:pt x="7997" y="0"/>
                      </a:moveTo>
                      <a:cubicBezTo>
                        <a:pt x="3580" y="0"/>
                        <a:pt x="0" y="3579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8"/>
                        <a:pt x="7997" y="39988"/>
                      </a:cubicBezTo>
                      <a:lnTo>
                        <a:pt x="41282" y="39988"/>
                      </a:lnTo>
                      <a:cubicBezTo>
                        <a:pt x="45697" y="39988"/>
                        <a:pt x="49277" y="36409"/>
                        <a:pt x="49277" y="31993"/>
                      </a:cubicBezTo>
                      <a:lnTo>
                        <a:pt x="49277" y="7995"/>
                      </a:lnTo>
                      <a:cubicBezTo>
                        <a:pt x="49278" y="3579"/>
                        <a:pt x="45697" y="0"/>
                        <a:pt x="41282" y="0"/>
                      </a:cubicBezTo>
                      <a:close/>
                    </a:path>
                  </a:pathLst>
                </a:custGeom>
                <a:solidFill>
                  <a:srgbClr val="3F3F3F"/>
                </a:solidFill>
                <a:ln w="9525" cap="flat" cmpd="sng">
                  <a:solidFill>
                    <a:srgbClr val="3F3F3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5400" dirty="0" smtClean="0">
                      <a:solidFill>
                        <a:schemeClr val="bg1"/>
                      </a:solidFill>
                      <a:latin typeface="Gloucester MT Extra Condensed" pitchFamily="18" charset="0"/>
                    </a:rPr>
                    <a:t>CV</a:t>
                  </a:r>
                  <a:endParaRPr sz="5400" dirty="0">
                    <a:solidFill>
                      <a:schemeClr val="bg1"/>
                    </a:solidFill>
                    <a:latin typeface="Gloucester MT Extra Condensed" pitchFamily="18" charset="0"/>
                  </a:endParaRPr>
                </a:p>
              </p:txBody>
            </p:sp>
          </p:grpSp>
          <p:grpSp>
            <p:nvGrpSpPr>
              <p:cNvPr id="23" name="Google Shape;8608;p55"/>
              <p:cNvGrpSpPr/>
              <p:nvPr/>
            </p:nvGrpSpPr>
            <p:grpSpPr>
              <a:xfrm>
                <a:off x="2838475" y="3395006"/>
                <a:ext cx="363720" cy="293846"/>
                <a:chOff x="2838475" y="3395006"/>
                <a:chExt cx="363720" cy="293846"/>
              </a:xfrm>
              <a:grpFill/>
            </p:grpSpPr>
            <p:grpSp>
              <p:nvGrpSpPr>
                <p:cNvPr id="35" name="Google Shape;8609;p55"/>
                <p:cNvGrpSpPr/>
                <p:nvPr/>
              </p:nvGrpSpPr>
              <p:grpSpPr>
                <a:xfrm>
                  <a:off x="2838475" y="3395006"/>
                  <a:ext cx="259186" cy="98236"/>
                  <a:chOff x="2838475" y="3395006"/>
                  <a:chExt cx="259186" cy="98236"/>
                </a:xfrm>
                <a:grpFill/>
              </p:grpSpPr>
              <p:sp>
                <p:nvSpPr>
                  <p:cNvPr id="39" name="Google Shape;8610;p55"/>
                  <p:cNvSpPr/>
                  <p:nvPr/>
                </p:nvSpPr>
                <p:spPr>
                  <a:xfrm>
                    <a:off x="2845042" y="3401568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40" name="Google Shape;8611;p55"/>
                  <p:cNvSpPr/>
                  <p:nvPr/>
                </p:nvSpPr>
                <p:spPr>
                  <a:xfrm>
                    <a:off x="3082301" y="3477882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  <p:sp>
                <p:nvSpPr>
                  <p:cNvPr id="41" name="Google Shape;8612;p55"/>
                  <p:cNvSpPr/>
                  <p:nvPr/>
                </p:nvSpPr>
                <p:spPr>
                  <a:xfrm>
                    <a:off x="2838475" y="3395006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C00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5400">
                      <a:solidFill>
                        <a:schemeClr val="bg1"/>
                      </a:solidFill>
                      <a:latin typeface="Gloucester MT Extra Condensed" pitchFamily="18" charset="0"/>
                    </a:endParaRPr>
                  </a:p>
                </p:txBody>
              </p:sp>
            </p:grpSp>
            <p:sp>
              <p:nvSpPr>
                <p:cNvPr id="37" name="Google Shape;8614;p55"/>
                <p:cNvSpPr/>
                <p:nvPr/>
              </p:nvSpPr>
              <p:spPr>
                <a:xfrm>
                  <a:off x="2977852" y="3506807"/>
                  <a:ext cx="224343" cy="182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9" h="39988" extrusionOk="0">
                      <a:moveTo>
                        <a:pt x="7995" y="0"/>
                      </a:moveTo>
                      <a:cubicBezTo>
                        <a:pt x="3580" y="0"/>
                        <a:pt x="0" y="3579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8"/>
                        <a:pt x="7995" y="39988"/>
                      </a:cubicBezTo>
                      <a:lnTo>
                        <a:pt x="41282" y="39988"/>
                      </a:lnTo>
                      <a:cubicBezTo>
                        <a:pt x="45698" y="39988"/>
                        <a:pt x="49278" y="36409"/>
                        <a:pt x="49278" y="31993"/>
                      </a:cubicBezTo>
                      <a:lnTo>
                        <a:pt x="49278" y="7995"/>
                      </a:lnTo>
                      <a:cubicBezTo>
                        <a:pt x="49278" y="3579"/>
                        <a:pt x="45698" y="0"/>
                        <a:pt x="41282" y="0"/>
                      </a:cubicBezTo>
                      <a:close/>
                    </a:path>
                  </a:pathLst>
                </a:custGeom>
                <a:solidFill>
                  <a:srgbClr val="3F3F3F"/>
                </a:solidFill>
                <a:ln w="9525" cap="flat" cmpd="sng">
                  <a:solidFill>
                    <a:srgbClr val="3F3F3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5400" dirty="0" smtClean="0">
                      <a:solidFill>
                        <a:schemeClr val="bg1"/>
                      </a:solidFill>
                      <a:latin typeface="Gloucester MT Extra Condensed" pitchFamily="18" charset="0"/>
                    </a:rPr>
                    <a:t>EIS</a:t>
                  </a:r>
                  <a:endParaRPr sz="5400" dirty="0">
                    <a:solidFill>
                      <a:schemeClr val="bg1"/>
                    </a:solidFill>
                    <a:latin typeface="Gloucester MT Extra Condensed" pitchFamily="18" charset="0"/>
                  </a:endParaRPr>
                </a:p>
              </p:txBody>
            </p:sp>
          </p:grpSp>
        </p:grpSp>
      </p:grpSp>
      <p:sp>
        <p:nvSpPr>
          <p:cNvPr id="91" name="Google Shape;8606;p55"/>
          <p:cNvSpPr/>
          <p:nvPr/>
        </p:nvSpPr>
        <p:spPr>
          <a:xfrm>
            <a:off x="5490501" y="3989241"/>
            <a:ext cx="2186395" cy="1139252"/>
          </a:xfrm>
          <a:custGeom>
            <a:avLst/>
            <a:gdLst/>
            <a:ahLst/>
            <a:cxnLst/>
            <a:rect l="l" t="t" r="r" b="b"/>
            <a:pathLst>
              <a:path w="49279" h="39988" extrusionOk="0">
                <a:moveTo>
                  <a:pt x="7997" y="0"/>
                </a:moveTo>
                <a:cubicBezTo>
                  <a:pt x="3580" y="0"/>
                  <a:pt x="0" y="3579"/>
                  <a:pt x="0" y="7995"/>
                </a:cubicBezTo>
                <a:lnTo>
                  <a:pt x="0" y="31993"/>
                </a:lnTo>
                <a:cubicBezTo>
                  <a:pt x="0" y="36409"/>
                  <a:pt x="3580" y="39988"/>
                  <a:pt x="7997" y="39988"/>
                </a:cubicBezTo>
                <a:lnTo>
                  <a:pt x="41282" y="39988"/>
                </a:lnTo>
                <a:cubicBezTo>
                  <a:pt x="45697" y="39988"/>
                  <a:pt x="49277" y="36409"/>
                  <a:pt x="49277" y="31993"/>
                </a:cubicBezTo>
                <a:lnTo>
                  <a:pt x="49277" y="7995"/>
                </a:lnTo>
                <a:cubicBezTo>
                  <a:pt x="49278" y="3579"/>
                  <a:pt x="45697" y="0"/>
                  <a:pt x="41282" y="0"/>
                </a:cubicBezTo>
                <a:close/>
              </a:path>
            </a:pathLst>
          </a:custGeom>
          <a:solidFill>
            <a:srgbClr val="C00000"/>
          </a:solidFill>
          <a:ln w="952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 smtClean="0">
                <a:solidFill>
                  <a:schemeClr val="bg1"/>
                </a:solidFill>
                <a:latin typeface="Gloucester MT Extra Condensed" pitchFamily="18" charset="0"/>
              </a:rPr>
              <a:t>SC</a:t>
            </a:r>
            <a:endParaRPr sz="5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92" name="Google Shape;8594;p55"/>
          <p:cNvSpPr/>
          <p:nvPr/>
        </p:nvSpPr>
        <p:spPr>
          <a:xfrm>
            <a:off x="6562945" y="5202893"/>
            <a:ext cx="21567" cy="532675"/>
          </a:xfrm>
          <a:custGeom>
            <a:avLst/>
            <a:gdLst/>
            <a:ahLst/>
            <a:cxnLst/>
            <a:rect l="l" t="t" r="r" b="b"/>
            <a:pathLst>
              <a:path w="486" h="18697" extrusionOk="0">
                <a:moveTo>
                  <a:pt x="243" y="1"/>
                </a:moveTo>
                <a:cubicBezTo>
                  <a:pt x="108" y="1"/>
                  <a:pt x="1" y="109"/>
                  <a:pt x="1" y="243"/>
                </a:cubicBezTo>
                <a:lnTo>
                  <a:pt x="1" y="18455"/>
                </a:lnTo>
                <a:cubicBezTo>
                  <a:pt x="1" y="18588"/>
                  <a:pt x="108" y="18697"/>
                  <a:pt x="243" y="18697"/>
                </a:cubicBezTo>
                <a:cubicBezTo>
                  <a:pt x="377" y="18697"/>
                  <a:pt x="485" y="18588"/>
                  <a:pt x="485" y="18455"/>
                </a:cubicBezTo>
                <a:lnTo>
                  <a:pt x="485" y="243"/>
                </a:lnTo>
                <a:cubicBezTo>
                  <a:pt x="485" y="109"/>
                  <a:pt x="377" y="1"/>
                  <a:pt x="243" y="1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93" name="Google Shape;8595;p55"/>
          <p:cNvSpPr/>
          <p:nvPr/>
        </p:nvSpPr>
        <p:spPr>
          <a:xfrm>
            <a:off x="6498896" y="5680441"/>
            <a:ext cx="149656" cy="96124"/>
          </a:xfrm>
          <a:custGeom>
            <a:avLst/>
            <a:gdLst/>
            <a:ahLst/>
            <a:cxnLst/>
            <a:rect l="l" t="t" r="r" b="b"/>
            <a:pathLst>
              <a:path w="3373" h="3374" extrusionOk="0">
                <a:moveTo>
                  <a:pt x="1687" y="0"/>
                </a:moveTo>
                <a:cubicBezTo>
                  <a:pt x="755" y="0"/>
                  <a:pt x="1" y="755"/>
                  <a:pt x="1" y="1687"/>
                </a:cubicBezTo>
                <a:cubicBezTo>
                  <a:pt x="1" y="2619"/>
                  <a:pt x="755" y="3373"/>
                  <a:pt x="1687" y="3373"/>
                </a:cubicBezTo>
                <a:cubicBezTo>
                  <a:pt x="2618" y="3373"/>
                  <a:pt x="3372" y="2619"/>
                  <a:pt x="3372" y="1687"/>
                </a:cubicBezTo>
                <a:cubicBezTo>
                  <a:pt x="3372" y="755"/>
                  <a:pt x="2618" y="0"/>
                  <a:pt x="1687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94" name="Google Shape;8596;p55"/>
          <p:cNvSpPr/>
          <p:nvPr/>
        </p:nvSpPr>
        <p:spPr>
          <a:xfrm>
            <a:off x="6498896" y="5161796"/>
            <a:ext cx="149656" cy="96099"/>
          </a:xfrm>
          <a:custGeom>
            <a:avLst/>
            <a:gdLst/>
            <a:ahLst/>
            <a:cxnLst/>
            <a:rect l="l" t="t" r="r" b="b"/>
            <a:pathLst>
              <a:path w="3373" h="3373" extrusionOk="0">
                <a:moveTo>
                  <a:pt x="1687" y="1"/>
                </a:moveTo>
                <a:cubicBezTo>
                  <a:pt x="755" y="1"/>
                  <a:pt x="1" y="754"/>
                  <a:pt x="1" y="1686"/>
                </a:cubicBezTo>
                <a:cubicBezTo>
                  <a:pt x="1" y="2618"/>
                  <a:pt x="755" y="3372"/>
                  <a:pt x="1687" y="3372"/>
                </a:cubicBezTo>
                <a:cubicBezTo>
                  <a:pt x="2618" y="3372"/>
                  <a:pt x="3372" y="2618"/>
                  <a:pt x="3372" y="1686"/>
                </a:cubicBezTo>
                <a:cubicBezTo>
                  <a:pt x="3372" y="754"/>
                  <a:pt x="2618" y="1"/>
                  <a:pt x="1687" y="1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50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12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310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18900000">
            <a:off x="-3081020" y="-92710"/>
            <a:ext cx="7160895" cy="722503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8" descr="https://lh6.googleusercontent.com/i1X4iToNCML-hZx_u6ibI3DAeJn4kFbylTWPrTsnyaKQSGsb7S5pH7FM0SEqECnw_nultNDaVR7YQRoPsTrlybC3wiELhk2qlC8H2HESDVF5jEz5AFSksCB9YA61A7cI71tKJjr45u527a0L_yJS8cbFeF-y-VWj4pOd4BK60gMxqiX-9FPsxntyimU_8hsC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072" y="2548890"/>
            <a:ext cx="3260725" cy="220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7" descr="https://lh4.googleusercontent.com/BKjOq0dRsshnrNnNdm28OxN-EGsrFUINbzlaYbsC95zzWsrWAFYjOzW9_LMV0kYaVKgBukkUwrmPrWgSNfudXwll2DRBMQtkT8GV_bEW3hqFx-t9ahirFG1Fe8u2nbNt6mpnBQTQgRZbs8TpbAKTV5gATrkgyJnkAH0zozk28BQJX41cZsvSqAizB9t2_84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848"/>
            <a:ext cx="2100580" cy="23380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" name="Group 69"/>
          <p:cNvGrpSpPr/>
          <p:nvPr/>
        </p:nvGrpSpPr>
        <p:grpSpPr>
          <a:xfrm>
            <a:off x="5723255" y="880110"/>
            <a:ext cx="6795135" cy="6222365"/>
            <a:chOff x="8197" y="1726"/>
            <a:chExt cx="11640" cy="9120"/>
          </a:xfrm>
        </p:grpSpPr>
        <p:grpSp>
          <p:nvGrpSpPr>
            <p:cNvPr id="58" name="Google Shape;824;p51"/>
            <p:cNvGrpSpPr/>
            <p:nvPr/>
          </p:nvGrpSpPr>
          <p:grpSpPr>
            <a:xfrm>
              <a:off x="8197" y="1726"/>
              <a:ext cx="11640" cy="9120"/>
              <a:chOff x="4147875" y="986011"/>
              <a:chExt cx="3842140" cy="3019074"/>
            </a:xfrm>
          </p:grpSpPr>
          <p:sp>
            <p:nvSpPr>
              <p:cNvPr id="59" name="Google Shape;825;p51"/>
              <p:cNvSpPr/>
              <p:nvPr/>
            </p:nvSpPr>
            <p:spPr>
              <a:xfrm>
                <a:off x="5591742" y="3553821"/>
                <a:ext cx="954407" cy="419279"/>
              </a:xfrm>
              <a:custGeom>
                <a:avLst/>
                <a:gdLst/>
                <a:ahLst/>
                <a:cxnLst/>
                <a:rect l="l" t="t" r="r" b="b"/>
                <a:pathLst>
                  <a:path w="20326" h="9884" extrusionOk="0">
                    <a:moveTo>
                      <a:pt x="2967" y="0"/>
                    </a:moveTo>
                    <a:lnTo>
                      <a:pt x="0" y="9884"/>
                    </a:lnTo>
                    <a:lnTo>
                      <a:pt x="20325" y="9884"/>
                    </a:lnTo>
                    <a:lnTo>
                      <a:pt x="1735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826;p51"/>
              <p:cNvSpPr/>
              <p:nvPr/>
            </p:nvSpPr>
            <p:spPr>
              <a:xfrm>
                <a:off x="5619445" y="3553821"/>
                <a:ext cx="849745" cy="335160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7901" extrusionOk="0">
                    <a:moveTo>
                      <a:pt x="2377" y="0"/>
                    </a:moveTo>
                    <a:lnTo>
                      <a:pt x="0" y="7901"/>
                    </a:lnTo>
                    <a:cubicBezTo>
                      <a:pt x="6032" y="6753"/>
                      <a:pt x="12064" y="5557"/>
                      <a:pt x="18096" y="4442"/>
                    </a:cubicBezTo>
                    <a:lnTo>
                      <a:pt x="16769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827;p51"/>
              <p:cNvSpPr/>
              <p:nvPr/>
            </p:nvSpPr>
            <p:spPr>
              <a:xfrm>
                <a:off x="5520135" y="3939716"/>
                <a:ext cx="1097573" cy="65369"/>
              </a:xfrm>
              <a:custGeom>
                <a:avLst/>
                <a:gdLst/>
                <a:ahLst/>
                <a:cxnLst/>
                <a:rect l="l" t="t" r="r" b="b"/>
                <a:pathLst>
                  <a:path w="23375" h="1541" extrusionOk="0">
                    <a:moveTo>
                      <a:pt x="492" y="0"/>
                    </a:moveTo>
                    <a:cubicBezTo>
                      <a:pt x="214" y="0"/>
                      <a:pt x="1" y="230"/>
                      <a:pt x="1" y="492"/>
                    </a:cubicBezTo>
                    <a:lnTo>
                      <a:pt x="1" y="1541"/>
                    </a:lnTo>
                    <a:lnTo>
                      <a:pt x="23375" y="1541"/>
                    </a:lnTo>
                    <a:lnTo>
                      <a:pt x="23375" y="492"/>
                    </a:lnTo>
                    <a:cubicBezTo>
                      <a:pt x="23375" y="213"/>
                      <a:pt x="23145" y="0"/>
                      <a:pt x="228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828;p51"/>
              <p:cNvSpPr/>
              <p:nvPr/>
            </p:nvSpPr>
            <p:spPr>
              <a:xfrm>
                <a:off x="4147875" y="1157727"/>
                <a:ext cx="3842140" cy="2479534"/>
              </a:xfrm>
              <a:custGeom>
                <a:avLst/>
                <a:gdLst/>
                <a:ahLst/>
                <a:cxnLst/>
                <a:rect l="l" t="t" r="r" b="b"/>
                <a:pathLst>
                  <a:path w="81826" h="58452" extrusionOk="0">
                    <a:moveTo>
                      <a:pt x="1574" y="1"/>
                    </a:moveTo>
                    <a:cubicBezTo>
                      <a:pt x="705" y="1"/>
                      <a:pt x="0" y="689"/>
                      <a:pt x="0" y="1558"/>
                    </a:cubicBezTo>
                    <a:lnTo>
                      <a:pt x="0" y="56895"/>
                    </a:lnTo>
                    <a:cubicBezTo>
                      <a:pt x="0" y="57764"/>
                      <a:pt x="705" y="58452"/>
                      <a:pt x="1574" y="58452"/>
                    </a:cubicBezTo>
                    <a:lnTo>
                      <a:pt x="80252" y="58452"/>
                    </a:lnTo>
                    <a:cubicBezTo>
                      <a:pt x="81121" y="58452"/>
                      <a:pt x="81826" y="57764"/>
                      <a:pt x="81826" y="56895"/>
                    </a:cubicBezTo>
                    <a:lnTo>
                      <a:pt x="81826" y="1558"/>
                    </a:lnTo>
                    <a:cubicBezTo>
                      <a:pt x="81826" y="689"/>
                      <a:pt x="81121" y="1"/>
                      <a:pt x="80252" y="1"/>
                    </a:cubicBezTo>
                    <a:close/>
                  </a:path>
                </a:pathLst>
              </a:cu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829;p51"/>
              <p:cNvSpPr/>
              <p:nvPr/>
            </p:nvSpPr>
            <p:spPr>
              <a:xfrm>
                <a:off x="4147875" y="986011"/>
                <a:ext cx="3842140" cy="2359231"/>
              </a:xfrm>
              <a:custGeom>
                <a:avLst/>
                <a:gdLst/>
                <a:ahLst/>
                <a:cxnLst/>
                <a:rect l="l" t="t" r="r" b="b"/>
                <a:pathLst>
                  <a:path w="81826" h="55616" extrusionOk="0">
                    <a:moveTo>
                      <a:pt x="2836" y="0"/>
                    </a:moveTo>
                    <a:cubicBezTo>
                      <a:pt x="1279" y="0"/>
                      <a:pt x="0" y="1279"/>
                      <a:pt x="0" y="2836"/>
                    </a:cubicBezTo>
                    <a:lnTo>
                      <a:pt x="0" y="55616"/>
                    </a:lnTo>
                    <a:lnTo>
                      <a:pt x="81826" y="55616"/>
                    </a:lnTo>
                    <a:lnTo>
                      <a:pt x="81826" y="2836"/>
                    </a:lnTo>
                    <a:cubicBezTo>
                      <a:pt x="81826" y="1279"/>
                      <a:pt x="80547" y="0"/>
                      <a:pt x="789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830;p51"/>
              <p:cNvSpPr/>
              <p:nvPr/>
            </p:nvSpPr>
            <p:spPr>
              <a:xfrm>
                <a:off x="4351050" y="1150770"/>
                <a:ext cx="3435791" cy="1934437"/>
              </a:xfrm>
              <a:custGeom>
                <a:avLst/>
                <a:gdLst/>
                <a:ahLst/>
                <a:cxnLst/>
                <a:rect l="l" t="t" r="r" b="b"/>
                <a:pathLst>
                  <a:path w="73172" h="45602" extrusionOk="0">
                    <a:moveTo>
                      <a:pt x="426" y="1"/>
                    </a:moveTo>
                    <a:cubicBezTo>
                      <a:pt x="197" y="1"/>
                      <a:pt x="0" y="181"/>
                      <a:pt x="0" y="411"/>
                    </a:cubicBezTo>
                    <a:lnTo>
                      <a:pt x="0" y="45175"/>
                    </a:lnTo>
                    <a:cubicBezTo>
                      <a:pt x="0" y="45405"/>
                      <a:pt x="197" y="45601"/>
                      <a:pt x="426" y="45601"/>
                    </a:cubicBezTo>
                    <a:lnTo>
                      <a:pt x="72745" y="45601"/>
                    </a:lnTo>
                    <a:cubicBezTo>
                      <a:pt x="72975" y="45601"/>
                      <a:pt x="73171" y="45405"/>
                      <a:pt x="73171" y="45175"/>
                    </a:cubicBezTo>
                    <a:lnTo>
                      <a:pt x="73171" y="411"/>
                    </a:lnTo>
                    <a:cubicBezTo>
                      <a:pt x="73171" y="181"/>
                      <a:pt x="72975" y="1"/>
                      <a:pt x="72745" y="1"/>
                    </a:cubicBezTo>
                    <a:close/>
                  </a:path>
                </a:pathLst>
              </a:custGeom>
              <a:solidFill>
                <a:srgbClr val="F464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831;p51"/>
              <p:cNvSpPr/>
              <p:nvPr/>
            </p:nvSpPr>
            <p:spPr>
              <a:xfrm>
                <a:off x="6008800" y="3421088"/>
                <a:ext cx="120300" cy="120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6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835" y="2245"/>
              <a:ext cx="5386" cy="31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Picture 1"/>
            <p:cNvPicPr>
              <a:picLocks noChangeAspect="1"/>
            </p:cNvPicPr>
            <p:nvPr/>
          </p:nvPicPr>
          <p:blipFill>
            <a:blip r:embed="rId6"/>
            <a:srcRect r="1048"/>
            <a:stretch>
              <a:fillRect/>
            </a:stretch>
          </p:blipFill>
          <p:spPr>
            <a:xfrm>
              <a:off x="13834" y="5425"/>
              <a:ext cx="5386" cy="2643"/>
            </a:xfrm>
            <a:prstGeom prst="rect">
              <a:avLst/>
            </a:prstGeom>
            <a:noFill/>
            <a:ln>
              <a:noFill/>
            </a:ln>
          </p:spPr>
        </p:pic>
        <p:graphicFrame>
          <p:nvGraphicFramePr>
            <p:cNvPr id="68" name="Chart 413614863"/>
            <p:cNvGraphicFramePr/>
            <p:nvPr>
              <p:extLst>
                <p:ext uri="{D42A27DB-BD31-4B8C-83A1-F6EECF244321}">
                  <p14:modId xmlns:p14="http://schemas.microsoft.com/office/powerpoint/2010/main" val="592024299"/>
                </p:ext>
              </p:extLst>
            </p:nvPr>
          </p:nvGraphicFramePr>
          <p:xfrm>
            <a:off x="8813" y="2245"/>
            <a:ext cx="5022" cy="31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pic>
          <p:nvPicPr>
            <p:cNvPr id="69" name="Picture 4"/>
            <p:cNvPicPr>
              <a:picLocks noChangeAspect="1"/>
            </p:cNvPicPr>
            <p:nvPr/>
          </p:nvPicPr>
          <p:blipFill>
            <a:blip r:embed="rId8"/>
            <a:srcRect b="872"/>
            <a:stretch>
              <a:fillRect/>
            </a:stretch>
          </p:blipFill>
          <p:spPr>
            <a:xfrm>
              <a:off x="8813" y="5425"/>
              <a:ext cx="5031" cy="264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Rectangles 16"/>
          <p:cNvSpPr/>
          <p:nvPr/>
        </p:nvSpPr>
        <p:spPr>
          <a:xfrm>
            <a:off x="8589645" y="2104073"/>
            <a:ext cx="492760" cy="231140"/>
          </a:xfrm>
          <a:prstGeom prst="rect">
            <a:avLst/>
          </a:prstGeom>
          <a:noFill/>
        </p:spPr>
        <p:txBody>
          <a:bodyPr vertOverflow="clip" wrap="square" rtlCol="0"/>
          <a:lstStyle/>
          <a:p>
            <a:pPr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zh-CN" sz="1100" kern="1200" dirty="0">
                <a:latin typeface="Calibri" panose="020F0502020204030204"/>
                <a:ea typeface="等线"/>
                <a:cs typeface="Times New Roman" panose="02020603050405020304"/>
                <a:sym typeface="Times New Roman" panose="02020603050405020304"/>
              </a:rPr>
              <a:t>CC</a:t>
            </a:r>
            <a:endParaRPr lang="en-US" altLang="zh-CN" sz="1200" kern="100" dirty="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75293362" name="Rectangles 3"/>
          <p:cNvSpPr/>
          <p:nvPr/>
        </p:nvSpPr>
        <p:spPr>
          <a:xfrm>
            <a:off x="8661400" y="1599883"/>
            <a:ext cx="492760" cy="231140"/>
          </a:xfrm>
          <a:prstGeom prst="rect">
            <a:avLst/>
          </a:prstGeom>
          <a:noFill/>
        </p:spPr>
        <p:txBody>
          <a:bodyPr vertOverflow="clip" wrap="square" rtlCol="0"/>
          <a:lstStyle/>
          <a:p>
            <a:pPr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zh-CN" sz="1100" kern="1200" dirty="0">
                <a:latin typeface="Calibri" panose="020F0502020204030204"/>
                <a:ea typeface="等线"/>
                <a:cs typeface="Times New Roman" panose="02020603050405020304"/>
                <a:sym typeface="Times New Roman" panose="02020603050405020304"/>
              </a:rPr>
              <a:t>LCC</a:t>
            </a:r>
            <a:endParaRPr lang="en-US" altLang="zh-CN" sz="1200" kern="100" dirty="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7" name="Curved Connector 6"/>
          <p:cNvCxnSpPr>
            <a:endCxn id="21" idx="0"/>
          </p:cNvCxnSpPr>
          <p:nvPr/>
        </p:nvCxnSpPr>
        <p:spPr>
          <a:xfrm>
            <a:off x="1892872" y="1960141"/>
            <a:ext cx="1460563" cy="588749"/>
          </a:xfrm>
          <a:prstGeom prst="curvedConnector2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4053111" y="4048373"/>
            <a:ext cx="4272734" cy="2814810"/>
          </a:xfrm>
          <a:prstGeom prst="curvedConnector3">
            <a:avLst>
              <a:gd name="adj1" fmla="val 11759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316151">
            <a:off x="82924" y="5035550"/>
            <a:ext cx="4253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Gloucester MT Extra Condensed" pitchFamily="18" charset="0"/>
              </a:rPr>
              <a:t>Cyclic Voltammetry</a:t>
            </a:r>
            <a:endParaRPr lang="en-US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3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13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6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18900000">
            <a:off x="-3081020" y="-92710"/>
            <a:ext cx="7160895" cy="722503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8" descr="https://lh6.googleusercontent.com/i1X4iToNCML-hZx_u6ibI3DAeJn4kFbylTWPrTsnyaKQSGsb7S5pH7FM0SEqECnw_nultNDaVR7YQRoPsTrlybC3wiELhk2qlC8H2HESDVF5jEz5AFSksCB9YA61A7cI71tKJjr45u527a0L_yJS8cbFeF-y-VWj4pOd4BK60gMxqiX-9FPsxntyimU_8hsC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072" y="2548890"/>
            <a:ext cx="3260725" cy="220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7" descr="https://lh4.googleusercontent.com/BKjOq0dRsshnrNnNdm28OxN-EGsrFUINbzlaYbsC95zzWsrWAFYjOzW9_LMV0kYaVKgBukkUwrmPrWgSNfudXwll2DRBMQtkT8GV_bEW3hqFx-t9ahirFG1Fe8u2nbNt6mpnBQTQgRZbs8TpbAKTV5gATrkgyJnkAH0zozk28BQJX41cZsvSqAizB9t2_84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848"/>
            <a:ext cx="2100580" cy="23380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" name="Google Shape;824;p51"/>
          <p:cNvGrpSpPr/>
          <p:nvPr/>
        </p:nvGrpSpPr>
        <p:grpSpPr>
          <a:xfrm>
            <a:off x="5723255" y="880110"/>
            <a:ext cx="6795135" cy="6222365"/>
            <a:chOff x="4147875" y="986011"/>
            <a:chExt cx="3842140" cy="3019074"/>
          </a:xfrm>
        </p:grpSpPr>
        <p:sp>
          <p:nvSpPr>
            <p:cNvPr id="59" name="Google Shape;825;p51"/>
            <p:cNvSpPr/>
            <p:nvPr/>
          </p:nvSpPr>
          <p:spPr>
            <a:xfrm>
              <a:off x="5591742" y="3553821"/>
              <a:ext cx="954407" cy="419279"/>
            </a:xfrm>
            <a:custGeom>
              <a:avLst/>
              <a:gdLst/>
              <a:ahLst/>
              <a:cxnLst/>
              <a:rect l="l" t="t" r="r" b="b"/>
              <a:pathLst>
                <a:path w="20326" h="9884" extrusionOk="0">
                  <a:moveTo>
                    <a:pt x="2967" y="0"/>
                  </a:moveTo>
                  <a:lnTo>
                    <a:pt x="0" y="9884"/>
                  </a:lnTo>
                  <a:lnTo>
                    <a:pt x="20325" y="9884"/>
                  </a:lnTo>
                  <a:lnTo>
                    <a:pt x="173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26;p51"/>
            <p:cNvSpPr/>
            <p:nvPr/>
          </p:nvSpPr>
          <p:spPr>
            <a:xfrm>
              <a:off x="5619445" y="3553821"/>
              <a:ext cx="849745" cy="335160"/>
            </a:xfrm>
            <a:custGeom>
              <a:avLst/>
              <a:gdLst/>
              <a:ahLst/>
              <a:cxnLst/>
              <a:rect l="l" t="t" r="r" b="b"/>
              <a:pathLst>
                <a:path w="18097" h="7901" extrusionOk="0">
                  <a:moveTo>
                    <a:pt x="2377" y="0"/>
                  </a:moveTo>
                  <a:lnTo>
                    <a:pt x="0" y="7901"/>
                  </a:lnTo>
                  <a:cubicBezTo>
                    <a:pt x="6032" y="6753"/>
                    <a:pt x="12064" y="5557"/>
                    <a:pt x="18096" y="4442"/>
                  </a:cubicBezTo>
                  <a:lnTo>
                    <a:pt x="1676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27;p51"/>
            <p:cNvSpPr/>
            <p:nvPr/>
          </p:nvSpPr>
          <p:spPr>
            <a:xfrm>
              <a:off x="5520135" y="3939716"/>
              <a:ext cx="1097573" cy="65369"/>
            </a:xfrm>
            <a:custGeom>
              <a:avLst/>
              <a:gdLst/>
              <a:ahLst/>
              <a:cxnLst/>
              <a:rect l="l" t="t" r="r" b="b"/>
              <a:pathLst>
                <a:path w="23375" h="1541" extrusionOk="0">
                  <a:moveTo>
                    <a:pt x="492" y="0"/>
                  </a:moveTo>
                  <a:cubicBezTo>
                    <a:pt x="214" y="0"/>
                    <a:pt x="1" y="230"/>
                    <a:pt x="1" y="492"/>
                  </a:cubicBezTo>
                  <a:lnTo>
                    <a:pt x="1" y="1541"/>
                  </a:lnTo>
                  <a:lnTo>
                    <a:pt x="23375" y="1541"/>
                  </a:lnTo>
                  <a:lnTo>
                    <a:pt x="23375" y="492"/>
                  </a:lnTo>
                  <a:cubicBezTo>
                    <a:pt x="23375" y="213"/>
                    <a:pt x="23145" y="0"/>
                    <a:pt x="228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828;p51"/>
            <p:cNvSpPr/>
            <p:nvPr/>
          </p:nvSpPr>
          <p:spPr>
            <a:xfrm>
              <a:off x="4147875" y="1157727"/>
              <a:ext cx="3842140" cy="2479534"/>
            </a:xfrm>
            <a:custGeom>
              <a:avLst/>
              <a:gdLst/>
              <a:ahLst/>
              <a:cxnLst/>
              <a:rect l="l" t="t" r="r" b="b"/>
              <a:pathLst>
                <a:path w="81826" h="58452" extrusionOk="0">
                  <a:moveTo>
                    <a:pt x="1574" y="1"/>
                  </a:moveTo>
                  <a:cubicBezTo>
                    <a:pt x="705" y="1"/>
                    <a:pt x="0" y="689"/>
                    <a:pt x="0" y="1558"/>
                  </a:cubicBezTo>
                  <a:lnTo>
                    <a:pt x="0" y="56895"/>
                  </a:lnTo>
                  <a:cubicBezTo>
                    <a:pt x="0" y="57764"/>
                    <a:pt x="705" y="58452"/>
                    <a:pt x="1574" y="58452"/>
                  </a:cubicBezTo>
                  <a:lnTo>
                    <a:pt x="80252" y="58452"/>
                  </a:lnTo>
                  <a:cubicBezTo>
                    <a:pt x="81121" y="58452"/>
                    <a:pt x="81826" y="57764"/>
                    <a:pt x="81826" y="56895"/>
                  </a:cubicBezTo>
                  <a:lnTo>
                    <a:pt x="81826" y="1558"/>
                  </a:lnTo>
                  <a:cubicBezTo>
                    <a:pt x="81826" y="689"/>
                    <a:pt x="81121" y="1"/>
                    <a:pt x="80252" y="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29;p51"/>
            <p:cNvSpPr/>
            <p:nvPr/>
          </p:nvSpPr>
          <p:spPr>
            <a:xfrm>
              <a:off x="4147875" y="986011"/>
              <a:ext cx="3842140" cy="2359231"/>
            </a:xfrm>
            <a:custGeom>
              <a:avLst/>
              <a:gdLst/>
              <a:ahLst/>
              <a:cxnLst/>
              <a:rect l="l" t="t" r="r" b="b"/>
              <a:pathLst>
                <a:path w="81826" h="55616" extrusionOk="0">
                  <a:moveTo>
                    <a:pt x="2836" y="0"/>
                  </a:moveTo>
                  <a:cubicBezTo>
                    <a:pt x="1279" y="0"/>
                    <a:pt x="0" y="1279"/>
                    <a:pt x="0" y="2836"/>
                  </a:cubicBezTo>
                  <a:lnTo>
                    <a:pt x="0" y="55616"/>
                  </a:lnTo>
                  <a:lnTo>
                    <a:pt x="81826" y="55616"/>
                  </a:lnTo>
                  <a:lnTo>
                    <a:pt x="81826" y="2836"/>
                  </a:lnTo>
                  <a:cubicBezTo>
                    <a:pt x="81826" y="1279"/>
                    <a:pt x="80547" y="0"/>
                    <a:pt x="789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830;p51"/>
            <p:cNvSpPr/>
            <p:nvPr/>
          </p:nvSpPr>
          <p:spPr>
            <a:xfrm>
              <a:off x="4351050" y="1150770"/>
              <a:ext cx="3435791" cy="1934437"/>
            </a:xfrm>
            <a:custGeom>
              <a:avLst/>
              <a:gdLst/>
              <a:ahLst/>
              <a:cxnLst/>
              <a:rect l="l" t="t" r="r" b="b"/>
              <a:pathLst>
                <a:path w="73172" h="45602" extrusionOk="0">
                  <a:moveTo>
                    <a:pt x="426" y="1"/>
                  </a:moveTo>
                  <a:cubicBezTo>
                    <a:pt x="197" y="1"/>
                    <a:pt x="0" y="181"/>
                    <a:pt x="0" y="411"/>
                  </a:cubicBezTo>
                  <a:lnTo>
                    <a:pt x="0" y="45175"/>
                  </a:lnTo>
                  <a:cubicBezTo>
                    <a:pt x="0" y="45405"/>
                    <a:pt x="197" y="45601"/>
                    <a:pt x="426" y="45601"/>
                  </a:cubicBezTo>
                  <a:lnTo>
                    <a:pt x="72745" y="45601"/>
                  </a:lnTo>
                  <a:cubicBezTo>
                    <a:pt x="72975" y="45601"/>
                    <a:pt x="73171" y="45405"/>
                    <a:pt x="73171" y="45175"/>
                  </a:cubicBezTo>
                  <a:lnTo>
                    <a:pt x="73171" y="411"/>
                  </a:lnTo>
                  <a:cubicBezTo>
                    <a:pt x="73171" y="181"/>
                    <a:pt x="72975" y="1"/>
                    <a:pt x="72745" y="1"/>
                  </a:cubicBezTo>
                  <a:close/>
                </a:path>
              </a:pathLst>
            </a:custGeom>
            <a:solidFill>
              <a:srgbClr val="F464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831;p51"/>
            <p:cNvSpPr/>
            <p:nvPr/>
          </p:nvSpPr>
          <p:spPr>
            <a:xfrm>
              <a:off x="6008800" y="3421088"/>
              <a:ext cx="120300" cy="1203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" name="Curved Connector 6"/>
          <p:cNvCxnSpPr>
            <a:endCxn id="21" idx="0"/>
          </p:cNvCxnSpPr>
          <p:nvPr/>
        </p:nvCxnSpPr>
        <p:spPr>
          <a:xfrm>
            <a:off x="1892872" y="1960141"/>
            <a:ext cx="1460563" cy="588749"/>
          </a:xfrm>
          <a:prstGeom prst="curvedConnector2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4053111" y="4048373"/>
            <a:ext cx="4272734" cy="2814810"/>
          </a:xfrm>
          <a:prstGeom prst="curvedConnector3">
            <a:avLst>
              <a:gd name="adj1" fmla="val 11759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316151">
            <a:off x="-87965" y="5306483"/>
            <a:ext cx="47925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Gloucester MT Extra Condensed" pitchFamily="18" charset="0"/>
              </a:rPr>
              <a:t>Galvanostatic</a:t>
            </a:r>
            <a:r>
              <a:rPr lang="en-US" sz="4000" dirty="0">
                <a:solidFill>
                  <a:schemeClr val="bg1"/>
                </a:solidFill>
                <a:latin typeface="Gloucester MT Extra Condensed" pitchFamily="18" charset="0"/>
              </a:rPr>
              <a:t> Charge-Discharge </a:t>
            </a:r>
            <a:endParaRPr lang="en-US" sz="4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pic>
        <p:nvPicPr>
          <p:cNvPr id="23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586" y="1219681"/>
            <a:ext cx="3113405" cy="1993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5991" y="1218482"/>
            <a:ext cx="2969895" cy="199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rcRect t="17820"/>
          <a:stretch>
            <a:fillRect/>
          </a:stretch>
        </p:blipFill>
        <p:spPr>
          <a:xfrm>
            <a:off x="6083856" y="3213135"/>
            <a:ext cx="3112135" cy="199345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5991" y="3213135"/>
            <a:ext cx="2969895" cy="1993455"/>
          </a:xfrm>
          <a:prstGeom prst="rect">
            <a:avLst/>
          </a:prstGeom>
        </p:spPr>
      </p:pic>
      <p:sp>
        <p:nvSpPr>
          <p:cNvPr id="27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14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18900000">
            <a:off x="-3081020" y="-92710"/>
            <a:ext cx="7160895" cy="722503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8" descr="https://lh6.googleusercontent.com/i1X4iToNCML-hZx_u6ibI3DAeJn4kFbylTWPrTsnyaKQSGsb7S5pH7FM0SEqECnw_nultNDaVR7YQRoPsTrlybC3wiELhk2qlC8H2HESDVF5jEz5AFSksCB9YA61A7cI71tKJjr45u527a0L_yJS8cbFeF-y-VWj4pOd4BK60gMxqiX-9FPsxntyimU_8hsC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072" y="2548890"/>
            <a:ext cx="3260725" cy="220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7" descr="https://lh4.googleusercontent.com/BKjOq0dRsshnrNnNdm28OxN-EGsrFUINbzlaYbsC95zzWsrWAFYjOzW9_LMV0kYaVKgBukkUwrmPrWgSNfudXwll2DRBMQtkT8GV_bEW3hqFx-t9ahirFG1Fe8u2nbNt6mpnBQTQgRZbs8TpbAKTV5gATrkgyJnkAH0zozk28BQJX41cZsvSqAizB9t2_84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848"/>
            <a:ext cx="2100580" cy="23380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" name="Google Shape;824;p51"/>
          <p:cNvGrpSpPr/>
          <p:nvPr/>
        </p:nvGrpSpPr>
        <p:grpSpPr>
          <a:xfrm>
            <a:off x="5723255" y="880110"/>
            <a:ext cx="6795135" cy="6222365"/>
            <a:chOff x="4147875" y="986011"/>
            <a:chExt cx="3842140" cy="3019074"/>
          </a:xfrm>
        </p:grpSpPr>
        <p:sp>
          <p:nvSpPr>
            <p:cNvPr id="59" name="Google Shape;825;p51"/>
            <p:cNvSpPr/>
            <p:nvPr/>
          </p:nvSpPr>
          <p:spPr>
            <a:xfrm>
              <a:off x="5591742" y="3553821"/>
              <a:ext cx="954407" cy="419279"/>
            </a:xfrm>
            <a:custGeom>
              <a:avLst/>
              <a:gdLst/>
              <a:ahLst/>
              <a:cxnLst/>
              <a:rect l="l" t="t" r="r" b="b"/>
              <a:pathLst>
                <a:path w="20326" h="9884" extrusionOk="0">
                  <a:moveTo>
                    <a:pt x="2967" y="0"/>
                  </a:moveTo>
                  <a:lnTo>
                    <a:pt x="0" y="9884"/>
                  </a:lnTo>
                  <a:lnTo>
                    <a:pt x="20325" y="9884"/>
                  </a:lnTo>
                  <a:lnTo>
                    <a:pt x="173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26;p51"/>
            <p:cNvSpPr/>
            <p:nvPr/>
          </p:nvSpPr>
          <p:spPr>
            <a:xfrm>
              <a:off x="5619445" y="3553821"/>
              <a:ext cx="849745" cy="335160"/>
            </a:xfrm>
            <a:custGeom>
              <a:avLst/>
              <a:gdLst/>
              <a:ahLst/>
              <a:cxnLst/>
              <a:rect l="l" t="t" r="r" b="b"/>
              <a:pathLst>
                <a:path w="18097" h="7901" extrusionOk="0">
                  <a:moveTo>
                    <a:pt x="2377" y="0"/>
                  </a:moveTo>
                  <a:lnTo>
                    <a:pt x="0" y="7901"/>
                  </a:lnTo>
                  <a:cubicBezTo>
                    <a:pt x="6032" y="6753"/>
                    <a:pt x="12064" y="5557"/>
                    <a:pt x="18096" y="4442"/>
                  </a:cubicBezTo>
                  <a:lnTo>
                    <a:pt x="1676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27;p51"/>
            <p:cNvSpPr/>
            <p:nvPr/>
          </p:nvSpPr>
          <p:spPr>
            <a:xfrm>
              <a:off x="5520135" y="3939716"/>
              <a:ext cx="1097573" cy="65369"/>
            </a:xfrm>
            <a:custGeom>
              <a:avLst/>
              <a:gdLst/>
              <a:ahLst/>
              <a:cxnLst/>
              <a:rect l="l" t="t" r="r" b="b"/>
              <a:pathLst>
                <a:path w="23375" h="1541" extrusionOk="0">
                  <a:moveTo>
                    <a:pt x="492" y="0"/>
                  </a:moveTo>
                  <a:cubicBezTo>
                    <a:pt x="214" y="0"/>
                    <a:pt x="1" y="230"/>
                    <a:pt x="1" y="492"/>
                  </a:cubicBezTo>
                  <a:lnTo>
                    <a:pt x="1" y="1541"/>
                  </a:lnTo>
                  <a:lnTo>
                    <a:pt x="23375" y="1541"/>
                  </a:lnTo>
                  <a:lnTo>
                    <a:pt x="23375" y="492"/>
                  </a:lnTo>
                  <a:cubicBezTo>
                    <a:pt x="23375" y="213"/>
                    <a:pt x="23145" y="0"/>
                    <a:pt x="228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828;p51"/>
            <p:cNvSpPr/>
            <p:nvPr/>
          </p:nvSpPr>
          <p:spPr>
            <a:xfrm>
              <a:off x="4147875" y="1157727"/>
              <a:ext cx="3842140" cy="2479534"/>
            </a:xfrm>
            <a:custGeom>
              <a:avLst/>
              <a:gdLst/>
              <a:ahLst/>
              <a:cxnLst/>
              <a:rect l="l" t="t" r="r" b="b"/>
              <a:pathLst>
                <a:path w="81826" h="58452" extrusionOk="0">
                  <a:moveTo>
                    <a:pt x="1574" y="1"/>
                  </a:moveTo>
                  <a:cubicBezTo>
                    <a:pt x="705" y="1"/>
                    <a:pt x="0" y="689"/>
                    <a:pt x="0" y="1558"/>
                  </a:cubicBezTo>
                  <a:lnTo>
                    <a:pt x="0" y="56895"/>
                  </a:lnTo>
                  <a:cubicBezTo>
                    <a:pt x="0" y="57764"/>
                    <a:pt x="705" y="58452"/>
                    <a:pt x="1574" y="58452"/>
                  </a:cubicBezTo>
                  <a:lnTo>
                    <a:pt x="80252" y="58452"/>
                  </a:lnTo>
                  <a:cubicBezTo>
                    <a:pt x="81121" y="58452"/>
                    <a:pt x="81826" y="57764"/>
                    <a:pt x="81826" y="56895"/>
                  </a:cubicBezTo>
                  <a:lnTo>
                    <a:pt x="81826" y="1558"/>
                  </a:lnTo>
                  <a:cubicBezTo>
                    <a:pt x="81826" y="689"/>
                    <a:pt x="81121" y="1"/>
                    <a:pt x="80252" y="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29;p51"/>
            <p:cNvSpPr/>
            <p:nvPr/>
          </p:nvSpPr>
          <p:spPr>
            <a:xfrm>
              <a:off x="4147875" y="986011"/>
              <a:ext cx="3842140" cy="2359231"/>
            </a:xfrm>
            <a:custGeom>
              <a:avLst/>
              <a:gdLst/>
              <a:ahLst/>
              <a:cxnLst/>
              <a:rect l="l" t="t" r="r" b="b"/>
              <a:pathLst>
                <a:path w="81826" h="55616" extrusionOk="0">
                  <a:moveTo>
                    <a:pt x="2836" y="0"/>
                  </a:moveTo>
                  <a:cubicBezTo>
                    <a:pt x="1279" y="0"/>
                    <a:pt x="0" y="1279"/>
                    <a:pt x="0" y="2836"/>
                  </a:cubicBezTo>
                  <a:lnTo>
                    <a:pt x="0" y="55616"/>
                  </a:lnTo>
                  <a:lnTo>
                    <a:pt x="81826" y="55616"/>
                  </a:lnTo>
                  <a:lnTo>
                    <a:pt x="81826" y="2836"/>
                  </a:lnTo>
                  <a:cubicBezTo>
                    <a:pt x="81826" y="1279"/>
                    <a:pt x="80547" y="0"/>
                    <a:pt x="789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830;p51"/>
            <p:cNvSpPr/>
            <p:nvPr/>
          </p:nvSpPr>
          <p:spPr>
            <a:xfrm>
              <a:off x="4351050" y="1150770"/>
              <a:ext cx="3435791" cy="1934437"/>
            </a:xfrm>
            <a:custGeom>
              <a:avLst/>
              <a:gdLst/>
              <a:ahLst/>
              <a:cxnLst/>
              <a:rect l="l" t="t" r="r" b="b"/>
              <a:pathLst>
                <a:path w="73172" h="45602" extrusionOk="0">
                  <a:moveTo>
                    <a:pt x="426" y="1"/>
                  </a:moveTo>
                  <a:cubicBezTo>
                    <a:pt x="197" y="1"/>
                    <a:pt x="0" y="181"/>
                    <a:pt x="0" y="411"/>
                  </a:cubicBezTo>
                  <a:lnTo>
                    <a:pt x="0" y="45175"/>
                  </a:lnTo>
                  <a:cubicBezTo>
                    <a:pt x="0" y="45405"/>
                    <a:pt x="197" y="45601"/>
                    <a:pt x="426" y="45601"/>
                  </a:cubicBezTo>
                  <a:lnTo>
                    <a:pt x="72745" y="45601"/>
                  </a:lnTo>
                  <a:cubicBezTo>
                    <a:pt x="72975" y="45601"/>
                    <a:pt x="73171" y="45405"/>
                    <a:pt x="73171" y="45175"/>
                  </a:cubicBezTo>
                  <a:lnTo>
                    <a:pt x="73171" y="411"/>
                  </a:lnTo>
                  <a:cubicBezTo>
                    <a:pt x="73171" y="181"/>
                    <a:pt x="72975" y="1"/>
                    <a:pt x="72745" y="1"/>
                  </a:cubicBezTo>
                  <a:close/>
                </a:path>
              </a:pathLst>
            </a:custGeom>
            <a:solidFill>
              <a:srgbClr val="F464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831;p51"/>
            <p:cNvSpPr/>
            <p:nvPr/>
          </p:nvSpPr>
          <p:spPr>
            <a:xfrm>
              <a:off x="6008800" y="3421088"/>
              <a:ext cx="120300" cy="1203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" name="Curved Connector 6"/>
          <p:cNvCxnSpPr>
            <a:endCxn id="21" idx="0"/>
          </p:cNvCxnSpPr>
          <p:nvPr/>
        </p:nvCxnSpPr>
        <p:spPr>
          <a:xfrm>
            <a:off x="1892872" y="1960141"/>
            <a:ext cx="1460563" cy="588749"/>
          </a:xfrm>
          <a:prstGeom prst="curvedConnector2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4053111" y="4048373"/>
            <a:ext cx="4272734" cy="2814810"/>
          </a:xfrm>
          <a:prstGeom prst="curvedConnector3">
            <a:avLst>
              <a:gd name="adj1" fmla="val 11759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316151">
            <a:off x="-282274" y="5402317"/>
            <a:ext cx="4891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loucester MT Extra Condensed" pitchFamily="18" charset="0"/>
              </a:rPr>
              <a:t>Electrochemical Impedance Spectroscopy</a:t>
            </a:r>
            <a:endParaRPr lang="en-US" sz="32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586" y="1218482"/>
            <a:ext cx="3113404" cy="199465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0831" y="1218482"/>
            <a:ext cx="3038228" cy="199465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2586" y="3213134"/>
            <a:ext cx="3197662" cy="199345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0831" y="3213136"/>
            <a:ext cx="3034800" cy="1993453"/>
          </a:xfrm>
          <a:prstGeom prst="rect">
            <a:avLst/>
          </a:prstGeom>
        </p:spPr>
      </p:pic>
      <p:sp>
        <p:nvSpPr>
          <p:cNvPr id="31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15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877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2"/>
          <p:cNvSpPr/>
          <p:nvPr/>
        </p:nvSpPr>
        <p:spPr>
          <a:xfrm rot="18900000">
            <a:off x="-2965168" y="3691343"/>
            <a:ext cx="4135120" cy="40620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任意多边形 2"/>
          <p:cNvSpPr/>
          <p:nvPr/>
        </p:nvSpPr>
        <p:spPr>
          <a:xfrm rot="7920000">
            <a:off x="11518903" y="3678079"/>
            <a:ext cx="4135120" cy="40620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任意多边形 59"/>
          <p:cNvSpPr/>
          <p:nvPr/>
        </p:nvSpPr>
        <p:spPr>
          <a:xfrm rot="10800000" flipH="1">
            <a:off x="0" y="235338"/>
            <a:ext cx="11113944" cy="644441"/>
          </a:xfrm>
          <a:custGeom>
            <a:avLst/>
            <a:gdLst>
              <a:gd name="connsiteX0" fmla="*/ 2445724 w 3036849"/>
              <a:gd name="connsiteY0" fmla="*/ 0 h 1182250"/>
              <a:gd name="connsiteX1" fmla="*/ 3036849 w 3036849"/>
              <a:gd name="connsiteY1" fmla="*/ 591125 h 1182250"/>
              <a:gd name="connsiteX2" fmla="*/ 2445724 w 3036849"/>
              <a:gd name="connsiteY2" fmla="*/ 1182250 h 1182250"/>
              <a:gd name="connsiteX3" fmla="*/ 2367755 w 3036849"/>
              <a:gd name="connsiteY3" fmla="*/ 1174390 h 1182250"/>
              <a:gd name="connsiteX4" fmla="*/ 0 w 3036849"/>
              <a:gd name="connsiteY4" fmla="*/ 1174390 h 1182250"/>
              <a:gd name="connsiteX5" fmla="*/ 0 w 3036849"/>
              <a:gd name="connsiteY5" fmla="*/ 7860 h 1182250"/>
              <a:gd name="connsiteX6" fmla="*/ 2367755 w 3036849"/>
              <a:gd name="connsiteY6" fmla="*/ 7860 h 1182250"/>
              <a:gd name="connsiteX0-1" fmla="*/ 18984824 w 19575949"/>
              <a:gd name="connsiteY0-2" fmla="*/ 0 h 1182250"/>
              <a:gd name="connsiteX1-3" fmla="*/ 19575949 w 19575949"/>
              <a:gd name="connsiteY1-4" fmla="*/ 591125 h 1182250"/>
              <a:gd name="connsiteX2-5" fmla="*/ 18984824 w 19575949"/>
              <a:gd name="connsiteY2-6" fmla="*/ 1182250 h 1182250"/>
              <a:gd name="connsiteX3-7" fmla="*/ 18906855 w 19575949"/>
              <a:gd name="connsiteY3-8" fmla="*/ 1174390 h 1182250"/>
              <a:gd name="connsiteX4-9" fmla="*/ 16539100 w 19575949"/>
              <a:gd name="connsiteY4-10" fmla="*/ 1174390 h 1182250"/>
              <a:gd name="connsiteX5-11" fmla="*/ 0 w 19575949"/>
              <a:gd name="connsiteY5-12" fmla="*/ 112703 h 1182250"/>
              <a:gd name="connsiteX6-13" fmla="*/ 18906855 w 19575949"/>
              <a:gd name="connsiteY6-14" fmla="*/ 7860 h 1182250"/>
              <a:gd name="connsiteX7" fmla="*/ 18984824 w 19575949"/>
              <a:gd name="connsiteY7" fmla="*/ 0 h 1182250"/>
              <a:gd name="connsiteX0-15" fmla="*/ 18984826 w 19575951"/>
              <a:gd name="connsiteY0-16" fmla="*/ 0 h 1182250"/>
              <a:gd name="connsiteX1-17" fmla="*/ 19575951 w 19575951"/>
              <a:gd name="connsiteY1-18" fmla="*/ 591125 h 1182250"/>
              <a:gd name="connsiteX2-19" fmla="*/ 18984826 w 19575951"/>
              <a:gd name="connsiteY2-20" fmla="*/ 1182250 h 1182250"/>
              <a:gd name="connsiteX3-21" fmla="*/ 18906857 w 19575951"/>
              <a:gd name="connsiteY3-22" fmla="*/ 1174390 h 1182250"/>
              <a:gd name="connsiteX4-23" fmla="*/ 0 w 19575951"/>
              <a:gd name="connsiteY4-24" fmla="*/ 1148181 h 1182250"/>
              <a:gd name="connsiteX5-25" fmla="*/ 2 w 19575951"/>
              <a:gd name="connsiteY5-26" fmla="*/ 112703 h 1182250"/>
              <a:gd name="connsiteX6-27" fmla="*/ 18906857 w 19575951"/>
              <a:gd name="connsiteY6-28" fmla="*/ 7860 h 1182250"/>
              <a:gd name="connsiteX7-29" fmla="*/ 18984826 w 19575951"/>
              <a:gd name="connsiteY7-30" fmla="*/ 0 h 1182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9575951" h="1182250">
                <a:moveTo>
                  <a:pt x="18984826" y="0"/>
                </a:moveTo>
                <a:cubicBezTo>
                  <a:pt x="19311295" y="0"/>
                  <a:pt x="19575951" y="264656"/>
                  <a:pt x="19575951" y="591125"/>
                </a:cubicBezTo>
                <a:cubicBezTo>
                  <a:pt x="19575951" y="917594"/>
                  <a:pt x="19311295" y="1182250"/>
                  <a:pt x="18984826" y="1182250"/>
                </a:cubicBezTo>
                <a:lnTo>
                  <a:pt x="18906857" y="1174390"/>
                </a:lnTo>
                <a:lnTo>
                  <a:pt x="0" y="1148181"/>
                </a:lnTo>
                <a:cubicBezTo>
                  <a:pt x="1" y="803022"/>
                  <a:pt x="1" y="457862"/>
                  <a:pt x="2" y="112703"/>
                </a:cubicBezTo>
                <a:lnTo>
                  <a:pt x="18906857" y="7860"/>
                </a:lnTo>
                <a:lnTo>
                  <a:pt x="1898482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TextBox 41"/>
          <p:cNvSpPr txBox="1"/>
          <p:nvPr/>
        </p:nvSpPr>
        <p:spPr>
          <a:xfrm>
            <a:off x="6069335" y="98732"/>
            <a:ext cx="4785990" cy="1717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Electrochemical Tests Results</a:t>
            </a:r>
            <a:r>
              <a:rPr lang="zh-CN" altLang="en-US" sz="4400" b="1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
</a:t>
            </a:r>
            <a:endParaRPr lang="en-US" altLang="zh-CN" sz="4400" b="1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87558" y="5515525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Gloucester MT Extra Condensed" pitchFamily="18" charset="0"/>
              </a:rPr>
              <a:t>Cs (F/g)</a:t>
            </a:r>
            <a:endParaRPr lang="en-US" sz="36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5079" y="1401242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Gloucester MT Extra Condensed" pitchFamily="18" charset="0"/>
              </a:rPr>
              <a:t>Specific Capacitance Values</a:t>
            </a:r>
            <a:endParaRPr lang="en-US" sz="4400" dirty="0">
              <a:latin typeface="Gloucester MT Extra Condensed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031" y="2176165"/>
            <a:ext cx="8152689" cy="3585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16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729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8900000">
            <a:off x="-1041410" y="599417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 rot="18900000">
            <a:off x="-1041410" y="4462950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442697" y="1860446"/>
            <a:ext cx="3389889" cy="3451278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endParaRPr lang="zh-CN" altLang="en-US" sz="60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rot="2700000" flipH="1">
            <a:off x="11159570" y="2099803"/>
            <a:ext cx="2936387" cy="298956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en-US" altLang="zh-CN" sz="4000" dirty="0" smtClean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en-US" altLang="zh-CN" sz="40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en-US" altLang="zh-CN" sz="4000" dirty="0" smtClean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 descr="350214684_625102979641577_8159565833164723067_n-removebg-previe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161" y="1370656"/>
            <a:ext cx="2554912" cy="2027143"/>
          </a:xfrm>
          <a:prstGeom prst="rect">
            <a:avLst/>
          </a:prstGeom>
        </p:spPr>
      </p:pic>
      <p:grpSp>
        <p:nvGrpSpPr>
          <p:cNvPr id="22" name="Google Shape;8865;p57"/>
          <p:cNvGrpSpPr/>
          <p:nvPr/>
        </p:nvGrpSpPr>
        <p:grpSpPr>
          <a:xfrm>
            <a:off x="812798" y="232414"/>
            <a:ext cx="11413496" cy="6700707"/>
            <a:chOff x="5418049" y="2856792"/>
            <a:chExt cx="1010971" cy="695764"/>
          </a:xfrm>
        </p:grpSpPr>
        <p:sp>
          <p:nvSpPr>
            <p:cNvPr id="23" name="Google Shape;8867;p57"/>
            <p:cNvSpPr/>
            <p:nvPr/>
          </p:nvSpPr>
          <p:spPr>
            <a:xfrm>
              <a:off x="6100555" y="3263088"/>
              <a:ext cx="328465" cy="284502"/>
            </a:xfrm>
            <a:custGeom>
              <a:avLst/>
              <a:gdLst/>
              <a:ahLst/>
              <a:cxnLst/>
              <a:rect l="l" t="t" r="r" b="b"/>
              <a:pathLst>
                <a:path w="2576195" h="2231390" extrusionOk="0">
                  <a:moveTo>
                    <a:pt x="1288021" y="0"/>
                  </a:moveTo>
                  <a:lnTo>
                    <a:pt x="0" y="2230932"/>
                  </a:lnTo>
                  <a:lnTo>
                    <a:pt x="2576042" y="2230932"/>
                  </a:lnTo>
                  <a:lnTo>
                    <a:pt x="1288021" y="0"/>
                  </a:lnTo>
                  <a:close/>
                </a:path>
              </a:pathLst>
            </a:custGeom>
            <a:solidFill>
              <a:schemeClr val="tx2"/>
            </a:solidFill>
            <a:ln w="762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35" name="Google Shape;8870;p57"/>
            <p:cNvSpPr/>
            <p:nvPr/>
          </p:nvSpPr>
          <p:spPr>
            <a:xfrm>
              <a:off x="5418049" y="3263089"/>
              <a:ext cx="328465" cy="284502"/>
            </a:xfrm>
            <a:custGeom>
              <a:avLst/>
              <a:gdLst/>
              <a:ahLst/>
              <a:cxnLst/>
              <a:rect l="l" t="t" r="r" b="b"/>
              <a:pathLst>
                <a:path w="2576195" h="2231390" extrusionOk="0">
                  <a:moveTo>
                    <a:pt x="1288034" y="0"/>
                  </a:moveTo>
                  <a:lnTo>
                    <a:pt x="0" y="2230920"/>
                  </a:lnTo>
                  <a:lnTo>
                    <a:pt x="2576055" y="2230920"/>
                  </a:lnTo>
                  <a:lnTo>
                    <a:pt x="128803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36" name="Google Shape;8873;p57"/>
            <p:cNvSpPr/>
            <p:nvPr/>
          </p:nvSpPr>
          <p:spPr>
            <a:xfrm>
              <a:off x="5749699" y="3268054"/>
              <a:ext cx="328465" cy="284502"/>
            </a:xfrm>
            <a:custGeom>
              <a:avLst/>
              <a:gdLst/>
              <a:ahLst/>
              <a:cxnLst/>
              <a:rect l="l" t="t" r="r" b="b"/>
              <a:pathLst>
                <a:path w="2576195" h="2231390" extrusionOk="0">
                  <a:moveTo>
                    <a:pt x="2576042" y="0"/>
                  </a:moveTo>
                  <a:lnTo>
                    <a:pt x="0" y="0"/>
                  </a:lnTo>
                  <a:lnTo>
                    <a:pt x="1288021" y="2230920"/>
                  </a:lnTo>
                  <a:lnTo>
                    <a:pt x="2576042" y="0"/>
                  </a:lnTo>
                  <a:close/>
                </a:path>
              </a:pathLst>
            </a:custGeom>
            <a:solidFill>
              <a:srgbClr val="C00000"/>
            </a:solidFill>
            <a:ln w="762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37" name="Google Shape;8876;p57"/>
            <p:cNvSpPr/>
            <p:nvPr/>
          </p:nvSpPr>
          <p:spPr>
            <a:xfrm>
              <a:off x="5736987" y="2856792"/>
              <a:ext cx="328465" cy="284502"/>
            </a:xfrm>
            <a:custGeom>
              <a:avLst/>
              <a:gdLst/>
              <a:ahLst/>
              <a:cxnLst/>
              <a:rect l="l" t="t" r="r" b="b"/>
              <a:pathLst>
                <a:path w="2576195" h="2231390" extrusionOk="0">
                  <a:moveTo>
                    <a:pt x="1288021" y="0"/>
                  </a:moveTo>
                  <a:lnTo>
                    <a:pt x="0" y="2230920"/>
                  </a:lnTo>
                  <a:lnTo>
                    <a:pt x="2576042" y="2230920"/>
                  </a:lnTo>
                  <a:lnTo>
                    <a:pt x="1288021" y="0"/>
                  </a:lnTo>
                  <a:close/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 flipH="1">
            <a:off x="3477049" y="2972373"/>
            <a:ext cx="1513112" cy="2012104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545073" y="2972373"/>
            <a:ext cx="1476769" cy="20121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353050" y="2972373"/>
            <a:ext cx="0" cy="106261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2798" y="4614492"/>
            <a:ext cx="37442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loucester MT Extra Condensed" pitchFamily="18" charset="0"/>
              </a:rPr>
              <a:t>CC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Gloucester MT Extra Condensed" pitchFamily="18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Gloucester MT Extra Condensed" pitchFamily="18" charset="0"/>
              </a:rPr>
              <a:t>R%=0.08%</a:t>
            </a:r>
            <a:endParaRPr lang="en-US" sz="1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22954" y="4506769"/>
            <a:ext cx="37082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loucester MT Extra Condensed" pitchFamily="18" charset="0"/>
              </a:rPr>
              <a:t>LAC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Gloucester MT Extra Condensed" pitchFamily="18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Gloucester MT Extra Condensed" pitchFamily="18" charset="0"/>
              </a:rPr>
              <a:t>R%=99.1%</a:t>
            </a:r>
            <a:endParaRPr lang="en-US" sz="1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5206" y="4506769"/>
            <a:ext cx="370825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loucester MT Extra Condensed" pitchFamily="18" charset="0"/>
              </a:rPr>
              <a:t>AC</a:t>
            </a:r>
          </a:p>
          <a:p>
            <a:pPr lvl="0" algn="ctr"/>
            <a:r>
              <a:rPr lang="en-US" sz="4000" dirty="0" smtClean="0">
                <a:solidFill>
                  <a:prstClr val="white"/>
                </a:solidFill>
                <a:latin typeface="Gloucester MT Extra Condensed" pitchFamily="18" charset="0"/>
              </a:rPr>
              <a:t>R%=64.9%</a:t>
            </a:r>
            <a:endParaRPr lang="en-US" sz="1400" dirty="0">
              <a:solidFill>
                <a:prstClr val="white"/>
              </a:solidFill>
              <a:latin typeface="Gloucester MT Extra Condensed" pitchFamily="18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32554" y="2534183"/>
            <a:ext cx="17659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MB</a:t>
            </a:r>
          </a:p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Adsorption</a:t>
            </a:r>
          </a:p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zh-CN" altLang="en-US" sz="40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711288" y="3232142"/>
            <a:ext cx="2198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At 40 </a:t>
            </a:r>
            <a:r>
              <a:rPr lang="en-US" altLang="zh-CN" sz="4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minutes</a:t>
            </a:r>
            <a:endParaRPr lang="zh-CN" altLang="en-US" sz="40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4" r="27416"/>
          <a:stretch/>
        </p:blipFill>
        <p:spPr bwMode="auto">
          <a:xfrm>
            <a:off x="5518484" y="191105"/>
            <a:ext cx="1604211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86"/>
          <a:stretch/>
        </p:blipFill>
        <p:spPr bwMode="auto">
          <a:xfrm>
            <a:off x="4374522" y="197455"/>
            <a:ext cx="1143962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17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520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18900000">
            <a:off x="-3081020" y="-92710"/>
            <a:ext cx="7160895" cy="722503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8" name="Google Shape;824;p51"/>
          <p:cNvGrpSpPr/>
          <p:nvPr/>
        </p:nvGrpSpPr>
        <p:grpSpPr>
          <a:xfrm>
            <a:off x="5723255" y="880110"/>
            <a:ext cx="6795135" cy="6222365"/>
            <a:chOff x="4147875" y="986011"/>
            <a:chExt cx="3842140" cy="3019074"/>
          </a:xfrm>
        </p:grpSpPr>
        <p:sp>
          <p:nvSpPr>
            <p:cNvPr id="59" name="Google Shape;825;p51"/>
            <p:cNvSpPr/>
            <p:nvPr/>
          </p:nvSpPr>
          <p:spPr>
            <a:xfrm>
              <a:off x="5591742" y="3553821"/>
              <a:ext cx="954407" cy="419279"/>
            </a:xfrm>
            <a:custGeom>
              <a:avLst/>
              <a:gdLst/>
              <a:ahLst/>
              <a:cxnLst/>
              <a:rect l="l" t="t" r="r" b="b"/>
              <a:pathLst>
                <a:path w="20326" h="9884" extrusionOk="0">
                  <a:moveTo>
                    <a:pt x="2967" y="0"/>
                  </a:moveTo>
                  <a:lnTo>
                    <a:pt x="0" y="9884"/>
                  </a:lnTo>
                  <a:lnTo>
                    <a:pt x="20325" y="9884"/>
                  </a:lnTo>
                  <a:lnTo>
                    <a:pt x="173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26;p51"/>
            <p:cNvSpPr/>
            <p:nvPr/>
          </p:nvSpPr>
          <p:spPr>
            <a:xfrm>
              <a:off x="5619445" y="3553821"/>
              <a:ext cx="849745" cy="335160"/>
            </a:xfrm>
            <a:custGeom>
              <a:avLst/>
              <a:gdLst/>
              <a:ahLst/>
              <a:cxnLst/>
              <a:rect l="l" t="t" r="r" b="b"/>
              <a:pathLst>
                <a:path w="18097" h="7901" extrusionOk="0">
                  <a:moveTo>
                    <a:pt x="2377" y="0"/>
                  </a:moveTo>
                  <a:lnTo>
                    <a:pt x="0" y="7901"/>
                  </a:lnTo>
                  <a:cubicBezTo>
                    <a:pt x="6032" y="6753"/>
                    <a:pt x="12064" y="5557"/>
                    <a:pt x="18096" y="4442"/>
                  </a:cubicBezTo>
                  <a:lnTo>
                    <a:pt x="1676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27;p51"/>
            <p:cNvSpPr/>
            <p:nvPr/>
          </p:nvSpPr>
          <p:spPr>
            <a:xfrm>
              <a:off x="5520135" y="3939716"/>
              <a:ext cx="1097573" cy="65369"/>
            </a:xfrm>
            <a:custGeom>
              <a:avLst/>
              <a:gdLst/>
              <a:ahLst/>
              <a:cxnLst/>
              <a:rect l="l" t="t" r="r" b="b"/>
              <a:pathLst>
                <a:path w="23375" h="1541" extrusionOk="0">
                  <a:moveTo>
                    <a:pt x="492" y="0"/>
                  </a:moveTo>
                  <a:cubicBezTo>
                    <a:pt x="214" y="0"/>
                    <a:pt x="1" y="230"/>
                    <a:pt x="1" y="492"/>
                  </a:cubicBezTo>
                  <a:lnTo>
                    <a:pt x="1" y="1541"/>
                  </a:lnTo>
                  <a:lnTo>
                    <a:pt x="23375" y="1541"/>
                  </a:lnTo>
                  <a:lnTo>
                    <a:pt x="23375" y="492"/>
                  </a:lnTo>
                  <a:cubicBezTo>
                    <a:pt x="23375" y="213"/>
                    <a:pt x="23145" y="0"/>
                    <a:pt x="228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828;p51"/>
            <p:cNvSpPr/>
            <p:nvPr/>
          </p:nvSpPr>
          <p:spPr>
            <a:xfrm>
              <a:off x="4147875" y="1157727"/>
              <a:ext cx="3842140" cy="2479534"/>
            </a:xfrm>
            <a:custGeom>
              <a:avLst/>
              <a:gdLst/>
              <a:ahLst/>
              <a:cxnLst/>
              <a:rect l="l" t="t" r="r" b="b"/>
              <a:pathLst>
                <a:path w="81826" h="58452" extrusionOk="0">
                  <a:moveTo>
                    <a:pt x="1574" y="1"/>
                  </a:moveTo>
                  <a:cubicBezTo>
                    <a:pt x="705" y="1"/>
                    <a:pt x="0" y="689"/>
                    <a:pt x="0" y="1558"/>
                  </a:cubicBezTo>
                  <a:lnTo>
                    <a:pt x="0" y="56895"/>
                  </a:lnTo>
                  <a:cubicBezTo>
                    <a:pt x="0" y="57764"/>
                    <a:pt x="705" y="58452"/>
                    <a:pt x="1574" y="58452"/>
                  </a:cubicBezTo>
                  <a:lnTo>
                    <a:pt x="80252" y="58452"/>
                  </a:lnTo>
                  <a:cubicBezTo>
                    <a:pt x="81121" y="58452"/>
                    <a:pt x="81826" y="57764"/>
                    <a:pt x="81826" y="56895"/>
                  </a:cubicBezTo>
                  <a:lnTo>
                    <a:pt x="81826" y="1558"/>
                  </a:lnTo>
                  <a:cubicBezTo>
                    <a:pt x="81826" y="689"/>
                    <a:pt x="81121" y="1"/>
                    <a:pt x="80252" y="1"/>
                  </a:cubicBezTo>
                  <a:close/>
                </a:path>
              </a:pathLst>
            </a:cu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29;p51"/>
            <p:cNvSpPr/>
            <p:nvPr/>
          </p:nvSpPr>
          <p:spPr>
            <a:xfrm>
              <a:off x="4147875" y="986011"/>
              <a:ext cx="3842140" cy="2359231"/>
            </a:xfrm>
            <a:custGeom>
              <a:avLst/>
              <a:gdLst/>
              <a:ahLst/>
              <a:cxnLst/>
              <a:rect l="l" t="t" r="r" b="b"/>
              <a:pathLst>
                <a:path w="81826" h="55616" extrusionOk="0">
                  <a:moveTo>
                    <a:pt x="2836" y="0"/>
                  </a:moveTo>
                  <a:cubicBezTo>
                    <a:pt x="1279" y="0"/>
                    <a:pt x="0" y="1279"/>
                    <a:pt x="0" y="2836"/>
                  </a:cubicBezTo>
                  <a:lnTo>
                    <a:pt x="0" y="55616"/>
                  </a:lnTo>
                  <a:lnTo>
                    <a:pt x="81826" y="55616"/>
                  </a:lnTo>
                  <a:lnTo>
                    <a:pt x="81826" y="2836"/>
                  </a:lnTo>
                  <a:cubicBezTo>
                    <a:pt x="81826" y="1279"/>
                    <a:pt x="80547" y="0"/>
                    <a:pt x="789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830;p51"/>
            <p:cNvSpPr/>
            <p:nvPr/>
          </p:nvSpPr>
          <p:spPr>
            <a:xfrm>
              <a:off x="4351050" y="1150770"/>
              <a:ext cx="3435791" cy="1934437"/>
            </a:xfrm>
            <a:custGeom>
              <a:avLst/>
              <a:gdLst/>
              <a:ahLst/>
              <a:cxnLst/>
              <a:rect l="l" t="t" r="r" b="b"/>
              <a:pathLst>
                <a:path w="73172" h="45602" extrusionOk="0">
                  <a:moveTo>
                    <a:pt x="426" y="1"/>
                  </a:moveTo>
                  <a:cubicBezTo>
                    <a:pt x="197" y="1"/>
                    <a:pt x="0" y="181"/>
                    <a:pt x="0" y="411"/>
                  </a:cubicBezTo>
                  <a:lnTo>
                    <a:pt x="0" y="45175"/>
                  </a:lnTo>
                  <a:cubicBezTo>
                    <a:pt x="0" y="45405"/>
                    <a:pt x="197" y="45601"/>
                    <a:pt x="426" y="45601"/>
                  </a:cubicBezTo>
                  <a:lnTo>
                    <a:pt x="72745" y="45601"/>
                  </a:lnTo>
                  <a:cubicBezTo>
                    <a:pt x="72975" y="45601"/>
                    <a:pt x="73171" y="45405"/>
                    <a:pt x="73171" y="45175"/>
                  </a:cubicBezTo>
                  <a:lnTo>
                    <a:pt x="73171" y="411"/>
                  </a:lnTo>
                  <a:cubicBezTo>
                    <a:pt x="73171" y="181"/>
                    <a:pt x="72975" y="1"/>
                    <a:pt x="72745" y="1"/>
                  </a:cubicBezTo>
                  <a:close/>
                </a:path>
              </a:pathLst>
            </a:custGeom>
            <a:solidFill>
              <a:srgbClr val="F464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831;p51"/>
            <p:cNvSpPr/>
            <p:nvPr/>
          </p:nvSpPr>
          <p:spPr>
            <a:xfrm>
              <a:off x="6008800" y="3421088"/>
              <a:ext cx="120300" cy="1203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043485" y="2953732"/>
            <a:ext cx="158569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Gloucester MT Extra Condensed" pitchFamily="18" charset="0"/>
              </a:rPr>
              <a:t>FTIR</a:t>
            </a:r>
          </a:p>
          <a:p>
            <a:endParaRPr lang="en-US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671" y="5408974"/>
            <a:ext cx="11214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Gloucester MT Extra Condensed" pitchFamily="18" charset="0"/>
              </a:rPr>
              <a:t>RSH</a:t>
            </a:r>
            <a:endParaRPr lang="en-US" sz="4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1206" y="2330172"/>
            <a:ext cx="8020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Gloucester MT Extra Condensed" pitchFamily="18" charset="0"/>
              </a:rPr>
              <a:t>AC</a:t>
            </a:r>
            <a:endParaRPr lang="en-US" sz="4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568" y="3761438"/>
            <a:ext cx="8020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Gloucester MT Extra Condensed" pitchFamily="18" charset="0"/>
              </a:rPr>
              <a:t>CC</a:t>
            </a:r>
          </a:p>
        </p:txBody>
      </p:sp>
      <p:sp>
        <p:nvSpPr>
          <p:cNvPr id="4" name="Chevron 3"/>
          <p:cNvSpPr/>
          <p:nvPr/>
        </p:nvSpPr>
        <p:spPr>
          <a:xfrm rot="16200000">
            <a:off x="348926" y="4614014"/>
            <a:ext cx="523302" cy="8833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 rot="16200000">
            <a:off x="344689" y="3142826"/>
            <a:ext cx="523302" cy="8833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hevron 30"/>
          <p:cNvSpPr/>
          <p:nvPr/>
        </p:nvSpPr>
        <p:spPr>
          <a:xfrm rot="16200000">
            <a:off x="344689" y="1683420"/>
            <a:ext cx="523302" cy="883320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icture 32"/>
          <p:cNvPicPr/>
          <p:nvPr/>
        </p:nvPicPr>
        <p:blipFill>
          <a:blip r:embed="rId3"/>
          <a:stretch>
            <a:fillRect/>
          </a:stretch>
        </p:blipFill>
        <p:spPr>
          <a:xfrm>
            <a:off x="6082586" y="1219681"/>
            <a:ext cx="3038195" cy="19934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501383" y="2301017"/>
            <a:ext cx="621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loucester MT Extra Condensed" pitchFamily="18" charset="0"/>
              </a:rPr>
              <a:t>RSH</a:t>
            </a:r>
            <a:endParaRPr lang="en-US" sz="2800" dirty="0">
              <a:latin typeface="Gloucester MT Extra Condensed" pitchFamily="18" charset="0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4"/>
          <a:stretch>
            <a:fillRect/>
          </a:stretch>
        </p:blipFill>
        <p:spPr>
          <a:xfrm>
            <a:off x="9014451" y="1219682"/>
            <a:ext cx="3144609" cy="199345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9352208" y="2392189"/>
            <a:ext cx="462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loucester MT Extra Condensed" pitchFamily="18" charset="0"/>
              </a:rPr>
              <a:t>CC</a:t>
            </a:r>
            <a:endParaRPr lang="en-US" sz="2800" dirty="0">
              <a:latin typeface="Gloucester MT Extra Condensed" pitchFamily="18" charset="0"/>
            </a:endParaRPr>
          </a:p>
        </p:txBody>
      </p:sp>
      <p:pic>
        <p:nvPicPr>
          <p:cNvPr id="36" name="Picture 35"/>
          <p:cNvPicPr/>
          <p:nvPr/>
        </p:nvPicPr>
        <p:blipFill>
          <a:blip r:embed="rId5"/>
          <a:stretch>
            <a:fillRect/>
          </a:stretch>
        </p:blipFill>
        <p:spPr>
          <a:xfrm>
            <a:off x="6082383" y="3213136"/>
            <a:ext cx="3038448" cy="1993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/>
          <p:cNvPicPr/>
          <p:nvPr/>
        </p:nvPicPr>
        <p:blipFill>
          <a:blip r:embed="rId6"/>
          <a:stretch>
            <a:fillRect/>
          </a:stretch>
        </p:blipFill>
        <p:spPr>
          <a:xfrm>
            <a:off x="9014450" y="3213134"/>
            <a:ext cx="3144609" cy="199345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6189471" y="4282753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loucester MT Extra Condensed" pitchFamily="18" charset="0"/>
              </a:rPr>
              <a:t>AC</a:t>
            </a:r>
            <a:endParaRPr lang="en-US" sz="2800" dirty="0">
              <a:latin typeface="Gloucester MT Extra Condensed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01215" y="4282753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loucester MT Extra Condensed" pitchFamily="18" charset="0"/>
              </a:rPr>
              <a:t>LAC</a:t>
            </a:r>
            <a:endParaRPr lang="en-US" sz="2800" dirty="0">
              <a:latin typeface="Gloucester MT Extra Condensed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718" y="711850"/>
            <a:ext cx="10697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Gloucester MT Extra Condensed" pitchFamily="18" charset="0"/>
              </a:rPr>
              <a:t>LAC</a:t>
            </a:r>
            <a:endParaRPr lang="en-US" sz="4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41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solidFill>
                  <a:schemeClr val="tx1"/>
                </a:solidFill>
                <a:latin typeface="Gloucester MT Extra Condensed" pitchFamily="18" charset="0"/>
              </a:rPr>
              <a:t>18</a:t>
            </a:r>
            <a:endParaRPr lang="en" sz="6000" dirty="0">
              <a:solidFill>
                <a:schemeClr val="tx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24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 rot="18900000" flipV="1">
            <a:off x="755246" y="5171830"/>
            <a:ext cx="3933812" cy="4042816"/>
          </a:xfrm>
          <a:custGeom>
            <a:avLst/>
            <a:gdLst>
              <a:gd name="connsiteX0" fmla="*/ 5154578 w 5154578"/>
              <a:gd name="connsiteY0" fmla="*/ 5297408 h 5297409"/>
              <a:gd name="connsiteX1" fmla="*/ 142832 w 5154578"/>
              <a:gd name="connsiteY1" fmla="*/ 5297409 h 5297409"/>
              <a:gd name="connsiteX2" fmla="*/ 0 w 5154578"/>
              <a:gd name="connsiteY2" fmla="*/ 5154576 h 5297409"/>
              <a:gd name="connsiteX3" fmla="*/ 5154578 w 5154578"/>
              <a:gd name="connsiteY3" fmla="*/ 0 h 5297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4578" h="5297409">
                <a:moveTo>
                  <a:pt x="5154578" y="5297408"/>
                </a:moveTo>
                <a:lnTo>
                  <a:pt x="142832" y="5297409"/>
                </a:lnTo>
                <a:lnTo>
                  <a:pt x="0" y="5154576"/>
                </a:lnTo>
                <a:lnTo>
                  <a:pt x="5154578" y="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 l="-10000" b="-50000"/>
            </a:stretch>
          </a:blip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802572" y="2378533"/>
            <a:ext cx="3601462" cy="360146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rot="18900000" flipH="1">
            <a:off x="14559" y="-1625914"/>
            <a:ext cx="4796291" cy="3882324"/>
          </a:xfrm>
          <a:custGeom>
            <a:avLst/>
            <a:gdLst>
              <a:gd name="connsiteX0" fmla="*/ 0 w 4401026"/>
              <a:gd name="connsiteY0" fmla="*/ 3562379 h 3562379"/>
              <a:gd name="connsiteX1" fmla="*/ 3562379 w 4401026"/>
              <a:gd name="connsiteY1" fmla="*/ 0 h 3562379"/>
              <a:gd name="connsiteX2" fmla="*/ 4401026 w 4401026"/>
              <a:gd name="connsiteY2" fmla="*/ 838647 h 3562379"/>
              <a:gd name="connsiteX3" fmla="*/ 4401026 w 4401026"/>
              <a:gd name="connsiteY3" fmla="*/ 3562378 h 356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1026" h="3562379">
                <a:moveTo>
                  <a:pt x="0" y="3562379"/>
                </a:moveTo>
                <a:lnTo>
                  <a:pt x="3562379" y="0"/>
                </a:lnTo>
                <a:lnTo>
                  <a:pt x="4401026" y="838647"/>
                </a:lnTo>
                <a:lnTo>
                  <a:pt x="4401026" y="356237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0" t="16179" r="18034" b="36075"/>
          <a:stretch/>
        </p:blipFill>
        <p:spPr>
          <a:xfrm>
            <a:off x="-267369" y="4373074"/>
            <a:ext cx="5990362" cy="2859576"/>
          </a:xfrm>
          <a:prstGeom prst="triangle">
            <a:avLst/>
          </a:prstGeom>
        </p:spPr>
      </p:pic>
      <p:sp>
        <p:nvSpPr>
          <p:cNvPr id="22" name="圆角矩形 77"/>
          <p:cNvSpPr/>
          <p:nvPr/>
        </p:nvSpPr>
        <p:spPr>
          <a:xfrm>
            <a:off x="7364083" y="2215702"/>
            <a:ext cx="4021761" cy="53677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圆角矩形 78"/>
          <p:cNvSpPr/>
          <p:nvPr/>
        </p:nvSpPr>
        <p:spPr>
          <a:xfrm>
            <a:off x="7364083" y="3284186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圆角矩形 79"/>
          <p:cNvSpPr/>
          <p:nvPr/>
        </p:nvSpPr>
        <p:spPr>
          <a:xfrm>
            <a:off x="7364083" y="4401347"/>
            <a:ext cx="4021761" cy="53677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圆角矩形 36"/>
          <p:cNvSpPr/>
          <p:nvPr/>
        </p:nvSpPr>
        <p:spPr>
          <a:xfrm>
            <a:off x="7364083" y="1122108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矩形 62"/>
          <p:cNvSpPr/>
          <p:nvPr/>
        </p:nvSpPr>
        <p:spPr>
          <a:xfrm>
            <a:off x="7376168" y="984977"/>
            <a:ext cx="4009675" cy="13594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
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7" name="圆角矩形 40"/>
          <p:cNvSpPr/>
          <p:nvPr/>
        </p:nvSpPr>
        <p:spPr bwMode="auto">
          <a:xfrm>
            <a:off x="6432983" y="1096045"/>
            <a:ext cx="714280" cy="588896"/>
          </a:xfrm>
          <a:prstGeom prst="roundRect">
            <a:avLst/>
          </a:prstGeom>
          <a:solidFill>
            <a:srgbClr val="C00000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01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8" name="矩形 64"/>
          <p:cNvSpPr/>
          <p:nvPr/>
        </p:nvSpPr>
        <p:spPr>
          <a:xfrm>
            <a:off x="7376168" y="984977"/>
            <a:ext cx="4021759" cy="6946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Significance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9" name="圆角矩形 42"/>
          <p:cNvSpPr/>
          <p:nvPr/>
        </p:nvSpPr>
        <p:spPr bwMode="auto">
          <a:xfrm>
            <a:off x="6432983" y="2167414"/>
            <a:ext cx="714280" cy="58889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02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0" name="矩形 66"/>
          <p:cNvSpPr/>
          <p:nvPr/>
        </p:nvSpPr>
        <p:spPr>
          <a:xfrm>
            <a:off x="7376168" y="3122453"/>
            <a:ext cx="4009675" cy="6946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Introduction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3" name="圆角矩形 60"/>
          <p:cNvSpPr/>
          <p:nvPr/>
        </p:nvSpPr>
        <p:spPr bwMode="auto">
          <a:xfrm>
            <a:off x="6432983" y="3264473"/>
            <a:ext cx="714280" cy="588896"/>
          </a:xfrm>
          <a:prstGeom prst="roundRect">
            <a:avLst/>
          </a:prstGeom>
          <a:solidFill>
            <a:srgbClr val="C00000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03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4" name="矩形 68"/>
          <p:cNvSpPr/>
          <p:nvPr/>
        </p:nvSpPr>
        <p:spPr>
          <a:xfrm>
            <a:off x="7376168" y="4248341"/>
            <a:ext cx="4009676" cy="142192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Experimenta</a:t>
            </a: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l Work</a:t>
            </a:r>
            <a:r>
              <a:rPr lang="zh-CN" altLang="en-US" sz="36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
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5" name="圆角矩形 74"/>
          <p:cNvSpPr/>
          <p:nvPr/>
        </p:nvSpPr>
        <p:spPr bwMode="auto">
          <a:xfrm>
            <a:off x="6432983" y="4359409"/>
            <a:ext cx="714280" cy="58889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04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6" name="文本框 70"/>
          <p:cNvSpPr txBox="1"/>
          <p:nvPr/>
        </p:nvSpPr>
        <p:spPr>
          <a:xfrm>
            <a:off x="7364081" y="0"/>
            <a:ext cx="402176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12700" stA="40000" endPos="25000" dist="6350" dir="5400000" sy="-100000" algn="bl" rotWithShape="0"/>
                </a:effectLst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CONTENTS</a:t>
            </a:r>
          </a:p>
        </p:txBody>
      </p:sp>
      <p:sp>
        <p:nvSpPr>
          <p:cNvPr id="37" name="圆角矩形 78"/>
          <p:cNvSpPr/>
          <p:nvPr/>
        </p:nvSpPr>
        <p:spPr>
          <a:xfrm>
            <a:off x="7364082" y="5502383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矩形 66"/>
          <p:cNvSpPr/>
          <p:nvPr/>
        </p:nvSpPr>
        <p:spPr>
          <a:xfrm>
            <a:off x="7364082" y="5340650"/>
            <a:ext cx="4021761" cy="6946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Results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39" name="圆角矩形 60"/>
          <p:cNvSpPr/>
          <p:nvPr/>
        </p:nvSpPr>
        <p:spPr bwMode="auto">
          <a:xfrm>
            <a:off x="6432982" y="5482670"/>
            <a:ext cx="714280" cy="588896"/>
          </a:xfrm>
          <a:prstGeom prst="roundRect">
            <a:avLst/>
          </a:prstGeom>
          <a:solidFill>
            <a:srgbClr val="C00000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05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40" name="圆角矩形 77"/>
          <p:cNvSpPr/>
          <p:nvPr/>
        </p:nvSpPr>
        <p:spPr>
          <a:xfrm>
            <a:off x="7376166" y="6564151"/>
            <a:ext cx="4021761" cy="53677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圆角矩形 42"/>
          <p:cNvSpPr/>
          <p:nvPr/>
        </p:nvSpPr>
        <p:spPr bwMode="auto">
          <a:xfrm>
            <a:off x="6445066" y="6515863"/>
            <a:ext cx="714280" cy="58889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06</a:t>
            </a:r>
            <a:endParaRPr lang="zh-CN" altLang="en-US" sz="2800" dirty="0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42" name="矩形 66"/>
          <p:cNvSpPr/>
          <p:nvPr/>
        </p:nvSpPr>
        <p:spPr>
          <a:xfrm>
            <a:off x="7376167" y="6450040"/>
            <a:ext cx="4021760" cy="6946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Future Work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44" name="矩形 64"/>
          <p:cNvSpPr/>
          <p:nvPr/>
        </p:nvSpPr>
        <p:spPr>
          <a:xfrm>
            <a:off x="7376167" y="2083297"/>
            <a:ext cx="4021759" cy="7571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Objectives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8900000">
            <a:off x="-1041410" y="599417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 rot="18900000">
            <a:off x="-1041410" y="4462950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442697" y="1860446"/>
            <a:ext cx="3389889" cy="3451278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rot="2700000" flipH="1">
            <a:off x="11159570" y="2099803"/>
            <a:ext cx="2936387" cy="298956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2" name="Google Shape;9011;p57"/>
          <p:cNvGrpSpPr/>
          <p:nvPr/>
        </p:nvGrpSpPr>
        <p:grpSpPr>
          <a:xfrm>
            <a:off x="2972991" y="2475430"/>
            <a:ext cx="7559633" cy="3214291"/>
            <a:chOff x="3913765" y="3997002"/>
            <a:chExt cx="1522805" cy="395463"/>
          </a:xfrm>
          <a:solidFill>
            <a:srgbClr val="3F3F3F"/>
          </a:solidFill>
        </p:grpSpPr>
        <p:grpSp>
          <p:nvGrpSpPr>
            <p:cNvPr id="68" name="Google Shape;9012;p57"/>
            <p:cNvGrpSpPr/>
            <p:nvPr/>
          </p:nvGrpSpPr>
          <p:grpSpPr>
            <a:xfrm>
              <a:off x="3913765" y="4138659"/>
              <a:ext cx="507602" cy="253806"/>
              <a:chOff x="3913765" y="4138659"/>
              <a:chExt cx="507602" cy="253806"/>
            </a:xfrm>
            <a:grpFill/>
          </p:grpSpPr>
          <p:sp>
            <p:nvSpPr>
              <p:cNvPr id="83" name="Google Shape;9013;p57"/>
              <p:cNvSpPr/>
              <p:nvPr/>
            </p:nvSpPr>
            <p:spPr>
              <a:xfrm>
                <a:off x="3913765" y="4138659"/>
                <a:ext cx="507602" cy="50764"/>
              </a:xfrm>
              <a:custGeom>
                <a:avLst/>
                <a:gdLst/>
                <a:ahLst/>
                <a:cxnLst/>
                <a:rect l="l" t="t" r="r" b="b"/>
                <a:pathLst>
                  <a:path w="95012" h="9502" fill="none" extrusionOk="0">
                    <a:moveTo>
                      <a:pt x="95011" y="1"/>
                    </a:moveTo>
                    <a:lnTo>
                      <a:pt x="23755" y="1"/>
                    </a:lnTo>
                    <a:lnTo>
                      <a:pt x="1" y="9501"/>
                    </a:lnTo>
                    <a:lnTo>
                      <a:pt x="95011" y="9501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rgbClr val="3F3F3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9014;p57"/>
              <p:cNvSpPr/>
              <p:nvPr/>
            </p:nvSpPr>
            <p:spPr>
              <a:xfrm>
                <a:off x="3913765" y="4189418"/>
                <a:ext cx="507602" cy="203047"/>
              </a:xfrm>
              <a:custGeom>
                <a:avLst/>
                <a:gdLst/>
                <a:ahLst/>
                <a:cxnLst/>
                <a:rect l="l" t="t" r="r" b="b"/>
                <a:pathLst>
                  <a:path w="95012" h="38006" fill="none" extrusionOk="0">
                    <a:moveTo>
                      <a:pt x="1" y="0"/>
                    </a:moveTo>
                    <a:lnTo>
                      <a:pt x="1" y="38005"/>
                    </a:lnTo>
                    <a:lnTo>
                      <a:pt x="95011" y="38005"/>
                    </a:lnTo>
                    <a:lnTo>
                      <a:pt x="95011" y="38005"/>
                    </a:lnTo>
                    <a:lnTo>
                      <a:pt x="95011" y="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rgbClr val="3F3F3F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    </a:t>
                </a:r>
                <a:endParaRPr/>
              </a:p>
            </p:txBody>
          </p:sp>
        </p:grpSp>
        <p:grpSp>
          <p:nvGrpSpPr>
            <p:cNvPr id="69" name="Google Shape;9015;p57"/>
            <p:cNvGrpSpPr/>
            <p:nvPr/>
          </p:nvGrpSpPr>
          <p:grpSpPr>
            <a:xfrm>
              <a:off x="4421361" y="3997002"/>
              <a:ext cx="507618" cy="395463"/>
              <a:chOff x="4421361" y="3997002"/>
              <a:chExt cx="507618" cy="395463"/>
            </a:xfrm>
            <a:grpFill/>
          </p:grpSpPr>
          <p:sp>
            <p:nvSpPr>
              <p:cNvPr id="74" name="Google Shape;9016;p57"/>
              <p:cNvSpPr/>
              <p:nvPr/>
            </p:nvSpPr>
            <p:spPr>
              <a:xfrm>
                <a:off x="4421361" y="3997002"/>
                <a:ext cx="507618" cy="50759"/>
              </a:xfrm>
              <a:custGeom>
                <a:avLst/>
                <a:gdLst/>
                <a:ahLst/>
                <a:cxnLst/>
                <a:rect l="l" t="t" r="r" b="b"/>
                <a:pathLst>
                  <a:path w="95015" h="9501" fill="none" extrusionOk="0">
                    <a:moveTo>
                      <a:pt x="71260" y="0"/>
                    </a:moveTo>
                    <a:lnTo>
                      <a:pt x="23755" y="0"/>
                    </a:lnTo>
                    <a:lnTo>
                      <a:pt x="0" y="9501"/>
                    </a:lnTo>
                    <a:lnTo>
                      <a:pt x="95014" y="9501"/>
                    </a:lnTo>
                    <a:close/>
                  </a:path>
                </a:pathLst>
              </a:custGeom>
              <a:solidFill>
                <a:srgbClr val="3F3F3F"/>
              </a:solidFill>
              <a:ln w="9525" cap="sq" cmpd="sng">
                <a:solidFill>
                  <a:srgbClr val="C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9017;p57"/>
              <p:cNvSpPr/>
              <p:nvPr/>
            </p:nvSpPr>
            <p:spPr>
              <a:xfrm>
                <a:off x="4421361" y="4047756"/>
                <a:ext cx="507618" cy="344709"/>
              </a:xfrm>
              <a:custGeom>
                <a:avLst/>
                <a:gdLst/>
                <a:ahLst/>
                <a:cxnLst/>
                <a:rect l="l" t="t" r="r" b="b"/>
                <a:pathLst>
                  <a:path w="95015" h="64522" fill="none" extrusionOk="0">
                    <a:moveTo>
                      <a:pt x="0" y="1"/>
                    </a:moveTo>
                    <a:lnTo>
                      <a:pt x="0" y="64521"/>
                    </a:lnTo>
                    <a:lnTo>
                      <a:pt x="95014" y="64521"/>
                    </a:lnTo>
                    <a:lnTo>
                      <a:pt x="95014" y="35846"/>
                    </a:lnTo>
                    <a:lnTo>
                      <a:pt x="95014" y="35846"/>
                    </a:lnTo>
                    <a:lnTo>
                      <a:pt x="95014" y="26286"/>
                    </a:lnTo>
                    <a:lnTo>
                      <a:pt x="95014" y="1"/>
                    </a:lnTo>
                    <a:close/>
                  </a:path>
                </a:pathLst>
              </a:custGeom>
              <a:solidFill>
                <a:srgbClr val="3F3F3F"/>
              </a:solidFill>
              <a:ln w="9525" cap="flat" cmpd="sng">
                <a:solidFill>
                  <a:srgbClr val="C00000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" name="Google Shape;9018;p57"/>
            <p:cNvGrpSpPr/>
            <p:nvPr/>
          </p:nvGrpSpPr>
          <p:grpSpPr>
            <a:xfrm>
              <a:off x="4928973" y="4189418"/>
              <a:ext cx="507596" cy="203047"/>
              <a:chOff x="4928973" y="4189418"/>
              <a:chExt cx="507596" cy="203047"/>
            </a:xfrm>
            <a:grpFill/>
          </p:grpSpPr>
          <p:sp>
            <p:nvSpPr>
              <p:cNvPr id="71" name="Google Shape;9019;p57"/>
              <p:cNvSpPr/>
              <p:nvPr/>
            </p:nvSpPr>
            <p:spPr>
              <a:xfrm>
                <a:off x="4928973" y="4189418"/>
                <a:ext cx="507596" cy="50759"/>
              </a:xfrm>
              <a:custGeom>
                <a:avLst/>
                <a:gdLst/>
                <a:ahLst/>
                <a:cxnLst/>
                <a:rect l="l" t="t" r="r" b="b"/>
                <a:pathLst>
                  <a:path w="95011" h="9501" fill="none" extrusionOk="0">
                    <a:moveTo>
                      <a:pt x="95011" y="9501"/>
                    </a:moveTo>
                    <a:lnTo>
                      <a:pt x="71260" y="0"/>
                    </a:lnTo>
                    <a:lnTo>
                      <a:pt x="0" y="0"/>
                    </a:lnTo>
                    <a:lnTo>
                      <a:pt x="0" y="9501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9020;p57"/>
              <p:cNvSpPr/>
              <p:nvPr/>
            </p:nvSpPr>
            <p:spPr>
              <a:xfrm>
                <a:off x="4928973" y="4240172"/>
                <a:ext cx="507596" cy="152293"/>
              </a:xfrm>
              <a:custGeom>
                <a:avLst/>
                <a:gdLst/>
                <a:ahLst/>
                <a:cxnLst/>
                <a:rect l="l" t="t" r="r" b="b"/>
                <a:pathLst>
                  <a:path w="95011" h="28506" fill="none" extrusionOk="0">
                    <a:moveTo>
                      <a:pt x="0" y="28505"/>
                    </a:moveTo>
                    <a:lnTo>
                      <a:pt x="0" y="28505"/>
                    </a:lnTo>
                    <a:lnTo>
                      <a:pt x="95011" y="28505"/>
                    </a:lnTo>
                    <a:lnTo>
                      <a:pt x="9501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116459" y="2930163"/>
            <a:ext cx="2519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3F3F3F"/>
                </a:solidFill>
                <a:latin typeface="Gloucester MT Extra Condensed" pitchFamily="18" charset="0"/>
              </a:rPr>
              <a:t>AC</a:t>
            </a:r>
            <a:endParaRPr lang="en-US" sz="7200" dirty="0">
              <a:solidFill>
                <a:srgbClr val="3F3F3F"/>
              </a:solidFill>
              <a:latin typeface="Gloucester MT Extra Condensed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492842" y="1794721"/>
            <a:ext cx="2519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  <a:latin typeface="Gloucester MT Extra Condensed" pitchFamily="18" charset="0"/>
              </a:rPr>
              <a:t>LAC</a:t>
            </a:r>
            <a:endParaRPr lang="en-US" sz="7200" dirty="0">
              <a:solidFill>
                <a:srgbClr val="C00000"/>
              </a:solidFill>
              <a:latin typeface="Gloucester MT Extra Condensed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783672" y="3328293"/>
            <a:ext cx="2519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Gloucester MT Extra Condensed" pitchFamily="18" charset="0"/>
              </a:rPr>
              <a:t>CC</a:t>
            </a:r>
            <a:endParaRPr lang="en-US" sz="7200" dirty="0">
              <a:latin typeface="Gloucester MT Extra Condensed" pitchFamily="18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492841" y="2887995"/>
            <a:ext cx="2519928" cy="280172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16145" y="3319362"/>
            <a:ext cx="24612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Cs: 190.9 F/g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R%: 99.1%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itchFamily="18" charset="0"/>
              </a:rPr>
              <a:t>Approximated 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Surface </a:t>
            </a:r>
            <a:r>
              <a:rPr lang="en-US" sz="2400" dirty="0">
                <a:solidFill>
                  <a:schemeClr val="bg1"/>
                </a:solidFill>
                <a:latin typeface="Gloucester MT Extra Condensed" pitchFamily="18" charset="0"/>
              </a:rPr>
              <a:t>Area: 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2247</a:t>
            </a:r>
            <a:r>
              <a:rPr lang="en-US" altLang="zh-CN" sz="24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Bodoni MT Poster Compressed" panose="02070706080601050204" charset="0"/>
                <a:sym typeface="+mn-lt"/>
              </a:rPr>
              <a:t> m</a:t>
            </a:r>
            <a:r>
              <a:rPr lang="en-US" altLang="zh-CN" sz="2400" baseline="300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Bodoni MT Poster Compressed" panose="02070706080601050204" charset="0"/>
                <a:sym typeface="+mn-lt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Gloucester MT Extra Condensed" pitchFamily="18" charset="0"/>
              </a:rPr>
              <a:t>/g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  </a:t>
            </a:r>
            <a:endParaRPr lang="en-US" sz="2400" dirty="0">
              <a:solidFill>
                <a:schemeClr val="bg1"/>
              </a:solidFill>
              <a:latin typeface="Gloucester MT Extra Condensed" pitchFamily="18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1959" y="4054249"/>
            <a:ext cx="2519850" cy="16503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2978720" y="4101312"/>
            <a:ext cx="25141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Cs: 160.1 F/g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R%: 64.9%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Gloucester MT Extra Condensed" pitchFamily="18" charset="0"/>
              </a:rPr>
              <a:t>Approximated 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Surface </a:t>
            </a:r>
            <a:r>
              <a:rPr lang="en-US" sz="2400" dirty="0">
                <a:solidFill>
                  <a:schemeClr val="bg1"/>
                </a:solidFill>
                <a:latin typeface="Gloucester MT Extra Condensed" pitchFamily="18" charset="0"/>
              </a:rPr>
              <a:t>Area: 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 1473 </a:t>
            </a:r>
            <a:r>
              <a:rPr lang="en-US" altLang="zh-CN" sz="2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Bodoni MT Poster Compressed" panose="02070706080601050204" charset="0"/>
                <a:sym typeface="+mn-lt"/>
              </a:rPr>
              <a:t>m</a:t>
            </a:r>
            <a:r>
              <a:rPr lang="en-US" altLang="zh-CN" sz="2400" baseline="300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Bodoni MT Poster Compressed" panose="02070706080601050204" charset="0"/>
                <a:sym typeface="+mn-lt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/g  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12769" y="4466773"/>
            <a:ext cx="2519819" cy="12377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8578433" y="4624437"/>
            <a:ext cx="1388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Cs: 91.06 F/g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Gloucester MT Extra Condensed" pitchFamily="18" charset="0"/>
              </a:rPr>
              <a:t>R%: 0.08%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98" name="任意多边形 59"/>
          <p:cNvSpPr/>
          <p:nvPr/>
        </p:nvSpPr>
        <p:spPr>
          <a:xfrm rot="10800000">
            <a:off x="1744806" y="235339"/>
            <a:ext cx="11113944" cy="644441"/>
          </a:xfrm>
          <a:custGeom>
            <a:avLst/>
            <a:gdLst>
              <a:gd name="connsiteX0" fmla="*/ 2445724 w 3036849"/>
              <a:gd name="connsiteY0" fmla="*/ 0 h 1182250"/>
              <a:gd name="connsiteX1" fmla="*/ 3036849 w 3036849"/>
              <a:gd name="connsiteY1" fmla="*/ 591125 h 1182250"/>
              <a:gd name="connsiteX2" fmla="*/ 2445724 w 3036849"/>
              <a:gd name="connsiteY2" fmla="*/ 1182250 h 1182250"/>
              <a:gd name="connsiteX3" fmla="*/ 2367755 w 3036849"/>
              <a:gd name="connsiteY3" fmla="*/ 1174390 h 1182250"/>
              <a:gd name="connsiteX4" fmla="*/ 0 w 3036849"/>
              <a:gd name="connsiteY4" fmla="*/ 1174390 h 1182250"/>
              <a:gd name="connsiteX5" fmla="*/ 0 w 3036849"/>
              <a:gd name="connsiteY5" fmla="*/ 7860 h 1182250"/>
              <a:gd name="connsiteX6" fmla="*/ 2367755 w 3036849"/>
              <a:gd name="connsiteY6" fmla="*/ 7860 h 1182250"/>
              <a:gd name="connsiteX0-1" fmla="*/ 18984824 w 19575949"/>
              <a:gd name="connsiteY0-2" fmla="*/ 0 h 1182250"/>
              <a:gd name="connsiteX1-3" fmla="*/ 19575949 w 19575949"/>
              <a:gd name="connsiteY1-4" fmla="*/ 591125 h 1182250"/>
              <a:gd name="connsiteX2-5" fmla="*/ 18984824 w 19575949"/>
              <a:gd name="connsiteY2-6" fmla="*/ 1182250 h 1182250"/>
              <a:gd name="connsiteX3-7" fmla="*/ 18906855 w 19575949"/>
              <a:gd name="connsiteY3-8" fmla="*/ 1174390 h 1182250"/>
              <a:gd name="connsiteX4-9" fmla="*/ 16539100 w 19575949"/>
              <a:gd name="connsiteY4-10" fmla="*/ 1174390 h 1182250"/>
              <a:gd name="connsiteX5-11" fmla="*/ 0 w 19575949"/>
              <a:gd name="connsiteY5-12" fmla="*/ 112703 h 1182250"/>
              <a:gd name="connsiteX6-13" fmla="*/ 18906855 w 19575949"/>
              <a:gd name="connsiteY6-14" fmla="*/ 7860 h 1182250"/>
              <a:gd name="connsiteX7" fmla="*/ 18984824 w 19575949"/>
              <a:gd name="connsiteY7" fmla="*/ 0 h 1182250"/>
              <a:gd name="connsiteX0-15" fmla="*/ 18984826 w 19575951"/>
              <a:gd name="connsiteY0-16" fmla="*/ 0 h 1182250"/>
              <a:gd name="connsiteX1-17" fmla="*/ 19575951 w 19575951"/>
              <a:gd name="connsiteY1-18" fmla="*/ 591125 h 1182250"/>
              <a:gd name="connsiteX2-19" fmla="*/ 18984826 w 19575951"/>
              <a:gd name="connsiteY2-20" fmla="*/ 1182250 h 1182250"/>
              <a:gd name="connsiteX3-21" fmla="*/ 18906857 w 19575951"/>
              <a:gd name="connsiteY3-22" fmla="*/ 1174390 h 1182250"/>
              <a:gd name="connsiteX4-23" fmla="*/ 0 w 19575951"/>
              <a:gd name="connsiteY4-24" fmla="*/ 1148181 h 1182250"/>
              <a:gd name="connsiteX5-25" fmla="*/ 2 w 19575951"/>
              <a:gd name="connsiteY5-26" fmla="*/ 112703 h 1182250"/>
              <a:gd name="connsiteX6-27" fmla="*/ 18906857 w 19575951"/>
              <a:gd name="connsiteY6-28" fmla="*/ 7860 h 1182250"/>
              <a:gd name="connsiteX7-29" fmla="*/ 18984826 w 19575951"/>
              <a:gd name="connsiteY7-30" fmla="*/ 0 h 1182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9575951" h="1182250">
                <a:moveTo>
                  <a:pt x="18984826" y="0"/>
                </a:moveTo>
                <a:cubicBezTo>
                  <a:pt x="19311295" y="0"/>
                  <a:pt x="19575951" y="264656"/>
                  <a:pt x="19575951" y="591125"/>
                </a:cubicBezTo>
                <a:cubicBezTo>
                  <a:pt x="19575951" y="917594"/>
                  <a:pt x="19311295" y="1182250"/>
                  <a:pt x="18984826" y="1182250"/>
                </a:cubicBezTo>
                <a:lnTo>
                  <a:pt x="18906857" y="1174390"/>
                </a:lnTo>
                <a:lnTo>
                  <a:pt x="0" y="1148181"/>
                </a:lnTo>
                <a:cubicBezTo>
                  <a:pt x="1" y="803022"/>
                  <a:pt x="1" y="457862"/>
                  <a:pt x="2" y="112703"/>
                </a:cubicBezTo>
                <a:lnTo>
                  <a:pt x="18906857" y="7860"/>
                </a:lnTo>
                <a:lnTo>
                  <a:pt x="18984826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TextBox 41"/>
          <p:cNvSpPr txBox="1"/>
          <p:nvPr/>
        </p:nvSpPr>
        <p:spPr>
          <a:xfrm>
            <a:off x="2036887" y="93332"/>
            <a:ext cx="3486765" cy="1641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Overall Results</a:t>
            </a:r>
            <a:r>
              <a:rPr lang="zh-CN" altLang="en-US" sz="4400" b="1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
</a:t>
            </a:r>
            <a:endParaRPr lang="en-US" altLang="zh-CN" sz="4400" b="1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101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19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53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14366" y="303919"/>
            <a:ext cx="12881849" cy="7016361"/>
            <a:chOff x="0" y="222292"/>
            <a:chExt cx="12881849" cy="7016361"/>
          </a:xfrm>
        </p:grpSpPr>
        <p:sp>
          <p:nvSpPr>
            <p:cNvPr id="58" name="任意多边形 57"/>
            <p:cNvSpPr/>
            <p:nvPr/>
          </p:nvSpPr>
          <p:spPr>
            <a:xfrm>
              <a:off x="0" y="222292"/>
              <a:ext cx="1655377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6849" h="1182250">
                  <a:moveTo>
                    <a:pt x="2445724" y="0"/>
                  </a:moveTo>
                  <a:cubicBezTo>
                    <a:pt x="2772193" y="0"/>
                    <a:pt x="3036849" y="264656"/>
                    <a:pt x="3036849" y="591125"/>
                  </a:cubicBezTo>
                  <a:cubicBezTo>
                    <a:pt x="3036849" y="917594"/>
                    <a:pt x="2772193" y="1182250"/>
                    <a:pt x="2445724" y="1182250"/>
                  </a:cubicBezTo>
                  <a:lnTo>
                    <a:pt x="2367755" y="1174390"/>
                  </a:lnTo>
                  <a:lnTo>
                    <a:pt x="0" y="1174390"/>
                  </a:lnTo>
                  <a:lnTo>
                    <a:pt x="0" y="7860"/>
                  </a:lnTo>
                  <a:lnTo>
                    <a:pt x="2367755" y="786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 rot="10800000">
              <a:off x="1748855" y="222292"/>
              <a:ext cx="11113944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  <a:gd name="connsiteX0-1" fmla="*/ 18984824 w 19575949"/>
                <a:gd name="connsiteY0-2" fmla="*/ 0 h 1182250"/>
                <a:gd name="connsiteX1-3" fmla="*/ 19575949 w 19575949"/>
                <a:gd name="connsiteY1-4" fmla="*/ 591125 h 1182250"/>
                <a:gd name="connsiteX2-5" fmla="*/ 18984824 w 19575949"/>
                <a:gd name="connsiteY2-6" fmla="*/ 1182250 h 1182250"/>
                <a:gd name="connsiteX3-7" fmla="*/ 18906855 w 19575949"/>
                <a:gd name="connsiteY3-8" fmla="*/ 1174390 h 1182250"/>
                <a:gd name="connsiteX4-9" fmla="*/ 16539100 w 19575949"/>
                <a:gd name="connsiteY4-10" fmla="*/ 1174390 h 1182250"/>
                <a:gd name="connsiteX5-11" fmla="*/ 0 w 19575949"/>
                <a:gd name="connsiteY5-12" fmla="*/ 112703 h 1182250"/>
                <a:gd name="connsiteX6-13" fmla="*/ 18906855 w 19575949"/>
                <a:gd name="connsiteY6-14" fmla="*/ 7860 h 1182250"/>
                <a:gd name="connsiteX7" fmla="*/ 18984824 w 19575949"/>
                <a:gd name="connsiteY7" fmla="*/ 0 h 1182250"/>
                <a:gd name="connsiteX0-15" fmla="*/ 18984826 w 19575951"/>
                <a:gd name="connsiteY0-16" fmla="*/ 0 h 1182250"/>
                <a:gd name="connsiteX1-17" fmla="*/ 19575951 w 19575951"/>
                <a:gd name="connsiteY1-18" fmla="*/ 591125 h 1182250"/>
                <a:gd name="connsiteX2-19" fmla="*/ 18984826 w 19575951"/>
                <a:gd name="connsiteY2-20" fmla="*/ 1182250 h 1182250"/>
                <a:gd name="connsiteX3-21" fmla="*/ 18906857 w 19575951"/>
                <a:gd name="connsiteY3-22" fmla="*/ 1174390 h 1182250"/>
                <a:gd name="connsiteX4-23" fmla="*/ 0 w 19575951"/>
                <a:gd name="connsiteY4-24" fmla="*/ 1148181 h 1182250"/>
                <a:gd name="connsiteX5-25" fmla="*/ 2 w 19575951"/>
                <a:gd name="connsiteY5-26" fmla="*/ 112703 h 1182250"/>
                <a:gd name="connsiteX6-27" fmla="*/ 18906857 w 19575951"/>
                <a:gd name="connsiteY6-28" fmla="*/ 7860 h 1182250"/>
                <a:gd name="connsiteX7-29" fmla="*/ 18984826 w 19575951"/>
                <a:gd name="connsiteY7-30" fmla="*/ 0 h 11822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29" y="connsiteY7-30"/>
                </a:cxn>
              </a:cxnLst>
              <a:rect l="l" t="t" r="r" b="b"/>
              <a:pathLst>
                <a:path w="19575951" h="1182250">
                  <a:moveTo>
                    <a:pt x="18984826" y="0"/>
                  </a:moveTo>
                  <a:cubicBezTo>
                    <a:pt x="19311295" y="0"/>
                    <a:pt x="19575951" y="264656"/>
                    <a:pt x="19575951" y="591125"/>
                  </a:cubicBezTo>
                  <a:cubicBezTo>
                    <a:pt x="19575951" y="917594"/>
                    <a:pt x="19311295" y="1182250"/>
                    <a:pt x="18984826" y="1182250"/>
                  </a:cubicBezTo>
                  <a:lnTo>
                    <a:pt x="18906857" y="1174390"/>
                  </a:lnTo>
                  <a:lnTo>
                    <a:pt x="0" y="1148181"/>
                  </a:lnTo>
                  <a:cubicBezTo>
                    <a:pt x="1" y="803022"/>
                    <a:pt x="1" y="457862"/>
                    <a:pt x="2" y="112703"/>
                  </a:cubicBezTo>
                  <a:lnTo>
                    <a:pt x="18906857" y="7860"/>
                  </a:lnTo>
                  <a:lnTo>
                    <a:pt x="18984826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0" y="7124353"/>
              <a:ext cx="12881849" cy="1143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任意多边形 2"/>
          <p:cNvSpPr/>
          <p:nvPr/>
        </p:nvSpPr>
        <p:spPr>
          <a:xfrm rot="18900000">
            <a:off x="-3361055" y="2046605"/>
            <a:ext cx="4135120" cy="40620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604645" y="1167765"/>
            <a:ext cx="6721475" cy="4927600"/>
            <a:chOff x="3167" y="2566"/>
            <a:chExt cx="7873" cy="3582"/>
          </a:xfrm>
        </p:grpSpPr>
        <p:sp>
          <p:nvSpPr>
            <p:cNvPr id="1245" name="Google Shape;1245;p40"/>
            <p:cNvSpPr/>
            <p:nvPr/>
          </p:nvSpPr>
          <p:spPr>
            <a:xfrm>
              <a:off x="5432" y="4467"/>
              <a:ext cx="389" cy="38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0"/>
            <p:cNvSpPr/>
            <p:nvPr/>
          </p:nvSpPr>
          <p:spPr>
            <a:xfrm>
              <a:off x="7781" y="4467"/>
              <a:ext cx="389" cy="3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0"/>
            <p:cNvSpPr/>
            <p:nvPr/>
          </p:nvSpPr>
          <p:spPr>
            <a:xfrm>
              <a:off x="10129" y="4467"/>
              <a:ext cx="389" cy="3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8" name="Google Shape;1248;p40"/>
            <p:cNvCxnSpPr>
              <a:endCxn id="1245" idx="0"/>
            </p:cNvCxnSpPr>
            <p:nvPr/>
          </p:nvCxnSpPr>
          <p:spPr>
            <a:xfrm>
              <a:off x="4703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0" name="Google Shape;1250;p40"/>
            <p:cNvCxnSpPr>
              <a:stCxn id="1245" idx="4"/>
            </p:cNvCxnSpPr>
            <p:nvPr/>
          </p:nvCxnSpPr>
          <p:spPr>
            <a:xfrm flipH="1">
              <a:off x="4703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2" name="Google Shape;1252;p40"/>
            <p:cNvCxnSpPr>
              <a:endCxn id="1246" idx="0"/>
            </p:cNvCxnSpPr>
            <p:nvPr/>
          </p:nvCxnSpPr>
          <p:spPr>
            <a:xfrm>
              <a:off x="7051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4" name="Google Shape;1254;p40"/>
            <p:cNvCxnSpPr>
              <a:stCxn id="1246" idx="4"/>
            </p:cNvCxnSpPr>
            <p:nvPr/>
          </p:nvCxnSpPr>
          <p:spPr>
            <a:xfrm flipH="1">
              <a:off x="7051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6" name="Google Shape;1256;p40"/>
            <p:cNvCxnSpPr>
              <a:endCxn id="1247" idx="0"/>
            </p:cNvCxnSpPr>
            <p:nvPr/>
          </p:nvCxnSpPr>
          <p:spPr>
            <a:xfrm>
              <a:off x="9400" y="3441"/>
              <a:ext cx="924" cy="102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8" name="Google Shape;1258;p40"/>
            <p:cNvCxnSpPr>
              <a:stCxn id="1247" idx="4"/>
            </p:cNvCxnSpPr>
            <p:nvPr/>
          </p:nvCxnSpPr>
          <p:spPr>
            <a:xfrm flipH="1">
              <a:off x="9400" y="4856"/>
              <a:ext cx="924" cy="1021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0" name="Google Shape;1260;p40"/>
            <p:cNvCxnSpPr>
              <a:stCxn id="1245" idx="6"/>
              <a:endCxn id="1246" idx="2"/>
            </p:cNvCxnSpPr>
            <p:nvPr/>
          </p:nvCxnSpPr>
          <p:spPr>
            <a:xfrm>
              <a:off x="5821" y="4662"/>
              <a:ext cx="1960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1" name="Google Shape;1261;p40"/>
            <p:cNvCxnSpPr>
              <a:stCxn id="1246" idx="6"/>
              <a:endCxn id="1247" idx="2"/>
            </p:cNvCxnSpPr>
            <p:nvPr/>
          </p:nvCxnSpPr>
          <p:spPr>
            <a:xfrm>
              <a:off x="8169" y="4662"/>
              <a:ext cx="1960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2" name="Google Shape;1262;p40"/>
            <p:cNvCxnSpPr>
              <a:stCxn id="1247" idx="6"/>
            </p:cNvCxnSpPr>
            <p:nvPr/>
          </p:nvCxnSpPr>
          <p:spPr>
            <a:xfrm>
              <a:off x="10518" y="4662"/>
              <a:ext cx="523" cy="4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3" name="Google Shape;1263;p40"/>
            <p:cNvCxnSpPr/>
            <p:nvPr/>
          </p:nvCxnSpPr>
          <p:spPr>
            <a:xfrm>
              <a:off x="3369" y="2566"/>
              <a:ext cx="65" cy="358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4" name="Google Shape;1264;p40"/>
            <p:cNvCxnSpPr>
              <a:stCxn id="1245" idx="2"/>
              <a:endCxn id="1265" idx="6"/>
            </p:cNvCxnSpPr>
            <p:nvPr/>
          </p:nvCxnSpPr>
          <p:spPr>
            <a:xfrm rot="10800000">
              <a:off x="3556" y="4662"/>
              <a:ext cx="1876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65" name="Google Shape;1265;p40"/>
            <p:cNvSpPr/>
            <p:nvPr/>
          </p:nvSpPr>
          <p:spPr>
            <a:xfrm>
              <a:off x="3167" y="4467"/>
              <a:ext cx="389" cy="38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931910" y="2368550"/>
            <a:ext cx="3405505" cy="3350895"/>
            <a:chOff x="10391" y="2452"/>
            <a:chExt cx="5363" cy="5277"/>
          </a:xfrm>
        </p:grpSpPr>
        <p:sp>
          <p:nvSpPr>
            <p:cNvPr id="46" name="Google Shape;1246;p40"/>
            <p:cNvSpPr/>
            <p:nvPr/>
          </p:nvSpPr>
          <p:spPr>
            <a:xfrm>
              <a:off x="11372" y="4674"/>
              <a:ext cx="523" cy="84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47;p40"/>
            <p:cNvSpPr/>
            <p:nvPr/>
          </p:nvSpPr>
          <p:spPr>
            <a:xfrm>
              <a:off x="14529" y="4674"/>
              <a:ext cx="523" cy="843"/>
            </a:xfrm>
            <a:prstGeom prst="ellipse">
              <a:avLst/>
            </a:prstGeom>
            <a:solidFill>
              <a:schemeClr val="tx1"/>
            </a:solidFill>
            <a:ln w="38100"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8" name="Google Shape;1252;p40"/>
            <p:cNvCxnSpPr>
              <a:endCxn id="46" idx="0"/>
            </p:cNvCxnSpPr>
            <p:nvPr/>
          </p:nvCxnSpPr>
          <p:spPr>
            <a:xfrm>
              <a:off x="10391" y="2452"/>
              <a:ext cx="1242" cy="2223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1254;p40"/>
            <p:cNvCxnSpPr>
              <a:stCxn id="46" idx="4"/>
            </p:cNvCxnSpPr>
            <p:nvPr/>
          </p:nvCxnSpPr>
          <p:spPr>
            <a:xfrm flipH="1">
              <a:off x="10391" y="5517"/>
              <a:ext cx="1242" cy="221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1256;p40"/>
            <p:cNvCxnSpPr>
              <a:endCxn id="47" idx="0"/>
            </p:cNvCxnSpPr>
            <p:nvPr/>
          </p:nvCxnSpPr>
          <p:spPr>
            <a:xfrm>
              <a:off x="13549" y="2452"/>
              <a:ext cx="1242" cy="2223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1258;p40"/>
            <p:cNvCxnSpPr>
              <a:stCxn id="47" idx="4"/>
            </p:cNvCxnSpPr>
            <p:nvPr/>
          </p:nvCxnSpPr>
          <p:spPr>
            <a:xfrm flipH="1">
              <a:off x="13549" y="5517"/>
              <a:ext cx="1242" cy="221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1261;p40"/>
            <p:cNvCxnSpPr>
              <a:stCxn id="46" idx="6"/>
              <a:endCxn id="47" idx="2"/>
            </p:cNvCxnSpPr>
            <p:nvPr/>
          </p:nvCxnSpPr>
          <p:spPr>
            <a:xfrm>
              <a:off x="11894" y="5097"/>
              <a:ext cx="263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1262;p40"/>
            <p:cNvCxnSpPr>
              <a:stCxn id="47" idx="6"/>
            </p:cNvCxnSpPr>
            <p:nvPr/>
          </p:nvCxnSpPr>
          <p:spPr>
            <a:xfrm>
              <a:off x="15052" y="5097"/>
              <a:ext cx="703" cy="9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5" name="Google Shape;1260;p40"/>
          <p:cNvCxnSpPr/>
          <p:nvPr/>
        </p:nvCxnSpPr>
        <p:spPr>
          <a:xfrm>
            <a:off x="7908290" y="4048125"/>
            <a:ext cx="1673225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" name="TextBox 41"/>
          <p:cNvSpPr txBox="1"/>
          <p:nvPr/>
        </p:nvSpPr>
        <p:spPr>
          <a:xfrm>
            <a:off x="1860268" y="1384153"/>
            <a:ext cx="1941830" cy="977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Study the adsorption</a:t>
            </a:r>
          </a:p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 kinetics  of MB dye </a:t>
            </a:r>
          </a:p>
        </p:txBody>
      </p:sp>
      <p:sp>
        <p:nvSpPr>
          <p:cNvPr id="59" name="TextBox 41"/>
          <p:cNvSpPr txBox="1"/>
          <p:nvPr/>
        </p:nvSpPr>
        <p:spPr>
          <a:xfrm>
            <a:off x="3896339" y="1363557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 SEM, TEM, XRD, and BET</a:t>
            </a:r>
          </a:p>
        </p:txBody>
      </p:sp>
      <p:sp>
        <p:nvSpPr>
          <p:cNvPr id="61" name="TextBox 41"/>
          <p:cNvSpPr txBox="1"/>
          <p:nvPr/>
        </p:nvSpPr>
        <p:spPr>
          <a:xfrm>
            <a:off x="5946807" y="1363556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Optimize the synthesis parameters</a:t>
            </a:r>
          </a:p>
        </p:txBody>
      </p:sp>
      <p:sp>
        <p:nvSpPr>
          <p:cNvPr id="63" name="TextBox 41"/>
          <p:cNvSpPr txBox="1"/>
          <p:nvPr/>
        </p:nvSpPr>
        <p:spPr>
          <a:xfrm>
            <a:off x="7885430" y="1383665"/>
            <a:ext cx="2092960" cy="937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Optimize the laser ablation parameters</a:t>
            </a:r>
          </a:p>
        </p:txBody>
      </p:sp>
      <p:sp>
        <p:nvSpPr>
          <p:cNvPr id="66" name="TextBox 41"/>
          <p:cNvSpPr txBox="1"/>
          <p:nvPr/>
        </p:nvSpPr>
        <p:spPr>
          <a:xfrm>
            <a:off x="9886315" y="1365449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Explore different activation methods</a:t>
            </a:r>
          </a:p>
        </p:txBody>
      </p:sp>
      <p:sp>
        <p:nvSpPr>
          <p:cNvPr id="67" name="TextBox 41"/>
          <p:cNvSpPr txBox="1"/>
          <p:nvPr/>
        </p:nvSpPr>
        <p:spPr>
          <a:xfrm>
            <a:off x="1866651" y="5668010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Composite materials for SC electrodes. </a:t>
            </a:r>
          </a:p>
        </p:txBody>
      </p:sp>
      <p:sp>
        <p:nvSpPr>
          <p:cNvPr id="68" name="TextBox 41"/>
          <p:cNvSpPr txBox="1"/>
          <p:nvPr/>
        </p:nvSpPr>
        <p:spPr>
          <a:xfrm>
            <a:off x="3959611" y="5735320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Explore different post-treatment methods</a:t>
            </a:r>
          </a:p>
        </p:txBody>
      </p:sp>
      <p:sp>
        <p:nvSpPr>
          <p:cNvPr id="69" name="TextBox 41"/>
          <p:cNvSpPr txBox="1"/>
          <p:nvPr/>
        </p:nvSpPr>
        <p:spPr>
          <a:xfrm>
            <a:off x="6141085" y="5734800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Conduct long-term cyclic stability tests </a:t>
            </a:r>
          </a:p>
        </p:txBody>
      </p:sp>
      <p:sp>
        <p:nvSpPr>
          <p:cNvPr id="70" name="TextBox 41"/>
          <p:cNvSpPr txBox="1"/>
          <p:nvPr/>
        </p:nvSpPr>
        <p:spPr>
          <a:xfrm>
            <a:off x="8157845" y="5734799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Evaluate the economic feasibility </a:t>
            </a:r>
          </a:p>
        </p:txBody>
      </p:sp>
      <p:sp>
        <p:nvSpPr>
          <p:cNvPr id="72" name="TextBox 41"/>
          <p:cNvSpPr txBox="1"/>
          <p:nvPr/>
        </p:nvSpPr>
        <p:spPr>
          <a:xfrm>
            <a:off x="10245090" y="5735320"/>
            <a:ext cx="20929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Include the desorption of MB</a:t>
            </a:r>
          </a:p>
        </p:txBody>
      </p:sp>
      <p:sp>
        <p:nvSpPr>
          <p:cNvPr id="45" name="矩形 61"/>
          <p:cNvSpPr/>
          <p:nvPr/>
        </p:nvSpPr>
        <p:spPr>
          <a:xfrm>
            <a:off x="967655" y="259996"/>
            <a:ext cx="620683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05</a:t>
            </a:r>
            <a:endParaRPr lang="zh-CN" altLang="en-US" sz="72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975485" y="170740"/>
            <a:ext cx="348667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Future Work</a:t>
            </a:r>
            <a:endParaRPr lang="en-US" altLang="zh-CN" sz="4400" b="1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73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latin typeface="Gloucester MT Extra Condensed" pitchFamily="18" charset="0"/>
              </a:rPr>
              <a:t>20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4075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436" y="-379202"/>
            <a:ext cx="5907715" cy="7976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任意多边形 3"/>
          <p:cNvSpPr/>
          <p:nvPr/>
        </p:nvSpPr>
        <p:spPr>
          <a:xfrm rot="2700000" flipH="1" flipV="1">
            <a:off x="1046322" y="5395963"/>
            <a:ext cx="3653200" cy="367349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1910255"/>
              <a:gd name="connsiteY0-2" fmla="*/ 1992823 h 2014742"/>
              <a:gd name="connsiteX1-3" fmla="*/ 1910255 w 1910255"/>
              <a:gd name="connsiteY1-4" fmla="*/ 0 h 2014742"/>
              <a:gd name="connsiteX2-5" fmla="*/ 1910255 w 1910255"/>
              <a:gd name="connsiteY2-6" fmla="*/ 2014742 h 2014742"/>
              <a:gd name="connsiteX3" fmla="*/ 0 w 1910255"/>
              <a:gd name="connsiteY3" fmla="*/ 1992823 h 20147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" y="connsiteY3"/>
              </a:cxn>
            </a:cxnLst>
            <a:rect l="l" t="t" r="r" b="b"/>
            <a:pathLst>
              <a:path w="1910255" h="2014742">
                <a:moveTo>
                  <a:pt x="0" y="1992823"/>
                </a:moveTo>
                <a:lnTo>
                  <a:pt x="1910255" y="0"/>
                </a:lnTo>
                <a:lnTo>
                  <a:pt x="1910255" y="2014742"/>
                </a:lnTo>
                <a:cubicBezTo>
                  <a:pt x="1238674" y="2014742"/>
                  <a:pt x="671581" y="1992823"/>
                  <a:pt x="0" y="19928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8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185308" y="4537605"/>
            <a:ext cx="3791627" cy="3822674"/>
            <a:chOff x="7243032" y="3226918"/>
            <a:chExt cx="2696416" cy="2718495"/>
          </a:xfrm>
        </p:grpSpPr>
        <p:sp>
          <p:nvSpPr>
            <p:cNvPr id="6" name="任意多边形 5"/>
            <p:cNvSpPr/>
            <p:nvPr/>
          </p:nvSpPr>
          <p:spPr>
            <a:xfrm rot="13500000" flipV="1">
              <a:off x="8331349" y="3241829"/>
              <a:ext cx="1623010" cy="1593188"/>
            </a:xfrm>
            <a:custGeom>
              <a:avLst/>
              <a:gdLst>
                <a:gd name="connsiteX0" fmla="*/ 0 w 2014743"/>
                <a:gd name="connsiteY0" fmla="*/ 2014742 h 2014742"/>
                <a:gd name="connsiteX1" fmla="*/ 2014743 w 2014743"/>
                <a:gd name="connsiteY1" fmla="*/ 0 h 2014742"/>
                <a:gd name="connsiteX2" fmla="*/ 2014743 w 2014743"/>
                <a:gd name="connsiteY2" fmla="*/ 2014742 h 2014742"/>
                <a:gd name="connsiteX0-1" fmla="*/ 0 w 2014743"/>
                <a:gd name="connsiteY0-2" fmla="*/ 1994048 h 1994048"/>
                <a:gd name="connsiteX1-3" fmla="*/ 1993341 w 2014743"/>
                <a:gd name="connsiteY1-4" fmla="*/ 0 h 1994048"/>
                <a:gd name="connsiteX2-5" fmla="*/ 2014743 w 2014743"/>
                <a:gd name="connsiteY2-6" fmla="*/ 1994048 h 1994048"/>
                <a:gd name="connsiteX3" fmla="*/ 0 w 2014743"/>
                <a:gd name="connsiteY3" fmla="*/ 1994048 h 1994048"/>
                <a:gd name="connsiteX0-7" fmla="*/ 0 w 2068247"/>
                <a:gd name="connsiteY0-8" fmla="*/ 2004394 h 2004394"/>
                <a:gd name="connsiteX1-9" fmla="*/ 2046845 w 2068247"/>
                <a:gd name="connsiteY1-10" fmla="*/ 0 h 2004394"/>
                <a:gd name="connsiteX2-11" fmla="*/ 2068247 w 2068247"/>
                <a:gd name="connsiteY2-12" fmla="*/ 1994048 h 2004394"/>
                <a:gd name="connsiteX3-13" fmla="*/ 0 w 2068247"/>
                <a:gd name="connsiteY3-14" fmla="*/ 2004394 h 2004394"/>
                <a:gd name="connsiteX0-15" fmla="*/ 0 w 2068247"/>
                <a:gd name="connsiteY0-16" fmla="*/ 1952663 h 1952663"/>
                <a:gd name="connsiteX1-17" fmla="*/ 2036144 w 2068247"/>
                <a:gd name="connsiteY1-18" fmla="*/ 0 h 1952663"/>
                <a:gd name="connsiteX2-19" fmla="*/ 2068247 w 2068247"/>
                <a:gd name="connsiteY2-20" fmla="*/ 1942317 h 1952663"/>
                <a:gd name="connsiteX3-21" fmla="*/ 0 w 2068247"/>
                <a:gd name="connsiteY3-22" fmla="*/ 1952663 h 1952663"/>
                <a:gd name="connsiteX0-23" fmla="*/ 0 w 2068247"/>
                <a:gd name="connsiteY0-24" fmla="*/ 1952663 h 1952663"/>
                <a:gd name="connsiteX1-25" fmla="*/ 2036145 w 2068247"/>
                <a:gd name="connsiteY1-26" fmla="*/ 0 h 1952663"/>
                <a:gd name="connsiteX2-27" fmla="*/ 2068247 w 2068247"/>
                <a:gd name="connsiteY2-28" fmla="*/ 1942317 h 1952663"/>
                <a:gd name="connsiteX3-29" fmla="*/ 0 w 2068247"/>
                <a:gd name="connsiteY3-30" fmla="*/ 1952663 h 1952663"/>
                <a:gd name="connsiteX0-31" fmla="*/ 0 w 2068247"/>
                <a:gd name="connsiteY0-32" fmla="*/ 1963008 h 1963008"/>
                <a:gd name="connsiteX1-33" fmla="*/ 2025445 w 2068247"/>
                <a:gd name="connsiteY1-34" fmla="*/ 0 h 1963008"/>
                <a:gd name="connsiteX2-35" fmla="*/ 2068247 w 2068247"/>
                <a:gd name="connsiteY2-36" fmla="*/ 1952662 h 1963008"/>
                <a:gd name="connsiteX3-37" fmla="*/ 0 w 2068247"/>
                <a:gd name="connsiteY3-38" fmla="*/ 1963008 h 19630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2068247" h="1963008">
                  <a:moveTo>
                    <a:pt x="0" y="1963008"/>
                  </a:moveTo>
                  <a:lnTo>
                    <a:pt x="2025445" y="0"/>
                  </a:lnTo>
                  <a:lnTo>
                    <a:pt x="2068247" y="1952662"/>
                  </a:lnTo>
                  <a:lnTo>
                    <a:pt x="0" y="196300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139700" dist="635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8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700000" flipH="1" flipV="1">
              <a:off x="7223171" y="4364189"/>
              <a:ext cx="1601085" cy="1561363"/>
            </a:xfrm>
            <a:custGeom>
              <a:avLst/>
              <a:gdLst>
                <a:gd name="connsiteX0" fmla="*/ 0 w 2014743"/>
                <a:gd name="connsiteY0" fmla="*/ 2014742 h 2014742"/>
                <a:gd name="connsiteX1" fmla="*/ 2014743 w 2014743"/>
                <a:gd name="connsiteY1" fmla="*/ 0 h 2014742"/>
                <a:gd name="connsiteX2" fmla="*/ 2014743 w 2014743"/>
                <a:gd name="connsiteY2" fmla="*/ 2014742 h 2014742"/>
                <a:gd name="connsiteX0-1" fmla="*/ 0 w 2014743"/>
                <a:gd name="connsiteY0-2" fmla="*/ 1801583 h 1801583"/>
                <a:gd name="connsiteX1-3" fmla="*/ 1993610 w 2014743"/>
                <a:gd name="connsiteY1-4" fmla="*/ 0 h 1801583"/>
                <a:gd name="connsiteX2-5" fmla="*/ 2014743 w 2014743"/>
                <a:gd name="connsiteY2-6" fmla="*/ 1801583 h 1801583"/>
                <a:gd name="connsiteX3" fmla="*/ 0 w 2014743"/>
                <a:gd name="connsiteY3" fmla="*/ 1801583 h 1801583"/>
                <a:gd name="connsiteX0-7" fmla="*/ 0 w 2014743"/>
                <a:gd name="connsiteY0-8" fmla="*/ 1801582 h 1801582"/>
                <a:gd name="connsiteX1-9" fmla="*/ 1972475 w 2014743"/>
                <a:gd name="connsiteY1-10" fmla="*/ 0 h 1801582"/>
                <a:gd name="connsiteX2-11" fmla="*/ 2014743 w 2014743"/>
                <a:gd name="connsiteY2-12" fmla="*/ 1801582 h 1801582"/>
                <a:gd name="connsiteX3-13" fmla="*/ 0 w 2014743"/>
                <a:gd name="connsiteY3-14" fmla="*/ 1801582 h 18015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2014743" h="1801582">
                  <a:moveTo>
                    <a:pt x="0" y="1801582"/>
                  </a:moveTo>
                  <a:lnTo>
                    <a:pt x="1972475" y="0"/>
                  </a:lnTo>
                  <a:lnTo>
                    <a:pt x="2014743" y="1801582"/>
                  </a:lnTo>
                  <a:lnTo>
                    <a:pt x="0" y="18015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39700" dist="635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8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任意多边形 6"/>
          <p:cNvSpPr/>
          <p:nvPr/>
        </p:nvSpPr>
        <p:spPr>
          <a:xfrm flipH="1">
            <a:off x="3018536" y="2203"/>
            <a:ext cx="9831754" cy="7232650"/>
          </a:xfrm>
          <a:custGeom>
            <a:avLst/>
            <a:gdLst>
              <a:gd name="connsiteX0" fmla="*/ 0 w 9322470"/>
              <a:gd name="connsiteY0" fmla="*/ 0 h 6858000"/>
              <a:gd name="connsiteX1" fmla="*/ 5031074 w 9322470"/>
              <a:gd name="connsiteY1" fmla="*/ 0 h 6858000"/>
              <a:gd name="connsiteX2" fmla="*/ 7614444 w 9322470"/>
              <a:gd name="connsiteY2" fmla="*/ 2583371 h 6858000"/>
              <a:gd name="connsiteX3" fmla="*/ 7614997 w 9322470"/>
              <a:gd name="connsiteY3" fmla="*/ 2582818 h 6858000"/>
              <a:gd name="connsiteX4" fmla="*/ 9322470 w 9322470"/>
              <a:gd name="connsiteY4" fmla="*/ 4290292 h 6858000"/>
              <a:gd name="connsiteX5" fmla="*/ 6754762 w 9322470"/>
              <a:gd name="connsiteY5" fmla="*/ 6858000 h 6858000"/>
              <a:gd name="connsiteX6" fmla="*/ 3282945 w 9322470"/>
              <a:gd name="connsiteY6" fmla="*/ 6858000 h 6858000"/>
              <a:gd name="connsiteX7" fmla="*/ 1846099 w 9322470"/>
              <a:gd name="connsiteY7" fmla="*/ 5421154 h 6858000"/>
              <a:gd name="connsiteX8" fmla="*/ 409253 w 9322470"/>
              <a:gd name="connsiteY8" fmla="*/ 6858000 h 6858000"/>
              <a:gd name="connsiteX9" fmla="*/ 407520 w 9322470"/>
              <a:gd name="connsiteY9" fmla="*/ 6858000 h 6858000"/>
              <a:gd name="connsiteX10" fmla="*/ 1844368 w 9322470"/>
              <a:gd name="connsiteY10" fmla="*/ 5421152 h 6858000"/>
              <a:gd name="connsiteX11" fmla="*/ 0 w 9322470"/>
              <a:gd name="connsiteY11" fmla="*/ 3576785 h 6858000"/>
              <a:gd name="connsiteX0-1" fmla="*/ 0 w 9322470"/>
              <a:gd name="connsiteY0-2" fmla="*/ 0 h 6858000"/>
              <a:gd name="connsiteX1-3" fmla="*/ 5031074 w 9322470"/>
              <a:gd name="connsiteY1-4" fmla="*/ 0 h 6858000"/>
              <a:gd name="connsiteX2-5" fmla="*/ 7614444 w 9322470"/>
              <a:gd name="connsiteY2-6" fmla="*/ 2583371 h 6858000"/>
              <a:gd name="connsiteX3-7" fmla="*/ 7614997 w 9322470"/>
              <a:gd name="connsiteY3-8" fmla="*/ 2582818 h 6858000"/>
              <a:gd name="connsiteX4-9" fmla="*/ 9322470 w 9322470"/>
              <a:gd name="connsiteY4-10" fmla="*/ 4290292 h 6858000"/>
              <a:gd name="connsiteX5-11" fmla="*/ 6754762 w 9322470"/>
              <a:gd name="connsiteY5-12" fmla="*/ 6858000 h 6858000"/>
              <a:gd name="connsiteX6-13" fmla="*/ 3282945 w 9322470"/>
              <a:gd name="connsiteY6-14" fmla="*/ 6858000 h 6858000"/>
              <a:gd name="connsiteX7-15" fmla="*/ 1846099 w 9322470"/>
              <a:gd name="connsiteY7-16" fmla="*/ 5421154 h 6858000"/>
              <a:gd name="connsiteX8-17" fmla="*/ 409253 w 9322470"/>
              <a:gd name="connsiteY8-18" fmla="*/ 6858000 h 6858000"/>
              <a:gd name="connsiteX9-19" fmla="*/ 1844368 w 9322470"/>
              <a:gd name="connsiteY9-20" fmla="*/ 5421152 h 6858000"/>
              <a:gd name="connsiteX10-21" fmla="*/ 0 w 9322470"/>
              <a:gd name="connsiteY10-22" fmla="*/ 3576785 h 6858000"/>
              <a:gd name="connsiteX11-23" fmla="*/ 0 w 9322470"/>
              <a:gd name="connsiteY11-24" fmla="*/ 0 h 6858000"/>
              <a:gd name="connsiteX0-25" fmla="*/ 0 w 9322470"/>
              <a:gd name="connsiteY0-26" fmla="*/ 0 h 6858000"/>
              <a:gd name="connsiteX1-27" fmla="*/ 5031074 w 9322470"/>
              <a:gd name="connsiteY1-28" fmla="*/ 0 h 6858000"/>
              <a:gd name="connsiteX2-29" fmla="*/ 7614444 w 9322470"/>
              <a:gd name="connsiteY2-30" fmla="*/ 2583371 h 6858000"/>
              <a:gd name="connsiteX3-31" fmla="*/ 7614997 w 9322470"/>
              <a:gd name="connsiteY3-32" fmla="*/ 2582818 h 6858000"/>
              <a:gd name="connsiteX4-33" fmla="*/ 9322470 w 9322470"/>
              <a:gd name="connsiteY4-34" fmla="*/ 4290292 h 6858000"/>
              <a:gd name="connsiteX5-35" fmla="*/ 6754762 w 9322470"/>
              <a:gd name="connsiteY5-36" fmla="*/ 6858000 h 6858000"/>
              <a:gd name="connsiteX6-37" fmla="*/ 3282945 w 9322470"/>
              <a:gd name="connsiteY6-38" fmla="*/ 6858000 h 6858000"/>
              <a:gd name="connsiteX7-39" fmla="*/ 1846099 w 9322470"/>
              <a:gd name="connsiteY7-40" fmla="*/ 5421154 h 6858000"/>
              <a:gd name="connsiteX8-41" fmla="*/ 1844368 w 9322470"/>
              <a:gd name="connsiteY8-42" fmla="*/ 5421152 h 6858000"/>
              <a:gd name="connsiteX9-43" fmla="*/ 0 w 9322470"/>
              <a:gd name="connsiteY9-44" fmla="*/ 3576785 h 6858000"/>
              <a:gd name="connsiteX10-45" fmla="*/ 0 w 9322470"/>
              <a:gd name="connsiteY10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9322470" h="6858000">
                <a:moveTo>
                  <a:pt x="0" y="0"/>
                </a:moveTo>
                <a:lnTo>
                  <a:pt x="5031074" y="0"/>
                </a:lnTo>
                <a:lnTo>
                  <a:pt x="7614444" y="2583371"/>
                </a:lnTo>
                <a:lnTo>
                  <a:pt x="7614997" y="2582818"/>
                </a:lnTo>
                <a:lnTo>
                  <a:pt x="9322470" y="4290292"/>
                </a:lnTo>
                <a:lnTo>
                  <a:pt x="6754762" y="6858000"/>
                </a:lnTo>
                <a:lnTo>
                  <a:pt x="3282945" y="6858000"/>
                </a:lnTo>
                <a:lnTo>
                  <a:pt x="1846099" y="5421154"/>
                </a:lnTo>
                <a:lnTo>
                  <a:pt x="1844368" y="5421152"/>
                </a:lnTo>
                <a:lnTo>
                  <a:pt x="0" y="357678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79400" dist="38100" dir="2700000" algn="t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8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40641" y="3112269"/>
            <a:ext cx="47766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THANK </a:t>
            </a:r>
            <a:r>
              <a:rPr lang="en-US" altLang="zh-CN" sz="9600" b="1" dirty="0" smtClean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YOU!</a:t>
            </a:r>
            <a:endParaRPr lang="en-US" altLang="zh-CN" sz="9600" b="1" dirty="0">
              <a:solidFill>
                <a:srgbClr val="C00000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343" y="159941"/>
            <a:ext cx="3872139" cy="1632577"/>
          </a:xfrm>
          <a:prstGeom prst="rect">
            <a:avLst/>
          </a:prstGeom>
        </p:spPr>
      </p:pic>
      <p:sp>
        <p:nvSpPr>
          <p:cNvPr id="2" name="任意多边形 1"/>
          <p:cNvSpPr/>
          <p:nvPr/>
        </p:nvSpPr>
        <p:spPr>
          <a:xfrm rot="18900000" flipH="1">
            <a:off x="3434546" y="-2858495"/>
            <a:ext cx="3853025" cy="385302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8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22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-4049" y="87933"/>
            <a:ext cx="12881849" cy="7163767"/>
            <a:chOff x="0" y="74886"/>
            <a:chExt cx="12881849" cy="7163767"/>
          </a:xfrm>
        </p:grpSpPr>
        <p:sp>
          <p:nvSpPr>
            <p:cNvPr id="58" name="任意多边形 57"/>
            <p:cNvSpPr/>
            <p:nvPr/>
          </p:nvSpPr>
          <p:spPr>
            <a:xfrm>
              <a:off x="0" y="222292"/>
              <a:ext cx="1655377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6849" h="1182250">
                  <a:moveTo>
                    <a:pt x="2445724" y="0"/>
                  </a:moveTo>
                  <a:cubicBezTo>
                    <a:pt x="2772193" y="0"/>
                    <a:pt x="3036849" y="264656"/>
                    <a:pt x="3036849" y="591125"/>
                  </a:cubicBezTo>
                  <a:cubicBezTo>
                    <a:pt x="3036849" y="917594"/>
                    <a:pt x="2772193" y="1182250"/>
                    <a:pt x="2445724" y="1182250"/>
                  </a:cubicBezTo>
                  <a:lnTo>
                    <a:pt x="2367755" y="1174390"/>
                  </a:lnTo>
                  <a:lnTo>
                    <a:pt x="0" y="1174390"/>
                  </a:lnTo>
                  <a:lnTo>
                    <a:pt x="0" y="7860"/>
                  </a:lnTo>
                  <a:lnTo>
                    <a:pt x="2367755" y="786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 rot="10800000">
              <a:off x="1748855" y="222292"/>
              <a:ext cx="11113944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  <a:gd name="connsiteX0-1" fmla="*/ 18984824 w 19575949"/>
                <a:gd name="connsiteY0-2" fmla="*/ 0 h 1182250"/>
                <a:gd name="connsiteX1-3" fmla="*/ 19575949 w 19575949"/>
                <a:gd name="connsiteY1-4" fmla="*/ 591125 h 1182250"/>
                <a:gd name="connsiteX2-5" fmla="*/ 18984824 w 19575949"/>
                <a:gd name="connsiteY2-6" fmla="*/ 1182250 h 1182250"/>
                <a:gd name="connsiteX3-7" fmla="*/ 18906855 w 19575949"/>
                <a:gd name="connsiteY3-8" fmla="*/ 1174390 h 1182250"/>
                <a:gd name="connsiteX4-9" fmla="*/ 16539100 w 19575949"/>
                <a:gd name="connsiteY4-10" fmla="*/ 1174390 h 1182250"/>
                <a:gd name="connsiteX5-11" fmla="*/ 0 w 19575949"/>
                <a:gd name="connsiteY5-12" fmla="*/ 112703 h 1182250"/>
                <a:gd name="connsiteX6-13" fmla="*/ 18906855 w 19575949"/>
                <a:gd name="connsiteY6-14" fmla="*/ 7860 h 1182250"/>
                <a:gd name="connsiteX7" fmla="*/ 18984824 w 19575949"/>
                <a:gd name="connsiteY7" fmla="*/ 0 h 1182250"/>
                <a:gd name="connsiteX0-15" fmla="*/ 18984826 w 19575951"/>
                <a:gd name="connsiteY0-16" fmla="*/ 0 h 1182250"/>
                <a:gd name="connsiteX1-17" fmla="*/ 19575951 w 19575951"/>
                <a:gd name="connsiteY1-18" fmla="*/ 591125 h 1182250"/>
                <a:gd name="connsiteX2-19" fmla="*/ 18984826 w 19575951"/>
                <a:gd name="connsiteY2-20" fmla="*/ 1182250 h 1182250"/>
                <a:gd name="connsiteX3-21" fmla="*/ 18906857 w 19575951"/>
                <a:gd name="connsiteY3-22" fmla="*/ 1174390 h 1182250"/>
                <a:gd name="connsiteX4-23" fmla="*/ 0 w 19575951"/>
                <a:gd name="connsiteY4-24" fmla="*/ 1148181 h 1182250"/>
                <a:gd name="connsiteX5-25" fmla="*/ 2 w 19575951"/>
                <a:gd name="connsiteY5-26" fmla="*/ 112703 h 1182250"/>
                <a:gd name="connsiteX6-27" fmla="*/ 18906857 w 19575951"/>
                <a:gd name="connsiteY6-28" fmla="*/ 7860 h 1182250"/>
                <a:gd name="connsiteX7-29" fmla="*/ 18984826 w 19575951"/>
                <a:gd name="connsiteY7-30" fmla="*/ 0 h 11822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29" y="connsiteY7-30"/>
                </a:cxn>
              </a:cxnLst>
              <a:rect l="l" t="t" r="r" b="b"/>
              <a:pathLst>
                <a:path w="19575951" h="1182250">
                  <a:moveTo>
                    <a:pt x="18984826" y="0"/>
                  </a:moveTo>
                  <a:cubicBezTo>
                    <a:pt x="19311295" y="0"/>
                    <a:pt x="19575951" y="264656"/>
                    <a:pt x="19575951" y="591125"/>
                  </a:cubicBezTo>
                  <a:cubicBezTo>
                    <a:pt x="19575951" y="917594"/>
                    <a:pt x="19311295" y="1182250"/>
                    <a:pt x="18984826" y="1182250"/>
                  </a:cubicBezTo>
                  <a:lnTo>
                    <a:pt x="18906857" y="1174390"/>
                  </a:lnTo>
                  <a:lnTo>
                    <a:pt x="0" y="1148181"/>
                  </a:lnTo>
                  <a:cubicBezTo>
                    <a:pt x="1" y="803022"/>
                    <a:pt x="1" y="457862"/>
                    <a:pt x="2" y="112703"/>
                  </a:cubicBezTo>
                  <a:lnTo>
                    <a:pt x="18906857" y="7860"/>
                  </a:lnTo>
                  <a:lnTo>
                    <a:pt x="18984826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27688" y="146894"/>
              <a:ext cx="620683" cy="769441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  <a:sym typeface="+mn-lt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41"/>
            <p:cNvSpPr txBox="1"/>
            <p:nvPr/>
          </p:nvSpPr>
          <p:spPr>
            <a:xfrm>
              <a:off x="1974490" y="74886"/>
              <a:ext cx="5179014" cy="828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4400" dirty="0" smtClean="0">
                  <a:solidFill>
                    <a:schemeClr val="bg1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  <a:sym typeface="+mn-lt"/>
                </a:rPr>
                <a:t>Significance</a:t>
              </a:r>
              <a:endParaRPr lang="en-US" altLang="zh-CN" sz="36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0" y="7124353"/>
              <a:ext cx="12881849" cy="1143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97" y="1237486"/>
            <a:ext cx="6098356" cy="547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latin typeface="Gloucester MT Extra Condensed" pitchFamily="18" charset="0"/>
              </a:rPr>
              <a:t>01</a:t>
            </a:r>
            <a:endParaRPr lang="en" sz="6000" dirty="0">
              <a:latin typeface="Gloucester MT Extra Condensed" pitchFamily="18" charset="0"/>
            </a:endParaRPr>
          </a:p>
        </p:txBody>
      </p:sp>
      <p:sp>
        <p:nvSpPr>
          <p:cNvPr id="11" name="Google Shape;293;p17"/>
          <p:cNvSpPr txBox="1"/>
          <p:nvPr/>
        </p:nvSpPr>
        <p:spPr>
          <a:xfrm>
            <a:off x="994901" y="1600101"/>
            <a:ext cx="3565047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Gloucester MT Extra Condensed" pitchFamily="18" charset="0"/>
                <a:ea typeface="Roboto"/>
                <a:cs typeface="Roboto"/>
                <a:sym typeface="Roboto"/>
              </a:rPr>
              <a:t>Laser ablation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Gloucester MT Extra Condensed" pitchFamily="18" charset="0"/>
                <a:ea typeface="Roboto"/>
                <a:cs typeface="Roboto"/>
                <a:sym typeface="Roboto"/>
              </a:rPr>
              <a:t>Synthesis</a:t>
            </a:r>
            <a:endParaRPr lang="en-US" sz="2000" dirty="0">
              <a:solidFill>
                <a:srgbClr val="C00000"/>
              </a:solidFill>
              <a:latin typeface="Gloucester MT Extra Condensed" pitchFamily="18" charset="0"/>
              <a:ea typeface="Roboto"/>
              <a:cs typeface="Roboto"/>
              <a:sym typeface="Roboto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Gloucester MT Extra Condensed" pitchFamily="18" charset="0"/>
                <a:ea typeface="Roboto"/>
                <a:cs typeface="Roboto"/>
                <a:sym typeface="Roboto"/>
              </a:rPr>
              <a:t>Properties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Gloucester MT Extra Condensed" pitchFamily="18" charset="0"/>
                <a:ea typeface="Roboto"/>
                <a:cs typeface="Roboto"/>
                <a:sym typeface="Roboto"/>
              </a:rPr>
              <a:t>Usage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Gloucester MT Extra Condensed" pitchFamily="18" charset="0"/>
                <a:ea typeface="Roboto"/>
                <a:cs typeface="Roboto"/>
                <a:sym typeface="Roboto"/>
              </a:rPr>
              <a:t>Laser ablation</a:t>
            </a:r>
            <a:endParaRPr lang="en-US" sz="2000" dirty="0" smtClean="0">
              <a:solidFill>
                <a:srgbClr val="C00000"/>
              </a:solidFill>
              <a:latin typeface="Gloucester MT Extra Condensed" pitchFamily="18" charset="0"/>
              <a:ea typeface="Roboto"/>
              <a:cs typeface="Roboto"/>
              <a:sym typeface="Roboto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latin typeface="Gloucester MT Extra Condensed" pitchFamily="18" charset="0"/>
              <a:ea typeface="Roboto"/>
              <a:cs typeface="Roboto"/>
              <a:sym typeface="Roboto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latin typeface="Gloucester MT Extra Condensed" pitchFamily="18" charset="0"/>
              <a:ea typeface="Roboto"/>
              <a:cs typeface="Roboto"/>
              <a:sym typeface="Roboto"/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000" dirty="0">
              <a:solidFill>
                <a:srgbClr val="C00000"/>
              </a:solidFill>
              <a:latin typeface="Gloucester MT Extra Condensed" pitchFamily="18" charset="0"/>
              <a:ea typeface="Roboto"/>
              <a:cs typeface="Roboto"/>
              <a:sym typeface="Roboto"/>
            </a:endParaRPr>
          </a:p>
        </p:txBody>
      </p:sp>
      <p:cxnSp>
        <p:nvCxnSpPr>
          <p:cNvPr id="12" name="Google Shape;300;p17"/>
          <p:cNvCxnSpPr/>
          <p:nvPr/>
        </p:nvCxnSpPr>
        <p:spPr>
          <a:xfrm rot="16200000" flipH="1">
            <a:off x="2362755" y="2091622"/>
            <a:ext cx="2365696" cy="1814701"/>
          </a:xfrm>
          <a:prstGeom prst="bentConnector3">
            <a:avLst>
              <a:gd name="adj1" fmla="val 50000"/>
            </a:avLst>
          </a:prstGeom>
          <a:noFill/>
          <a:ln w="57150" cap="flat" cmpd="sng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3" name="Google Shape;296;p17"/>
          <p:cNvGrpSpPr/>
          <p:nvPr/>
        </p:nvGrpSpPr>
        <p:grpSpPr>
          <a:xfrm>
            <a:off x="10274196" y="3136636"/>
            <a:ext cx="2730739" cy="959612"/>
            <a:chOff x="6209624" y="3587250"/>
            <a:chExt cx="2730739" cy="959612"/>
          </a:xfrm>
        </p:grpSpPr>
        <p:sp>
          <p:nvSpPr>
            <p:cNvPr id="14" name="Google Shape;297;p17"/>
            <p:cNvSpPr txBox="1"/>
            <p:nvPr/>
          </p:nvSpPr>
          <p:spPr>
            <a:xfrm>
              <a:off x="6209625" y="3587250"/>
              <a:ext cx="203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dirty="0">
                  <a:solidFill>
                    <a:schemeClr val="dk1"/>
                  </a:solidFill>
                  <a:latin typeface="Gloucester MT Extra Condensed" pitchFamily="18" charset="0"/>
                  <a:ea typeface="Domine"/>
                  <a:cs typeface="Domine"/>
                  <a:sym typeface="Domine"/>
                </a:rPr>
                <a:t>Methylene blue </a:t>
              </a:r>
              <a:endParaRPr sz="2800" dirty="0">
                <a:solidFill>
                  <a:schemeClr val="dk1"/>
                </a:solidFill>
                <a:latin typeface="Gloucester MT Extra Condensed" pitchFamily="18" charset="0"/>
                <a:ea typeface="Domine"/>
                <a:cs typeface="Domine"/>
                <a:sym typeface="Domine"/>
              </a:endParaRPr>
            </a:p>
          </p:txBody>
        </p:sp>
        <p:sp>
          <p:nvSpPr>
            <p:cNvPr id="15" name="Google Shape;298;p17"/>
            <p:cNvSpPr txBox="1"/>
            <p:nvPr/>
          </p:nvSpPr>
          <p:spPr>
            <a:xfrm>
              <a:off x="6209624" y="3974162"/>
              <a:ext cx="2730739" cy="5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285750" lvl="0" indent="-285750" algn="l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dk1"/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What is it</a:t>
              </a:r>
            </a:p>
            <a:p>
              <a:pPr marL="285750" lvl="0" indent="-285750" algn="l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dk1"/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Effects on environment</a:t>
              </a:r>
            </a:p>
            <a:p>
              <a:pPr marL="285750" lvl="0" indent="-285750" algn="l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dk1"/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Removal</a:t>
              </a:r>
            </a:p>
            <a:p>
              <a:pPr marL="285750" lvl="0" indent="-285750" algn="l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sz="2000" dirty="0">
                <a:solidFill>
                  <a:schemeClr val="dk1"/>
                </a:solidFill>
                <a:latin typeface="Gloucester MT Extra Condensed" pitchFamily="18" charset="0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16" name="Google Shape;301;p17"/>
          <p:cNvCxnSpPr/>
          <p:nvPr/>
        </p:nvCxnSpPr>
        <p:spPr>
          <a:xfrm rot="5400000">
            <a:off x="8539289" y="4099667"/>
            <a:ext cx="2175336" cy="1066570"/>
          </a:xfrm>
          <a:prstGeom prst="bentConnector3">
            <a:avLst>
              <a:gd name="adj1" fmla="val 50000"/>
            </a:avLst>
          </a:prstGeom>
          <a:noFill/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8" name="Google Shape;299;p17"/>
          <p:cNvCxnSpPr/>
          <p:nvPr/>
        </p:nvCxnSpPr>
        <p:spPr>
          <a:xfrm>
            <a:off x="2370566" y="4861552"/>
            <a:ext cx="1322505" cy="859068"/>
          </a:xfrm>
          <a:prstGeom prst="bentConnector3">
            <a:avLst>
              <a:gd name="adj1" fmla="val 50000"/>
            </a:avLst>
          </a:prstGeom>
          <a:noFill/>
          <a:ln w="571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9" name="Google Shape;294;p17"/>
          <p:cNvGrpSpPr/>
          <p:nvPr/>
        </p:nvGrpSpPr>
        <p:grpSpPr>
          <a:xfrm>
            <a:off x="185797" y="4632952"/>
            <a:ext cx="2931061" cy="959128"/>
            <a:chOff x="6386699" y="1561100"/>
            <a:chExt cx="2931061" cy="959128"/>
          </a:xfrm>
        </p:grpSpPr>
        <p:sp>
          <p:nvSpPr>
            <p:cNvPr id="20" name="Google Shape;287;p17"/>
            <p:cNvSpPr txBox="1"/>
            <p:nvPr/>
          </p:nvSpPr>
          <p:spPr>
            <a:xfrm>
              <a:off x="6386700" y="1561100"/>
              <a:ext cx="203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dirty="0">
                  <a:solidFill>
                    <a:schemeClr val="bg1">
                      <a:lumMod val="50000"/>
                    </a:schemeClr>
                  </a:solidFill>
                  <a:latin typeface="Gloucester MT Extra Condensed" pitchFamily="18" charset="0"/>
                  <a:ea typeface="Domine"/>
                  <a:cs typeface="Domine"/>
                  <a:sym typeface="Domine"/>
                </a:rPr>
                <a:t>Supercapacitor</a:t>
              </a:r>
              <a:endParaRPr sz="2800" dirty="0">
                <a:solidFill>
                  <a:schemeClr val="bg1">
                    <a:lumMod val="50000"/>
                  </a:schemeClr>
                </a:solidFill>
                <a:latin typeface="Gloucester MT Extra Condensed" pitchFamily="18" charset="0"/>
                <a:ea typeface="Domine"/>
                <a:cs typeface="Domine"/>
                <a:sym typeface="Domine"/>
              </a:endParaRPr>
            </a:p>
          </p:txBody>
        </p:sp>
        <p:sp>
          <p:nvSpPr>
            <p:cNvPr id="21" name="Google Shape;295;p17"/>
            <p:cNvSpPr txBox="1"/>
            <p:nvPr/>
          </p:nvSpPr>
          <p:spPr>
            <a:xfrm>
              <a:off x="6386699" y="1944228"/>
              <a:ext cx="2931061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285750" lvl="0" indent="-285750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Differs form traditional capacitor</a:t>
              </a:r>
            </a:p>
            <a:p>
              <a:pPr marL="285750" lvl="0" indent="-285750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Types</a:t>
              </a:r>
            </a:p>
            <a:p>
              <a:pPr marL="285750" lvl="0" indent="-285750" rtl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Gloucester MT Extra Condensed" pitchFamily="18" charset="0"/>
                  <a:ea typeface="Roboto"/>
                  <a:cs typeface="Roboto"/>
                  <a:sym typeface="Roboto"/>
                </a:rPr>
                <a:t>Material used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382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-4049" y="87933"/>
            <a:ext cx="12881849" cy="7163767"/>
            <a:chOff x="0" y="74886"/>
            <a:chExt cx="12881849" cy="7163767"/>
          </a:xfrm>
        </p:grpSpPr>
        <p:sp>
          <p:nvSpPr>
            <p:cNvPr id="58" name="任意多边形 57"/>
            <p:cNvSpPr/>
            <p:nvPr/>
          </p:nvSpPr>
          <p:spPr>
            <a:xfrm>
              <a:off x="0" y="222292"/>
              <a:ext cx="1655377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6849" h="1182250">
                  <a:moveTo>
                    <a:pt x="2445724" y="0"/>
                  </a:moveTo>
                  <a:cubicBezTo>
                    <a:pt x="2772193" y="0"/>
                    <a:pt x="3036849" y="264656"/>
                    <a:pt x="3036849" y="591125"/>
                  </a:cubicBezTo>
                  <a:cubicBezTo>
                    <a:pt x="3036849" y="917594"/>
                    <a:pt x="2772193" y="1182250"/>
                    <a:pt x="2445724" y="1182250"/>
                  </a:cubicBezTo>
                  <a:lnTo>
                    <a:pt x="2367755" y="1174390"/>
                  </a:lnTo>
                  <a:lnTo>
                    <a:pt x="0" y="1174390"/>
                  </a:lnTo>
                  <a:lnTo>
                    <a:pt x="0" y="7860"/>
                  </a:lnTo>
                  <a:lnTo>
                    <a:pt x="2367755" y="786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 rot="10800000">
              <a:off x="1748855" y="222292"/>
              <a:ext cx="11113944" cy="644441"/>
            </a:xfrm>
            <a:custGeom>
              <a:avLst/>
              <a:gdLst>
                <a:gd name="connsiteX0" fmla="*/ 2445724 w 3036849"/>
                <a:gd name="connsiteY0" fmla="*/ 0 h 1182250"/>
                <a:gd name="connsiteX1" fmla="*/ 3036849 w 3036849"/>
                <a:gd name="connsiteY1" fmla="*/ 591125 h 1182250"/>
                <a:gd name="connsiteX2" fmla="*/ 2445724 w 3036849"/>
                <a:gd name="connsiteY2" fmla="*/ 1182250 h 1182250"/>
                <a:gd name="connsiteX3" fmla="*/ 2367755 w 3036849"/>
                <a:gd name="connsiteY3" fmla="*/ 1174390 h 1182250"/>
                <a:gd name="connsiteX4" fmla="*/ 0 w 3036849"/>
                <a:gd name="connsiteY4" fmla="*/ 1174390 h 1182250"/>
                <a:gd name="connsiteX5" fmla="*/ 0 w 3036849"/>
                <a:gd name="connsiteY5" fmla="*/ 7860 h 1182250"/>
                <a:gd name="connsiteX6" fmla="*/ 2367755 w 3036849"/>
                <a:gd name="connsiteY6" fmla="*/ 7860 h 1182250"/>
                <a:gd name="connsiteX0-1" fmla="*/ 18984824 w 19575949"/>
                <a:gd name="connsiteY0-2" fmla="*/ 0 h 1182250"/>
                <a:gd name="connsiteX1-3" fmla="*/ 19575949 w 19575949"/>
                <a:gd name="connsiteY1-4" fmla="*/ 591125 h 1182250"/>
                <a:gd name="connsiteX2-5" fmla="*/ 18984824 w 19575949"/>
                <a:gd name="connsiteY2-6" fmla="*/ 1182250 h 1182250"/>
                <a:gd name="connsiteX3-7" fmla="*/ 18906855 w 19575949"/>
                <a:gd name="connsiteY3-8" fmla="*/ 1174390 h 1182250"/>
                <a:gd name="connsiteX4-9" fmla="*/ 16539100 w 19575949"/>
                <a:gd name="connsiteY4-10" fmla="*/ 1174390 h 1182250"/>
                <a:gd name="connsiteX5-11" fmla="*/ 0 w 19575949"/>
                <a:gd name="connsiteY5-12" fmla="*/ 112703 h 1182250"/>
                <a:gd name="connsiteX6-13" fmla="*/ 18906855 w 19575949"/>
                <a:gd name="connsiteY6-14" fmla="*/ 7860 h 1182250"/>
                <a:gd name="connsiteX7" fmla="*/ 18984824 w 19575949"/>
                <a:gd name="connsiteY7" fmla="*/ 0 h 1182250"/>
                <a:gd name="connsiteX0-15" fmla="*/ 18984826 w 19575951"/>
                <a:gd name="connsiteY0-16" fmla="*/ 0 h 1182250"/>
                <a:gd name="connsiteX1-17" fmla="*/ 19575951 w 19575951"/>
                <a:gd name="connsiteY1-18" fmla="*/ 591125 h 1182250"/>
                <a:gd name="connsiteX2-19" fmla="*/ 18984826 w 19575951"/>
                <a:gd name="connsiteY2-20" fmla="*/ 1182250 h 1182250"/>
                <a:gd name="connsiteX3-21" fmla="*/ 18906857 w 19575951"/>
                <a:gd name="connsiteY3-22" fmla="*/ 1174390 h 1182250"/>
                <a:gd name="connsiteX4-23" fmla="*/ 0 w 19575951"/>
                <a:gd name="connsiteY4-24" fmla="*/ 1148181 h 1182250"/>
                <a:gd name="connsiteX5-25" fmla="*/ 2 w 19575951"/>
                <a:gd name="connsiteY5-26" fmla="*/ 112703 h 1182250"/>
                <a:gd name="connsiteX6-27" fmla="*/ 18906857 w 19575951"/>
                <a:gd name="connsiteY6-28" fmla="*/ 7860 h 1182250"/>
                <a:gd name="connsiteX7-29" fmla="*/ 18984826 w 19575951"/>
                <a:gd name="connsiteY7-30" fmla="*/ 0 h 11822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29" y="connsiteY7-30"/>
                </a:cxn>
              </a:cxnLst>
              <a:rect l="l" t="t" r="r" b="b"/>
              <a:pathLst>
                <a:path w="19575951" h="1182250">
                  <a:moveTo>
                    <a:pt x="18984826" y="0"/>
                  </a:moveTo>
                  <a:cubicBezTo>
                    <a:pt x="19311295" y="0"/>
                    <a:pt x="19575951" y="264656"/>
                    <a:pt x="19575951" y="591125"/>
                  </a:cubicBezTo>
                  <a:cubicBezTo>
                    <a:pt x="19575951" y="917594"/>
                    <a:pt x="19311295" y="1182250"/>
                    <a:pt x="18984826" y="1182250"/>
                  </a:cubicBezTo>
                  <a:lnTo>
                    <a:pt x="18906857" y="1174390"/>
                  </a:lnTo>
                  <a:lnTo>
                    <a:pt x="0" y="1148181"/>
                  </a:lnTo>
                  <a:cubicBezTo>
                    <a:pt x="1" y="803022"/>
                    <a:pt x="1" y="457862"/>
                    <a:pt x="2" y="112703"/>
                  </a:cubicBezTo>
                  <a:lnTo>
                    <a:pt x="18906857" y="7860"/>
                  </a:lnTo>
                  <a:lnTo>
                    <a:pt x="18984826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27688" y="169541"/>
              <a:ext cx="620683" cy="769441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  <a:sym typeface="+mn-lt"/>
                </a:rPr>
                <a:t>02</a:t>
              </a:r>
              <a:endParaRPr lang="zh-CN" altLang="en-US" sz="72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41"/>
            <p:cNvSpPr txBox="1"/>
            <p:nvPr/>
          </p:nvSpPr>
          <p:spPr>
            <a:xfrm>
              <a:off x="1917751" y="74886"/>
              <a:ext cx="1799402" cy="1717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400" dirty="0" smtClean="0">
                  <a:solidFill>
                    <a:schemeClr val="bg1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  <a:sym typeface="+mn-lt"/>
                </a:rPr>
                <a:t>Objectives</a:t>
              </a:r>
              <a:r>
                <a:rPr lang="zh-CN" altLang="en-US" sz="4400" dirty="0">
                  <a:solidFill>
                    <a:schemeClr val="bg1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  <a:sym typeface="+mn-lt"/>
                </a:rPr>
                <a:t>
</a:t>
              </a:r>
              <a:endParaRPr lang="en-US" altLang="zh-CN" sz="4400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0" y="7124353"/>
              <a:ext cx="12881849" cy="1143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 rot="18982208">
            <a:off x="9346800" y="4926288"/>
            <a:ext cx="1421574" cy="1420029"/>
            <a:chOff x="6073970" y="3409136"/>
            <a:chExt cx="1010953" cy="1009854"/>
          </a:xfrm>
          <a:solidFill>
            <a:srgbClr val="3F3F3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1" name="Freeform 49"/>
            <p:cNvSpPr/>
            <p:nvPr/>
          </p:nvSpPr>
          <p:spPr bwMode="auto">
            <a:xfrm flipH="1">
              <a:off x="6259560" y="4151374"/>
              <a:ext cx="141757" cy="267616"/>
            </a:xfrm>
            <a:custGeom>
              <a:avLst/>
              <a:gdLst>
                <a:gd name="T0" fmla="*/ 22 w 152"/>
                <a:gd name="T1" fmla="*/ 0 h 287"/>
                <a:gd name="T2" fmla="*/ 0 w 152"/>
                <a:gd name="T3" fmla="*/ 149 h 287"/>
                <a:gd name="T4" fmla="*/ 140 w 152"/>
                <a:gd name="T5" fmla="*/ 287 h 287"/>
                <a:gd name="T6" fmla="*/ 152 w 152"/>
                <a:gd name="T7" fmla="*/ 132 h 287"/>
                <a:gd name="T8" fmla="*/ 22 w 152"/>
                <a:gd name="T9" fmla="*/ 0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7">
                  <a:moveTo>
                    <a:pt x="22" y="0"/>
                  </a:moveTo>
                  <a:lnTo>
                    <a:pt x="0" y="149"/>
                  </a:lnTo>
                  <a:lnTo>
                    <a:pt x="140" y="287"/>
                  </a:lnTo>
                  <a:lnTo>
                    <a:pt x="152" y="13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2" name="Freeform 50"/>
            <p:cNvSpPr/>
            <p:nvPr/>
          </p:nvSpPr>
          <p:spPr bwMode="auto">
            <a:xfrm flipH="1">
              <a:off x="6259560" y="4151374"/>
              <a:ext cx="141757" cy="267616"/>
            </a:xfrm>
            <a:custGeom>
              <a:avLst/>
              <a:gdLst>
                <a:gd name="T0" fmla="*/ 22 w 152"/>
                <a:gd name="T1" fmla="*/ 0 h 287"/>
                <a:gd name="T2" fmla="*/ 0 w 152"/>
                <a:gd name="T3" fmla="*/ 149 h 287"/>
                <a:gd name="T4" fmla="*/ 140 w 152"/>
                <a:gd name="T5" fmla="*/ 287 h 287"/>
                <a:gd name="T6" fmla="*/ 152 w 152"/>
                <a:gd name="T7" fmla="*/ 132 h 287"/>
                <a:gd name="T8" fmla="*/ 22 w 152"/>
                <a:gd name="T9" fmla="*/ 0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7">
                  <a:moveTo>
                    <a:pt x="22" y="0"/>
                  </a:moveTo>
                  <a:lnTo>
                    <a:pt x="0" y="149"/>
                  </a:lnTo>
                  <a:lnTo>
                    <a:pt x="140" y="287"/>
                  </a:lnTo>
                  <a:lnTo>
                    <a:pt x="152" y="132"/>
                  </a:lnTo>
                  <a:lnTo>
                    <a:pt x="22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3" name="Freeform 51"/>
            <p:cNvSpPr/>
            <p:nvPr/>
          </p:nvSpPr>
          <p:spPr bwMode="auto">
            <a:xfrm flipH="1">
              <a:off x="6073970" y="4091697"/>
              <a:ext cx="267660" cy="141734"/>
            </a:xfrm>
            <a:custGeom>
              <a:avLst/>
              <a:gdLst>
                <a:gd name="T0" fmla="*/ 0 w 287"/>
                <a:gd name="T1" fmla="*/ 22 h 152"/>
                <a:gd name="T2" fmla="*/ 151 w 287"/>
                <a:gd name="T3" fmla="*/ 0 h 152"/>
                <a:gd name="T4" fmla="*/ 287 w 287"/>
                <a:gd name="T5" fmla="*/ 140 h 152"/>
                <a:gd name="T6" fmla="*/ 133 w 287"/>
                <a:gd name="T7" fmla="*/ 152 h 152"/>
                <a:gd name="T8" fmla="*/ 0 w 287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7" h="152">
                  <a:moveTo>
                    <a:pt x="0" y="22"/>
                  </a:moveTo>
                  <a:lnTo>
                    <a:pt x="151" y="0"/>
                  </a:lnTo>
                  <a:lnTo>
                    <a:pt x="287" y="140"/>
                  </a:lnTo>
                  <a:lnTo>
                    <a:pt x="133" y="15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4" name="Freeform 52"/>
            <p:cNvSpPr/>
            <p:nvPr/>
          </p:nvSpPr>
          <p:spPr bwMode="auto">
            <a:xfrm flipH="1">
              <a:off x="6073970" y="4091697"/>
              <a:ext cx="267660" cy="141734"/>
            </a:xfrm>
            <a:custGeom>
              <a:avLst/>
              <a:gdLst>
                <a:gd name="T0" fmla="*/ 0 w 287"/>
                <a:gd name="T1" fmla="*/ 22 h 152"/>
                <a:gd name="T2" fmla="*/ 151 w 287"/>
                <a:gd name="T3" fmla="*/ 0 h 152"/>
                <a:gd name="T4" fmla="*/ 287 w 287"/>
                <a:gd name="T5" fmla="*/ 140 h 152"/>
                <a:gd name="T6" fmla="*/ 133 w 287"/>
                <a:gd name="T7" fmla="*/ 152 h 152"/>
                <a:gd name="T8" fmla="*/ 0 w 287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7" h="152">
                  <a:moveTo>
                    <a:pt x="0" y="22"/>
                  </a:moveTo>
                  <a:lnTo>
                    <a:pt x="151" y="0"/>
                  </a:lnTo>
                  <a:lnTo>
                    <a:pt x="287" y="140"/>
                  </a:lnTo>
                  <a:lnTo>
                    <a:pt x="133" y="152"/>
                  </a:lnTo>
                  <a:lnTo>
                    <a:pt x="0" y="2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5" name="Freeform 53"/>
            <p:cNvSpPr/>
            <p:nvPr/>
          </p:nvSpPr>
          <p:spPr bwMode="auto">
            <a:xfrm flipH="1">
              <a:off x="6342563" y="4189605"/>
              <a:ext cx="0" cy="186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6" name="Freeform 54"/>
            <p:cNvSpPr/>
            <p:nvPr/>
          </p:nvSpPr>
          <p:spPr bwMode="auto">
            <a:xfrm flipH="1">
              <a:off x="6342563" y="4189605"/>
              <a:ext cx="0" cy="186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7" name="Freeform 55"/>
            <p:cNvSpPr/>
            <p:nvPr/>
          </p:nvSpPr>
          <p:spPr bwMode="auto">
            <a:xfrm flipH="1">
              <a:off x="6337899" y="4189605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8 h 156"/>
                <a:gd name="T4" fmla="*/ 8 w 26"/>
                <a:gd name="T5" fmla="*/ 156 h 156"/>
                <a:gd name="T6" fmla="*/ 26 w 26"/>
                <a:gd name="T7" fmla="*/ 7 h 156"/>
                <a:gd name="T8" fmla="*/ 21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26" y="7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8" name="Freeform 56"/>
            <p:cNvSpPr/>
            <p:nvPr/>
          </p:nvSpPr>
          <p:spPr bwMode="auto">
            <a:xfrm flipH="1">
              <a:off x="6337899" y="4189605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8 h 156"/>
                <a:gd name="T4" fmla="*/ 8 w 26"/>
                <a:gd name="T5" fmla="*/ 156 h 156"/>
                <a:gd name="T6" fmla="*/ 26 w 26"/>
                <a:gd name="T7" fmla="*/ 7 h 156"/>
                <a:gd name="T8" fmla="*/ 21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26" y="7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9" name="Freeform 57"/>
            <p:cNvSpPr>
              <a:spLocks noEditPoints="1"/>
            </p:cNvSpPr>
            <p:nvPr/>
          </p:nvSpPr>
          <p:spPr bwMode="auto">
            <a:xfrm flipH="1">
              <a:off x="6300595" y="4230633"/>
              <a:ext cx="20518" cy="145464"/>
            </a:xfrm>
            <a:custGeom>
              <a:avLst/>
              <a:gdLst>
                <a:gd name="T0" fmla="*/ 0 w 22"/>
                <a:gd name="T1" fmla="*/ 148 h 156"/>
                <a:gd name="T2" fmla="*/ 0 w 22"/>
                <a:gd name="T3" fmla="*/ 148 h 156"/>
                <a:gd name="T4" fmla="*/ 8 w 22"/>
                <a:gd name="T5" fmla="*/ 156 h 156"/>
                <a:gd name="T6" fmla="*/ 8 w 22"/>
                <a:gd name="T7" fmla="*/ 156 h 156"/>
                <a:gd name="T8" fmla="*/ 0 w 22"/>
                <a:gd name="T9" fmla="*/ 148 h 156"/>
                <a:gd name="T10" fmla="*/ 21 w 22"/>
                <a:gd name="T11" fmla="*/ 0 h 156"/>
                <a:gd name="T12" fmla="*/ 21 w 22"/>
                <a:gd name="T13" fmla="*/ 0 h 156"/>
                <a:gd name="T14" fmla="*/ 22 w 22"/>
                <a:gd name="T15" fmla="*/ 3 h 156"/>
                <a:gd name="T16" fmla="*/ 21 w 22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156">
                  <a:moveTo>
                    <a:pt x="0" y="148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0" y="148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22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0" name="Freeform 58"/>
            <p:cNvSpPr>
              <a:spLocks noEditPoints="1"/>
            </p:cNvSpPr>
            <p:nvPr/>
          </p:nvSpPr>
          <p:spPr bwMode="auto">
            <a:xfrm flipH="1">
              <a:off x="6300595" y="4230633"/>
              <a:ext cx="20518" cy="145464"/>
            </a:xfrm>
            <a:custGeom>
              <a:avLst/>
              <a:gdLst>
                <a:gd name="T0" fmla="*/ 0 w 22"/>
                <a:gd name="T1" fmla="*/ 148 h 156"/>
                <a:gd name="T2" fmla="*/ 0 w 22"/>
                <a:gd name="T3" fmla="*/ 148 h 156"/>
                <a:gd name="T4" fmla="*/ 8 w 22"/>
                <a:gd name="T5" fmla="*/ 156 h 156"/>
                <a:gd name="T6" fmla="*/ 8 w 22"/>
                <a:gd name="T7" fmla="*/ 156 h 156"/>
                <a:gd name="T8" fmla="*/ 0 w 22"/>
                <a:gd name="T9" fmla="*/ 148 h 156"/>
                <a:gd name="T10" fmla="*/ 21 w 22"/>
                <a:gd name="T11" fmla="*/ 0 h 156"/>
                <a:gd name="T12" fmla="*/ 21 w 22"/>
                <a:gd name="T13" fmla="*/ 0 h 156"/>
                <a:gd name="T14" fmla="*/ 22 w 22"/>
                <a:gd name="T15" fmla="*/ 3 h 156"/>
                <a:gd name="T16" fmla="*/ 21 w 22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156">
                  <a:moveTo>
                    <a:pt x="0" y="148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0" y="148"/>
                  </a:lnTo>
                  <a:moveTo>
                    <a:pt x="21" y="0"/>
                  </a:moveTo>
                  <a:lnTo>
                    <a:pt x="21" y="0"/>
                  </a:lnTo>
                  <a:lnTo>
                    <a:pt x="22" y="3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Freeform 59"/>
            <p:cNvSpPr/>
            <p:nvPr/>
          </p:nvSpPr>
          <p:spPr bwMode="auto">
            <a:xfrm flipH="1">
              <a:off x="6296864" y="4230633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8 h 156"/>
                <a:gd name="T4" fmla="*/ 8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Freeform 60"/>
            <p:cNvSpPr/>
            <p:nvPr/>
          </p:nvSpPr>
          <p:spPr bwMode="auto">
            <a:xfrm flipH="1">
              <a:off x="6296864" y="4230633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8 h 156"/>
                <a:gd name="T4" fmla="*/ 8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8"/>
                  </a:lnTo>
                  <a:lnTo>
                    <a:pt x="8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3" name="Freeform 61"/>
            <p:cNvSpPr>
              <a:spLocks noEditPoints="1"/>
            </p:cNvSpPr>
            <p:nvPr/>
          </p:nvSpPr>
          <p:spPr bwMode="auto">
            <a:xfrm flipH="1">
              <a:off x="6115005" y="4177483"/>
              <a:ext cx="151084" cy="22379"/>
            </a:xfrm>
            <a:custGeom>
              <a:avLst/>
              <a:gdLst>
                <a:gd name="T0" fmla="*/ 7 w 162"/>
                <a:gd name="T1" fmla="*/ 16 h 24"/>
                <a:gd name="T2" fmla="*/ 0 w 162"/>
                <a:gd name="T3" fmla="*/ 16 h 24"/>
                <a:gd name="T4" fmla="*/ 7 w 162"/>
                <a:gd name="T5" fmla="*/ 24 h 24"/>
                <a:gd name="T6" fmla="*/ 15 w 162"/>
                <a:gd name="T7" fmla="*/ 24 h 24"/>
                <a:gd name="T8" fmla="*/ 7 w 162"/>
                <a:gd name="T9" fmla="*/ 16 h 24"/>
                <a:gd name="T10" fmla="*/ 160 w 162"/>
                <a:gd name="T11" fmla="*/ 0 h 24"/>
                <a:gd name="T12" fmla="*/ 160 w 162"/>
                <a:gd name="T13" fmla="*/ 0 h 24"/>
                <a:gd name="T14" fmla="*/ 162 w 162"/>
                <a:gd name="T15" fmla="*/ 2 h 24"/>
                <a:gd name="T16" fmla="*/ 160 w 16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24">
                  <a:moveTo>
                    <a:pt x="7" y="16"/>
                  </a:moveTo>
                  <a:lnTo>
                    <a:pt x="0" y="16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6"/>
                  </a:lnTo>
                  <a:close/>
                  <a:moveTo>
                    <a:pt x="160" y="0"/>
                  </a:moveTo>
                  <a:lnTo>
                    <a:pt x="160" y="0"/>
                  </a:lnTo>
                  <a:lnTo>
                    <a:pt x="162" y="2"/>
                  </a:lnTo>
                  <a:lnTo>
                    <a:pt x="16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4" name="Freeform 62"/>
            <p:cNvSpPr>
              <a:spLocks noEditPoints="1"/>
            </p:cNvSpPr>
            <p:nvPr/>
          </p:nvSpPr>
          <p:spPr bwMode="auto">
            <a:xfrm flipH="1">
              <a:off x="6115005" y="4177483"/>
              <a:ext cx="151084" cy="22379"/>
            </a:xfrm>
            <a:custGeom>
              <a:avLst/>
              <a:gdLst>
                <a:gd name="T0" fmla="*/ 7 w 162"/>
                <a:gd name="T1" fmla="*/ 16 h 24"/>
                <a:gd name="T2" fmla="*/ 0 w 162"/>
                <a:gd name="T3" fmla="*/ 16 h 24"/>
                <a:gd name="T4" fmla="*/ 7 w 162"/>
                <a:gd name="T5" fmla="*/ 24 h 24"/>
                <a:gd name="T6" fmla="*/ 15 w 162"/>
                <a:gd name="T7" fmla="*/ 24 h 24"/>
                <a:gd name="T8" fmla="*/ 7 w 162"/>
                <a:gd name="T9" fmla="*/ 16 h 24"/>
                <a:gd name="T10" fmla="*/ 160 w 162"/>
                <a:gd name="T11" fmla="*/ 0 h 24"/>
                <a:gd name="T12" fmla="*/ 160 w 162"/>
                <a:gd name="T13" fmla="*/ 0 h 24"/>
                <a:gd name="T14" fmla="*/ 162 w 162"/>
                <a:gd name="T15" fmla="*/ 2 h 24"/>
                <a:gd name="T16" fmla="*/ 160 w 16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24">
                  <a:moveTo>
                    <a:pt x="7" y="16"/>
                  </a:moveTo>
                  <a:lnTo>
                    <a:pt x="0" y="16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6"/>
                  </a:lnTo>
                  <a:moveTo>
                    <a:pt x="160" y="0"/>
                  </a:moveTo>
                  <a:lnTo>
                    <a:pt x="160" y="0"/>
                  </a:lnTo>
                  <a:lnTo>
                    <a:pt x="162" y="2"/>
                  </a:lnTo>
                  <a:lnTo>
                    <a:pt x="16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5" name="Freeform 63"/>
            <p:cNvSpPr/>
            <p:nvPr/>
          </p:nvSpPr>
          <p:spPr bwMode="auto">
            <a:xfrm flipH="1">
              <a:off x="6112207" y="4177483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6 h 24"/>
                <a:gd name="T4" fmla="*/ 8 w 158"/>
                <a:gd name="T5" fmla="*/ 24 h 24"/>
                <a:gd name="T6" fmla="*/ 158 w 158"/>
                <a:gd name="T7" fmla="*/ 7 h 24"/>
                <a:gd name="T8" fmla="*/ 155 w 158"/>
                <a:gd name="T9" fmla="*/ 2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6"/>
                  </a:lnTo>
                  <a:lnTo>
                    <a:pt x="8" y="24"/>
                  </a:lnTo>
                  <a:lnTo>
                    <a:pt x="158" y="7"/>
                  </a:lnTo>
                  <a:lnTo>
                    <a:pt x="155" y="2"/>
                  </a:lnTo>
                  <a:lnTo>
                    <a:pt x="15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6" name="Freeform 64"/>
            <p:cNvSpPr/>
            <p:nvPr/>
          </p:nvSpPr>
          <p:spPr bwMode="auto">
            <a:xfrm flipH="1">
              <a:off x="6112207" y="4177483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6 h 24"/>
                <a:gd name="T4" fmla="*/ 8 w 158"/>
                <a:gd name="T5" fmla="*/ 24 h 24"/>
                <a:gd name="T6" fmla="*/ 158 w 158"/>
                <a:gd name="T7" fmla="*/ 7 h 24"/>
                <a:gd name="T8" fmla="*/ 155 w 158"/>
                <a:gd name="T9" fmla="*/ 2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6"/>
                  </a:lnTo>
                  <a:lnTo>
                    <a:pt x="8" y="24"/>
                  </a:lnTo>
                  <a:lnTo>
                    <a:pt x="158" y="7"/>
                  </a:lnTo>
                  <a:lnTo>
                    <a:pt x="155" y="2"/>
                  </a:lnTo>
                  <a:lnTo>
                    <a:pt x="153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7" name="Freeform 65"/>
            <p:cNvSpPr>
              <a:spLocks noEditPoints="1"/>
            </p:cNvSpPr>
            <p:nvPr/>
          </p:nvSpPr>
          <p:spPr bwMode="auto">
            <a:xfrm flipH="1">
              <a:off x="6163501" y="4130860"/>
              <a:ext cx="150151" cy="22379"/>
            </a:xfrm>
            <a:custGeom>
              <a:avLst/>
              <a:gdLst>
                <a:gd name="T0" fmla="*/ 7 w 161"/>
                <a:gd name="T1" fmla="*/ 15 h 24"/>
                <a:gd name="T2" fmla="*/ 0 w 161"/>
                <a:gd name="T3" fmla="*/ 15 h 24"/>
                <a:gd name="T4" fmla="*/ 9 w 161"/>
                <a:gd name="T5" fmla="*/ 24 h 24"/>
                <a:gd name="T6" fmla="*/ 14 w 161"/>
                <a:gd name="T7" fmla="*/ 22 h 24"/>
                <a:gd name="T8" fmla="*/ 7 w 161"/>
                <a:gd name="T9" fmla="*/ 15 h 24"/>
                <a:gd name="T10" fmla="*/ 161 w 161"/>
                <a:gd name="T11" fmla="*/ 0 h 24"/>
                <a:gd name="T12" fmla="*/ 161 w 161"/>
                <a:gd name="T13" fmla="*/ 0 h 24"/>
                <a:gd name="T14" fmla="*/ 161 w 161"/>
                <a:gd name="T15" fmla="*/ 0 h 24"/>
                <a:gd name="T16" fmla="*/ 161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7" y="15"/>
                  </a:moveTo>
                  <a:lnTo>
                    <a:pt x="0" y="15"/>
                  </a:lnTo>
                  <a:lnTo>
                    <a:pt x="9" y="24"/>
                  </a:lnTo>
                  <a:lnTo>
                    <a:pt x="14" y="22"/>
                  </a:lnTo>
                  <a:lnTo>
                    <a:pt x="7" y="15"/>
                  </a:lnTo>
                  <a:close/>
                  <a:moveTo>
                    <a:pt x="161" y="0"/>
                  </a:moveTo>
                  <a:lnTo>
                    <a:pt x="16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8" name="Freeform 66"/>
            <p:cNvSpPr>
              <a:spLocks noEditPoints="1"/>
            </p:cNvSpPr>
            <p:nvPr/>
          </p:nvSpPr>
          <p:spPr bwMode="auto">
            <a:xfrm flipH="1">
              <a:off x="6163501" y="4130860"/>
              <a:ext cx="150151" cy="22379"/>
            </a:xfrm>
            <a:custGeom>
              <a:avLst/>
              <a:gdLst>
                <a:gd name="T0" fmla="*/ 7 w 161"/>
                <a:gd name="T1" fmla="*/ 15 h 24"/>
                <a:gd name="T2" fmla="*/ 0 w 161"/>
                <a:gd name="T3" fmla="*/ 15 h 24"/>
                <a:gd name="T4" fmla="*/ 9 w 161"/>
                <a:gd name="T5" fmla="*/ 24 h 24"/>
                <a:gd name="T6" fmla="*/ 14 w 161"/>
                <a:gd name="T7" fmla="*/ 22 h 24"/>
                <a:gd name="T8" fmla="*/ 7 w 161"/>
                <a:gd name="T9" fmla="*/ 15 h 24"/>
                <a:gd name="T10" fmla="*/ 161 w 161"/>
                <a:gd name="T11" fmla="*/ 0 h 24"/>
                <a:gd name="T12" fmla="*/ 161 w 161"/>
                <a:gd name="T13" fmla="*/ 0 h 24"/>
                <a:gd name="T14" fmla="*/ 161 w 161"/>
                <a:gd name="T15" fmla="*/ 0 h 24"/>
                <a:gd name="T16" fmla="*/ 161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7" y="15"/>
                  </a:moveTo>
                  <a:lnTo>
                    <a:pt x="0" y="15"/>
                  </a:lnTo>
                  <a:lnTo>
                    <a:pt x="9" y="24"/>
                  </a:lnTo>
                  <a:lnTo>
                    <a:pt x="14" y="22"/>
                  </a:lnTo>
                  <a:lnTo>
                    <a:pt x="7" y="15"/>
                  </a:lnTo>
                  <a:moveTo>
                    <a:pt x="161" y="0"/>
                  </a:moveTo>
                  <a:lnTo>
                    <a:pt x="16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9" name="Freeform 67"/>
            <p:cNvSpPr/>
            <p:nvPr/>
          </p:nvSpPr>
          <p:spPr bwMode="auto">
            <a:xfrm flipH="1">
              <a:off x="6157905" y="4130860"/>
              <a:ext cx="149218" cy="20514"/>
            </a:xfrm>
            <a:custGeom>
              <a:avLst/>
              <a:gdLst>
                <a:gd name="T0" fmla="*/ 154 w 160"/>
                <a:gd name="T1" fmla="*/ 0 h 22"/>
                <a:gd name="T2" fmla="*/ 0 w 160"/>
                <a:gd name="T3" fmla="*/ 15 h 22"/>
                <a:gd name="T4" fmla="*/ 7 w 160"/>
                <a:gd name="T5" fmla="*/ 22 h 22"/>
                <a:gd name="T6" fmla="*/ 160 w 160"/>
                <a:gd name="T7" fmla="*/ 6 h 22"/>
                <a:gd name="T8" fmla="*/ 154 w 160"/>
                <a:gd name="T9" fmla="*/ 0 h 22"/>
                <a:gd name="T10" fmla="*/ 154 w 160"/>
                <a:gd name="T11" fmla="*/ 0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2">
                  <a:moveTo>
                    <a:pt x="154" y="0"/>
                  </a:moveTo>
                  <a:lnTo>
                    <a:pt x="0" y="15"/>
                  </a:lnTo>
                  <a:lnTo>
                    <a:pt x="7" y="22"/>
                  </a:lnTo>
                  <a:lnTo>
                    <a:pt x="160" y="6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0" name="Freeform 68"/>
            <p:cNvSpPr/>
            <p:nvPr/>
          </p:nvSpPr>
          <p:spPr bwMode="auto">
            <a:xfrm flipH="1">
              <a:off x="6157905" y="4130860"/>
              <a:ext cx="149218" cy="20514"/>
            </a:xfrm>
            <a:custGeom>
              <a:avLst/>
              <a:gdLst>
                <a:gd name="T0" fmla="*/ 154 w 160"/>
                <a:gd name="T1" fmla="*/ 0 h 22"/>
                <a:gd name="T2" fmla="*/ 0 w 160"/>
                <a:gd name="T3" fmla="*/ 15 h 22"/>
                <a:gd name="T4" fmla="*/ 7 w 160"/>
                <a:gd name="T5" fmla="*/ 22 h 22"/>
                <a:gd name="T6" fmla="*/ 160 w 160"/>
                <a:gd name="T7" fmla="*/ 6 h 22"/>
                <a:gd name="T8" fmla="*/ 154 w 160"/>
                <a:gd name="T9" fmla="*/ 0 h 22"/>
                <a:gd name="T10" fmla="*/ 154 w 160"/>
                <a:gd name="T11" fmla="*/ 0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2">
                  <a:moveTo>
                    <a:pt x="154" y="0"/>
                  </a:moveTo>
                  <a:lnTo>
                    <a:pt x="0" y="15"/>
                  </a:lnTo>
                  <a:lnTo>
                    <a:pt x="7" y="22"/>
                  </a:lnTo>
                  <a:lnTo>
                    <a:pt x="160" y="6"/>
                  </a:lnTo>
                  <a:lnTo>
                    <a:pt x="154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1" name="Freeform 69"/>
            <p:cNvSpPr/>
            <p:nvPr/>
          </p:nvSpPr>
          <p:spPr bwMode="auto">
            <a:xfrm flipH="1">
              <a:off x="6217592" y="3409136"/>
              <a:ext cx="867331" cy="865323"/>
            </a:xfrm>
            <a:custGeom>
              <a:avLst/>
              <a:gdLst>
                <a:gd name="T0" fmla="*/ 81 w 507"/>
                <a:gd name="T1" fmla="*/ 33 h 506"/>
                <a:gd name="T2" fmla="*/ 81 w 507"/>
                <a:gd name="T3" fmla="*/ 33 h 506"/>
                <a:gd name="T4" fmla="*/ 0 w 507"/>
                <a:gd name="T5" fmla="*/ 0 h 506"/>
                <a:gd name="T6" fmla="*/ 35 w 507"/>
                <a:gd name="T7" fmla="*/ 81 h 506"/>
                <a:gd name="T8" fmla="*/ 35 w 507"/>
                <a:gd name="T9" fmla="*/ 81 h 506"/>
                <a:gd name="T10" fmla="*/ 886 w 507"/>
                <a:gd name="T11" fmla="*/ 928 h 506"/>
                <a:gd name="T12" fmla="*/ 930 w 507"/>
                <a:gd name="T13" fmla="*/ 884 h 506"/>
                <a:gd name="T14" fmla="*/ 81 w 507"/>
                <a:gd name="T15" fmla="*/ 33 h 5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6">
                  <a:moveTo>
                    <a:pt x="44" y="18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0" y="14"/>
                    <a:pt x="0" y="0"/>
                    <a:pt x="0" y="0"/>
                  </a:cubicBezTo>
                  <a:cubicBezTo>
                    <a:pt x="0" y="0"/>
                    <a:pt x="16" y="40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483" y="506"/>
                    <a:pt x="483" y="506"/>
                    <a:pt x="483" y="506"/>
                  </a:cubicBezTo>
                  <a:cubicBezTo>
                    <a:pt x="507" y="482"/>
                    <a:pt x="507" y="482"/>
                    <a:pt x="507" y="482"/>
                  </a:cubicBezTo>
                  <a:lnTo>
                    <a:pt x="44" y="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2" name="Oval 70"/>
          <p:cNvSpPr>
            <a:spLocks noChangeArrowheads="1"/>
          </p:cNvSpPr>
          <p:nvPr/>
        </p:nvSpPr>
        <p:spPr bwMode="auto">
          <a:xfrm flipH="1">
            <a:off x="8562730" y="1566971"/>
            <a:ext cx="3030685" cy="302756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/>
            <a:endParaRPr lang="zh-CN" altLang="zh-CN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Oval 71"/>
          <p:cNvSpPr>
            <a:spLocks noChangeArrowheads="1"/>
          </p:cNvSpPr>
          <p:nvPr/>
        </p:nvSpPr>
        <p:spPr bwMode="auto">
          <a:xfrm flipH="1">
            <a:off x="8873538" y="1877725"/>
            <a:ext cx="2410384" cy="240736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Freeform 72"/>
          <p:cNvSpPr>
            <a:spLocks noEditPoints="1"/>
          </p:cNvSpPr>
          <p:nvPr/>
        </p:nvSpPr>
        <p:spPr bwMode="auto">
          <a:xfrm flipH="1">
            <a:off x="8817145" y="1820032"/>
            <a:ext cx="2521856" cy="2522750"/>
          </a:xfrm>
          <a:custGeom>
            <a:avLst/>
            <a:gdLst>
              <a:gd name="T0" fmla="*/ 524 w 1048"/>
              <a:gd name="T1" fmla="*/ 0 h 1049"/>
              <a:gd name="T2" fmla="*/ 0 w 1048"/>
              <a:gd name="T3" fmla="*/ 525 h 1049"/>
              <a:gd name="T4" fmla="*/ 506 w 1048"/>
              <a:gd name="T5" fmla="*/ 1049 h 1049"/>
              <a:gd name="T6" fmla="*/ 524 w 1048"/>
              <a:gd name="T7" fmla="*/ 1049 h 1049"/>
              <a:gd name="T8" fmla="*/ 547 w 1048"/>
              <a:gd name="T9" fmla="*/ 1048 h 1049"/>
              <a:gd name="T10" fmla="*/ 1048 w 1048"/>
              <a:gd name="T11" fmla="*/ 525 h 1049"/>
              <a:gd name="T12" fmla="*/ 524 w 1048"/>
              <a:gd name="T13" fmla="*/ 0 h 1049"/>
              <a:gd name="T14" fmla="*/ 547 w 1048"/>
              <a:gd name="T15" fmla="*/ 1001 h 1049"/>
              <a:gd name="T16" fmla="*/ 524 w 1048"/>
              <a:gd name="T17" fmla="*/ 1002 h 1049"/>
              <a:gd name="T18" fmla="*/ 506 w 1048"/>
              <a:gd name="T19" fmla="*/ 1002 h 1049"/>
              <a:gd name="T20" fmla="*/ 47 w 1048"/>
              <a:gd name="T21" fmla="*/ 525 h 1049"/>
              <a:gd name="T22" fmla="*/ 524 w 1048"/>
              <a:gd name="T23" fmla="*/ 47 h 1049"/>
              <a:gd name="T24" fmla="*/ 1002 w 1048"/>
              <a:gd name="T25" fmla="*/ 525 h 1049"/>
              <a:gd name="T26" fmla="*/ 547 w 1048"/>
              <a:gd name="T27" fmla="*/ 100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48" h="1049">
                <a:moveTo>
                  <a:pt x="524" y="0"/>
                </a:moveTo>
                <a:cubicBezTo>
                  <a:pt x="235" y="0"/>
                  <a:pt x="0" y="235"/>
                  <a:pt x="0" y="525"/>
                </a:cubicBezTo>
                <a:cubicBezTo>
                  <a:pt x="0" y="808"/>
                  <a:pt x="225" y="1039"/>
                  <a:pt x="506" y="1049"/>
                </a:cubicBezTo>
                <a:cubicBezTo>
                  <a:pt x="512" y="1049"/>
                  <a:pt x="518" y="1049"/>
                  <a:pt x="524" y="1049"/>
                </a:cubicBezTo>
                <a:cubicBezTo>
                  <a:pt x="532" y="1049"/>
                  <a:pt x="539" y="1049"/>
                  <a:pt x="547" y="1048"/>
                </a:cubicBezTo>
                <a:cubicBezTo>
                  <a:pt x="826" y="1036"/>
                  <a:pt x="1048" y="806"/>
                  <a:pt x="1048" y="525"/>
                </a:cubicBezTo>
                <a:cubicBezTo>
                  <a:pt x="1048" y="235"/>
                  <a:pt x="813" y="0"/>
                  <a:pt x="524" y="0"/>
                </a:cubicBezTo>
                <a:moveTo>
                  <a:pt x="547" y="1001"/>
                </a:moveTo>
                <a:cubicBezTo>
                  <a:pt x="539" y="1002"/>
                  <a:pt x="532" y="1002"/>
                  <a:pt x="524" y="1002"/>
                </a:cubicBezTo>
                <a:cubicBezTo>
                  <a:pt x="518" y="1002"/>
                  <a:pt x="512" y="1002"/>
                  <a:pt x="506" y="1002"/>
                </a:cubicBezTo>
                <a:cubicBezTo>
                  <a:pt x="251" y="992"/>
                  <a:pt x="47" y="782"/>
                  <a:pt x="47" y="525"/>
                </a:cubicBezTo>
                <a:cubicBezTo>
                  <a:pt x="47" y="261"/>
                  <a:pt x="261" y="47"/>
                  <a:pt x="524" y="47"/>
                </a:cubicBezTo>
                <a:cubicBezTo>
                  <a:pt x="788" y="47"/>
                  <a:pt x="1002" y="261"/>
                  <a:pt x="1002" y="525"/>
                </a:cubicBezTo>
                <a:cubicBezTo>
                  <a:pt x="1002" y="780"/>
                  <a:pt x="800" y="989"/>
                  <a:pt x="547" y="1001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Freeform 73"/>
          <p:cNvSpPr>
            <a:spLocks noEditPoints="1"/>
          </p:cNvSpPr>
          <p:nvPr/>
        </p:nvSpPr>
        <p:spPr bwMode="auto">
          <a:xfrm flipH="1">
            <a:off x="9101725" y="2108497"/>
            <a:ext cx="1952701" cy="1945821"/>
          </a:xfrm>
          <a:custGeom>
            <a:avLst/>
            <a:gdLst>
              <a:gd name="T0" fmla="*/ 745 w 812"/>
              <a:gd name="T1" fmla="*/ 0 h 809"/>
              <a:gd name="T2" fmla="*/ 0 w 812"/>
              <a:gd name="T3" fmla="*/ 743 h 809"/>
              <a:gd name="T4" fmla="*/ 745 w 812"/>
              <a:gd name="T5" fmla="*/ 1484 h 809"/>
              <a:gd name="T6" fmla="*/ 1489 w 812"/>
              <a:gd name="T7" fmla="*/ 743 h 809"/>
              <a:gd name="T8" fmla="*/ 745 w 812"/>
              <a:gd name="T9" fmla="*/ 0 h 809"/>
              <a:gd name="T10" fmla="*/ 745 w 812"/>
              <a:gd name="T11" fmla="*/ 1398 h 809"/>
              <a:gd name="T12" fmla="*/ 86 w 812"/>
              <a:gd name="T13" fmla="*/ 743 h 809"/>
              <a:gd name="T14" fmla="*/ 745 w 812"/>
              <a:gd name="T15" fmla="*/ 86 h 809"/>
              <a:gd name="T16" fmla="*/ 1405 w 812"/>
              <a:gd name="T17" fmla="*/ 743 h 809"/>
              <a:gd name="T18" fmla="*/ 745 w 812"/>
              <a:gd name="T19" fmla="*/ 1398 h 80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12" h="809">
                <a:moveTo>
                  <a:pt x="406" y="0"/>
                </a:moveTo>
                <a:cubicBezTo>
                  <a:pt x="182" y="0"/>
                  <a:pt x="0" y="182"/>
                  <a:pt x="0" y="405"/>
                </a:cubicBezTo>
                <a:cubicBezTo>
                  <a:pt x="0" y="627"/>
                  <a:pt x="182" y="809"/>
                  <a:pt x="406" y="809"/>
                </a:cubicBezTo>
                <a:cubicBezTo>
                  <a:pt x="630" y="809"/>
                  <a:pt x="812" y="627"/>
                  <a:pt x="812" y="405"/>
                </a:cubicBezTo>
                <a:cubicBezTo>
                  <a:pt x="812" y="182"/>
                  <a:pt x="630" y="0"/>
                  <a:pt x="406" y="0"/>
                </a:cubicBezTo>
                <a:moveTo>
                  <a:pt x="406" y="762"/>
                </a:moveTo>
                <a:cubicBezTo>
                  <a:pt x="208" y="762"/>
                  <a:pt x="47" y="602"/>
                  <a:pt x="47" y="405"/>
                </a:cubicBezTo>
                <a:cubicBezTo>
                  <a:pt x="47" y="207"/>
                  <a:pt x="208" y="47"/>
                  <a:pt x="406" y="47"/>
                </a:cubicBezTo>
                <a:cubicBezTo>
                  <a:pt x="604" y="47"/>
                  <a:pt x="766" y="207"/>
                  <a:pt x="766" y="405"/>
                </a:cubicBezTo>
                <a:cubicBezTo>
                  <a:pt x="766" y="602"/>
                  <a:pt x="604" y="762"/>
                  <a:pt x="406" y="762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Freeform 74"/>
          <p:cNvSpPr>
            <a:spLocks noEditPoints="1"/>
          </p:cNvSpPr>
          <p:nvPr/>
        </p:nvSpPr>
        <p:spPr bwMode="auto">
          <a:xfrm flipH="1">
            <a:off x="9384989" y="2399583"/>
            <a:ext cx="1386167" cy="1363649"/>
          </a:xfrm>
          <a:custGeom>
            <a:avLst/>
            <a:gdLst>
              <a:gd name="T0" fmla="*/ 529 w 576"/>
              <a:gd name="T1" fmla="*/ 0 h 567"/>
              <a:gd name="T2" fmla="*/ 0 w 576"/>
              <a:gd name="T3" fmla="*/ 521 h 567"/>
              <a:gd name="T4" fmla="*/ 529 w 576"/>
              <a:gd name="T5" fmla="*/ 1040 h 567"/>
              <a:gd name="T6" fmla="*/ 1057 w 576"/>
              <a:gd name="T7" fmla="*/ 521 h 567"/>
              <a:gd name="T8" fmla="*/ 529 w 576"/>
              <a:gd name="T9" fmla="*/ 0 h 567"/>
              <a:gd name="T10" fmla="*/ 529 w 576"/>
              <a:gd name="T11" fmla="*/ 956 h 567"/>
              <a:gd name="T12" fmla="*/ 86 w 576"/>
              <a:gd name="T13" fmla="*/ 521 h 567"/>
              <a:gd name="T14" fmla="*/ 529 w 576"/>
              <a:gd name="T15" fmla="*/ 84 h 567"/>
              <a:gd name="T16" fmla="*/ 971 w 576"/>
              <a:gd name="T17" fmla="*/ 521 h 567"/>
              <a:gd name="T18" fmla="*/ 529 w 576"/>
              <a:gd name="T19" fmla="*/ 956 h 5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6" h="567">
                <a:moveTo>
                  <a:pt x="288" y="0"/>
                </a:moveTo>
                <a:cubicBezTo>
                  <a:pt x="129" y="0"/>
                  <a:pt x="0" y="127"/>
                  <a:pt x="0" y="284"/>
                </a:cubicBezTo>
                <a:cubicBezTo>
                  <a:pt x="0" y="440"/>
                  <a:pt x="129" y="567"/>
                  <a:pt x="288" y="567"/>
                </a:cubicBezTo>
                <a:cubicBezTo>
                  <a:pt x="447" y="567"/>
                  <a:pt x="576" y="440"/>
                  <a:pt x="576" y="284"/>
                </a:cubicBezTo>
                <a:cubicBezTo>
                  <a:pt x="576" y="127"/>
                  <a:pt x="447" y="0"/>
                  <a:pt x="288" y="0"/>
                </a:cubicBezTo>
                <a:moveTo>
                  <a:pt x="288" y="521"/>
                </a:moveTo>
                <a:cubicBezTo>
                  <a:pt x="155" y="521"/>
                  <a:pt x="47" y="414"/>
                  <a:pt x="47" y="284"/>
                </a:cubicBezTo>
                <a:cubicBezTo>
                  <a:pt x="47" y="153"/>
                  <a:pt x="155" y="46"/>
                  <a:pt x="288" y="46"/>
                </a:cubicBezTo>
                <a:cubicBezTo>
                  <a:pt x="421" y="46"/>
                  <a:pt x="529" y="153"/>
                  <a:pt x="529" y="284"/>
                </a:cubicBezTo>
                <a:cubicBezTo>
                  <a:pt x="529" y="414"/>
                  <a:pt x="421" y="521"/>
                  <a:pt x="288" y="521"/>
                </a:cubicBez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Freeform 75"/>
          <p:cNvSpPr>
            <a:spLocks noEditPoints="1"/>
          </p:cNvSpPr>
          <p:nvPr/>
        </p:nvSpPr>
        <p:spPr bwMode="auto">
          <a:xfrm flipH="1">
            <a:off x="9669567" y="2688047"/>
            <a:ext cx="817013" cy="786720"/>
          </a:xfrm>
          <a:custGeom>
            <a:avLst/>
            <a:gdLst>
              <a:gd name="T0" fmla="*/ 312 w 340"/>
              <a:gd name="T1" fmla="*/ 0 h 327"/>
              <a:gd name="T2" fmla="*/ 0 w 340"/>
              <a:gd name="T3" fmla="*/ 301 h 327"/>
              <a:gd name="T4" fmla="*/ 312 w 340"/>
              <a:gd name="T5" fmla="*/ 600 h 327"/>
              <a:gd name="T6" fmla="*/ 623 w 340"/>
              <a:gd name="T7" fmla="*/ 301 h 327"/>
              <a:gd name="T8" fmla="*/ 312 w 340"/>
              <a:gd name="T9" fmla="*/ 0 h 327"/>
              <a:gd name="T10" fmla="*/ 312 w 340"/>
              <a:gd name="T11" fmla="*/ 516 h 327"/>
              <a:gd name="T12" fmla="*/ 86 w 340"/>
              <a:gd name="T13" fmla="*/ 301 h 327"/>
              <a:gd name="T14" fmla="*/ 312 w 340"/>
              <a:gd name="T15" fmla="*/ 86 h 327"/>
              <a:gd name="T16" fmla="*/ 537 w 340"/>
              <a:gd name="T17" fmla="*/ 301 h 327"/>
              <a:gd name="T18" fmla="*/ 312 w 340"/>
              <a:gd name="T19" fmla="*/ 516 h 3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40" h="327">
                <a:moveTo>
                  <a:pt x="170" y="0"/>
                </a:moveTo>
                <a:cubicBezTo>
                  <a:pt x="76" y="0"/>
                  <a:pt x="0" y="73"/>
                  <a:pt x="0" y="164"/>
                </a:cubicBezTo>
                <a:cubicBezTo>
                  <a:pt x="0" y="254"/>
                  <a:pt x="76" y="327"/>
                  <a:pt x="170" y="327"/>
                </a:cubicBezTo>
                <a:cubicBezTo>
                  <a:pt x="264" y="327"/>
                  <a:pt x="340" y="254"/>
                  <a:pt x="340" y="164"/>
                </a:cubicBezTo>
                <a:cubicBezTo>
                  <a:pt x="340" y="73"/>
                  <a:pt x="264" y="0"/>
                  <a:pt x="170" y="0"/>
                </a:cubicBezTo>
                <a:moveTo>
                  <a:pt x="170" y="281"/>
                </a:moveTo>
                <a:cubicBezTo>
                  <a:pt x="102" y="281"/>
                  <a:pt x="47" y="228"/>
                  <a:pt x="47" y="164"/>
                </a:cubicBezTo>
                <a:cubicBezTo>
                  <a:pt x="47" y="99"/>
                  <a:pt x="102" y="47"/>
                  <a:pt x="170" y="47"/>
                </a:cubicBezTo>
                <a:cubicBezTo>
                  <a:pt x="238" y="47"/>
                  <a:pt x="293" y="99"/>
                  <a:pt x="293" y="164"/>
                </a:cubicBezTo>
                <a:cubicBezTo>
                  <a:pt x="293" y="228"/>
                  <a:pt x="238" y="281"/>
                  <a:pt x="170" y="281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Oval 76"/>
          <p:cNvSpPr>
            <a:spLocks noChangeArrowheads="1"/>
          </p:cNvSpPr>
          <p:nvPr/>
        </p:nvSpPr>
        <p:spPr bwMode="auto">
          <a:xfrm flipH="1">
            <a:off x="9920049" y="2933242"/>
            <a:ext cx="300315" cy="29502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zh-CN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Freeform 98"/>
          <p:cNvSpPr/>
          <p:nvPr/>
        </p:nvSpPr>
        <p:spPr bwMode="auto">
          <a:xfrm flipH="1">
            <a:off x="11108192" y="4121191"/>
            <a:ext cx="76063" cy="77360"/>
          </a:xfrm>
          <a:custGeom>
            <a:avLst/>
            <a:gdLst>
              <a:gd name="T0" fmla="*/ 5 w 32"/>
              <a:gd name="T1" fmla="*/ 0 h 32"/>
              <a:gd name="T2" fmla="*/ 0 w 32"/>
              <a:gd name="T3" fmla="*/ 6 h 32"/>
              <a:gd name="T4" fmla="*/ 24 w 32"/>
              <a:gd name="T5" fmla="*/ 31 h 32"/>
              <a:gd name="T6" fmla="*/ 53 w 32"/>
              <a:gd name="T7" fmla="*/ 59 h 32"/>
              <a:gd name="T8" fmla="*/ 58 w 32"/>
              <a:gd name="T9" fmla="*/ 53 h 32"/>
              <a:gd name="T10" fmla="*/ 5 w 32"/>
              <a:gd name="T11" fmla="*/ 0 h 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2" h="32">
                <a:moveTo>
                  <a:pt x="3" y="0"/>
                </a:moveTo>
                <a:cubicBezTo>
                  <a:pt x="0" y="3"/>
                  <a:pt x="0" y="3"/>
                  <a:pt x="0" y="3"/>
                </a:cubicBezTo>
                <a:cubicBezTo>
                  <a:pt x="4" y="8"/>
                  <a:pt x="8" y="12"/>
                  <a:pt x="13" y="17"/>
                </a:cubicBezTo>
                <a:cubicBezTo>
                  <a:pt x="18" y="22"/>
                  <a:pt x="24" y="27"/>
                  <a:pt x="29" y="32"/>
                </a:cubicBezTo>
                <a:cubicBezTo>
                  <a:pt x="32" y="29"/>
                  <a:pt x="32" y="29"/>
                  <a:pt x="32" y="29"/>
                </a:cubicBezTo>
                <a:cubicBezTo>
                  <a:pt x="22" y="20"/>
                  <a:pt x="12" y="10"/>
                  <a:pt x="3" y="0"/>
                </a:cubicBezTo>
              </a:path>
            </a:pathLst>
          </a:custGeom>
          <a:solidFill>
            <a:srgbClr val="C9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53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891456" y="1024037"/>
            <a:ext cx="513987" cy="616115"/>
            <a:chOff x="685009" y="1514252"/>
            <a:chExt cx="365522" cy="438150"/>
          </a:xfrm>
        </p:grpSpPr>
        <p:sp>
          <p:nvSpPr>
            <p:cNvPr id="184" name="Flowchart: Off-page Connector 108"/>
            <p:cNvSpPr/>
            <p:nvPr/>
          </p:nvSpPr>
          <p:spPr bwMode="auto">
            <a:xfrm>
              <a:off x="704059" y="1529730"/>
              <a:ext cx="317898" cy="422672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33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Oval 111"/>
            <p:cNvSpPr/>
            <p:nvPr/>
          </p:nvSpPr>
          <p:spPr bwMode="auto">
            <a:xfrm>
              <a:off x="685009" y="1514252"/>
              <a:ext cx="365522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1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891456" y="2075452"/>
            <a:ext cx="513987" cy="634530"/>
            <a:chOff x="685009" y="2261965"/>
            <a:chExt cx="365522" cy="451246"/>
          </a:xfrm>
        </p:grpSpPr>
        <p:sp>
          <p:nvSpPr>
            <p:cNvPr id="187" name="Flowchart: Off-page Connector 109"/>
            <p:cNvSpPr/>
            <p:nvPr/>
          </p:nvSpPr>
          <p:spPr bwMode="auto">
            <a:xfrm>
              <a:off x="704059" y="2290540"/>
              <a:ext cx="317898" cy="422671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Oval 112"/>
            <p:cNvSpPr/>
            <p:nvPr/>
          </p:nvSpPr>
          <p:spPr bwMode="auto">
            <a:xfrm>
              <a:off x="685009" y="2261965"/>
              <a:ext cx="365522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2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884759" y="3143607"/>
            <a:ext cx="513987" cy="634530"/>
            <a:chOff x="680246" y="3021584"/>
            <a:chExt cx="365522" cy="451246"/>
          </a:xfrm>
        </p:grpSpPr>
        <p:sp>
          <p:nvSpPr>
            <p:cNvPr id="190" name="Flowchart: Off-page Connector 110"/>
            <p:cNvSpPr/>
            <p:nvPr/>
          </p:nvSpPr>
          <p:spPr bwMode="auto">
            <a:xfrm>
              <a:off x="704059" y="3050159"/>
              <a:ext cx="317898" cy="422671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Oval 113"/>
            <p:cNvSpPr/>
            <p:nvPr/>
          </p:nvSpPr>
          <p:spPr bwMode="auto">
            <a:xfrm>
              <a:off x="680246" y="3021584"/>
              <a:ext cx="365522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2" name="Rectangle 1436"/>
          <p:cNvSpPr>
            <a:spLocks noChangeArrowheads="1"/>
          </p:cNvSpPr>
          <p:nvPr/>
        </p:nvSpPr>
        <p:spPr bwMode="auto">
          <a:xfrm>
            <a:off x="1518289" y="1063307"/>
            <a:ext cx="3220049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Synthesize activated </a:t>
            </a:r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carbon.</a:t>
            </a:r>
            <a:r>
              <a:rPr lang="zh-CN" altLang="en-US" sz="3200" dirty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
</a:t>
            </a:r>
            <a:endParaRPr lang="en-US" altLang="zh-CN" sz="3200" dirty="0">
              <a:solidFill>
                <a:srgbClr val="3F3F3F"/>
              </a:solidFill>
              <a:latin typeface="Gloucester MT Extra Condensed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1436"/>
          <p:cNvSpPr>
            <a:spLocks noChangeArrowheads="1"/>
          </p:cNvSpPr>
          <p:nvPr/>
        </p:nvSpPr>
        <p:spPr bwMode="auto">
          <a:xfrm>
            <a:off x="1582864" y="2189287"/>
            <a:ext cx="34362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Enhance AC via laser </a:t>
            </a:r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ablation.</a:t>
            </a:r>
            <a:endParaRPr lang="en-US" altLang="zh-CN" sz="3200" dirty="0">
              <a:solidFill>
                <a:srgbClr val="3F3F3F"/>
              </a:solidFill>
              <a:latin typeface="Gloucester MT Extra Condensed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 1436"/>
          <p:cNvSpPr>
            <a:spLocks noChangeArrowheads="1"/>
          </p:cNvSpPr>
          <p:nvPr/>
        </p:nvSpPr>
        <p:spPr bwMode="auto">
          <a:xfrm>
            <a:off x="1567488" y="3183788"/>
            <a:ext cx="52493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Fabricate </a:t>
            </a:r>
            <a:r>
              <a:rPr lang="en-US" altLang="zh-CN" sz="3200" dirty="0" smtClean="0">
                <a:solidFill>
                  <a:srgbClr val="3F3F3F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rPr>
              <a:t>SC electrodes from CC, AC and LAC.</a:t>
            </a:r>
            <a:endParaRPr lang="en-US" altLang="zh-CN" sz="3200" dirty="0">
              <a:solidFill>
                <a:srgbClr val="3F3F3F"/>
              </a:solidFill>
              <a:latin typeface="Gloucester MT Extra Condensed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1436"/>
          <p:cNvSpPr>
            <a:spLocks noChangeArrowheads="1"/>
          </p:cNvSpPr>
          <p:nvPr/>
        </p:nvSpPr>
        <p:spPr bwMode="auto">
          <a:xfrm>
            <a:off x="1557787" y="4349455"/>
            <a:ext cx="457978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3F3F3F"/>
                </a:solidFill>
                <a:latin typeface="Gloucester MT Extra Condensed" pitchFamily="18" charset="0"/>
                <a:ea typeface="Domine"/>
                <a:cs typeface="Domine"/>
                <a:sym typeface="Domine"/>
              </a:rPr>
              <a:t>Perform electrochemical </a:t>
            </a:r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  <a:ea typeface="Domine"/>
                <a:cs typeface="Domine"/>
                <a:sym typeface="Domine"/>
              </a:rPr>
              <a:t>tests and FTIR.</a:t>
            </a:r>
            <a:endParaRPr lang="en-US" sz="3200" dirty="0">
              <a:solidFill>
                <a:srgbClr val="3F3F3F"/>
              </a:solidFill>
              <a:latin typeface="Gloucester MT Extra Condensed" pitchFamily="18" charset="0"/>
              <a:ea typeface="Domine"/>
              <a:cs typeface="Domine"/>
              <a:sym typeface="Domine"/>
            </a:endParaRPr>
          </a:p>
        </p:txBody>
      </p:sp>
      <p:grpSp>
        <p:nvGrpSpPr>
          <p:cNvPr id="200" name="组合 199"/>
          <p:cNvGrpSpPr/>
          <p:nvPr/>
        </p:nvGrpSpPr>
        <p:grpSpPr>
          <a:xfrm>
            <a:off x="918245" y="4253615"/>
            <a:ext cx="515662" cy="607745"/>
            <a:chOff x="704059" y="3810967"/>
            <a:chExt cx="366713" cy="432198"/>
          </a:xfrm>
        </p:grpSpPr>
        <p:sp>
          <p:nvSpPr>
            <p:cNvPr id="201" name="Flowchart: Off-page Connector 104"/>
            <p:cNvSpPr/>
            <p:nvPr/>
          </p:nvSpPr>
          <p:spPr bwMode="auto">
            <a:xfrm>
              <a:off x="727871" y="3862165"/>
              <a:ext cx="317898" cy="381000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Oval 107"/>
            <p:cNvSpPr/>
            <p:nvPr/>
          </p:nvSpPr>
          <p:spPr bwMode="auto">
            <a:xfrm>
              <a:off x="704059" y="3810967"/>
              <a:ext cx="366713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4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 rot="4958295">
            <a:off x="7441137" y="955712"/>
            <a:ext cx="1421576" cy="1417406"/>
            <a:chOff x="5107781" y="2781590"/>
            <a:chExt cx="1010954" cy="10079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7" name="Freeform 5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8" name="Freeform 6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9" name="Freeform 7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0" name="Freeform 8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1" name="Freeform 9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2" name="Freeform 10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3" name="Freeform 11"/>
            <p:cNvSpPr/>
            <p:nvPr/>
          </p:nvSpPr>
          <p:spPr bwMode="auto">
            <a:xfrm flipH="1">
              <a:off x="5251404" y="2781590"/>
              <a:ext cx="867331" cy="864391"/>
            </a:xfrm>
            <a:custGeom>
              <a:avLst/>
              <a:gdLst>
                <a:gd name="T0" fmla="*/ 79 w 507"/>
                <a:gd name="T1" fmla="*/ 31 h 505"/>
                <a:gd name="T2" fmla="*/ 79 w 507"/>
                <a:gd name="T3" fmla="*/ 31 h 505"/>
                <a:gd name="T4" fmla="*/ 0 w 507"/>
                <a:gd name="T5" fmla="*/ 0 h 505"/>
                <a:gd name="T6" fmla="*/ 35 w 507"/>
                <a:gd name="T7" fmla="*/ 79 h 505"/>
                <a:gd name="T8" fmla="*/ 35 w 507"/>
                <a:gd name="T9" fmla="*/ 79 h 505"/>
                <a:gd name="T10" fmla="*/ 886 w 507"/>
                <a:gd name="T11" fmla="*/ 927 h 505"/>
                <a:gd name="T12" fmla="*/ 930 w 507"/>
                <a:gd name="T13" fmla="*/ 885 h 505"/>
                <a:gd name="T14" fmla="*/ 79 w 507"/>
                <a:gd name="T15" fmla="*/ 31 h 5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5">
                  <a:moveTo>
                    <a:pt x="43" y="17"/>
                  </a:moveTo>
                  <a:cubicBezTo>
                    <a:pt x="43" y="17"/>
                    <a:pt x="43" y="17"/>
                    <a:pt x="43" y="17"/>
                  </a:cubicBezTo>
                  <a:cubicBezTo>
                    <a:pt x="40" y="14"/>
                    <a:pt x="0" y="0"/>
                    <a:pt x="0" y="0"/>
                  </a:cubicBezTo>
                  <a:cubicBezTo>
                    <a:pt x="0" y="0"/>
                    <a:pt x="15" y="40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483" y="505"/>
                    <a:pt x="483" y="505"/>
                    <a:pt x="483" y="505"/>
                  </a:cubicBezTo>
                  <a:cubicBezTo>
                    <a:pt x="507" y="482"/>
                    <a:pt x="507" y="482"/>
                    <a:pt x="507" y="482"/>
                  </a:cubicBezTo>
                  <a:cubicBezTo>
                    <a:pt x="43" y="17"/>
                    <a:pt x="43" y="17"/>
                    <a:pt x="43" y="17"/>
                  </a:cubicBezTo>
                </a:path>
              </a:pathLst>
            </a:custGeom>
            <a:solidFill>
              <a:srgbClr val="C00000"/>
            </a:solidFill>
            <a:ln w="9525">
              <a:solidFill>
                <a:srgbClr val="000000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4" name="Freeform 33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5" name="Freeform 34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6" name="Freeform 35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Freeform 36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Freeform 37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9" name="Freeform 38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0" name="Freeform 39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Freeform 40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2" name="Freeform 41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3" name="Freeform 42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4" name="Freeform 43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5" name="Freeform 44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6" name="Freeform 45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7" name="Freeform 46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8" name="Freeform 47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9" name="Freeform 48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rot="2710258">
            <a:off x="8386808" y="2350784"/>
            <a:ext cx="1421574" cy="1418718"/>
            <a:chOff x="5186121" y="3507044"/>
            <a:chExt cx="1010953" cy="1008922"/>
          </a:xfrm>
          <a:solidFill>
            <a:srgbClr val="3F3F3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Freeform 12"/>
            <p:cNvSpPr/>
            <p:nvPr/>
          </p:nvSpPr>
          <p:spPr bwMode="auto">
            <a:xfrm flipH="1">
              <a:off x="5369846" y="4249282"/>
              <a:ext cx="141757" cy="266684"/>
            </a:xfrm>
            <a:custGeom>
              <a:avLst/>
              <a:gdLst>
                <a:gd name="T0" fmla="*/ 20 w 152"/>
                <a:gd name="T1" fmla="*/ 0 h 286"/>
                <a:gd name="T2" fmla="*/ 0 w 152"/>
                <a:gd name="T3" fmla="*/ 149 h 286"/>
                <a:gd name="T4" fmla="*/ 139 w 152"/>
                <a:gd name="T5" fmla="*/ 286 h 286"/>
                <a:gd name="T6" fmla="*/ 152 w 152"/>
                <a:gd name="T7" fmla="*/ 132 h 286"/>
                <a:gd name="T8" fmla="*/ 20 w 152"/>
                <a:gd name="T9" fmla="*/ 0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6">
                  <a:moveTo>
                    <a:pt x="20" y="0"/>
                  </a:moveTo>
                  <a:lnTo>
                    <a:pt x="0" y="149"/>
                  </a:lnTo>
                  <a:lnTo>
                    <a:pt x="139" y="286"/>
                  </a:lnTo>
                  <a:lnTo>
                    <a:pt x="152" y="132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Freeform 13"/>
            <p:cNvSpPr/>
            <p:nvPr/>
          </p:nvSpPr>
          <p:spPr bwMode="auto">
            <a:xfrm flipH="1">
              <a:off x="5369846" y="4249282"/>
              <a:ext cx="141757" cy="266684"/>
            </a:xfrm>
            <a:custGeom>
              <a:avLst/>
              <a:gdLst>
                <a:gd name="T0" fmla="*/ 20 w 152"/>
                <a:gd name="T1" fmla="*/ 0 h 286"/>
                <a:gd name="T2" fmla="*/ 0 w 152"/>
                <a:gd name="T3" fmla="*/ 149 h 286"/>
                <a:gd name="T4" fmla="*/ 139 w 152"/>
                <a:gd name="T5" fmla="*/ 286 h 286"/>
                <a:gd name="T6" fmla="*/ 152 w 152"/>
                <a:gd name="T7" fmla="*/ 132 h 286"/>
                <a:gd name="T8" fmla="*/ 20 w 152"/>
                <a:gd name="T9" fmla="*/ 0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6">
                  <a:moveTo>
                    <a:pt x="20" y="0"/>
                  </a:moveTo>
                  <a:lnTo>
                    <a:pt x="0" y="149"/>
                  </a:lnTo>
                  <a:lnTo>
                    <a:pt x="139" y="286"/>
                  </a:lnTo>
                  <a:lnTo>
                    <a:pt x="152" y="132"/>
                  </a:lnTo>
                  <a:lnTo>
                    <a:pt x="2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Freeform 14"/>
            <p:cNvSpPr/>
            <p:nvPr/>
          </p:nvSpPr>
          <p:spPr bwMode="auto">
            <a:xfrm flipH="1">
              <a:off x="5186121" y="4189605"/>
              <a:ext cx="265795" cy="141734"/>
            </a:xfrm>
            <a:custGeom>
              <a:avLst/>
              <a:gdLst>
                <a:gd name="T0" fmla="*/ 0 w 285"/>
                <a:gd name="T1" fmla="*/ 22 h 152"/>
                <a:gd name="T2" fmla="*/ 149 w 285"/>
                <a:gd name="T3" fmla="*/ 0 h 152"/>
                <a:gd name="T4" fmla="*/ 285 w 285"/>
                <a:gd name="T5" fmla="*/ 139 h 152"/>
                <a:gd name="T6" fmla="*/ 131 w 285"/>
                <a:gd name="T7" fmla="*/ 152 h 152"/>
                <a:gd name="T8" fmla="*/ 0 w 285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152">
                  <a:moveTo>
                    <a:pt x="0" y="22"/>
                  </a:moveTo>
                  <a:lnTo>
                    <a:pt x="149" y="0"/>
                  </a:lnTo>
                  <a:lnTo>
                    <a:pt x="285" y="139"/>
                  </a:lnTo>
                  <a:lnTo>
                    <a:pt x="131" y="15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Freeform 15"/>
            <p:cNvSpPr/>
            <p:nvPr/>
          </p:nvSpPr>
          <p:spPr bwMode="auto">
            <a:xfrm flipH="1">
              <a:off x="5186121" y="4189605"/>
              <a:ext cx="265795" cy="141734"/>
            </a:xfrm>
            <a:custGeom>
              <a:avLst/>
              <a:gdLst>
                <a:gd name="T0" fmla="*/ 0 w 285"/>
                <a:gd name="T1" fmla="*/ 22 h 152"/>
                <a:gd name="T2" fmla="*/ 149 w 285"/>
                <a:gd name="T3" fmla="*/ 0 h 152"/>
                <a:gd name="T4" fmla="*/ 285 w 285"/>
                <a:gd name="T5" fmla="*/ 139 h 152"/>
                <a:gd name="T6" fmla="*/ 131 w 285"/>
                <a:gd name="T7" fmla="*/ 152 h 152"/>
                <a:gd name="T8" fmla="*/ 0 w 285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152">
                  <a:moveTo>
                    <a:pt x="0" y="22"/>
                  </a:moveTo>
                  <a:lnTo>
                    <a:pt x="149" y="0"/>
                  </a:lnTo>
                  <a:lnTo>
                    <a:pt x="285" y="139"/>
                  </a:lnTo>
                  <a:lnTo>
                    <a:pt x="131" y="152"/>
                  </a:lnTo>
                  <a:lnTo>
                    <a:pt x="0" y="2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Freeform 16"/>
            <p:cNvSpPr/>
            <p:nvPr/>
          </p:nvSpPr>
          <p:spPr bwMode="auto">
            <a:xfrm flipH="1">
              <a:off x="5453781" y="4286581"/>
              <a:ext cx="933" cy="186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Freeform 17"/>
            <p:cNvSpPr/>
            <p:nvPr/>
          </p:nvSpPr>
          <p:spPr bwMode="auto">
            <a:xfrm flipH="1">
              <a:off x="5453781" y="4286581"/>
              <a:ext cx="933" cy="186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Freeform 18"/>
            <p:cNvSpPr/>
            <p:nvPr/>
          </p:nvSpPr>
          <p:spPr bwMode="auto">
            <a:xfrm flipH="1">
              <a:off x="5450050" y="4286581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2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2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Freeform 19"/>
            <p:cNvSpPr/>
            <p:nvPr/>
          </p:nvSpPr>
          <p:spPr bwMode="auto">
            <a:xfrm flipH="1">
              <a:off x="5450050" y="4286581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2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2" y="2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Freeform 20"/>
            <p:cNvSpPr>
              <a:spLocks noEditPoints="1"/>
            </p:cNvSpPr>
            <p:nvPr/>
          </p:nvSpPr>
          <p:spPr bwMode="auto">
            <a:xfrm flipH="1">
              <a:off x="5410881" y="4327609"/>
              <a:ext cx="22383" cy="145464"/>
            </a:xfrm>
            <a:custGeom>
              <a:avLst/>
              <a:gdLst>
                <a:gd name="T0" fmla="*/ 0 w 24"/>
                <a:gd name="T1" fmla="*/ 149 h 156"/>
                <a:gd name="T2" fmla="*/ 0 w 24"/>
                <a:gd name="T3" fmla="*/ 149 h 156"/>
                <a:gd name="T4" fmla="*/ 8 w 24"/>
                <a:gd name="T5" fmla="*/ 156 h 156"/>
                <a:gd name="T6" fmla="*/ 8 w 24"/>
                <a:gd name="T7" fmla="*/ 156 h 156"/>
                <a:gd name="T8" fmla="*/ 0 w 24"/>
                <a:gd name="T9" fmla="*/ 149 h 156"/>
                <a:gd name="T10" fmla="*/ 21 w 24"/>
                <a:gd name="T11" fmla="*/ 0 h 156"/>
                <a:gd name="T12" fmla="*/ 21 w 24"/>
                <a:gd name="T13" fmla="*/ 0 h 156"/>
                <a:gd name="T14" fmla="*/ 24 w 24"/>
                <a:gd name="T15" fmla="*/ 4 h 156"/>
                <a:gd name="T16" fmla="*/ 21 w 24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156">
                  <a:moveTo>
                    <a:pt x="0" y="149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0" y="149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24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 flipH="1">
              <a:off x="5410881" y="4327609"/>
              <a:ext cx="22383" cy="145464"/>
            </a:xfrm>
            <a:custGeom>
              <a:avLst/>
              <a:gdLst>
                <a:gd name="T0" fmla="*/ 0 w 24"/>
                <a:gd name="T1" fmla="*/ 149 h 156"/>
                <a:gd name="T2" fmla="*/ 0 w 24"/>
                <a:gd name="T3" fmla="*/ 149 h 156"/>
                <a:gd name="T4" fmla="*/ 8 w 24"/>
                <a:gd name="T5" fmla="*/ 156 h 156"/>
                <a:gd name="T6" fmla="*/ 8 w 24"/>
                <a:gd name="T7" fmla="*/ 156 h 156"/>
                <a:gd name="T8" fmla="*/ 0 w 24"/>
                <a:gd name="T9" fmla="*/ 149 h 156"/>
                <a:gd name="T10" fmla="*/ 21 w 24"/>
                <a:gd name="T11" fmla="*/ 0 h 156"/>
                <a:gd name="T12" fmla="*/ 21 w 24"/>
                <a:gd name="T13" fmla="*/ 0 h 156"/>
                <a:gd name="T14" fmla="*/ 24 w 24"/>
                <a:gd name="T15" fmla="*/ 4 h 156"/>
                <a:gd name="T16" fmla="*/ 21 w 24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156">
                  <a:moveTo>
                    <a:pt x="0" y="149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0" y="149"/>
                  </a:lnTo>
                  <a:moveTo>
                    <a:pt x="21" y="0"/>
                  </a:moveTo>
                  <a:lnTo>
                    <a:pt x="21" y="0"/>
                  </a:lnTo>
                  <a:lnTo>
                    <a:pt x="24" y="4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Freeform 22"/>
            <p:cNvSpPr/>
            <p:nvPr/>
          </p:nvSpPr>
          <p:spPr bwMode="auto">
            <a:xfrm flipH="1">
              <a:off x="5409015" y="4327609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4 w 26"/>
                <a:gd name="T9" fmla="*/ 4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Freeform 23"/>
            <p:cNvSpPr/>
            <p:nvPr/>
          </p:nvSpPr>
          <p:spPr bwMode="auto">
            <a:xfrm flipH="1">
              <a:off x="5409015" y="4327609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4 w 26"/>
                <a:gd name="T9" fmla="*/ 4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Freeform 24"/>
            <p:cNvSpPr>
              <a:spLocks noEditPoints="1"/>
            </p:cNvSpPr>
            <p:nvPr/>
          </p:nvSpPr>
          <p:spPr bwMode="auto">
            <a:xfrm flipH="1">
              <a:off x="5226223" y="4274459"/>
              <a:ext cx="152018" cy="22379"/>
            </a:xfrm>
            <a:custGeom>
              <a:avLst/>
              <a:gdLst>
                <a:gd name="T0" fmla="*/ 7 w 163"/>
                <a:gd name="T1" fmla="*/ 15 h 24"/>
                <a:gd name="T2" fmla="*/ 0 w 163"/>
                <a:gd name="T3" fmla="*/ 17 h 24"/>
                <a:gd name="T4" fmla="*/ 7 w 163"/>
                <a:gd name="T5" fmla="*/ 24 h 24"/>
                <a:gd name="T6" fmla="*/ 15 w 163"/>
                <a:gd name="T7" fmla="*/ 24 h 24"/>
                <a:gd name="T8" fmla="*/ 7 w 163"/>
                <a:gd name="T9" fmla="*/ 15 h 24"/>
                <a:gd name="T10" fmla="*/ 160 w 163"/>
                <a:gd name="T11" fmla="*/ 0 h 24"/>
                <a:gd name="T12" fmla="*/ 160 w 163"/>
                <a:gd name="T13" fmla="*/ 0 h 24"/>
                <a:gd name="T14" fmla="*/ 163 w 163"/>
                <a:gd name="T15" fmla="*/ 4 h 24"/>
                <a:gd name="T16" fmla="*/ 160 w 163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" h="24">
                  <a:moveTo>
                    <a:pt x="7" y="15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5"/>
                  </a:lnTo>
                  <a:close/>
                  <a:moveTo>
                    <a:pt x="160" y="0"/>
                  </a:moveTo>
                  <a:lnTo>
                    <a:pt x="160" y="0"/>
                  </a:lnTo>
                  <a:lnTo>
                    <a:pt x="16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Freeform 25"/>
            <p:cNvSpPr>
              <a:spLocks noEditPoints="1"/>
            </p:cNvSpPr>
            <p:nvPr/>
          </p:nvSpPr>
          <p:spPr bwMode="auto">
            <a:xfrm flipH="1">
              <a:off x="5226223" y="4274459"/>
              <a:ext cx="152018" cy="22379"/>
            </a:xfrm>
            <a:custGeom>
              <a:avLst/>
              <a:gdLst>
                <a:gd name="T0" fmla="*/ 7 w 163"/>
                <a:gd name="T1" fmla="*/ 15 h 24"/>
                <a:gd name="T2" fmla="*/ 0 w 163"/>
                <a:gd name="T3" fmla="*/ 17 h 24"/>
                <a:gd name="T4" fmla="*/ 7 w 163"/>
                <a:gd name="T5" fmla="*/ 24 h 24"/>
                <a:gd name="T6" fmla="*/ 15 w 163"/>
                <a:gd name="T7" fmla="*/ 24 h 24"/>
                <a:gd name="T8" fmla="*/ 7 w 163"/>
                <a:gd name="T9" fmla="*/ 15 h 24"/>
                <a:gd name="T10" fmla="*/ 160 w 163"/>
                <a:gd name="T11" fmla="*/ 0 h 24"/>
                <a:gd name="T12" fmla="*/ 160 w 163"/>
                <a:gd name="T13" fmla="*/ 0 h 24"/>
                <a:gd name="T14" fmla="*/ 163 w 163"/>
                <a:gd name="T15" fmla="*/ 4 h 24"/>
                <a:gd name="T16" fmla="*/ 160 w 163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" h="24">
                  <a:moveTo>
                    <a:pt x="7" y="15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5"/>
                  </a:lnTo>
                  <a:moveTo>
                    <a:pt x="160" y="0"/>
                  </a:moveTo>
                  <a:lnTo>
                    <a:pt x="160" y="0"/>
                  </a:lnTo>
                  <a:lnTo>
                    <a:pt x="163" y="4"/>
                  </a:lnTo>
                  <a:lnTo>
                    <a:pt x="16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Freeform 26"/>
            <p:cNvSpPr/>
            <p:nvPr/>
          </p:nvSpPr>
          <p:spPr bwMode="auto">
            <a:xfrm flipH="1">
              <a:off x="5224358" y="4274459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5 h 24"/>
                <a:gd name="T4" fmla="*/ 8 w 158"/>
                <a:gd name="T5" fmla="*/ 24 h 24"/>
                <a:gd name="T6" fmla="*/ 158 w 158"/>
                <a:gd name="T7" fmla="*/ 6 h 24"/>
                <a:gd name="T8" fmla="*/ 156 w 158"/>
                <a:gd name="T9" fmla="*/ 4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5"/>
                  </a:lnTo>
                  <a:lnTo>
                    <a:pt x="8" y="24"/>
                  </a:lnTo>
                  <a:lnTo>
                    <a:pt x="158" y="6"/>
                  </a:lnTo>
                  <a:lnTo>
                    <a:pt x="156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Freeform 27"/>
            <p:cNvSpPr/>
            <p:nvPr/>
          </p:nvSpPr>
          <p:spPr bwMode="auto">
            <a:xfrm flipH="1">
              <a:off x="5224358" y="4274459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5 h 24"/>
                <a:gd name="T4" fmla="*/ 8 w 158"/>
                <a:gd name="T5" fmla="*/ 24 h 24"/>
                <a:gd name="T6" fmla="*/ 158 w 158"/>
                <a:gd name="T7" fmla="*/ 6 h 24"/>
                <a:gd name="T8" fmla="*/ 156 w 158"/>
                <a:gd name="T9" fmla="*/ 4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5"/>
                  </a:lnTo>
                  <a:lnTo>
                    <a:pt x="8" y="24"/>
                  </a:lnTo>
                  <a:lnTo>
                    <a:pt x="158" y="6"/>
                  </a:lnTo>
                  <a:lnTo>
                    <a:pt x="156" y="4"/>
                  </a:lnTo>
                  <a:lnTo>
                    <a:pt x="153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Freeform 28"/>
            <p:cNvSpPr>
              <a:spLocks noEditPoints="1"/>
            </p:cNvSpPr>
            <p:nvPr/>
          </p:nvSpPr>
          <p:spPr bwMode="auto">
            <a:xfrm flipH="1">
              <a:off x="5273786" y="4226903"/>
              <a:ext cx="150151" cy="22379"/>
            </a:xfrm>
            <a:custGeom>
              <a:avLst/>
              <a:gdLst>
                <a:gd name="T0" fmla="*/ 5 w 161"/>
                <a:gd name="T1" fmla="*/ 17 h 24"/>
                <a:gd name="T2" fmla="*/ 0 w 161"/>
                <a:gd name="T3" fmla="*/ 17 h 24"/>
                <a:gd name="T4" fmla="*/ 7 w 161"/>
                <a:gd name="T5" fmla="*/ 24 h 24"/>
                <a:gd name="T6" fmla="*/ 12 w 161"/>
                <a:gd name="T7" fmla="*/ 24 h 24"/>
                <a:gd name="T8" fmla="*/ 5 w 161"/>
                <a:gd name="T9" fmla="*/ 17 h 24"/>
                <a:gd name="T10" fmla="*/ 159 w 161"/>
                <a:gd name="T11" fmla="*/ 0 h 24"/>
                <a:gd name="T12" fmla="*/ 159 w 161"/>
                <a:gd name="T13" fmla="*/ 0 h 24"/>
                <a:gd name="T14" fmla="*/ 161 w 161"/>
                <a:gd name="T15" fmla="*/ 2 h 24"/>
                <a:gd name="T16" fmla="*/ 159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5" y="17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5" y="17"/>
                  </a:lnTo>
                  <a:close/>
                  <a:moveTo>
                    <a:pt x="159" y="0"/>
                  </a:moveTo>
                  <a:lnTo>
                    <a:pt x="159" y="0"/>
                  </a:lnTo>
                  <a:lnTo>
                    <a:pt x="161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Freeform 29"/>
            <p:cNvSpPr>
              <a:spLocks noEditPoints="1"/>
            </p:cNvSpPr>
            <p:nvPr/>
          </p:nvSpPr>
          <p:spPr bwMode="auto">
            <a:xfrm flipH="1">
              <a:off x="5273786" y="4226903"/>
              <a:ext cx="150151" cy="22379"/>
            </a:xfrm>
            <a:custGeom>
              <a:avLst/>
              <a:gdLst>
                <a:gd name="T0" fmla="*/ 5 w 161"/>
                <a:gd name="T1" fmla="*/ 17 h 24"/>
                <a:gd name="T2" fmla="*/ 0 w 161"/>
                <a:gd name="T3" fmla="*/ 17 h 24"/>
                <a:gd name="T4" fmla="*/ 7 w 161"/>
                <a:gd name="T5" fmla="*/ 24 h 24"/>
                <a:gd name="T6" fmla="*/ 12 w 161"/>
                <a:gd name="T7" fmla="*/ 24 h 24"/>
                <a:gd name="T8" fmla="*/ 5 w 161"/>
                <a:gd name="T9" fmla="*/ 17 h 24"/>
                <a:gd name="T10" fmla="*/ 159 w 161"/>
                <a:gd name="T11" fmla="*/ 0 h 24"/>
                <a:gd name="T12" fmla="*/ 159 w 161"/>
                <a:gd name="T13" fmla="*/ 0 h 24"/>
                <a:gd name="T14" fmla="*/ 161 w 161"/>
                <a:gd name="T15" fmla="*/ 2 h 24"/>
                <a:gd name="T16" fmla="*/ 159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5" y="17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5" y="17"/>
                  </a:lnTo>
                  <a:moveTo>
                    <a:pt x="159" y="0"/>
                  </a:moveTo>
                  <a:lnTo>
                    <a:pt x="159" y="0"/>
                  </a:lnTo>
                  <a:lnTo>
                    <a:pt x="161" y="2"/>
                  </a:lnTo>
                  <a:lnTo>
                    <a:pt x="159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Freeform 30"/>
            <p:cNvSpPr/>
            <p:nvPr/>
          </p:nvSpPr>
          <p:spPr bwMode="auto">
            <a:xfrm flipH="1">
              <a:off x="5270056" y="4226903"/>
              <a:ext cx="149218" cy="22379"/>
            </a:xfrm>
            <a:custGeom>
              <a:avLst/>
              <a:gdLst>
                <a:gd name="T0" fmla="*/ 154 w 160"/>
                <a:gd name="T1" fmla="*/ 0 h 24"/>
                <a:gd name="T2" fmla="*/ 0 w 160"/>
                <a:gd name="T3" fmla="*/ 17 h 24"/>
                <a:gd name="T4" fmla="*/ 7 w 160"/>
                <a:gd name="T5" fmla="*/ 24 h 24"/>
                <a:gd name="T6" fmla="*/ 160 w 160"/>
                <a:gd name="T7" fmla="*/ 7 h 24"/>
                <a:gd name="T8" fmla="*/ 156 w 160"/>
                <a:gd name="T9" fmla="*/ 2 h 24"/>
                <a:gd name="T10" fmla="*/ 154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60" y="7"/>
                  </a:lnTo>
                  <a:lnTo>
                    <a:pt x="156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Freeform 31"/>
            <p:cNvSpPr/>
            <p:nvPr/>
          </p:nvSpPr>
          <p:spPr bwMode="auto">
            <a:xfrm flipH="1">
              <a:off x="5270056" y="4226903"/>
              <a:ext cx="149218" cy="22379"/>
            </a:xfrm>
            <a:custGeom>
              <a:avLst/>
              <a:gdLst>
                <a:gd name="T0" fmla="*/ 154 w 160"/>
                <a:gd name="T1" fmla="*/ 0 h 24"/>
                <a:gd name="T2" fmla="*/ 0 w 160"/>
                <a:gd name="T3" fmla="*/ 17 h 24"/>
                <a:gd name="T4" fmla="*/ 7 w 160"/>
                <a:gd name="T5" fmla="*/ 24 h 24"/>
                <a:gd name="T6" fmla="*/ 160 w 160"/>
                <a:gd name="T7" fmla="*/ 7 h 24"/>
                <a:gd name="T8" fmla="*/ 156 w 160"/>
                <a:gd name="T9" fmla="*/ 2 h 24"/>
                <a:gd name="T10" fmla="*/ 154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60" y="7"/>
                  </a:lnTo>
                  <a:lnTo>
                    <a:pt x="156" y="2"/>
                  </a:lnTo>
                  <a:lnTo>
                    <a:pt x="154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Freeform 32"/>
            <p:cNvSpPr/>
            <p:nvPr/>
          </p:nvSpPr>
          <p:spPr bwMode="auto">
            <a:xfrm flipH="1">
              <a:off x="5329743" y="3507044"/>
              <a:ext cx="867331" cy="865323"/>
            </a:xfrm>
            <a:custGeom>
              <a:avLst/>
              <a:gdLst>
                <a:gd name="T0" fmla="*/ 81 w 507"/>
                <a:gd name="T1" fmla="*/ 31 h 506"/>
                <a:gd name="T2" fmla="*/ 81 w 507"/>
                <a:gd name="T3" fmla="*/ 31 h 506"/>
                <a:gd name="T4" fmla="*/ 0 w 507"/>
                <a:gd name="T5" fmla="*/ 0 h 506"/>
                <a:gd name="T6" fmla="*/ 37 w 507"/>
                <a:gd name="T7" fmla="*/ 79 h 506"/>
                <a:gd name="T8" fmla="*/ 37 w 507"/>
                <a:gd name="T9" fmla="*/ 79 h 506"/>
                <a:gd name="T10" fmla="*/ 888 w 507"/>
                <a:gd name="T11" fmla="*/ 928 h 506"/>
                <a:gd name="T12" fmla="*/ 930 w 507"/>
                <a:gd name="T13" fmla="*/ 884 h 506"/>
                <a:gd name="T14" fmla="*/ 81 w 507"/>
                <a:gd name="T15" fmla="*/ 31 h 5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6"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1" y="14"/>
                    <a:pt x="0" y="0"/>
                    <a:pt x="0" y="0"/>
                  </a:cubicBezTo>
                  <a:cubicBezTo>
                    <a:pt x="0" y="0"/>
                    <a:pt x="16" y="40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484" y="506"/>
                    <a:pt x="484" y="506"/>
                    <a:pt x="484" y="506"/>
                  </a:cubicBezTo>
                  <a:cubicBezTo>
                    <a:pt x="507" y="482"/>
                    <a:pt x="507" y="482"/>
                    <a:pt x="507" y="482"/>
                  </a:cubicBezTo>
                  <a:lnTo>
                    <a:pt x="44" y="1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1" name="组合 188"/>
          <p:cNvGrpSpPr/>
          <p:nvPr/>
        </p:nvGrpSpPr>
        <p:grpSpPr>
          <a:xfrm>
            <a:off x="884759" y="5354956"/>
            <a:ext cx="513987" cy="634530"/>
            <a:chOff x="680246" y="3021584"/>
            <a:chExt cx="365522" cy="451246"/>
          </a:xfrm>
        </p:grpSpPr>
        <p:sp>
          <p:nvSpPr>
            <p:cNvPr id="212" name="Flowchart: Off-page Connector 110"/>
            <p:cNvSpPr/>
            <p:nvPr/>
          </p:nvSpPr>
          <p:spPr bwMode="auto">
            <a:xfrm>
              <a:off x="704059" y="3050159"/>
              <a:ext cx="317898" cy="422671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Oval 113"/>
            <p:cNvSpPr/>
            <p:nvPr/>
          </p:nvSpPr>
          <p:spPr bwMode="auto">
            <a:xfrm>
              <a:off x="680246" y="3021584"/>
              <a:ext cx="365522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 smtClean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5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4" name="Rectangle 1436"/>
          <p:cNvSpPr>
            <a:spLocks noChangeArrowheads="1"/>
          </p:cNvSpPr>
          <p:nvPr/>
        </p:nvSpPr>
        <p:spPr bwMode="auto">
          <a:xfrm>
            <a:off x="1567488" y="5395137"/>
            <a:ext cx="590539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  <a:ea typeface="Domine"/>
                <a:cs typeface="Domine"/>
                <a:sym typeface="Domine"/>
              </a:rPr>
              <a:t>Test CC, AC and LAC as methylene blue adsorbents. </a:t>
            </a:r>
            <a:endParaRPr lang="en-US" sz="3200" dirty="0">
              <a:solidFill>
                <a:srgbClr val="3F3F3F"/>
              </a:solidFill>
              <a:latin typeface="Gloucester MT Extra Condensed" pitchFamily="18" charset="0"/>
              <a:ea typeface="Domine"/>
              <a:cs typeface="Domine"/>
              <a:sym typeface="Domine"/>
            </a:endParaRPr>
          </a:p>
        </p:txBody>
      </p:sp>
      <p:sp>
        <p:nvSpPr>
          <p:cNvPr id="215" name="Rectangle 1436"/>
          <p:cNvSpPr>
            <a:spLocks noChangeArrowheads="1"/>
          </p:cNvSpPr>
          <p:nvPr/>
        </p:nvSpPr>
        <p:spPr bwMode="auto">
          <a:xfrm>
            <a:off x="1557787" y="6448469"/>
            <a:ext cx="388830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3F3F3F"/>
                </a:solidFill>
                <a:latin typeface="Gloucester MT Extra Condensed" pitchFamily="18" charset="0"/>
                <a:ea typeface="Domine"/>
                <a:cs typeface="Domine"/>
                <a:sym typeface="Domine"/>
              </a:rPr>
              <a:t>Compare the latter’s performance.</a:t>
            </a:r>
            <a:endParaRPr lang="en-US" sz="3200" dirty="0">
              <a:solidFill>
                <a:srgbClr val="3F3F3F"/>
              </a:solidFill>
              <a:latin typeface="Gloucester MT Extra Condensed" pitchFamily="18" charset="0"/>
              <a:ea typeface="Domine"/>
              <a:cs typeface="Domine"/>
              <a:sym typeface="Domine"/>
            </a:endParaRPr>
          </a:p>
        </p:txBody>
      </p:sp>
      <p:grpSp>
        <p:nvGrpSpPr>
          <p:cNvPr id="216" name="组合 199"/>
          <p:cNvGrpSpPr/>
          <p:nvPr/>
        </p:nvGrpSpPr>
        <p:grpSpPr>
          <a:xfrm>
            <a:off x="918245" y="6352629"/>
            <a:ext cx="515662" cy="607745"/>
            <a:chOff x="704059" y="3810967"/>
            <a:chExt cx="366713" cy="432198"/>
          </a:xfrm>
        </p:grpSpPr>
        <p:sp>
          <p:nvSpPr>
            <p:cNvPr id="217" name="Flowchart: Off-page Connector 104"/>
            <p:cNvSpPr/>
            <p:nvPr/>
          </p:nvSpPr>
          <p:spPr bwMode="auto">
            <a:xfrm>
              <a:off x="727871" y="3862165"/>
              <a:ext cx="317898" cy="381000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Oval 107"/>
            <p:cNvSpPr/>
            <p:nvPr/>
          </p:nvSpPr>
          <p:spPr bwMode="auto">
            <a:xfrm>
              <a:off x="704059" y="3810967"/>
              <a:ext cx="366713" cy="41910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600" dirty="0" smtClean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6</a:t>
              </a:r>
              <a:endParaRPr lang="en-US" altLang="zh-CN" sz="36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9" name="组合 45"/>
          <p:cNvGrpSpPr/>
          <p:nvPr/>
        </p:nvGrpSpPr>
        <p:grpSpPr>
          <a:xfrm rot="9944070">
            <a:off x="10182419" y="846390"/>
            <a:ext cx="1421574" cy="1418718"/>
            <a:chOff x="5186121" y="3507044"/>
            <a:chExt cx="1010953" cy="1008922"/>
          </a:xfrm>
          <a:solidFill>
            <a:srgbClr val="3F3F3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0" name="Freeform 12"/>
            <p:cNvSpPr/>
            <p:nvPr/>
          </p:nvSpPr>
          <p:spPr bwMode="auto">
            <a:xfrm flipH="1">
              <a:off x="5369846" y="4249282"/>
              <a:ext cx="141757" cy="266684"/>
            </a:xfrm>
            <a:custGeom>
              <a:avLst/>
              <a:gdLst>
                <a:gd name="T0" fmla="*/ 20 w 152"/>
                <a:gd name="T1" fmla="*/ 0 h 286"/>
                <a:gd name="T2" fmla="*/ 0 w 152"/>
                <a:gd name="T3" fmla="*/ 149 h 286"/>
                <a:gd name="T4" fmla="*/ 139 w 152"/>
                <a:gd name="T5" fmla="*/ 286 h 286"/>
                <a:gd name="T6" fmla="*/ 152 w 152"/>
                <a:gd name="T7" fmla="*/ 132 h 286"/>
                <a:gd name="T8" fmla="*/ 20 w 152"/>
                <a:gd name="T9" fmla="*/ 0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6">
                  <a:moveTo>
                    <a:pt x="20" y="0"/>
                  </a:moveTo>
                  <a:lnTo>
                    <a:pt x="0" y="149"/>
                  </a:lnTo>
                  <a:lnTo>
                    <a:pt x="139" y="286"/>
                  </a:lnTo>
                  <a:lnTo>
                    <a:pt x="152" y="132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1" name="Freeform 13"/>
            <p:cNvSpPr/>
            <p:nvPr/>
          </p:nvSpPr>
          <p:spPr bwMode="auto">
            <a:xfrm flipH="1">
              <a:off x="5369846" y="4249282"/>
              <a:ext cx="141757" cy="266684"/>
            </a:xfrm>
            <a:custGeom>
              <a:avLst/>
              <a:gdLst>
                <a:gd name="T0" fmla="*/ 20 w 152"/>
                <a:gd name="T1" fmla="*/ 0 h 286"/>
                <a:gd name="T2" fmla="*/ 0 w 152"/>
                <a:gd name="T3" fmla="*/ 149 h 286"/>
                <a:gd name="T4" fmla="*/ 139 w 152"/>
                <a:gd name="T5" fmla="*/ 286 h 286"/>
                <a:gd name="T6" fmla="*/ 152 w 152"/>
                <a:gd name="T7" fmla="*/ 132 h 286"/>
                <a:gd name="T8" fmla="*/ 20 w 152"/>
                <a:gd name="T9" fmla="*/ 0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6">
                  <a:moveTo>
                    <a:pt x="20" y="0"/>
                  </a:moveTo>
                  <a:lnTo>
                    <a:pt x="0" y="149"/>
                  </a:lnTo>
                  <a:lnTo>
                    <a:pt x="139" y="286"/>
                  </a:lnTo>
                  <a:lnTo>
                    <a:pt x="152" y="132"/>
                  </a:lnTo>
                  <a:lnTo>
                    <a:pt x="2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2" name="Freeform 14"/>
            <p:cNvSpPr/>
            <p:nvPr/>
          </p:nvSpPr>
          <p:spPr bwMode="auto">
            <a:xfrm flipH="1">
              <a:off x="5186121" y="4189605"/>
              <a:ext cx="265795" cy="141734"/>
            </a:xfrm>
            <a:custGeom>
              <a:avLst/>
              <a:gdLst>
                <a:gd name="T0" fmla="*/ 0 w 285"/>
                <a:gd name="T1" fmla="*/ 22 h 152"/>
                <a:gd name="T2" fmla="*/ 149 w 285"/>
                <a:gd name="T3" fmla="*/ 0 h 152"/>
                <a:gd name="T4" fmla="*/ 285 w 285"/>
                <a:gd name="T5" fmla="*/ 139 h 152"/>
                <a:gd name="T6" fmla="*/ 131 w 285"/>
                <a:gd name="T7" fmla="*/ 152 h 152"/>
                <a:gd name="T8" fmla="*/ 0 w 285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152">
                  <a:moveTo>
                    <a:pt x="0" y="22"/>
                  </a:moveTo>
                  <a:lnTo>
                    <a:pt x="149" y="0"/>
                  </a:lnTo>
                  <a:lnTo>
                    <a:pt x="285" y="139"/>
                  </a:lnTo>
                  <a:lnTo>
                    <a:pt x="131" y="15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3" name="Freeform 15"/>
            <p:cNvSpPr/>
            <p:nvPr/>
          </p:nvSpPr>
          <p:spPr bwMode="auto">
            <a:xfrm flipH="1">
              <a:off x="5186121" y="4189605"/>
              <a:ext cx="265795" cy="141734"/>
            </a:xfrm>
            <a:custGeom>
              <a:avLst/>
              <a:gdLst>
                <a:gd name="T0" fmla="*/ 0 w 285"/>
                <a:gd name="T1" fmla="*/ 22 h 152"/>
                <a:gd name="T2" fmla="*/ 149 w 285"/>
                <a:gd name="T3" fmla="*/ 0 h 152"/>
                <a:gd name="T4" fmla="*/ 285 w 285"/>
                <a:gd name="T5" fmla="*/ 139 h 152"/>
                <a:gd name="T6" fmla="*/ 131 w 285"/>
                <a:gd name="T7" fmla="*/ 152 h 152"/>
                <a:gd name="T8" fmla="*/ 0 w 285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152">
                  <a:moveTo>
                    <a:pt x="0" y="22"/>
                  </a:moveTo>
                  <a:lnTo>
                    <a:pt x="149" y="0"/>
                  </a:lnTo>
                  <a:lnTo>
                    <a:pt x="285" y="139"/>
                  </a:lnTo>
                  <a:lnTo>
                    <a:pt x="131" y="152"/>
                  </a:lnTo>
                  <a:lnTo>
                    <a:pt x="0" y="2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4" name="Freeform 16"/>
            <p:cNvSpPr/>
            <p:nvPr/>
          </p:nvSpPr>
          <p:spPr bwMode="auto">
            <a:xfrm flipH="1">
              <a:off x="5453781" y="4286581"/>
              <a:ext cx="933" cy="186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" name="Freeform 17"/>
            <p:cNvSpPr/>
            <p:nvPr/>
          </p:nvSpPr>
          <p:spPr bwMode="auto">
            <a:xfrm flipH="1">
              <a:off x="5453781" y="4286581"/>
              <a:ext cx="933" cy="186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6" name="Freeform 18"/>
            <p:cNvSpPr/>
            <p:nvPr/>
          </p:nvSpPr>
          <p:spPr bwMode="auto">
            <a:xfrm flipH="1">
              <a:off x="5450050" y="4286581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2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2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7" name="Freeform 19"/>
            <p:cNvSpPr/>
            <p:nvPr/>
          </p:nvSpPr>
          <p:spPr bwMode="auto">
            <a:xfrm flipH="1">
              <a:off x="5450050" y="4286581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2 w 26"/>
                <a:gd name="T9" fmla="*/ 2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2" y="2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8" name="Freeform 20"/>
            <p:cNvSpPr>
              <a:spLocks noEditPoints="1"/>
            </p:cNvSpPr>
            <p:nvPr/>
          </p:nvSpPr>
          <p:spPr bwMode="auto">
            <a:xfrm flipH="1">
              <a:off x="5410881" y="4327609"/>
              <a:ext cx="22383" cy="145464"/>
            </a:xfrm>
            <a:custGeom>
              <a:avLst/>
              <a:gdLst>
                <a:gd name="T0" fmla="*/ 0 w 24"/>
                <a:gd name="T1" fmla="*/ 149 h 156"/>
                <a:gd name="T2" fmla="*/ 0 w 24"/>
                <a:gd name="T3" fmla="*/ 149 h 156"/>
                <a:gd name="T4" fmla="*/ 8 w 24"/>
                <a:gd name="T5" fmla="*/ 156 h 156"/>
                <a:gd name="T6" fmla="*/ 8 w 24"/>
                <a:gd name="T7" fmla="*/ 156 h 156"/>
                <a:gd name="T8" fmla="*/ 0 w 24"/>
                <a:gd name="T9" fmla="*/ 149 h 156"/>
                <a:gd name="T10" fmla="*/ 21 w 24"/>
                <a:gd name="T11" fmla="*/ 0 h 156"/>
                <a:gd name="T12" fmla="*/ 21 w 24"/>
                <a:gd name="T13" fmla="*/ 0 h 156"/>
                <a:gd name="T14" fmla="*/ 24 w 24"/>
                <a:gd name="T15" fmla="*/ 4 h 156"/>
                <a:gd name="T16" fmla="*/ 21 w 24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156">
                  <a:moveTo>
                    <a:pt x="0" y="149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0" y="149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24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9" name="Freeform 21"/>
            <p:cNvSpPr>
              <a:spLocks noEditPoints="1"/>
            </p:cNvSpPr>
            <p:nvPr/>
          </p:nvSpPr>
          <p:spPr bwMode="auto">
            <a:xfrm flipH="1">
              <a:off x="5410881" y="4327609"/>
              <a:ext cx="22383" cy="145464"/>
            </a:xfrm>
            <a:custGeom>
              <a:avLst/>
              <a:gdLst>
                <a:gd name="T0" fmla="*/ 0 w 24"/>
                <a:gd name="T1" fmla="*/ 149 h 156"/>
                <a:gd name="T2" fmla="*/ 0 w 24"/>
                <a:gd name="T3" fmla="*/ 149 h 156"/>
                <a:gd name="T4" fmla="*/ 8 w 24"/>
                <a:gd name="T5" fmla="*/ 156 h 156"/>
                <a:gd name="T6" fmla="*/ 8 w 24"/>
                <a:gd name="T7" fmla="*/ 156 h 156"/>
                <a:gd name="T8" fmla="*/ 0 w 24"/>
                <a:gd name="T9" fmla="*/ 149 h 156"/>
                <a:gd name="T10" fmla="*/ 21 w 24"/>
                <a:gd name="T11" fmla="*/ 0 h 156"/>
                <a:gd name="T12" fmla="*/ 21 w 24"/>
                <a:gd name="T13" fmla="*/ 0 h 156"/>
                <a:gd name="T14" fmla="*/ 24 w 24"/>
                <a:gd name="T15" fmla="*/ 4 h 156"/>
                <a:gd name="T16" fmla="*/ 21 w 24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156">
                  <a:moveTo>
                    <a:pt x="0" y="149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0" y="149"/>
                  </a:lnTo>
                  <a:moveTo>
                    <a:pt x="21" y="0"/>
                  </a:moveTo>
                  <a:lnTo>
                    <a:pt x="21" y="0"/>
                  </a:lnTo>
                  <a:lnTo>
                    <a:pt x="24" y="4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0" name="Freeform 22"/>
            <p:cNvSpPr/>
            <p:nvPr/>
          </p:nvSpPr>
          <p:spPr bwMode="auto">
            <a:xfrm flipH="1">
              <a:off x="5409015" y="4327609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4 w 26"/>
                <a:gd name="T9" fmla="*/ 4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1" name="Freeform 23"/>
            <p:cNvSpPr/>
            <p:nvPr/>
          </p:nvSpPr>
          <p:spPr bwMode="auto">
            <a:xfrm flipH="1">
              <a:off x="5409015" y="4327609"/>
              <a:ext cx="24248" cy="145464"/>
            </a:xfrm>
            <a:custGeom>
              <a:avLst/>
              <a:gdLst>
                <a:gd name="T0" fmla="*/ 21 w 26"/>
                <a:gd name="T1" fmla="*/ 0 h 156"/>
                <a:gd name="T2" fmla="*/ 0 w 26"/>
                <a:gd name="T3" fmla="*/ 149 h 156"/>
                <a:gd name="T4" fmla="*/ 8 w 26"/>
                <a:gd name="T5" fmla="*/ 156 h 156"/>
                <a:gd name="T6" fmla="*/ 26 w 26"/>
                <a:gd name="T7" fmla="*/ 8 h 156"/>
                <a:gd name="T8" fmla="*/ 24 w 26"/>
                <a:gd name="T9" fmla="*/ 4 h 156"/>
                <a:gd name="T10" fmla="*/ 21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1" y="0"/>
                  </a:moveTo>
                  <a:lnTo>
                    <a:pt x="0" y="149"/>
                  </a:lnTo>
                  <a:lnTo>
                    <a:pt x="8" y="15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1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2" name="Freeform 24"/>
            <p:cNvSpPr>
              <a:spLocks noEditPoints="1"/>
            </p:cNvSpPr>
            <p:nvPr/>
          </p:nvSpPr>
          <p:spPr bwMode="auto">
            <a:xfrm flipH="1">
              <a:off x="5226223" y="4274459"/>
              <a:ext cx="152018" cy="22379"/>
            </a:xfrm>
            <a:custGeom>
              <a:avLst/>
              <a:gdLst>
                <a:gd name="T0" fmla="*/ 7 w 163"/>
                <a:gd name="T1" fmla="*/ 15 h 24"/>
                <a:gd name="T2" fmla="*/ 0 w 163"/>
                <a:gd name="T3" fmla="*/ 17 h 24"/>
                <a:gd name="T4" fmla="*/ 7 w 163"/>
                <a:gd name="T5" fmla="*/ 24 h 24"/>
                <a:gd name="T6" fmla="*/ 15 w 163"/>
                <a:gd name="T7" fmla="*/ 24 h 24"/>
                <a:gd name="T8" fmla="*/ 7 w 163"/>
                <a:gd name="T9" fmla="*/ 15 h 24"/>
                <a:gd name="T10" fmla="*/ 160 w 163"/>
                <a:gd name="T11" fmla="*/ 0 h 24"/>
                <a:gd name="T12" fmla="*/ 160 w 163"/>
                <a:gd name="T13" fmla="*/ 0 h 24"/>
                <a:gd name="T14" fmla="*/ 163 w 163"/>
                <a:gd name="T15" fmla="*/ 4 h 24"/>
                <a:gd name="T16" fmla="*/ 160 w 163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" h="24">
                  <a:moveTo>
                    <a:pt x="7" y="15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5"/>
                  </a:lnTo>
                  <a:close/>
                  <a:moveTo>
                    <a:pt x="160" y="0"/>
                  </a:moveTo>
                  <a:lnTo>
                    <a:pt x="160" y="0"/>
                  </a:lnTo>
                  <a:lnTo>
                    <a:pt x="16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3" name="Freeform 25"/>
            <p:cNvSpPr>
              <a:spLocks noEditPoints="1"/>
            </p:cNvSpPr>
            <p:nvPr/>
          </p:nvSpPr>
          <p:spPr bwMode="auto">
            <a:xfrm flipH="1">
              <a:off x="5226223" y="4274459"/>
              <a:ext cx="152018" cy="22379"/>
            </a:xfrm>
            <a:custGeom>
              <a:avLst/>
              <a:gdLst>
                <a:gd name="T0" fmla="*/ 7 w 163"/>
                <a:gd name="T1" fmla="*/ 15 h 24"/>
                <a:gd name="T2" fmla="*/ 0 w 163"/>
                <a:gd name="T3" fmla="*/ 17 h 24"/>
                <a:gd name="T4" fmla="*/ 7 w 163"/>
                <a:gd name="T5" fmla="*/ 24 h 24"/>
                <a:gd name="T6" fmla="*/ 15 w 163"/>
                <a:gd name="T7" fmla="*/ 24 h 24"/>
                <a:gd name="T8" fmla="*/ 7 w 163"/>
                <a:gd name="T9" fmla="*/ 15 h 24"/>
                <a:gd name="T10" fmla="*/ 160 w 163"/>
                <a:gd name="T11" fmla="*/ 0 h 24"/>
                <a:gd name="T12" fmla="*/ 160 w 163"/>
                <a:gd name="T13" fmla="*/ 0 h 24"/>
                <a:gd name="T14" fmla="*/ 163 w 163"/>
                <a:gd name="T15" fmla="*/ 4 h 24"/>
                <a:gd name="T16" fmla="*/ 160 w 163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" h="24">
                  <a:moveTo>
                    <a:pt x="7" y="15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" y="24"/>
                  </a:lnTo>
                  <a:lnTo>
                    <a:pt x="7" y="15"/>
                  </a:lnTo>
                  <a:moveTo>
                    <a:pt x="160" y="0"/>
                  </a:moveTo>
                  <a:lnTo>
                    <a:pt x="160" y="0"/>
                  </a:lnTo>
                  <a:lnTo>
                    <a:pt x="163" y="4"/>
                  </a:lnTo>
                  <a:lnTo>
                    <a:pt x="16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4" name="Freeform 26"/>
            <p:cNvSpPr/>
            <p:nvPr/>
          </p:nvSpPr>
          <p:spPr bwMode="auto">
            <a:xfrm flipH="1">
              <a:off x="5224358" y="4274459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5 h 24"/>
                <a:gd name="T4" fmla="*/ 8 w 158"/>
                <a:gd name="T5" fmla="*/ 24 h 24"/>
                <a:gd name="T6" fmla="*/ 158 w 158"/>
                <a:gd name="T7" fmla="*/ 6 h 24"/>
                <a:gd name="T8" fmla="*/ 156 w 158"/>
                <a:gd name="T9" fmla="*/ 4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5"/>
                  </a:lnTo>
                  <a:lnTo>
                    <a:pt x="8" y="24"/>
                  </a:lnTo>
                  <a:lnTo>
                    <a:pt x="158" y="6"/>
                  </a:lnTo>
                  <a:lnTo>
                    <a:pt x="156" y="4"/>
                  </a:lnTo>
                  <a:lnTo>
                    <a:pt x="15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" name="Freeform 27"/>
            <p:cNvSpPr/>
            <p:nvPr/>
          </p:nvSpPr>
          <p:spPr bwMode="auto">
            <a:xfrm flipH="1">
              <a:off x="5224358" y="4274459"/>
              <a:ext cx="147353" cy="22379"/>
            </a:xfrm>
            <a:custGeom>
              <a:avLst/>
              <a:gdLst>
                <a:gd name="T0" fmla="*/ 153 w 158"/>
                <a:gd name="T1" fmla="*/ 0 h 24"/>
                <a:gd name="T2" fmla="*/ 0 w 158"/>
                <a:gd name="T3" fmla="*/ 15 h 24"/>
                <a:gd name="T4" fmla="*/ 8 w 158"/>
                <a:gd name="T5" fmla="*/ 24 h 24"/>
                <a:gd name="T6" fmla="*/ 158 w 158"/>
                <a:gd name="T7" fmla="*/ 6 h 24"/>
                <a:gd name="T8" fmla="*/ 156 w 158"/>
                <a:gd name="T9" fmla="*/ 4 h 24"/>
                <a:gd name="T10" fmla="*/ 153 w 15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4">
                  <a:moveTo>
                    <a:pt x="153" y="0"/>
                  </a:moveTo>
                  <a:lnTo>
                    <a:pt x="0" y="15"/>
                  </a:lnTo>
                  <a:lnTo>
                    <a:pt x="8" y="24"/>
                  </a:lnTo>
                  <a:lnTo>
                    <a:pt x="158" y="6"/>
                  </a:lnTo>
                  <a:lnTo>
                    <a:pt x="156" y="4"/>
                  </a:lnTo>
                  <a:lnTo>
                    <a:pt x="153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6" name="Freeform 28"/>
            <p:cNvSpPr>
              <a:spLocks noEditPoints="1"/>
            </p:cNvSpPr>
            <p:nvPr/>
          </p:nvSpPr>
          <p:spPr bwMode="auto">
            <a:xfrm flipH="1">
              <a:off x="5273786" y="4226903"/>
              <a:ext cx="150151" cy="22379"/>
            </a:xfrm>
            <a:custGeom>
              <a:avLst/>
              <a:gdLst>
                <a:gd name="T0" fmla="*/ 5 w 161"/>
                <a:gd name="T1" fmla="*/ 17 h 24"/>
                <a:gd name="T2" fmla="*/ 0 w 161"/>
                <a:gd name="T3" fmla="*/ 17 h 24"/>
                <a:gd name="T4" fmla="*/ 7 w 161"/>
                <a:gd name="T5" fmla="*/ 24 h 24"/>
                <a:gd name="T6" fmla="*/ 12 w 161"/>
                <a:gd name="T7" fmla="*/ 24 h 24"/>
                <a:gd name="T8" fmla="*/ 5 w 161"/>
                <a:gd name="T9" fmla="*/ 17 h 24"/>
                <a:gd name="T10" fmla="*/ 159 w 161"/>
                <a:gd name="T11" fmla="*/ 0 h 24"/>
                <a:gd name="T12" fmla="*/ 159 w 161"/>
                <a:gd name="T13" fmla="*/ 0 h 24"/>
                <a:gd name="T14" fmla="*/ 161 w 161"/>
                <a:gd name="T15" fmla="*/ 2 h 24"/>
                <a:gd name="T16" fmla="*/ 159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5" y="17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5" y="17"/>
                  </a:lnTo>
                  <a:close/>
                  <a:moveTo>
                    <a:pt x="159" y="0"/>
                  </a:moveTo>
                  <a:lnTo>
                    <a:pt x="159" y="0"/>
                  </a:lnTo>
                  <a:lnTo>
                    <a:pt x="161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7" name="Freeform 29"/>
            <p:cNvSpPr>
              <a:spLocks noEditPoints="1"/>
            </p:cNvSpPr>
            <p:nvPr/>
          </p:nvSpPr>
          <p:spPr bwMode="auto">
            <a:xfrm flipH="1">
              <a:off x="5273786" y="4226903"/>
              <a:ext cx="150151" cy="22379"/>
            </a:xfrm>
            <a:custGeom>
              <a:avLst/>
              <a:gdLst>
                <a:gd name="T0" fmla="*/ 5 w 161"/>
                <a:gd name="T1" fmla="*/ 17 h 24"/>
                <a:gd name="T2" fmla="*/ 0 w 161"/>
                <a:gd name="T3" fmla="*/ 17 h 24"/>
                <a:gd name="T4" fmla="*/ 7 w 161"/>
                <a:gd name="T5" fmla="*/ 24 h 24"/>
                <a:gd name="T6" fmla="*/ 12 w 161"/>
                <a:gd name="T7" fmla="*/ 24 h 24"/>
                <a:gd name="T8" fmla="*/ 5 w 161"/>
                <a:gd name="T9" fmla="*/ 17 h 24"/>
                <a:gd name="T10" fmla="*/ 159 w 161"/>
                <a:gd name="T11" fmla="*/ 0 h 24"/>
                <a:gd name="T12" fmla="*/ 159 w 161"/>
                <a:gd name="T13" fmla="*/ 0 h 24"/>
                <a:gd name="T14" fmla="*/ 161 w 161"/>
                <a:gd name="T15" fmla="*/ 2 h 24"/>
                <a:gd name="T16" fmla="*/ 159 w 161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24">
                  <a:moveTo>
                    <a:pt x="5" y="17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5" y="17"/>
                  </a:lnTo>
                  <a:moveTo>
                    <a:pt x="159" y="0"/>
                  </a:moveTo>
                  <a:lnTo>
                    <a:pt x="159" y="0"/>
                  </a:lnTo>
                  <a:lnTo>
                    <a:pt x="161" y="2"/>
                  </a:lnTo>
                  <a:lnTo>
                    <a:pt x="159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8" name="Freeform 30"/>
            <p:cNvSpPr/>
            <p:nvPr/>
          </p:nvSpPr>
          <p:spPr bwMode="auto">
            <a:xfrm flipH="1">
              <a:off x="5270056" y="4226903"/>
              <a:ext cx="149218" cy="22379"/>
            </a:xfrm>
            <a:custGeom>
              <a:avLst/>
              <a:gdLst>
                <a:gd name="T0" fmla="*/ 154 w 160"/>
                <a:gd name="T1" fmla="*/ 0 h 24"/>
                <a:gd name="T2" fmla="*/ 0 w 160"/>
                <a:gd name="T3" fmla="*/ 17 h 24"/>
                <a:gd name="T4" fmla="*/ 7 w 160"/>
                <a:gd name="T5" fmla="*/ 24 h 24"/>
                <a:gd name="T6" fmla="*/ 160 w 160"/>
                <a:gd name="T7" fmla="*/ 7 h 24"/>
                <a:gd name="T8" fmla="*/ 156 w 160"/>
                <a:gd name="T9" fmla="*/ 2 h 24"/>
                <a:gd name="T10" fmla="*/ 154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60" y="7"/>
                  </a:lnTo>
                  <a:lnTo>
                    <a:pt x="156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9" name="Freeform 31"/>
            <p:cNvSpPr/>
            <p:nvPr/>
          </p:nvSpPr>
          <p:spPr bwMode="auto">
            <a:xfrm flipH="1">
              <a:off x="5270056" y="4226903"/>
              <a:ext cx="149218" cy="22379"/>
            </a:xfrm>
            <a:custGeom>
              <a:avLst/>
              <a:gdLst>
                <a:gd name="T0" fmla="*/ 154 w 160"/>
                <a:gd name="T1" fmla="*/ 0 h 24"/>
                <a:gd name="T2" fmla="*/ 0 w 160"/>
                <a:gd name="T3" fmla="*/ 17 h 24"/>
                <a:gd name="T4" fmla="*/ 7 w 160"/>
                <a:gd name="T5" fmla="*/ 24 h 24"/>
                <a:gd name="T6" fmla="*/ 160 w 160"/>
                <a:gd name="T7" fmla="*/ 7 h 24"/>
                <a:gd name="T8" fmla="*/ 156 w 160"/>
                <a:gd name="T9" fmla="*/ 2 h 24"/>
                <a:gd name="T10" fmla="*/ 154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60" y="7"/>
                  </a:lnTo>
                  <a:lnTo>
                    <a:pt x="156" y="2"/>
                  </a:lnTo>
                  <a:lnTo>
                    <a:pt x="154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0" name="Freeform 32"/>
            <p:cNvSpPr/>
            <p:nvPr/>
          </p:nvSpPr>
          <p:spPr bwMode="auto">
            <a:xfrm flipH="1">
              <a:off x="5329743" y="3507044"/>
              <a:ext cx="867331" cy="865323"/>
            </a:xfrm>
            <a:custGeom>
              <a:avLst/>
              <a:gdLst>
                <a:gd name="T0" fmla="*/ 81 w 507"/>
                <a:gd name="T1" fmla="*/ 31 h 506"/>
                <a:gd name="T2" fmla="*/ 81 w 507"/>
                <a:gd name="T3" fmla="*/ 31 h 506"/>
                <a:gd name="T4" fmla="*/ 0 w 507"/>
                <a:gd name="T5" fmla="*/ 0 h 506"/>
                <a:gd name="T6" fmla="*/ 37 w 507"/>
                <a:gd name="T7" fmla="*/ 79 h 506"/>
                <a:gd name="T8" fmla="*/ 37 w 507"/>
                <a:gd name="T9" fmla="*/ 79 h 506"/>
                <a:gd name="T10" fmla="*/ 888 w 507"/>
                <a:gd name="T11" fmla="*/ 928 h 506"/>
                <a:gd name="T12" fmla="*/ 930 w 507"/>
                <a:gd name="T13" fmla="*/ 884 h 506"/>
                <a:gd name="T14" fmla="*/ 81 w 507"/>
                <a:gd name="T15" fmla="*/ 31 h 5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6"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1" y="14"/>
                    <a:pt x="0" y="0"/>
                    <a:pt x="0" y="0"/>
                  </a:cubicBezTo>
                  <a:cubicBezTo>
                    <a:pt x="0" y="0"/>
                    <a:pt x="16" y="40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484" y="506"/>
                    <a:pt x="484" y="506"/>
                    <a:pt x="484" y="506"/>
                  </a:cubicBezTo>
                  <a:cubicBezTo>
                    <a:pt x="507" y="482"/>
                    <a:pt x="507" y="482"/>
                    <a:pt x="507" y="482"/>
                  </a:cubicBezTo>
                  <a:lnTo>
                    <a:pt x="44" y="1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1" name="组合 105"/>
          <p:cNvGrpSpPr/>
          <p:nvPr/>
        </p:nvGrpSpPr>
        <p:grpSpPr>
          <a:xfrm rot="15591715">
            <a:off x="10994684" y="3458378"/>
            <a:ext cx="1421576" cy="1417406"/>
            <a:chOff x="5107781" y="2781590"/>
            <a:chExt cx="1010954" cy="10079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2" name="Freeform 5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3" name="Freeform 6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4" name="Freeform 7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" name="Freeform 8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6" name="Freeform 9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7" name="Freeform 10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8" name="Freeform 11"/>
            <p:cNvSpPr/>
            <p:nvPr/>
          </p:nvSpPr>
          <p:spPr bwMode="auto">
            <a:xfrm flipH="1">
              <a:off x="5251404" y="2781590"/>
              <a:ext cx="867331" cy="864391"/>
            </a:xfrm>
            <a:custGeom>
              <a:avLst/>
              <a:gdLst>
                <a:gd name="T0" fmla="*/ 79 w 507"/>
                <a:gd name="T1" fmla="*/ 31 h 505"/>
                <a:gd name="T2" fmla="*/ 79 w 507"/>
                <a:gd name="T3" fmla="*/ 31 h 505"/>
                <a:gd name="T4" fmla="*/ 0 w 507"/>
                <a:gd name="T5" fmla="*/ 0 h 505"/>
                <a:gd name="T6" fmla="*/ 35 w 507"/>
                <a:gd name="T7" fmla="*/ 79 h 505"/>
                <a:gd name="T8" fmla="*/ 35 w 507"/>
                <a:gd name="T9" fmla="*/ 79 h 505"/>
                <a:gd name="T10" fmla="*/ 886 w 507"/>
                <a:gd name="T11" fmla="*/ 927 h 505"/>
                <a:gd name="T12" fmla="*/ 930 w 507"/>
                <a:gd name="T13" fmla="*/ 885 h 505"/>
                <a:gd name="T14" fmla="*/ 79 w 507"/>
                <a:gd name="T15" fmla="*/ 31 h 5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5">
                  <a:moveTo>
                    <a:pt x="43" y="17"/>
                  </a:moveTo>
                  <a:cubicBezTo>
                    <a:pt x="43" y="17"/>
                    <a:pt x="43" y="17"/>
                    <a:pt x="43" y="17"/>
                  </a:cubicBezTo>
                  <a:cubicBezTo>
                    <a:pt x="40" y="14"/>
                    <a:pt x="0" y="0"/>
                    <a:pt x="0" y="0"/>
                  </a:cubicBezTo>
                  <a:cubicBezTo>
                    <a:pt x="0" y="0"/>
                    <a:pt x="15" y="40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483" y="505"/>
                    <a:pt x="483" y="505"/>
                    <a:pt x="483" y="505"/>
                  </a:cubicBezTo>
                  <a:cubicBezTo>
                    <a:pt x="507" y="482"/>
                    <a:pt x="507" y="482"/>
                    <a:pt x="507" y="482"/>
                  </a:cubicBezTo>
                  <a:cubicBezTo>
                    <a:pt x="43" y="17"/>
                    <a:pt x="43" y="17"/>
                    <a:pt x="43" y="17"/>
                  </a:cubicBezTo>
                </a:path>
              </a:pathLst>
            </a:custGeom>
            <a:solidFill>
              <a:srgbClr val="C00000"/>
            </a:solidFill>
            <a:ln w="9525">
              <a:solidFill>
                <a:srgbClr val="000000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9" name="Freeform 33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0" name="Freeform 34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1" name="Freeform 35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2" name="Freeform 36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3" name="Freeform 37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4" name="Freeform 38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5" name="Freeform 39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6" name="Freeform 40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7" name="Freeform 41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8" name="Freeform 42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9" name="Freeform 43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0" name="Freeform 44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1" name="Freeform 45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2" name="Freeform 46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3" name="Freeform 47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4" name="Freeform 48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93" name="组合 105"/>
          <p:cNvGrpSpPr/>
          <p:nvPr/>
        </p:nvGrpSpPr>
        <p:grpSpPr>
          <a:xfrm>
            <a:off x="7691502" y="4133195"/>
            <a:ext cx="1421576" cy="1417406"/>
            <a:chOff x="5107781" y="2781590"/>
            <a:chExt cx="1010954" cy="10079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5" name="Freeform 5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7" name="Freeform 6"/>
            <p:cNvSpPr/>
            <p:nvPr/>
          </p:nvSpPr>
          <p:spPr bwMode="auto">
            <a:xfrm flipH="1">
              <a:off x="5292439" y="3523828"/>
              <a:ext cx="141757" cy="265751"/>
            </a:xfrm>
            <a:custGeom>
              <a:avLst/>
              <a:gdLst>
                <a:gd name="T0" fmla="*/ 22 w 152"/>
                <a:gd name="T1" fmla="*/ 0 h 285"/>
                <a:gd name="T2" fmla="*/ 0 w 152"/>
                <a:gd name="T3" fmla="*/ 149 h 285"/>
                <a:gd name="T4" fmla="*/ 139 w 152"/>
                <a:gd name="T5" fmla="*/ 285 h 285"/>
                <a:gd name="T6" fmla="*/ 152 w 152"/>
                <a:gd name="T7" fmla="*/ 131 h 285"/>
                <a:gd name="T8" fmla="*/ 22 w 15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285">
                  <a:moveTo>
                    <a:pt x="22" y="0"/>
                  </a:moveTo>
                  <a:lnTo>
                    <a:pt x="0" y="149"/>
                  </a:lnTo>
                  <a:lnTo>
                    <a:pt x="139" y="285"/>
                  </a:lnTo>
                  <a:lnTo>
                    <a:pt x="152" y="131"/>
                  </a:lnTo>
                  <a:lnTo>
                    <a:pt x="2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9" name="Freeform 7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3" name="Freeform 8"/>
            <p:cNvSpPr/>
            <p:nvPr/>
          </p:nvSpPr>
          <p:spPr bwMode="auto">
            <a:xfrm flipH="1">
              <a:off x="5107781" y="3464151"/>
              <a:ext cx="266728" cy="141734"/>
            </a:xfrm>
            <a:custGeom>
              <a:avLst/>
              <a:gdLst>
                <a:gd name="T0" fmla="*/ 0 w 286"/>
                <a:gd name="T1" fmla="*/ 22 h 152"/>
                <a:gd name="T2" fmla="*/ 150 w 286"/>
                <a:gd name="T3" fmla="*/ 0 h 152"/>
                <a:gd name="T4" fmla="*/ 286 w 286"/>
                <a:gd name="T5" fmla="*/ 139 h 152"/>
                <a:gd name="T6" fmla="*/ 132 w 286"/>
                <a:gd name="T7" fmla="*/ 152 h 152"/>
                <a:gd name="T8" fmla="*/ 0 w 286"/>
                <a:gd name="T9" fmla="*/ 2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152">
                  <a:moveTo>
                    <a:pt x="0" y="22"/>
                  </a:moveTo>
                  <a:lnTo>
                    <a:pt x="150" y="0"/>
                  </a:lnTo>
                  <a:lnTo>
                    <a:pt x="286" y="139"/>
                  </a:lnTo>
                  <a:lnTo>
                    <a:pt x="132" y="152"/>
                  </a:lnTo>
                  <a:lnTo>
                    <a:pt x="0" y="22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" name="Freeform 9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" name="Freeform 10"/>
            <p:cNvSpPr/>
            <p:nvPr/>
          </p:nvSpPr>
          <p:spPr bwMode="auto">
            <a:xfrm flipH="1">
              <a:off x="5191716" y="3501449"/>
              <a:ext cx="148286" cy="22379"/>
            </a:xfrm>
            <a:custGeom>
              <a:avLst/>
              <a:gdLst>
                <a:gd name="T0" fmla="*/ 154 w 159"/>
                <a:gd name="T1" fmla="*/ 0 h 24"/>
                <a:gd name="T2" fmla="*/ 0 w 159"/>
                <a:gd name="T3" fmla="*/ 17 h 24"/>
                <a:gd name="T4" fmla="*/ 7 w 159"/>
                <a:gd name="T5" fmla="*/ 24 h 24"/>
                <a:gd name="T6" fmla="*/ 159 w 159"/>
                <a:gd name="T7" fmla="*/ 8 h 24"/>
                <a:gd name="T8" fmla="*/ 154 w 15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9" h="24">
                  <a:moveTo>
                    <a:pt x="154" y="0"/>
                  </a:moveTo>
                  <a:lnTo>
                    <a:pt x="0" y="17"/>
                  </a:lnTo>
                  <a:lnTo>
                    <a:pt x="7" y="24"/>
                  </a:lnTo>
                  <a:lnTo>
                    <a:pt x="159" y="8"/>
                  </a:lnTo>
                  <a:lnTo>
                    <a:pt x="154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6" name="Freeform 11"/>
            <p:cNvSpPr/>
            <p:nvPr/>
          </p:nvSpPr>
          <p:spPr bwMode="auto">
            <a:xfrm flipH="1">
              <a:off x="5251404" y="2781590"/>
              <a:ext cx="867331" cy="864391"/>
            </a:xfrm>
            <a:custGeom>
              <a:avLst/>
              <a:gdLst>
                <a:gd name="T0" fmla="*/ 79 w 507"/>
                <a:gd name="T1" fmla="*/ 31 h 505"/>
                <a:gd name="T2" fmla="*/ 79 w 507"/>
                <a:gd name="T3" fmla="*/ 31 h 505"/>
                <a:gd name="T4" fmla="*/ 0 w 507"/>
                <a:gd name="T5" fmla="*/ 0 h 505"/>
                <a:gd name="T6" fmla="*/ 35 w 507"/>
                <a:gd name="T7" fmla="*/ 79 h 505"/>
                <a:gd name="T8" fmla="*/ 35 w 507"/>
                <a:gd name="T9" fmla="*/ 79 h 505"/>
                <a:gd name="T10" fmla="*/ 886 w 507"/>
                <a:gd name="T11" fmla="*/ 927 h 505"/>
                <a:gd name="T12" fmla="*/ 930 w 507"/>
                <a:gd name="T13" fmla="*/ 885 h 505"/>
                <a:gd name="T14" fmla="*/ 79 w 507"/>
                <a:gd name="T15" fmla="*/ 31 h 5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7" h="505">
                  <a:moveTo>
                    <a:pt x="43" y="17"/>
                  </a:moveTo>
                  <a:cubicBezTo>
                    <a:pt x="43" y="17"/>
                    <a:pt x="43" y="17"/>
                    <a:pt x="43" y="17"/>
                  </a:cubicBezTo>
                  <a:cubicBezTo>
                    <a:pt x="40" y="14"/>
                    <a:pt x="0" y="0"/>
                    <a:pt x="0" y="0"/>
                  </a:cubicBezTo>
                  <a:cubicBezTo>
                    <a:pt x="0" y="0"/>
                    <a:pt x="15" y="40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483" y="505"/>
                    <a:pt x="483" y="505"/>
                    <a:pt x="483" y="505"/>
                  </a:cubicBezTo>
                  <a:cubicBezTo>
                    <a:pt x="507" y="482"/>
                    <a:pt x="507" y="482"/>
                    <a:pt x="507" y="482"/>
                  </a:cubicBezTo>
                  <a:cubicBezTo>
                    <a:pt x="43" y="17"/>
                    <a:pt x="43" y="17"/>
                    <a:pt x="43" y="17"/>
                  </a:cubicBezTo>
                </a:path>
              </a:pathLst>
            </a:custGeom>
            <a:solidFill>
              <a:srgbClr val="C00000"/>
            </a:solidFill>
            <a:ln w="9525">
              <a:solidFill>
                <a:srgbClr val="000000"/>
              </a:solidFill>
              <a:round/>
            </a:ln>
            <a:extLst/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7" name="Freeform 33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8" name="Freeform 34"/>
            <p:cNvSpPr/>
            <p:nvPr/>
          </p:nvSpPr>
          <p:spPr bwMode="auto">
            <a:xfrm flipH="1">
              <a:off x="5372643" y="3562059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4 w 26"/>
                <a:gd name="T9" fmla="*/ 1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4" y="1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9" name="Freeform 35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0" name="Freeform 36"/>
            <p:cNvSpPr/>
            <p:nvPr/>
          </p:nvSpPr>
          <p:spPr bwMode="auto">
            <a:xfrm flipH="1">
              <a:off x="5374509" y="3562059"/>
              <a:ext cx="3730" cy="93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5" name="Freeform 37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" name="Freeform 38"/>
            <p:cNvSpPr/>
            <p:nvPr/>
          </p:nvSpPr>
          <p:spPr bwMode="auto">
            <a:xfrm flipH="1">
              <a:off x="5347463" y="3741092"/>
              <a:ext cx="6528" cy="746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7 w 7"/>
                <a:gd name="T5" fmla="*/ 8 h 8"/>
                <a:gd name="T6" fmla="*/ 7 w 7"/>
                <a:gd name="T7" fmla="*/ 8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7" name="Freeform 39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8" name="Freeform 40"/>
            <p:cNvSpPr/>
            <p:nvPr/>
          </p:nvSpPr>
          <p:spPr bwMode="auto">
            <a:xfrm flipH="1">
              <a:off x="5329743" y="3603087"/>
              <a:ext cx="24248" cy="145464"/>
            </a:xfrm>
            <a:custGeom>
              <a:avLst/>
              <a:gdLst>
                <a:gd name="T0" fmla="*/ 20 w 26"/>
                <a:gd name="T1" fmla="*/ 0 h 156"/>
                <a:gd name="T2" fmla="*/ 0 w 26"/>
                <a:gd name="T3" fmla="*/ 148 h 156"/>
                <a:gd name="T4" fmla="*/ 7 w 26"/>
                <a:gd name="T5" fmla="*/ 156 h 156"/>
                <a:gd name="T6" fmla="*/ 26 w 26"/>
                <a:gd name="T7" fmla="*/ 7 h 156"/>
                <a:gd name="T8" fmla="*/ 22 w 26"/>
                <a:gd name="T9" fmla="*/ 3 h 156"/>
                <a:gd name="T10" fmla="*/ 20 w 26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56">
                  <a:moveTo>
                    <a:pt x="20" y="0"/>
                  </a:moveTo>
                  <a:lnTo>
                    <a:pt x="0" y="148"/>
                  </a:lnTo>
                  <a:lnTo>
                    <a:pt x="7" y="156"/>
                  </a:lnTo>
                  <a:lnTo>
                    <a:pt x="26" y="7"/>
                  </a:lnTo>
                  <a:lnTo>
                    <a:pt x="22" y="3"/>
                  </a:lnTo>
                  <a:lnTo>
                    <a:pt x="2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9" name="Freeform 41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0" name="Freeform 42"/>
            <p:cNvSpPr/>
            <p:nvPr/>
          </p:nvSpPr>
          <p:spPr bwMode="auto">
            <a:xfrm flipH="1">
              <a:off x="5333474" y="3603087"/>
              <a:ext cx="1865" cy="279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1" name="Freeform 43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2" name="Freeform 44"/>
            <p:cNvSpPr>
              <a:spLocks noEditPoints="1"/>
            </p:cNvSpPr>
            <p:nvPr/>
          </p:nvSpPr>
          <p:spPr bwMode="auto">
            <a:xfrm flipH="1">
              <a:off x="5148816" y="3549937"/>
              <a:ext cx="145488" cy="22379"/>
            </a:xfrm>
            <a:custGeom>
              <a:avLst/>
              <a:gdLst>
                <a:gd name="T0" fmla="*/ 0 w 156"/>
                <a:gd name="T1" fmla="*/ 14 h 24"/>
                <a:gd name="T2" fmla="*/ 0 w 156"/>
                <a:gd name="T3" fmla="*/ 14 h 24"/>
                <a:gd name="T4" fmla="*/ 7 w 156"/>
                <a:gd name="T5" fmla="*/ 24 h 24"/>
                <a:gd name="T6" fmla="*/ 9 w 156"/>
                <a:gd name="T7" fmla="*/ 24 h 24"/>
                <a:gd name="T8" fmla="*/ 0 w 156"/>
                <a:gd name="T9" fmla="*/ 14 h 24"/>
                <a:gd name="T10" fmla="*/ 152 w 156"/>
                <a:gd name="T11" fmla="*/ 0 h 24"/>
                <a:gd name="T12" fmla="*/ 152 w 156"/>
                <a:gd name="T13" fmla="*/ 0 h 24"/>
                <a:gd name="T14" fmla="*/ 156 w 156"/>
                <a:gd name="T15" fmla="*/ 2 h 24"/>
                <a:gd name="T16" fmla="*/ 152 w 156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24">
                  <a:moveTo>
                    <a:pt x="0" y="14"/>
                  </a:moveTo>
                  <a:lnTo>
                    <a:pt x="0" y="14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0" y="14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3" name="Freeform 45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4" name="Freeform 46"/>
            <p:cNvSpPr/>
            <p:nvPr/>
          </p:nvSpPr>
          <p:spPr bwMode="auto">
            <a:xfrm flipH="1">
              <a:off x="5145086" y="3549937"/>
              <a:ext cx="149218" cy="22379"/>
            </a:xfrm>
            <a:custGeom>
              <a:avLst/>
              <a:gdLst>
                <a:gd name="T0" fmla="*/ 152 w 160"/>
                <a:gd name="T1" fmla="*/ 0 h 24"/>
                <a:gd name="T2" fmla="*/ 0 w 160"/>
                <a:gd name="T3" fmla="*/ 14 h 24"/>
                <a:gd name="T4" fmla="*/ 9 w 160"/>
                <a:gd name="T5" fmla="*/ 24 h 24"/>
                <a:gd name="T6" fmla="*/ 160 w 160"/>
                <a:gd name="T7" fmla="*/ 5 h 24"/>
                <a:gd name="T8" fmla="*/ 156 w 160"/>
                <a:gd name="T9" fmla="*/ 2 h 24"/>
                <a:gd name="T10" fmla="*/ 152 w 160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4">
                  <a:moveTo>
                    <a:pt x="152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160" y="5"/>
                  </a:lnTo>
                  <a:lnTo>
                    <a:pt x="156" y="2"/>
                  </a:lnTo>
                  <a:lnTo>
                    <a:pt x="152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5" name="Freeform 47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" name="Freeform 48"/>
            <p:cNvSpPr/>
            <p:nvPr/>
          </p:nvSpPr>
          <p:spPr bwMode="auto">
            <a:xfrm flipH="1">
              <a:off x="5287776" y="3562992"/>
              <a:ext cx="11191" cy="9325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2 h 10"/>
                <a:gd name="T4" fmla="*/ 7 w 12"/>
                <a:gd name="T5" fmla="*/ 10 h 10"/>
                <a:gd name="T6" fmla="*/ 12 w 12"/>
                <a:gd name="T7" fmla="*/ 10 h 10"/>
                <a:gd name="T8" fmla="*/ 5 w 12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0" y="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5" y="0"/>
                  </a:lnTo>
                </a:path>
              </a:pathLst>
            </a:custGeom>
            <a:solidFill>
              <a:srgbClr val="C00000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78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02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02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80703" y="231949"/>
            <a:ext cx="12169352" cy="6480720"/>
            <a:chOff x="7172738" y="1876570"/>
            <a:chExt cx="4037417" cy="3549594"/>
          </a:xfrm>
        </p:grpSpPr>
        <p:sp>
          <p:nvSpPr>
            <p:cNvPr id="26" name="圆角矩形 23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5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圆角矩形 22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5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圆角矩形 32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圆角矩形 33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" name="圆角矩形 28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圆角矩形 29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5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5" name="TextBox 499"/>
          <p:cNvSpPr txBox="1"/>
          <p:nvPr/>
        </p:nvSpPr>
        <p:spPr>
          <a:xfrm>
            <a:off x="380706" y="718808"/>
            <a:ext cx="1216934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altLang="zh-CN" sz="5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Experimental Work</a:t>
            </a:r>
            <a:endParaRPr lang="zh-CN" altLang="en-US" sz="54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35" y="2688611"/>
            <a:ext cx="11527489" cy="37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latin typeface="Gloucester MT Extra Condensed" pitchFamily="18" charset="0"/>
              </a:rPr>
              <a:t>04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103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858750" cy="723265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-1" y="-1"/>
            <a:ext cx="12858751" cy="723265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Google Shape;246;p34"/>
          <p:cNvSpPr txBox="1">
            <a:spLocks/>
          </p:cNvSpPr>
          <p:nvPr/>
        </p:nvSpPr>
        <p:spPr>
          <a:xfrm>
            <a:off x="-2" y="-1"/>
            <a:ext cx="12858751" cy="723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/>
              <a:buNone/>
              <a:defRPr sz="2400" b="0" i="0" u="none" strike="noStrike" cap="none">
                <a:solidFill>
                  <a:schemeClr val="accent4"/>
                </a:solidFill>
                <a:latin typeface="Teko Light"/>
                <a:ea typeface="Teko Light"/>
                <a:cs typeface="Teko Light"/>
                <a:sym typeface="Teko Light"/>
              </a:defRPr>
            </a:lvl9pPr>
          </a:lstStyle>
          <a:p>
            <a:pPr algn="ctr"/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itchFamily="18" charset="0"/>
              </a:rPr>
              <a:t>Pretreatment of watermelon seed husks</a:t>
            </a:r>
          </a:p>
        </p:txBody>
      </p:sp>
      <p:sp>
        <p:nvSpPr>
          <p:cNvPr id="6" name="任意多边形 1"/>
          <p:cNvSpPr/>
          <p:nvPr/>
        </p:nvSpPr>
        <p:spPr>
          <a:xfrm rot="10800000">
            <a:off x="-4106" y="0"/>
            <a:ext cx="1380576" cy="1368959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prstClr val="white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</a:p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smtClean="0">
                <a:solidFill>
                  <a:prstClr val="white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endParaRPr lang="zh-CN" altLang="en-US" sz="5400" dirty="0">
              <a:solidFill>
                <a:prstClr val="white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1345" y="60638"/>
            <a:ext cx="8091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RSH</a:t>
            </a:r>
            <a:endParaRPr lang="zh-CN" altLang="en-US" sz="4800" dirty="0">
              <a:solidFill>
                <a:prstClr val="white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4000" dirty="0"/>
          </a:p>
        </p:txBody>
      </p:sp>
      <p:sp>
        <p:nvSpPr>
          <p:cNvPr id="7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l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05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55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3" b="8606"/>
          <a:stretch/>
        </p:blipFill>
        <p:spPr>
          <a:xfrm>
            <a:off x="-4049" y="27978"/>
            <a:ext cx="12870186" cy="7251701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-1" y="-1"/>
            <a:ext cx="12858751" cy="7232651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任意多边形 2"/>
          <p:cNvSpPr/>
          <p:nvPr/>
        </p:nvSpPr>
        <p:spPr>
          <a:xfrm rot="8355103" flipH="1">
            <a:off x="906169" y="3925651"/>
            <a:ext cx="5770737" cy="7045599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-23099" y="7174433"/>
            <a:ext cx="12881849" cy="1143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505409" y="5066168"/>
            <a:ext cx="2065922" cy="2065922"/>
            <a:chOff x="2193191" y="1899415"/>
            <a:chExt cx="2421376" cy="2421376"/>
          </a:xfrm>
          <a:effectLst/>
        </p:grpSpPr>
        <p:sp>
          <p:nvSpPr>
            <p:cNvPr id="44" name="椭圆 43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bg1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53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111728" y="5668627"/>
            <a:ext cx="917894" cy="917894"/>
            <a:chOff x="3237545" y="4561747"/>
            <a:chExt cx="1146960" cy="1146960"/>
          </a:xfrm>
        </p:grpSpPr>
        <p:sp>
          <p:nvSpPr>
            <p:cNvPr id="7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圆角矩形 11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 smtClean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2 </a:t>
              </a:r>
              <a:r>
                <a:rPr lang="en-US" altLang="zh-CN" sz="2000" dirty="0" err="1" smtClean="0">
                  <a:solidFill>
                    <a:srgbClr val="C00000"/>
                  </a:solidFill>
                  <a:latin typeface="Gloucester MT Extra Condensed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Hrs</a:t>
              </a:r>
              <a:endParaRPr lang="zh-CN" altLang="en-US" sz="20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3" name="任意多边形 4"/>
          <p:cNvSpPr/>
          <p:nvPr/>
        </p:nvSpPr>
        <p:spPr>
          <a:xfrm rot="18753558">
            <a:off x="-3133782" y="-276937"/>
            <a:ext cx="5348618" cy="59728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defTabSz="1285875" fontAlgn="auto">
              <a:spcBef>
                <a:spcPts val="0"/>
              </a:spcBef>
              <a:spcAft>
                <a:spcPts val="0"/>
              </a:spcAft>
            </a:pPr>
            <a:endParaRPr lang="en-US" altLang="zh-CN" sz="5400" dirty="0" smtClean="0">
              <a:solidFill>
                <a:prstClr val="white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饼形 18"/>
          <p:cNvSpPr/>
          <p:nvPr/>
        </p:nvSpPr>
        <p:spPr>
          <a:xfrm flipH="1">
            <a:off x="4047601" y="4216297"/>
            <a:ext cx="1480838" cy="1478081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-1" fmla="*/ 1720766 w 1812206"/>
              <a:gd name="connsiteY0-2" fmla="*/ 1721597 h 1813037"/>
              <a:gd name="connsiteX1-3" fmla="*/ 0 w 1812206"/>
              <a:gd name="connsiteY1-4" fmla="*/ 1274106 h 1813037"/>
              <a:gd name="connsiteX2-5" fmla="*/ 1276483 w 1812206"/>
              <a:gd name="connsiteY2-6" fmla="*/ 0 h 1813037"/>
              <a:gd name="connsiteX3-7" fmla="*/ 1812206 w 1812206"/>
              <a:gd name="connsiteY3-8" fmla="*/ 1813037 h 1813037"/>
              <a:gd name="connsiteX0-9" fmla="*/ 1720766 w 1720766"/>
              <a:gd name="connsiteY0-10" fmla="*/ 1721597 h 1721597"/>
              <a:gd name="connsiteX1-11" fmla="*/ 0 w 1720766"/>
              <a:gd name="connsiteY1-12" fmla="*/ 1274106 h 1721597"/>
              <a:gd name="connsiteX2-13" fmla="*/ 1276483 w 1720766"/>
              <a:gd name="connsiteY2-14" fmla="*/ 0 h 1721597"/>
              <a:gd name="connsiteX0-15" fmla="*/ 0 w 1276483"/>
              <a:gd name="connsiteY0-16" fmla="*/ 1274106 h 1274106"/>
              <a:gd name="connsiteX1-17" fmla="*/ 1276483 w 1276483"/>
              <a:gd name="connsiteY1-18" fmla="*/ 0 h 12741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5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圆角矩形 26"/>
          <p:cNvSpPr/>
          <p:nvPr/>
        </p:nvSpPr>
        <p:spPr>
          <a:xfrm>
            <a:off x="3431498" y="5401940"/>
            <a:ext cx="213747" cy="372587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5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079423" y="3743327"/>
            <a:ext cx="917894" cy="917894"/>
            <a:chOff x="3237545" y="4561747"/>
            <a:chExt cx="1146960" cy="1146960"/>
          </a:xfrm>
        </p:grpSpPr>
        <p:sp>
          <p:nvSpPr>
            <p:cNvPr id="7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圆角矩形 14"/>
            <p:cNvSpPr/>
            <p:nvPr/>
          </p:nvSpPr>
          <p:spPr>
            <a:xfrm>
              <a:off x="3351012" y="4675215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034313" y="3993953"/>
            <a:ext cx="966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500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solidFill>
                  <a:srgbClr val="C00000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℃</a:t>
            </a:r>
            <a:endParaRPr lang="zh-CN" altLang="en-US" sz="2000" dirty="0">
              <a:solidFill>
                <a:srgbClr val="C00000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饼形 18"/>
          <p:cNvSpPr/>
          <p:nvPr/>
        </p:nvSpPr>
        <p:spPr>
          <a:xfrm>
            <a:off x="1542441" y="4216297"/>
            <a:ext cx="1480838" cy="1478081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-1" fmla="*/ 1720766 w 1812206"/>
              <a:gd name="connsiteY0-2" fmla="*/ 1721597 h 1813037"/>
              <a:gd name="connsiteX1-3" fmla="*/ 0 w 1812206"/>
              <a:gd name="connsiteY1-4" fmla="*/ 1274106 h 1813037"/>
              <a:gd name="connsiteX2-5" fmla="*/ 1276483 w 1812206"/>
              <a:gd name="connsiteY2-6" fmla="*/ 0 h 1813037"/>
              <a:gd name="connsiteX3-7" fmla="*/ 1812206 w 1812206"/>
              <a:gd name="connsiteY3-8" fmla="*/ 1813037 h 1813037"/>
              <a:gd name="connsiteX0-9" fmla="*/ 1720766 w 1720766"/>
              <a:gd name="connsiteY0-10" fmla="*/ 1721597 h 1721597"/>
              <a:gd name="connsiteX1-11" fmla="*/ 0 w 1720766"/>
              <a:gd name="connsiteY1-12" fmla="*/ 1274106 h 1721597"/>
              <a:gd name="connsiteX2-13" fmla="*/ 1276483 w 1720766"/>
              <a:gd name="connsiteY2-14" fmla="*/ 0 h 1721597"/>
              <a:gd name="connsiteX0-15" fmla="*/ 0 w 1276483"/>
              <a:gd name="connsiteY0-16" fmla="*/ 1274106 h 1274106"/>
              <a:gd name="connsiteX1-17" fmla="*/ 1276483 w 1276483"/>
              <a:gd name="connsiteY1-18" fmla="*/ 0 h 12741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bg1"/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5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079493" y="5668627"/>
            <a:ext cx="917894" cy="917894"/>
            <a:chOff x="3237545" y="4561747"/>
            <a:chExt cx="1146960" cy="1146960"/>
          </a:xfrm>
        </p:grpSpPr>
        <p:sp>
          <p:nvSpPr>
            <p:cNvPr id="54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圆角矩形 8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170301" y="5892182"/>
            <a:ext cx="73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Gloucester MT Extra Condensed" pitchFamily="18" charset="0"/>
              </a:rPr>
              <a:t>N</a:t>
            </a:r>
            <a:r>
              <a:rPr lang="en-US" sz="1600" dirty="0" smtClean="0">
                <a:solidFill>
                  <a:srgbClr val="C00000"/>
                </a:solidFill>
                <a:latin typeface="Gloucester MT Extra Condensed" pitchFamily="18" charset="0"/>
              </a:rPr>
              <a:t>2</a:t>
            </a:r>
            <a:endParaRPr lang="en-US" sz="1600" dirty="0">
              <a:solidFill>
                <a:srgbClr val="C00000"/>
              </a:solidFill>
              <a:latin typeface="Gloucester MT Extra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245" y="1685629"/>
            <a:ext cx="25523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 smtClean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Carbonization</a:t>
            </a:r>
            <a:endParaRPr lang="en-US" altLang="zh-CN" sz="4800" dirty="0">
              <a:solidFill>
                <a:srgbClr val="C00000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 smtClean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Through</a:t>
            </a:r>
            <a:endParaRPr lang="en-US" altLang="zh-CN" sz="4800" dirty="0">
              <a:solidFill>
                <a:srgbClr val="C00000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128587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C00000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Pyrolysis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70231" y="5979962"/>
            <a:ext cx="73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Gloucester MT Extra Condensed" pitchFamily="18" charset="0"/>
              </a:rPr>
              <a:t>CC</a:t>
            </a:r>
            <a:endParaRPr lang="en-US" sz="1600" dirty="0">
              <a:solidFill>
                <a:srgbClr val="C00000"/>
              </a:solidFill>
              <a:latin typeface="Gloucester MT Extra Condensed" pitchFamily="18" charset="0"/>
            </a:endParaRPr>
          </a:p>
        </p:txBody>
      </p:sp>
      <p:sp>
        <p:nvSpPr>
          <p:cNvPr id="26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06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844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31" name="Google Shape;8531;p60"/>
          <p:cNvGrpSpPr/>
          <p:nvPr/>
        </p:nvGrpSpPr>
        <p:grpSpPr>
          <a:xfrm>
            <a:off x="6414423" y="5632911"/>
            <a:ext cx="2792095" cy="141605"/>
            <a:chOff x="3530150" y="2790075"/>
            <a:chExt cx="1962600" cy="225300"/>
          </a:xfrm>
        </p:grpSpPr>
        <p:sp>
          <p:nvSpPr>
            <p:cNvPr id="8532" name="Google Shape;8532;p60"/>
            <p:cNvSpPr/>
            <p:nvPr/>
          </p:nvSpPr>
          <p:spPr>
            <a:xfrm>
              <a:off x="3530150" y="2790075"/>
              <a:ext cx="1962600" cy="225300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3" name="Google Shape;8533;p60"/>
            <p:cNvSpPr/>
            <p:nvPr/>
          </p:nvSpPr>
          <p:spPr>
            <a:xfrm>
              <a:off x="3530150" y="2791085"/>
              <a:ext cx="1006072" cy="224290"/>
            </a:xfrm>
            <a:prstGeom prst="rect">
              <a:avLst/>
            </a:prstGeom>
            <a:solidFill>
              <a:srgbClr val="3F3F3F"/>
            </a:solidFill>
            <a:ln>
              <a:solidFill>
                <a:srgbClr val="3F3F3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任意多边形 2"/>
          <p:cNvSpPr/>
          <p:nvPr/>
        </p:nvSpPr>
        <p:spPr>
          <a:xfrm rot="18900000">
            <a:off x="-1803400" y="2611755"/>
            <a:ext cx="4135120" cy="40620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Diamond 93"/>
          <p:cNvSpPr/>
          <p:nvPr/>
        </p:nvSpPr>
        <p:spPr>
          <a:xfrm>
            <a:off x="4052858" y="4407361"/>
            <a:ext cx="2439670" cy="2592705"/>
          </a:xfrm>
          <a:prstGeom prst="diamond">
            <a:avLst/>
          </a:prstGeom>
          <a:solidFill>
            <a:srgbClr val="3F3F3F"/>
          </a:solidFill>
          <a:ln w="57150">
            <a:solidFill>
              <a:srgbClr val="3F3F3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iamond 94"/>
          <p:cNvSpPr/>
          <p:nvPr/>
        </p:nvSpPr>
        <p:spPr>
          <a:xfrm>
            <a:off x="9093488" y="4407996"/>
            <a:ext cx="2439670" cy="2592705"/>
          </a:xfrm>
          <a:prstGeom prst="diamond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oogle Shape;416;p43"/>
          <p:cNvSpPr txBox="1">
            <a:spLocks noGrp="1"/>
          </p:cNvSpPr>
          <p:nvPr/>
        </p:nvSpPr>
        <p:spPr>
          <a:xfrm>
            <a:off x="3981103" y="5288741"/>
            <a:ext cx="2574290" cy="82931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dk1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</a:rPr>
              <a:t>Soaking</a:t>
            </a:r>
          </a:p>
        </p:txBody>
      </p:sp>
      <p:grpSp>
        <p:nvGrpSpPr>
          <p:cNvPr id="96" name="Google Shape;8531;p60"/>
          <p:cNvGrpSpPr/>
          <p:nvPr/>
        </p:nvGrpSpPr>
        <p:grpSpPr>
          <a:xfrm rot="10800000">
            <a:off x="4118572" y="2534662"/>
            <a:ext cx="2792094" cy="141605"/>
            <a:chOff x="3530150" y="2790075"/>
            <a:chExt cx="1962600" cy="225300"/>
          </a:xfrm>
        </p:grpSpPr>
        <p:sp>
          <p:nvSpPr>
            <p:cNvPr id="97" name="Google Shape;8532;p60"/>
            <p:cNvSpPr/>
            <p:nvPr/>
          </p:nvSpPr>
          <p:spPr>
            <a:xfrm>
              <a:off x="3530150" y="2790075"/>
              <a:ext cx="1962600" cy="225300"/>
            </a:xfrm>
            <a:prstGeom prst="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headEnd type="none" w="sm" len="sm"/>
              <a:tailEnd type="none" w="sm" len="sm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8533;p60"/>
            <p:cNvSpPr/>
            <p:nvPr/>
          </p:nvSpPr>
          <p:spPr>
            <a:xfrm>
              <a:off x="3530150" y="2791085"/>
              <a:ext cx="1006072" cy="224290"/>
            </a:xfrm>
            <a:prstGeom prst="rect">
              <a:avLst/>
            </a:prstGeom>
            <a:solidFill>
              <a:srgbClr val="3F3F3F"/>
            </a:solidFill>
            <a:ln>
              <a:solidFill>
                <a:srgbClr val="3F3F3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" name="Diamond 98"/>
          <p:cNvSpPr/>
          <p:nvPr/>
        </p:nvSpPr>
        <p:spPr>
          <a:xfrm>
            <a:off x="6847165" y="1303397"/>
            <a:ext cx="2439670" cy="2592705"/>
          </a:xfrm>
          <a:prstGeom prst="diamond">
            <a:avLst/>
          </a:prstGeom>
          <a:solidFill>
            <a:srgbClr val="3F3F3F"/>
          </a:solidFill>
          <a:ln w="57150">
            <a:solidFill>
              <a:srgbClr val="3F3F3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/>
          <p:cNvSpPr/>
          <p:nvPr/>
        </p:nvSpPr>
        <p:spPr>
          <a:xfrm>
            <a:off x="1734780" y="1311652"/>
            <a:ext cx="2439670" cy="2592705"/>
          </a:xfrm>
          <a:prstGeom prst="diamond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Google Shape;416;p43"/>
          <p:cNvSpPr txBox="1">
            <a:spLocks noGrp="1"/>
          </p:cNvSpPr>
          <p:nvPr/>
        </p:nvSpPr>
        <p:spPr>
          <a:xfrm>
            <a:off x="6775410" y="2161282"/>
            <a:ext cx="2534285" cy="876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dk1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eko Light" panose="02000000000000000000"/>
              <a:buNone/>
              <a:defRPr sz="3600" b="0" i="0" u="none" strike="noStrike" cap="none">
                <a:solidFill>
                  <a:schemeClr val="accent2"/>
                </a:solidFill>
                <a:latin typeface="Teko Light" panose="02000000000000000000"/>
                <a:ea typeface="Teko Light" panose="02000000000000000000"/>
                <a:cs typeface="Teko Light" panose="02000000000000000000"/>
                <a:sym typeface="Teko Light" panose="02000000000000000000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</a:rPr>
              <a:t>Washing</a:t>
            </a:r>
          </a:p>
        </p:txBody>
      </p:sp>
      <p:sp>
        <p:nvSpPr>
          <p:cNvPr id="121" name="任意多边形 2"/>
          <p:cNvSpPr/>
          <p:nvPr/>
        </p:nvSpPr>
        <p:spPr>
          <a:xfrm rot="7980000">
            <a:off x="10535920" y="522127"/>
            <a:ext cx="4135120" cy="4062095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1" name="Google Shape;1427;p54"/>
          <p:cNvGrpSpPr/>
          <p:nvPr/>
        </p:nvGrpSpPr>
        <p:grpSpPr>
          <a:xfrm>
            <a:off x="2416135" y="1878707"/>
            <a:ext cx="1019810" cy="1339850"/>
            <a:chOff x="3790075" y="294725"/>
            <a:chExt cx="389300" cy="618150"/>
          </a:xfrm>
        </p:grpSpPr>
        <p:sp>
          <p:nvSpPr>
            <p:cNvPr id="62" name="Google Shape;1428;p54"/>
            <p:cNvSpPr/>
            <p:nvPr/>
          </p:nvSpPr>
          <p:spPr>
            <a:xfrm>
              <a:off x="3790075" y="299750"/>
              <a:ext cx="389300" cy="613125"/>
            </a:xfrm>
            <a:custGeom>
              <a:avLst/>
              <a:gdLst/>
              <a:ahLst/>
              <a:cxnLst/>
              <a:rect l="l" t="t" r="r" b="b"/>
              <a:pathLst>
                <a:path w="15572" h="24525" extrusionOk="0">
                  <a:moveTo>
                    <a:pt x="4556" y="1"/>
                  </a:moveTo>
                  <a:lnTo>
                    <a:pt x="5092" y="1609"/>
                  </a:lnTo>
                  <a:lnTo>
                    <a:pt x="5092" y="5053"/>
                  </a:lnTo>
                  <a:lnTo>
                    <a:pt x="228" y="22273"/>
                  </a:lnTo>
                  <a:cubicBezTo>
                    <a:pt x="0" y="23439"/>
                    <a:pt x="1072" y="24524"/>
                    <a:pt x="2493" y="24524"/>
                  </a:cubicBezTo>
                  <a:lnTo>
                    <a:pt x="13079" y="24524"/>
                  </a:lnTo>
                  <a:cubicBezTo>
                    <a:pt x="14500" y="24524"/>
                    <a:pt x="15572" y="23452"/>
                    <a:pt x="15344" y="22273"/>
                  </a:cubicBezTo>
                  <a:lnTo>
                    <a:pt x="10480" y="5053"/>
                  </a:lnTo>
                  <a:lnTo>
                    <a:pt x="10480" y="1609"/>
                  </a:lnTo>
                  <a:lnTo>
                    <a:pt x="11016" y="1"/>
                  </a:lnTo>
                  <a:lnTo>
                    <a:pt x="10614" y="1"/>
                  </a:lnTo>
                  <a:lnTo>
                    <a:pt x="10131" y="1569"/>
                  </a:lnTo>
                  <a:lnTo>
                    <a:pt x="10131" y="4919"/>
                  </a:lnTo>
                  <a:lnTo>
                    <a:pt x="14768" y="21737"/>
                  </a:lnTo>
                  <a:cubicBezTo>
                    <a:pt x="14969" y="22889"/>
                    <a:pt x="13977" y="23935"/>
                    <a:pt x="12677" y="23935"/>
                  </a:cubicBezTo>
                  <a:lnTo>
                    <a:pt x="2895" y="23935"/>
                  </a:lnTo>
                  <a:cubicBezTo>
                    <a:pt x="1595" y="23935"/>
                    <a:pt x="590" y="22889"/>
                    <a:pt x="804" y="21737"/>
                  </a:cubicBezTo>
                  <a:lnTo>
                    <a:pt x="5441" y="4919"/>
                  </a:lnTo>
                  <a:lnTo>
                    <a:pt x="5441" y="1569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429;p54"/>
            <p:cNvSpPr/>
            <p:nvPr/>
          </p:nvSpPr>
          <p:spPr>
            <a:xfrm>
              <a:off x="3804800" y="300100"/>
              <a:ext cx="359850" cy="598025"/>
            </a:xfrm>
            <a:custGeom>
              <a:avLst/>
              <a:gdLst/>
              <a:ahLst/>
              <a:cxnLst/>
              <a:rect l="l" t="t" r="r" b="b"/>
              <a:pathLst>
                <a:path w="14394" h="23921" extrusionOk="0">
                  <a:moveTo>
                    <a:pt x="4369" y="0"/>
                  </a:moveTo>
                  <a:lnTo>
                    <a:pt x="4852" y="1568"/>
                  </a:lnTo>
                  <a:lnTo>
                    <a:pt x="4852" y="4918"/>
                  </a:lnTo>
                  <a:lnTo>
                    <a:pt x="215" y="21723"/>
                  </a:lnTo>
                  <a:cubicBezTo>
                    <a:pt x="1" y="22875"/>
                    <a:pt x="1006" y="23921"/>
                    <a:pt x="2306" y="23921"/>
                  </a:cubicBezTo>
                  <a:lnTo>
                    <a:pt x="12088" y="23921"/>
                  </a:lnTo>
                  <a:cubicBezTo>
                    <a:pt x="13388" y="23921"/>
                    <a:pt x="14393" y="22875"/>
                    <a:pt x="14179" y="21723"/>
                  </a:cubicBezTo>
                  <a:lnTo>
                    <a:pt x="9542" y="4918"/>
                  </a:lnTo>
                  <a:lnTo>
                    <a:pt x="9542" y="1568"/>
                  </a:lnTo>
                  <a:lnTo>
                    <a:pt x="100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430;p54"/>
            <p:cNvSpPr/>
            <p:nvPr/>
          </p:nvSpPr>
          <p:spPr>
            <a:xfrm>
              <a:off x="3805425" y="666950"/>
              <a:ext cx="363250" cy="234825"/>
            </a:xfrm>
            <a:custGeom>
              <a:avLst/>
              <a:gdLst/>
              <a:ahLst/>
              <a:cxnLst/>
              <a:rect l="l" t="t" r="r" b="b"/>
              <a:pathLst>
                <a:path w="14530" h="9393" extrusionOk="0">
                  <a:moveTo>
                    <a:pt x="2133" y="0"/>
                  </a:moveTo>
                  <a:cubicBezTo>
                    <a:pt x="2133" y="0"/>
                    <a:pt x="391" y="4824"/>
                    <a:pt x="190" y="7062"/>
                  </a:cubicBezTo>
                  <a:cubicBezTo>
                    <a:pt x="1" y="9161"/>
                    <a:pt x="1706" y="9220"/>
                    <a:pt x="1901" y="9220"/>
                  </a:cubicBezTo>
                  <a:cubicBezTo>
                    <a:pt x="1913" y="9220"/>
                    <a:pt x="1919" y="9220"/>
                    <a:pt x="1919" y="9220"/>
                  </a:cubicBezTo>
                  <a:cubicBezTo>
                    <a:pt x="1919" y="9220"/>
                    <a:pt x="5689" y="9393"/>
                    <a:pt x="8802" y="9393"/>
                  </a:cubicBezTo>
                  <a:cubicBezTo>
                    <a:pt x="10359" y="9393"/>
                    <a:pt x="11751" y="9349"/>
                    <a:pt x="12425" y="9220"/>
                  </a:cubicBezTo>
                  <a:cubicBezTo>
                    <a:pt x="14529" y="8818"/>
                    <a:pt x="14154" y="7062"/>
                    <a:pt x="14154" y="7062"/>
                  </a:cubicBezTo>
                  <a:lnTo>
                    <a:pt x="12211" y="0"/>
                  </a:lnTo>
                  <a:close/>
                </a:path>
              </a:pathLst>
            </a:custGeom>
            <a:solidFill>
              <a:srgbClr val="3835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431;p54"/>
            <p:cNvSpPr/>
            <p:nvPr/>
          </p:nvSpPr>
          <p:spPr>
            <a:xfrm>
              <a:off x="3835975" y="345975"/>
              <a:ext cx="113575" cy="517300"/>
            </a:xfrm>
            <a:custGeom>
              <a:avLst/>
              <a:gdLst/>
              <a:ahLst/>
              <a:cxnLst/>
              <a:rect l="l" t="t" r="r" b="b"/>
              <a:pathLst>
                <a:path w="4543" h="20692" fill="none" extrusionOk="0">
                  <a:moveTo>
                    <a:pt x="4543" y="1"/>
                  </a:moveTo>
                  <a:lnTo>
                    <a:pt x="4543" y="3097"/>
                  </a:lnTo>
                  <a:lnTo>
                    <a:pt x="0" y="20692"/>
                  </a:lnTo>
                </a:path>
              </a:pathLst>
            </a:custGeom>
            <a:noFill/>
            <a:ln w="20425" cap="rnd" cmpd="sng">
              <a:solidFill>
                <a:srgbClr val="FFFFFF"/>
              </a:solidFill>
              <a:prstDash val="solid"/>
              <a:miter lim="134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432;p54"/>
            <p:cNvSpPr/>
            <p:nvPr/>
          </p:nvSpPr>
          <p:spPr>
            <a:xfrm>
              <a:off x="3898275" y="294725"/>
              <a:ext cx="172900" cy="20800"/>
            </a:xfrm>
            <a:custGeom>
              <a:avLst/>
              <a:gdLst/>
              <a:ahLst/>
              <a:cxnLst/>
              <a:rect l="l" t="t" r="r" b="b"/>
              <a:pathLst>
                <a:path w="6916" h="832" extrusionOk="0">
                  <a:moveTo>
                    <a:pt x="309" y="1"/>
                  </a:moveTo>
                  <a:cubicBezTo>
                    <a:pt x="135" y="1"/>
                    <a:pt x="1" y="135"/>
                    <a:pt x="1" y="309"/>
                  </a:cubicBezTo>
                  <a:lnTo>
                    <a:pt x="1" y="523"/>
                  </a:lnTo>
                  <a:cubicBezTo>
                    <a:pt x="1" y="698"/>
                    <a:pt x="135" y="832"/>
                    <a:pt x="309" y="832"/>
                  </a:cubicBezTo>
                  <a:lnTo>
                    <a:pt x="6607" y="832"/>
                  </a:lnTo>
                  <a:cubicBezTo>
                    <a:pt x="6781" y="832"/>
                    <a:pt x="6915" y="698"/>
                    <a:pt x="6915" y="523"/>
                  </a:cubicBezTo>
                  <a:lnTo>
                    <a:pt x="6915" y="309"/>
                  </a:lnTo>
                  <a:cubicBezTo>
                    <a:pt x="6915" y="135"/>
                    <a:pt x="6781" y="1"/>
                    <a:pt x="66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413;p43"/>
          <p:cNvSpPr txBox="1"/>
          <p:nvPr/>
        </p:nvSpPr>
        <p:spPr>
          <a:xfrm>
            <a:off x="2353270" y="2675632"/>
            <a:ext cx="1145540" cy="474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ind Vadodara Light" panose="02000000000000000000"/>
              <a:buChar char="●"/>
              <a:defRPr sz="18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ind Vadodara Light" panose="02000000000000000000"/>
              <a:buChar char="○"/>
              <a:defRPr sz="14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■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●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○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■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●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ind Vadodara Light" panose="02000000000000000000"/>
              <a:buChar char="○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Hind Vadodara Light" panose="02000000000000000000"/>
              <a:buChar char="■"/>
              <a:defRPr sz="1200" b="0" i="0" u="none" strike="noStrike" cap="none">
                <a:solidFill>
                  <a:schemeClr val="dk1"/>
                </a:solidFill>
                <a:latin typeface="Hind Vadodara Light" panose="02000000000000000000"/>
                <a:ea typeface="Hind Vadodara Light" panose="02000000000000000000"/>
                <a:cs typeface="Hind Vadodara Light" panose="02000000000000000000"/>
                <a:sym typeface="Hind Vadodara Light" panose="02000000000000000000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600"/>
              </a:spcAft>
              <a:buFont typeface="Hind Vadodara Light" panose="02000000000000000000"/>
              <a:buNone/>
            </a:pPr>
            <a:r>
              <a:rPr lang="en-US" sz="2300" dirty="0" smtClean="0">
                <a:solidFill>
                  <a:schemeClr val="bg1"/>
                </a:solidFill>
                <a:latin typeface="Gloucester MT Extra Condensed" pitchFamily="18" charset="0"/>
              </a:rPr>
              <a:t>100</a:t>
            </a:r>
            <a:r>
              <a:rPr lang="en-US" sz="23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℃</a:t>
            </a:r>
            <a:endParaRPr lang="en-US" sz="23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  <p:sp>
        <p:nvSpPr>
          <p:cNvPr id="60" name="Google Shape;268;p36"/>
          <p:cNvSpPr txBox="1"/>
          <p:nvPr/>
        </p:nvSpPr>
        <p:spPr>
          <a:xfrm flipH="1">
            <a:off x="10043576" y="2031671"/>
            <a:ext cx="3010535" cy="16687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</a:rPr>
              <a:t>Washing with boiling deionized</a:t>
            </a:r>
            <a:b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</a:rPr>
              <a:t>        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chemeClr val="bg1"/>
              </a:solidFill>
              <a:latin typeface="Gloucester MT Extra Condensed" panose="02030808020601010101" pitchFamily="18" charset="0"/>
              <a:cs typeface="Gloucester MT Extra Condensed" panose="02030808020601010101" pitchFamily="18" charset="0"/>
            </a:endParaRPr>
          </a:p>
        </p:txBody>
      </p:sp>
      <p:sp>
        <p:nvSpPr>
          <p:cNvPr id="125" name="Google Shape;268;p36"/>
          <p:cNvSpPr txBox="1"/>
          <p:nvPr/>
        </p:nvSpPr>
        <p:spPr>
          <a:xfrm flipH="1">
            <a:off x="-51345" y="3688333"/>
            <a:ext cx="3175072" cy="1800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457200" indent="-4572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  <a:sym typeface="+mn-ea"/>
              </a:rPr>
              <a:t>Soaking in </a:t>
            </a: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  <a:sym typeface="+mn-ea"/>
              </a:rPr>
              <a:t>zinc chloride</a:t>
            </a:r>
          </a:p>
          <a:p>
            <a:pPr marL="457200" indent="-4572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  <a:sym typeface="+mn-ea"/>
              </a:rPr>
              <a:t>24 </a:t>
            </a:r>
            <a:r>
              <a:rPr lang="en-US" sz="3600" dirty="0" smtClean="0">
                <a:solidFill>
                  <a:schemeClr val="bg1"/>
                </a:solidFill>
                <a:latin typeface="Gloucester MT Extra Condensed" panose="02030808020601010101" pitchFamily="18" charset="0"/>
                <a:cs typeface="Gloucester MT Extra Condensed" panose="02030808020601010101" pitchFamily="18" charset="0"/>
                <a:sym typeface="+mn-ea"/>
              </a:rPr>
              <a:t>hours</a:t>
            </a:r>
            <a:endParaRPr lang="en-US" sz="3600" dirty="0" smtClean="0">
              <a:solidFill>
                <a:schemeClr val="bg1"/>
              </a:solidFill>
              <a:latin typeface="Gloucester MT Extra Condensed" panose="02030808020601010101" pitchFamily="18" charset="0"/>
              <a:cs typeface="Gloucester MT Extra Condensed" panose="02030808020601010101" pitchFamily="18" charset="0"/>
            </a:endParaRPr>
          </a:p>
          <a:p>
            <a:pPr marL="0" indent="0">
              <a:buClr>
                <a:schemeClr val="accent4"/>
              </a:buClr>
              <a:buFont typeface="Arial" panose="020B0604020202020204" pitchFamily="34" charset="0"/>
              <a:buNone/>
            </a:pPr>
            <a:endParaRPr lang="en-US" sz="3600" dirty="0" smtClean="0">
              <a:solidFill>
                <a:schemeClr val="bg1"/>
              </a:solidFill>
              <a:latin typeface="Gloucester MT Extra Condensed" panose="02030808020601010101" pitchFamily="18" charset="0"/>
              <a:cs typeface="Gloucester MT Extra Condensed" panose="02030808020601010101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chemeClr val="bg1"/>
              </a:solidFill>
              <a:latin typeface="Gloucester MT Extra Condensed" panose="02030808020601010101" pitchFamily="18" charset="0"/>
              <a:cs typeface="Gloucester MT Extra Condensed" panose="02030808020601010101" pitchFamily="18" charset="0"/>
            </a:endParaRPr>
          </a:p>
        </p:txBody>
      </p:sp>
      <p:pic>
        <p:nvPicPr>
          <p:cNvPr id="127" name="Picture 126" descr="beaker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3723" y="5127451"/>
            <a:ext cx="1219200" cy="1219200"/>
          </a:xfrm>
          <a:prstGeom prst="rect">
            <a:avLst/>
          </a:prstGeom>
        </p:spPr>
      </p:pic>
      <p:sp>
        <p:nvSpPr>
          <p:cNvPr id="26" name="Google Shape;8532;p60"/>
          <p:cNvSpPr/>
          <p:nvPr/>
        </p:nvSpPr>
        <p:spPr>
          <a:xfrm rot="10800000">
            <a:off x="7725044" y="5632592"/>
            <a:ext cx="1438911" cy="141606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headEnd type="none" w="sm" len="sm"/>
            <a:tailEnd type="none" w="sm" len="sm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任意多边形 59"/>
          <p:cNvSpPr/>
          <p:nvPr/>
        </p:nvSpPr>
        <p:spPr>
          <a:xfrm rot="10800000" flipH="1">
            <a:off x="-51345" y="210177"/>
            <a:ext cx="11113944" cy="644441"/>
          </a:xfrm>
          <a:custGeom>
            <a:avLst/>
            <a:gdLst>
              <a:gd name="connsiteX0" fmla="*/ 2445724 w 3036849"/>
              <a:gd name="connsiteY0" fmla="*/ 0 h 1182250"/>
              <a:gd name="connsiteX1" fmla="*/ 3036849 w 3036849"/>
              <a:gd name="connsiteY1" fmla="*/ 591125 h 1182250"/>
              <a:gd name="connsiteX2" fmla="*/ 2445724 w 3036849"/>
              <a:gd name="connsiteY2" fmla="*/ 1182250 h 1182250"/>
              <a:gd name="connsiteX3" fmla="*/ 2367755 w 3036849"/>
              <a:gd name="connsiteY3" fmla="*/ 1174390 h 1182250"/>
              <a:gd name="connsiteX4" fmla="*/ 0 w 3036849"/>
              <a:gd name="connsiteY4" fmla="*/ 1174390 h 1182250"/>
              <a:gd name="connsiteX5" fmla="*/ 0 w 3036849"/>
              <a:gd name="connsiteY5" fmla="*/ 7860 h 1182250"/>
              <a:gd name="connsiteX6" fmla="*/ 2367755 w 3036849"/>
              <a:gd name="connsiteY6" fmla="*/ 7860 h 1182250"/>
              <a:gd name="connsiteX0-1" fmla="*/ 18984824 w 19575949"/>
              <a:gd name="connsiteY0-2" fmla="*/ 0 h 1182250"/>
              <a:gd name="connsiteX1-3" fmla="*/ 19575949 w 19575949"/>
              <a:gd name="connsiteY1-4" fmla="*/ 591125 h 1182250"/>
              <a:gd name="connsiteX2-5" fmla="*/ 18984824 w 19575949"/>
              <a:gd name="connsiteY2-6" fmla="*/ 1182250 h 1182250"/>
              <a:gd name="connsiteX3-7" fmla="*/ 18906855 w 19575949"/>
              <a:gd name="connsiteY3-8" fmla="*/ 1174390 h 1182250"/>
              <a:gd name="connsiteX4-9" fmla="*/ 16539100 w 19575949"/>
              <a:gd name="connsiteY4-10" fmla="*/ 1174390 h 1182250"/>
              <a:gd name="connsiteX5-11" fmla="*/ 0 w 19575949"/>
              <a:gd name="connsiteY5-12" fmla="*/ 112703 h 1182250"/>
              <a:gd name="connsiteX6-13" fmla="*/ 18906855 w 19575949"/>
              <a:gd name="connsiteY6-14" fmla="*/ 7860 h 1182250"/>
              <a:gd name="connsiteX7" fmla="*/ 18984824 w 19575949"/>
              <a:gd name="connsiteY7" fmla="*/ 0 h 1182250"/>
              <a:gd name="connsiteX0-15" fmla="*/ 18984826 w 19575951"/>
              <a:gd name="connsiteY0-16" fmla="*/ 0 h 1182250"/>
              <a:gd name="connsiteX1-17" fmla="*/ 19575951 w 19575951"/>
              <a:gd name="connsiteY1-18" fmla="*/ 591125 h 1182250"/>
              <a:gd name="connsiteX2-19" fmla="*/ 18984826 w 19575951"/>
              <a:gd name="connsiteY2-20" fmla="*/ 1182250 h 1182250"/>
              <a:gd name="connsiteX3-21" fmla="*/ 18906857 w 19575951"/>
              <a:gd name="connsiteY3-22" fmla="*/ 1174390 h 1182250"/>
              <a:gd name="connsiteX4-23" fmla="*/ 0 w 19575951"/>
              <a:gd name="connsiteY4-24" fmla="*/ 1148181 h 1182250"/>
              <a:gd name="connsiteX5-25" fmla="*/ 2 w 19575951"/>
              <a:gd name="connsiteY5-26" fmla="*/ 112703 h 1182250"/>
              <a:gd name="connsiteX6-27" fmla="*/ 18906857 w 19575951"/>
              <a:gd name="connsiteY6-28" fmla="*/ 7860 h 1182250"/>
              <a:gd name="connsiteX7-29" fmla="*/ 18984826 w 19575951"/>
              <a:gd name="connsiteY7-30" fmla="*/ 0 h 1182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9575951" h="1182250">
                <a:moveTo>
                  <a:pt x="18984826" y="0"/>
                </a:moveTo>
                <a:cubicBezTo>
                  <a:pt x="19311295" y="0"/>
                  <a:pt x="19575951" y="264656"/>
                  <a:pt x="19575951" y="591125"/>
                </a:cubicBezTo>
                <a:cubicBezTo>
                  <a:pt x="19575951" y="917594"/>
                  <a:pt x="19311295" y="1182250"/>
                  <a:pt x="18984826" y="1182250"/>
                </a:cubicBezTo>
                <a:lnTo>
                  <a:pt x="18906857" y="1174390"/>
                </a:lnTo>
                <a:lnTo>
                  <a:pt x="0" y="1148181"/>
                </a:lnTo>
                <a:cubicBezTo>
                  <a:pt x="1" y="803022"/>
                  <a:pt x="1" y="457862"/>
                  <a:pt x="2" y="112703"/>
                </a:cubicBezTo>
                <a:lnTo>
                  <a:pt x="18906857" y="7860"/>
                </a:lnTo>
                <a:lnTo>
                  <a:pt x="1898482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41"/>
          <p:cNvSpPr txBox="1"/>
          <p:nvPr/>
        </p:nvSpPr>
        <p:spPr>
          <a:xfrm>
            <a:off x="7371041" y="159941"/>
            <a:ext cx="5179014" cy="694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Preparation Pre-activation</a:t>
            </a:r>
            <a:endParaRPr lang="en-US" altLang="zh-CN" sz="3600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18390" y="5737051"/>
            <a:ext cx="686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Gloucester MT Extra Condensed" pitchFamily="18" charset="0"/>
              </a:rPr>
              <a:t>ZnCl</a:t>
            </a:r>
            <a:r>
              <a:rPr lang="en-US" sz="1100" dirty="0" smtClean="0">
                <a:solidFill>
                  <a:srgbClr val="C00000"/>
                </a:solidFill>
                <a:latin typeface="Gloucester MT Extra Condensed" pitchFamily="18" charset="0"/>
              </a:rPr>
              <a:t>2</a:t>
            </a:r>
            <a:endParaRPr lang="en-US" sz="1100" dirty="0">
              <a:solidFill>
                <a:srgbClr val="C00000"/>
              </a:solidFill>
              <a:latin typeface="Gloucester MT Extra Condensed" pitchFamily="18" charset="0"/>
            </a:endParaRPr>
          </a:p>
        </p:txBody>
      </p:sp>
      <p:sp>
        <p:nvSpPr>
          <p:cNvPr id="36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latin typeface="Gloucester MT Extra Condensed" pitchFamily="18" charset="0"/>
              </a:rPr>
              <a:t>07</a:t>
            </a:r>
            <a:endParaRPr lang="en" sz="60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 (6)"/>
          <p:cNvPicPr>
            <a:picLocks noChangeAspect="1"/>
          </p:cNvPicPr>
          <p:nvPr/>
        </p:nvPicPr>
        <p:blipFill rotWithShape="1">
          <a:blip r:embed="rId3"/>
          <a:srcRect r="14882" b="1521"/>
          <a:stretch/>
        </p:blipFill>
        <p:spPr>
          <a:xfrm rot="16200000">
            <a:off x="2720022" y="-2720977"/>
            <a:ext cx="7418705" cy="12858750"/>
          </a:xfrm>
          <a:prstGeom prst="rect">
            <a:avLst/>
          </a:prstGeom>
          <a:ln>
            <a:noFill/>
          </a:ln>
        </p:spPr>
      </p:pic>
      <p:sp>
        <p:nvSpPr>
          <p:cNvPr id="2" name="任意多边形 1"/>
          <p:cNvSpPr/>
          <p:nvPr/>
        </p:nvSpPr>
        <p:spPr>
          <a:xfrm rot="19275547">
            <a:off x="592642" y="5650893"/>
            <a:ext cx="2066393" cy="2066392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743" h="2014742">
                <a:moveTo>
                  <a:pt x="0" y="2014742"/>
                </a:moveTo>
                <a:lnTo>
                  <a:pt x="2014743" y="0"/>
                </a:lnTo>
                <a:lnTo>
                  <a:pt x="2014743" y="20147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 rot="18900000">
            <a:off x="-1960245" y="3992880"/>
            <a:ext cx="4030345" cy="4210050"/>
          </a:xfrm>
          <a:custGeom>
            <a:avLst/>
            <a:gdLst>
              <a:gd name="connsiteX0" fmla="*/ 0 w 2014743"/>
              <a:gd name="connsiteY0" fmla="*/ 2014742 h 2014742"/>
              <a:gd name="connsiteX1" fmla="*/ 2014743 w 2014743"/>
              <a:gd name="connsiteY1" fmla="*/ 0 h 2014742"/>
              <a:gd name="connsiteX2" fmla="*/ 2014743 w 2014743"/>
              <a:gd name="connsiteY2" fmla="*/ 2014742 h 2014742"/>
              <a:gd name="connsiteX0-1" fmla="*/ 0 w 2014743"/>
              <a:gd name="connsiteY0-2" fmla="*/ 2014742 h 2014742"/>
              <a:gd name="connsiteX1-3" fmla="*/ 2014743 w 2014743"/>
              <a:gd name="connsiteY1-4" fmla="*/ 0 h 2014742"/>
              <a:gd name="connsiteX2-5" fmla="*/ 2014743 w 2014743"/>
              <a:gd name="connsiteY2-6" fmla="*/ 2014742 h 2014742"/>
              <a:gd name="connsiteX3" fmla="*/ 0 w 2014743"/>
              <a:gd name="connsiteY3" fmla="*/ 2014742 h 2014742"/>
              <a:gd name="connsiteX0-7" fmla="*/ 0 w 2014743"/>
              <a:gd name="connsiteY0-8" fmla="*/ 2014742 h 2014742"/>
              <a:gd name="connsiteX1-9" fmla="*/ 2014743 w 2014743"/>
              <a:gd name="connsiteY1-10" fmla="*/ 0 h 2014742"/>
              <a:gd name="connsiteX2-11" fmla="*/ 2014743 w 2014743"/>
              <a:gd name="connsiteY2-12" fmla="*/ 2014742 h 2014742"/>
              <a:gd name="connsiteX3-13" fmla="*/ 0 w 2014743"/>
              <a:gd name="connsiteY3-14" fmla="*/ 2014742 h 2014742"/>
              <a:gd name="connsiteX0-15" fmla="*/ 0 w 2014743"/>
              <a:gd name="connsiteY0-16" fmla="*/ 2014742 h 2014742"/>
              <a:gd name="connsiteX1-17" fmla="*/ 2014743 w 2014743"/>
              <a:gd name="connsiteY1-18" fmla="*/ 0 h 2014742"/>
              <a:gd name="connsiteX2-19" fmla="*/ 2014743 w 2014743"/>
              <a:gd name="connsiteY2-20" fmla="*/ 2014742 h 2014742"/>
              <a:gd name="connsiteX3-21" fmla="*/ 0 w 2014743"/>
              <a:gd name="connsiteY3-22" fmla="*/ 2014742 h 2014742"/>
              <a:gd name="connsiteX0-23" fmla="*/ 0 w 2237624"/>
              <a:gd name="connsiteY0-24" fmla="*/ 2014742 h 2278148"/>
              <a:gd name="connsiteX1-25" fmla="*/ 2014743 w 2237624"/>
              <a:gd name="connsiteY1-26" fmla="*/ 0 h 2278148"/>
              <a:gd name="connsiteX2-27" fmla="*/ 2237624 w 2237624"/>
              <a:gd name="connsiteY2-28" fmla="*/ 2278148 h 2278148"/>
              <a:gd name="connsiteX3-29" fmla="*/ 0 w 2237624"/>
              <a:gd name="connsiteY3-30" fmla="*/ 2014742 h 2278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13" y="connsiteY3-14"/>
              </a:cxn>
            </a:cxnLst>
            <a:rect l="l" t="t" r="r" b="b"/>
            <a:pathLst>
              <a:path w="2237624" h="2278148">
                <a:moveTo>
                  <a:pt x="0" y="2014742"/>
                </a:moveTo>
                <a:lnTo>
                  <a:pt x="2014743" y="0"/>
                </a:lnTo>
                <a:lnTo>
                  <a:pt x="2237624" y="2278148"/>
                </a:lnTo>
                <a:lnTo>
                  <a:pt x="0" y="201474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39700" dist="635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5875"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Box 41"/>
          <p:cNvSpPr txBox="1"/>
          <p:nvPr/>
        </p:nvSpPr>
        <p:spPr>
          <a:xfrm>
            <a:off x="-116205" y="5273040"/>
            <a:ext cx="2188210" cy="1325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7200" dirty="0">
                <a:solidFill>
                  <a:schemeClr val="bg1"/>
                </a:solidFill>
                <a:latin typeface="Gloucester MT Extra Condensed" panose="02030808020601010101" pitchFamily="18" charset="0"/>
                <a:ea typeface="Calibri" panose="020F0502020204030204" pitchFamily="34" charset="0"/>
                <a:cs typeface="Gloucester MT Extra Condensed" panose="02030808020601010101" pitchFamily="18" charset="0"/>
                <a:sym typeface="+mn-lt"/>
              </a:rPr>
              <a:t>AC</a:t>
            </a:r>
            <a:endParaRPr lang="en-US" altLang="zh-CN" sz="7200" dirty="0">
              <a:solidFill>
                <a:schemeClr val="bg1"/>
              </a:solidFill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7" name="任意多边形 59"/>
          <p:cNvSpPr/>
          <p:nvPr/>
        </p:nvSpPr>
        <p:spPr>
          <a:xfrm rot="10800000">
            <a:off x="1744806" y="235339"/>
            <a:ext cx="11113944" cy="644441"/>
          </a:xfrm>
          <a:custGeom>
            <a:avLst/>
            <a:gdLst>
              <a:gd name="connsiteX0" fmla="*/ 2445724 w 3036849"/>
              <a:gd name="connsiteY0" fmla="*/ 0 h 1182250"/>
              <a:gd name="connsiteX1" fmla="*/ 3036849 w 3036849"/>
              <a:gd name="connsiteY1" fmla="*/ 591125 h 1182250"/>
              <a:gd name="connsiteX2" fmla="*/ 2445724 w 3036849"/>
              <a:gd name="connsiteY2" fmla="*/ 1182250 h 1182250"/>
              <a:gd name="connsiteX3" fmla="*/ 2367755 w 3036849"/>
              <a:gd name="connsiteY3" fmla="*/ 1174390 h 1182250"/>
              <a:gd name="connsiteX4" fmla="*/ 0 w 3036849"/>
              <a:gd name="connsiteY4" fmla="*/ 1174390 h 1182250"/>
              <a:gd name="connsiteX5" fmla="*/ 0 w 3036849"/>
              <a:gd name="connsiteY5" fmla="*/ 7860 h 1182250"/>
              <a:gd name="connsiteX6" fmla="*/ 2367755 w 3036849"/>
              <a:gd name="connsiteY6" fmla="*/ 7860 h 1182250"/>
              <a:gd name="connsiteX0-1" fmla="*/ 18984824 w 19575949"/>
              <a:gd name="connsiteY0-2" fmla="*/ 0 h 1182250"/>
              <a:gd name="connsiteX1-3" fmla="*/ 19575949 w 19575949"/>
              <a:gd name="connsiteY1-4" fmla="*/ 591125 h 1182250"/>
              <a:gd name="connsiteX2-5" fmla="*/ 18984824 w 19575949"/>
              <a:gd name="connsiteY2-6" fmla="*/ 1182250 h 1182250"/>
              <a:gd name="connsiteX3-7" fmla="*/ 18906855 w 19575949"/>
              <a:gd name="connsiteY3-8" fmla="*/ 1174390 h 1182250"/>
              <a:gd name="connsiteX4-9" fmla="*/ 16539100 w 19575949"/>
              <a:gd name="connsiteY4-10" fmla="*/ 1174390 h 1182250"/>
              <a:gd name="connsiteX5-11" fmla="*/ 0 w 19575949"/>
              <a:gd name="connsiteY5-12" fmla="*/ 112703 h 1182250"/>
              <a:gd name="connsiteX6-13" fmla="*/ 18906855 w 19575949"/>
              <a:gd name="connsiteY6-14" fmla="*/ 7860 h 1182250"/>
              <a:gd name="connsiteX7" fmla="*/ 18984824 w 19575949"/>
              <a:gd name="connsiteY7" fmla="*/ 0 h 1182250"/>
              <a:gd name="connsiteX0-15" fmla="*/ 18984826 w 19575951"/>
              <a:gd name="connsiteY0-16" fmla="*/ 0 h 1182250"/>
              <a:gd name="connsiteX1-17" fmla="*/ 19575951 w 19575951"/>
              <a:gd name="connsiteY1-18" fmla="*/ 591125 h 1182250"/>
              <a:gd name="connsiteX2-19" fmla="*/ 18984826 w 19575951"/>
              <a:gd name="connsiteY2-20" fmla="*/ 1182250 h 1182250"/>
              <a:gd name="connsiteX3-21" fmla="*/ 18906857 w 19575951"/>
              <a:gd name="connsiteY3-22" fmla="*/ 1174390 h 1182250"/>
              <a:gd name="connsiteX4-23" fmla="*/ 0 w 19575951"/>
              <a:gd name="connsiteY4-24" fmla="*/ 1148181 h 1182250"/>
              <a:gd name="connsiteX5-25" fmla="*/ 2 w 19575951"/>
              <a:gd name="connsiteY5-26" fmla="*/ 112703 h 1182250"/>
              <a:gd name="connsiteX6-27" fmla="*/ 18906857 w 19575951"/>
              <a:gd name="connsiteY6-28" fmla="*/ 7860 h 1182250"/>
              <a:gd name="connsiteX7-29" fmla="*/ 18984826 w 19575951"/>
              <a:gd name="connsiteY7-30" fmla="*/ 0 h 1182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9575951" h="1182250">
                <a:moveTo>
                  <a:pt x="18984826" y="0"/>
                </a:moveTo>
                <a:cubicBezTo>
                  <a:pt x="19311295" y="0"/>
                  <a:pt x="19575951" y="264656"/>
                  <a:pt x="19575951" y="591125"/>
                </a:cubicBezTo>
                <a:cubicBezTo>
                  <a:pt x="19575951" y="917594"/>
                  <a:pt x="19311295" y="1182250"/>
                  <a:pt x="18984826" y="1182250"/>
                </a:cubicBezTo>
                <a:lnTo>
                  <a:pt x="18906857" y="1174390"/>
                </a:lnTo>
                <a:lnTo>
                  <a:pt x="0" y="1148181"/>
                </a:lnTo>
                <a:cubicBezTo>
                  <a:pt x="1" y="803022"/>
                  <a:pt x="1" y="457862"/>
                  <a:pt x="2" y="112703"/>
                </a:cubicBezTo>
                <a:lnTo>
                  <a:pt x="18906857" y="7860"/>
                </a:lnTo>
                <a:lnTo>
                  <a:pt x="18984826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41"/>
          <p:cNvSpPr txBox="1"/>
          <p:nvPr/>
        </p:nvSpPr>
        <p:spPr>
          <a:xfrm>
            <a:off x="1932392" y="87933"/>
            <a:ext cx="1762022" cy="1717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400" dirty="0" smtClean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Activation</a:t>
            </a:r>
            <a:r>
              <a:rPr lang="zh-CN" altLang="en-US" sz="4400" b="1" dirty="0">
                <a:solidFill>
                  <a:schemeClr val="bg1"/>
                </a:solidFill>
                <a:latin typeface="Gloucester MT Extra Condensed" pitchFamily="18" charset="0"/>
                <a:ea typeface="Calibri" panose="020F0502020204030204" pitchFamily="34" charset="0"/>
                <a:cs typeface="Calibri" panose="020F0502020204030204" pitchFamily="34" charset="0"/>
                <a:sym typeface="+mn-lt"/>
              </a:rPr>
              <a:t>
</a:t>
            </a:r>
            <a:endParaRPr lang="en-US" altLang="zh-CN" sz="4400" b="1" dirty="0">
              <a:solidFill>
                <a:schemeClr val="bg1"/>
              </a:solidFill>
              <a:latin typeface="Gloucester MT Extra Condensed" pitchFamily="18" charset="0"/>
              <a:ea typeface="Calibri" panose="020F0502020204030204" pitchFamily="34" charset="0"/>
              <a:cs typeface="Calibri" panose="020F0502020204030204" pitchFamily="34" charset="0"/>
              <a:sym typeface="+mn-lt"/>
            </a:endParaRPr>
          </a:p>
        </p:txBody>
      </p:sp>
      <p:sp>
        <p:nvSpPr>
          <p:cNvPr id="8" name="Google Shape;154;p29"/>
          <p:cNvSpPr txBox="1">
            <a:spLocks/>
          </p:cNvSpPr>
          <p:nvPr/>
        </p:nvSpPr>
        <p:spPr>
          <a:xfrm>
            <a:off x="-1" y="6568653"/>
            <a:ext cx="1285875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eko Light"/>
              <a:buNone/>
              <a:defRPr sz="3600" b="0" i="0" u="none" strike="noStrike" cap="none">
                <a:solidFill>
                  <a:schemeClr val="dk1"/>
                </a:solidFill>
                <a:latin typeface="Teko Light"/>
                <a:ea typeface="Teko Light"/>
                <a:cs typeface="Teko Light"/>
                <a:sym typeface="Tek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Fira Sans Extra Condensed Medium"/>
              <a:buNone/>
              <a:defRPr sz="55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r"/>
            <a:r>
              <a:rPr lang="en" dirty="0" smtClean="0">
                <a:solidFill>
                  <a:schemeClr val="bg1"/>
                </a:solidFill>
                <a:latin typeface="Gloucester MT Extra Condensed" pitchFamily="18" charset="0"/>
              </a:rPr>
              <a:t>08</a:t>
            </a:r>
            <a:endParaRPr lang="en" sz="6000" dirty="0">
              <a:solidFill>
                <a:schemeClr val="bg1"/>
              </a:solidFill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75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5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F3F3F"/>
      </a:accent1>
      <a:accent2>
        <a:srgbClr val="D52525"/>
      </a:accent2>
      <a:accent3>
        <a:srgbClr val="3F3F3F"/>
      </a:accent3>
      <a:accent4>
        <a:srgbClr val="D52525"/>
      </a:accent4>
      <a:accent5>
        <a:srgbClr val="3F3F3F"/>
      </a:accent5>
      <a:accent6>
        <a:srgbClr val="D52525"/>
      </a:accent6>
      <a:hlink>
        <a:srgbClr val="3F3F3F"/>
      </a:hlink>
      <a:folHlink>
        <a:srgbClr val="D52525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F3F3F"/>
      </a:accent1>
      <a:accent2>
        <a:srgbClr val="D52525"/>
      </a:accent2>
      <a:accent3>
        <a:srgbClr val="3F3F3F"/>
      </a:accent3>
      <a:accent4>
        <a:srgbClr val="D52525"/>
      </a:accent4>
      <a:accent5>
        <a:srgbClr val="3F3F3F"/>
      </a:accent5>
      <a:accent6>
        <a:srgbClr val="D52525"/>
      </a:accent6>
      <a:hlink>
        <a:srgbClr val="3F3F3F"/>
      </a:hlink>
      <a:folHlink>
        <a:srgbClr val="D52525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3F3F3F"/>
    </a:accent1>
    <a:accent2>
      <a:srgbClr val="D52525"/>
    </a:accent2>
    <a:accent3>
      <a:srgbClr val="3F3F3F"/>
    </a:accent3>
    <a:accent4>
      <a:srgbClr val="D52525"/>
    </a:accent4>
    <a:accent5>
      <a:srgbClr val="3F3F3F"/>
    </a:accent5>
    <a:accent6>
      <a:srgbClr val="D52525"/>
    </a:accent6>
    <a:hlink>
      <a:srgbClr val="3F3F3F"/>
    </a:hlink>
    <a:folHlink>
      <a:srgbClr val="D52525"/>
    </a:folHlink>
  </a:clrScheme>
  <a:fontScheme name="自定义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Custom</PresentationFormat>
  <Paragraphs>192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自定义设计方案</vt:lpstr>
      <vt:lpstr>Office 主题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bt015.pptx</dc:title>
  <dc:creator/>
  <cp:lastModifiedBy/>
  <cp:revision>6</cp:revision>
  <dcterms:created xsi:type="dcterms:W3CDTF">2016-09-15T16:21:00Z</dcterms:created>
  <dcterms:modified xsi:type="dcterms:W3CDTF">2023-06-05T14:29:59Z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1033-11.2.0.10351</vt:lpwstr>
  </property>
  <property fmtid="{D5CDD505-2E9C-101B-9397-08002B2CF9AE}" pid="3" name="ICV">
    <vt:lpwstr>0C9811C6EC114A338A2395C577903F7C</vt:lpwstr>
  </property>
</Properties>
</file>