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325" r:id="rId6"/>
    <p:sldId id="327" r:id="rId7"/>
    <p:sldId id="352" r:id="rId8"/>
    <p:sldId id="260" r:id="rId9"/>
    <p:sldId id="261" r:id="rId10"/>
    <p:sldId id="363" r:id="rId11"/>
    <p:sldId id="267" r:id="rId12"/>
    <p:sldId id="328" r:id="rId13"/>
    <p:sldId id="329" r:id="rId14"/>
    <p:sldId id="330" r:id="rId15"/>
    <p:sldId id="343" r:id="rId16"/>
    <p:sldId id="344" r:id="rId17"/>
    <p:sldId id="345" r:id="rId18"/>
    <p:sldId id="370" r:id="rId19"/>
    <p:sldId id="346" r:id="rId20"/>
    <p:sldId id="347" r:id="rId21"/>
    <p:sldId id="348" r:id="rId22"/>
    <p:sldId id="349" r:id="rId23"/>
    <p:sldId id="350" r:id="rId24"/>
    <p:sldId id="271" r:id="rId25"/>
    <p:sldId id="273" r:id="rId26"/>
    <p:sldId id="274" r:id="rId27"/>
    <p:sldId id="275" r:id="rId28"/>
    <p:sldId id="323" r:id="rId29"/>
    <p:sldId id="362" r:id="rId30"/>
    <p:sldId id="277" r:id="rId31"/>
    <p:sldId id="309" r:id="rId32"/>
    <p:sldId id="310" r:id="rId33"/>
    <p:sldId id="311" r:id="rId34"/>
    <p:sldId id="312" r:id="rId35"/>
    <p:sldId id="353" r:id="rId36"/>
    <p:sldId id="354" r:id="rId37"/>
    <p:sldId id="355" r:id="rId38"/>
    <p:sldId id="356" r:id="rId39"/>
    <p:sldId id="357" r:id="rId40"/>
    <p:sldId id="364" r:id="rId41"/>
    <p:sldId id="359" r:id="rId42"/>
    <p:sldId id="360" r:id="rId43"/>
    <p:sldId id="361" r:id="rId44"/>
    <p:sldId id="368" r:id="rId45"/>
    <p:sldId id="278" r:id="rId46"/>
    <p:sldId id="279" r:id="rId47"/>
    <p:sldId id="280" r:id="rId48"/>
    <p:sldId id="281" r:id="rId49"/>
    <p:sldId id="282" r:id="rId50"/>
    <p:sldId id="331" r:id="rId51"/>
    <p:sldId id="367" r:id="rId52"/>
    <p:sldId id="365" r:id="rId53"/>
    <p:sldId id="366" r:id="rId54"/>
    <p:sldId id="284" r:id="rId55"/>
    <p:sldId id="285" r:id="rId56"/>
    <p:sldId id="332" r:id="rId57"/>
    <p:sldId id="333" r:id="rId58"/>
    <p:sldId id="288" r:id="rId59"/>
    <p:sldId id="289" r:id="rId60"/>
    <p:sldId id="290" r:id="rId61"/>
    <p:sldId id="291" r:id="rId62"/>
    <p:sldId id="292" r:id="rId63"/>
    <p:sldId id="295" r:id="rId64"/>
    <p:sldId id="339" r:id="rId65"/>
    <p:sldId id="296" r:id="rId66"/>
    <p:sldId id="297" r:id="rId67"/>
    <p:sldId id="300" r:id="rId68"/>
    <p:sldId id="340" r:id="rId69"/>
    <p:sldId id="298" r:id="rId70"/>
    <p:sldId id="299" r:id="rId71"/>
    <p:sldId id="301" r:id="rId72"/>
    <p:sldId id="341" r:id="rId73"/>
    <p:sldId id="342" r:id="rId74"/>
    <p:sldId id="302" r:id="rId75"/>
    <p:sldId id="305" r:id="rId76"/>
    <p:sldId id="306" r:id="rId77"/>
    <p:sldId id="307" r:id="rId7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38" autoAdjust="0"/>
    <p:restoredTop sz="94660"/>
  </p:normalViewPr>
  <p:slideViewPr>
    <p:cSldViewPr snapToGrid="0">
      <p:cViewPr varScale="1">
        <p:scale>
          <a:sx n="83" d="100"/>
          <a:sy n="83" d="100"/>
        </p:scale>
        <p:origin x="10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BA2124-E01B-4495-8B19-9EE94E9CB057}" type="doc">
      <dgm:prSet loTypeId="urn:microsoft.com/office/officeart/2005/8/layout/vList3#2" loCatId="list" qsTypeId="urn:microsoft.com/office/officeart/2005/8/quickstyle/simple4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EB27A5F6-0654-4794-81DD-C662AD621F44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411453-5242-4B41-B6A3-5657E234685D}" type="parTrans" cxnId="{61317CA6-1CF7-46D2-90DA-1E984D2D9F9A}">
      <dgm:prSet/>
      <dgm:spPr/>
      <dgm:t>
        <a:bodyPr/>
        <a:lstStyle/>
        <a:p>
          <a:endParaRPr lang="en-US"/>
        </a:p>
      </dgm:t>
    </dgm:pt>
    <dgm:pt modelId="{E4C2107A-836F-411E-87BE-329556B876FA}" type="sibTrans" cxnId="{61317CA6-1CF7-46D2-90DA-1E984D2D9F9A}">
      <dgm:prSet/>
      <dgm:spPr/>
      <dgm:t>
        <a:bodyPr/>
        <a:lstStyle/>
        <a:p>
          <a:endParaRPr lang="en-US"/>
        </a:p>
      </dgm:t>
    </dgm:pt>
    <dgm:pt modelId="{9105487F-AB0D-4DE4-AEC3-44138CD05BE7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Selected Site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466EB0-192B-4151-88CE-F77D5B5349AB}" type="parTrans" cxnId="{AA113540-ABB9-4CE7-B600-04270ED6EC7B}">
      <dgm:prSet/>
      <dgm:spPr/>
      <dgm:t>
        <a:bodyPr/>
        <a:lstStyle/>
        <a:p>
          <a:endParaRPr lang="en-US"/>
        </a:p>
      </dgm:t>
    </dgm:pt>
    <dgm:pt modelId="{C4966A79-186E-4024-9873-330034655753}" type="sibTrans" cxnId="{AA113540-ABB9-4CE7-B600-04270ED6EC7B}">
      <dgm:prSet/>
      <dgm:spPr/>
      <dgm:t>
        <a:bodyPr/>
        <a:lstStyle/>
        <a:p>
          <a:endParaRPr lang="en-US"/>
        </a:p>
      </dgm:t>
    </dgm:pt>
    <dgm:pt modelId="{E0739EB1-B00B-4963-A024-DC75CA80C3D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Architectural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5C49E8-02C6-46F4-90E1-146FE31EA189}" type="parTrans" cxnId="{A5F7EE8F-53D7-45B3-8490-1DFB534A5B28}">
      <dgm:prSet/>
      <dgm:spPr/>
      <dgm:t>
        <a:bodyPr/>
        <a:lstStyle/>
        <a:p>
          <a:endParaRPr lang="en-US"/>
        </a:p>
      </dgm:t>
    </dgm:pt>
    <dgm:pt modelId="{FE8DAA29-949B-455D-992B-04E32C715EEF}" type="sibTrans" cxnId="{A5F7EE8F-53D7-45B3-8490-1DFB534A5B28}">
      <dgm:prSet/>
      <dgm:spPr/>
      <dgm:t>
        <a:bodyPr/>
        <a:lstStyle/>
        <a:p>
          <a:endParaRPr lang="en-US"/>
        </a:p>
      </dgm:t>
    </dgm:pt>
    <dgm:pt modelId="{577ABF47-258E-4BCC-8106-FA951F9E58D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732EB2-CA23-4791-A35C-B696E3926D57}" type="parTrans" cxnId="{3B1DBA06-A170-46BC-A01D-E013A4C817BC}">
      <dgm:prSet/>
      <dgm:spPr/>
      <dgm:t>
        <a:bodyPr/>
        <a:lstStyle/>
        <a:p>
          <a:endParaRPr lang="en-US"/>
        </a:p>
      </dgm:t>
    </dgm:pt>
    <dgm:pt modelId="{B01A20DD-FF6A-483C-8F61-AD2E4429E2D3}" type="sibTrans" cxnId="{3B1DBA06-A170-46BC-A01D-E013A4C817BC}">
      <dgm:prSet/>
      <dgm:spPr/>
      <dgm:t>
        <a:bodyPr/>
        <a:lstStyle/>
        <a:p>
          <a:endParaRPr lang="en-US"/>
        </a:p>
      </dgm:t>
    </dgm:pt>
    <dgm:pt modelId="{A9943662-F84A-4DD0-B7D1-374AFC44E52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930604-4395-4B80-83B6-B9637D85099B}" type="parTrans" cxnId="{356638C4-BBAA-4413-B101-CD1741BE531E}">
      <dgm:prSet/>
      <dgm:spPr/>
      <dgm:t>
        <a:bodyPr/>
        <a:lstStyle/>
        <a:p>
          <a:endParaRPr lang="en-US"/>
        </a:p>
      </dgm:t>
    </dgm:pt>
    <dgm:pt modelId="{0F0335DD-F059-4850-9FE9-44CBC7920F06}" type="sibTrans" cxnId="{356638C4-BBAA-4413-B101-CD1741BE531E}">
      <dgm:prSet/>
      <dgm:spPr/>
      <dgm:t>
        <a:bodyPr/>
        <a:lstStyle/>
        <a:p>
          <a:endParaRPr lang="en-US"/>
        </a:p>
      </dgm:t>
    </dgm:pt>
    <dgm:pt modelId="{17DD242D-DE6A-443A-9B20-D44768F8081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Electrical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A1B663-A42E-429B-9815-2847DACA6C51}" type="parTrans" cxnId="{06C008EA-882E-4E43-9EF2-6B0F3E0969A3}">
      <dgm:prSet/>
      <dgm:spPr/>
      <dgm:t>
        <a:bodyPr/>
        <a:lstStyle/>
        <a:p>
          <a:endParaRPr lang="en-US"/>
        </a:p>
      </dgm:t>
    </dgm:pt>
    <dgm:pt modelId="{A4001478-B1F7-4FB9-A7E3-EDD45F8CEE7A}" type="sibTrans" cxnId="{06C008EA-882E-4E43-9EF2-6B0F3E0969A3}">
      <dgm:prSet/>
      <dgm:spPr/>
      <dgm:t>
        <a:bodyPr/>
        <a:lstStyle/>
        <a:p>
          <a:endParaRPr lang="en-US"/>
        </a:p>
      </dgm:t>
    </dgm:pt>
    <dgm:pt modelId="{F6A68E93-E526-4FF0-9BAF-877A2F975F6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Mechanical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45B147-09D1-4BFE-8DA3-EBE7CB3B313C}" type="parTrans" cxnId="{DEE9EEFF-AF66-45BD-8B29-AFB5233EAF20}">
      <dgm:prSet/>
      <dgm:spPr/>
      <dgm:t>
        <a:bodyPr/>
        <a:lstStyle/>
        <a:p>
          <a:endParaRPr lang="en-US"/>
        </a:p>
      </dgm:t>
    </dgm:pt>
    <dgm:pt modelId="{1FB1A04A-C416-44C6-B17A-1D7FB1CCFC4F}" type="sibTrans" cxnId="{DEE9EEFF-AF66-45BD-8B29-AFB5233EAF20}">
      <dgm:prSet/>
      <dgm:spPr/>
      <dgm:t>
        <a:bodyPr/>
        <a:lstStyle/>
        <a:p>
          <a:endParaRPr lang="en-US"/>
        </a:p>
      </dgm:t>
    </dgm:pt>
    <dgm:pt modelId="{0DD89E52-DF38-49F2-9626-C5ED6036FDD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Safety Design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09E958-C439-4774-897F-092C286233C1}" type="parTrans" cxnId="{8D599238-7C6C-4363-8DC9-C0C4C0E8BB3E}">
      <dgm:prSet/>
      <dgm:spPr/>
      <dgm:t>
        <a:bodyPr/>
        <a:lstStyle/>
        <a:p>
          <a:endParaRPr lang="en-US"/>
        </a:p>
      </dgm:t>
    </dgm:pt>
    <dgm:pt modelId="{8AF155A6-CA90-47D0-9610-2CF5D6498602}" type="sibTrans" cxnId="{8D599238-7C6C-4363-8DC9-C0C4C0E8BB3E}">
      <dgm:prSet/>
      <dgm:spPr/>
      <dgm:t>
        <a:bodyPr/>
        <a:lstStyle/>
        <a:p>
          <a:endParaRPr lang="en-US"/>
        </a:p>
      </dgm:t>
    </dgm:pt>
    <dgm:pt modelId="{19C0B97D-F948-4DFF-88E5-75AA6B35478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Estimated Cost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AD1C1C-5CCC-4C6F-9579-283FE72FBA36}" type="parTrans" cxnId="{D0473E01-F6E6-4EF1-A214-D87EFDFCA273}">
      <dgm:prSet/>
      <dgm:spPr/>
      <dgm:t>
        <a:bodyPr/>
        <a:lstStyle/>
        <a:p>
          <a:endParaRPr lang="en-US"/>
        </a:p>
      </dgm:t>
    </dgm:pt>
    <dgm:pt modelId="{7501CAAE-5207-4D06-BFFA-0DFE2B03E0A8}" type="sibTrans" cxnId="{D0473E01-F6E6-4EF1-A214-D87EFDFCA273}">
      <dgm:prSet/>
      <dgm:spPr/>
      <dgm:t>
        <a:bodyPr/>
        <a:lstStyle/>
        <a:p>
          <a:endParaRPr lang="en-US"/>
        </a:p>
      </dgm:t>
    </dgm:pt>
    <dgm:pt modelId="{42001A9C-9F2C-4794-83B3-20A87EB798EC}" type="pres">
      <dgm:prSet presAssocID="{A7BA2124-E01B-4495-8B19-9EE94E9CB05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27CAE6-8454-4CE3-824B-EE05CEB6F4CD}" type="pres">
      <dgm:prSet presAssocID="{EB27A5F6-0654-4794-81DD-C662AD621F44}" presName="composite" presStyleCnt="0"/>
      <dgm:spPr/>
    </dgm:pt>
    <dgm:pt modelId="{C6856A8C-28AD-4CCE-BBCB-AC71145D003E}" type="pres">
      <dgm:prSet presAssocID="{EB27A5F6-0654-4794-81DD-C662AD621F44}" presName="imgShp" presStyleLbl="fgImgPlace1" presStyleIdx="0" presStyleCnt="9" custScaleX="141780" custScaleY="125210" custLinFactNeighborY="-349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en-US"/>
        </a:p>
      </dgm:t>
    </dgm:pt>
    <dgm:pt modelId="{5F99A79D-10E2-4797-BDB0-B9E5B0C9ECCF}" type="pres">
      <dgm:prSet presAssocID="{EB27A5F6-0654-4794-81DD-C662AD621F44}" presName="txShp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7978F-8734-4FE6-B81F-5767F7326EA4}" type="pres">
      <dgm:prSet presAssocID="{E4C2107A-836F-411E-87BE-329556B876FA}" presName="spacing" presStyleCnt="0"/>
      <dgm:spPr/>
    </dgm:pt>
    <dgm:pt modelId="{507A0F4D-797F-4894-B75E-39DC8F635EC4}" type="pres">
      <dgm:prSet presAssocID="{9105487F-AB0D-4DE4-AEC3-44138CD05BE7}" presName="composite" presStyleCnt="0"/>
      <dgm:spPr/>
    </dgm:pt>
    <dgm:pt modelId="{BFC52AB2-AFC9-445E-A72D-789F92D653CA}" type="pres">
      <dgm:prSet presAssocID="{9105487F-AB0D-4DE4-AEC3-44138CD05BE7}" presName="imgShp" presStyleLbl="fgImgPlace1" presStyleIdx="1" presStyleCnt="9" custScaleX="142702" custScaleY="126300" custLinFactNeighborY="10470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US"/>
        </a:p>
      </dgm:t>
    </dgm:pt>
    <dgm:pt modelId="{6BADD900-8D3B-4569-95C4-017060EB4FE9}" type="pres">
      <dgm:prSet presAssocID="{9105487F-AB0D-4DE4-AEC3-44138CD05BE7}" presName="txShp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DD9919-40D8-452D-BE90-48216771CB5E}" type="pres">
      <dgm:prSet presAssocID="{C4966A79-186E-4024-9873-330034655753}" presName="spacing" presStyleCnt="0"/>
      <dgm:spPr/>
    </dgm:pt>
    <dgm:pt modelId="{5C69A577-19C8-43F8-9DC3-A70E362F400D}" type="pres">
      <dgm:prSet presAssocID="{E0739EB1-B00B-4963-A024-DC75CA80C3D8}" presName="composite" presStyleCnt="0"/>
      <dgm:spPr/>
    </dgm:pt>
    <dgm:pt modelId="{ED75AA50-4BA6-4780-9047-97480796A94A}" type="pres">
      <dgm:prSet presAssocID="{E0739EB1-B00B-4963-A024-DC75CA80C3D8}" presName="imgShp" presStyleLbl="fgImgPlace1" presStyleIdx="2" presStyleCnt="9" custScaleX="143068" custScaleY="12662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en-US"/>
        </a:p>
      </dgm:t>
    </dgm:pt>
    <dgm:pt modelId="{5E36AFE8-C663-4A86-A331-5F2FF222C911}" type="pres">
      <dgm:prSet presAssocID="{E0739EB1-B00B-4963-A024-DC75CA80C3D8}" presName="txShp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6BD900-5810-4909-BCA0-20399C04D94E}" type="pres">
      <dgm:prSet presAssocID="{FE8DAA29-949B-455D-992B-04E32C715EEF}" presName="spacing" presStyleCnt="0"/>
      <dgm:spPr/>
    </dgm:pt>
    <dgm:pt modelId="{7E4F6D98-1A2D-4C4F-AA39-5E24A7DD3019}" type="pres">
      <dgm:prSet presAssocID="{577ABF47-258E-4BCC-8106-FA951F9E58DE}" presName="composite" presStyleCnt="0"/>
      <dgm:spPr/>
    </dgm:pt>
    <dgm:pt modelId="{645603C3-5D62-4239-A8D9-C7854995A163}" type="pres">
      <dgm:prSet presAssocID="{577ABF47-258E-4BCC-8106-FA951F9E58DE}" presName="imgShp" presStyleLbl="fgImgPlace1" presStyleIdx="3" presStyleCnt="9" custScaleX="143807" custScaleY="127277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  <dgm:t>
        <a:bodyPr/>
        <a:lstStyle/>
        <a:p>
          <a:endParaRPr lang="en-US"/>
        </a:p>
      </dgm:t>
    </dgm:pt>
    <dgm:pt modelId="{4161D79E-E344-4D4F-A591-54B624AAA553}" type="pres">
      <dgm:prSet presAssocID="{577ABF47-258E-4BCC-8106-FA951F9E58DE}" presName="txShp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2AED7C-8965-495D-954E-5E42CFABC7D1}" type="pres">
      <dgm:prSet presAssocID="{B01A20DD-FF6A-483C-8F61-AD2E4429E2D3}" presName="spacing" presStyleCnt="0"/>
      <dgm:spPr/>
    </dgm:pt>
    <dgm:pt modelId="{51790DD9-1751-4A33-ACD8-98CC126AA628}" type="pres">
      <dgm:prSet presAssocID="{A9943662-F84A-4DD0-B7D1-374AFC44E52E}" presName="composite" presStyleCnt="0"/>
      <dgm:spPr/>
    </dgm:pt>
    <dgm:pt modelId="{E6109266-5670-4CFE-9886-EE4F1EDFF059}" type="pres">
      <dgm:prSet presAssocID="{A9943662-F84A-4DD0-B7D1-374AFC44E52E}" presName="imgShp" presStyleLbl="fgImgPlace1" presStyleIdx="4" presStyleCnt="9" custScaleX="143437" custScaleY="12695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en-US"/>
        </a:p>
      </dgm:t>
    </dgm:pt>
    <dgm:pt modelId="{CD06B53D-5FC2-4EBC-A739-F03598290CC6}" type="pres">
      <dgm:prSet presAssocID="{A9943662-F84A-4DD0-B7D1-374AFC44E52E}" presName="txShp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AC9F3C-E5AE-43EB-B322-1C125482699F}" type="pres">
      <dgm:prSet presAssocID="{0F0335DD-F059-4850-9FE9-44CBC7920F06}" presName="spacing" presStyleCnt="0"/>
      <dgm:spPr/>
    </dgm:pt>
    <dgm:pt modelId="{895F5AF5-1FF1-42AF-8482-F64F87468AFC}" type="pres">
      <dgm:prSet presAssocID="{17DD242D-DE6A-443A-9B20-D44768F80811}" presName="composite" presStyleCnt="0"/>
      <dgm:spPr/>
    </dgm:pt>
    <dgm:pt modelId="{9CBCEA26-A887-4867-8657-FCBDAFDA65B1}" type="pres">
      <dgm:prSet presAssocID="{17DD242D-DE6A-443A-9B20-D44768F80811}" presName="imgShp" presStyleLbl="fgImgPlace1" presStyleIdx="5" presStyleCnt="9" custScaleX="142156" custScaleY="125816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en-US"/>
        </a:p>
      </dgm:t>
    </dgm:pt>
    <dgm:pt modelId="{C763D05D-D907-40C1-AE71-02F37BB31FBC}" type="pres">
      <dgm:prSet presAssocID="{17DD242D-DE6A-443A-9B20-D44768F80811}" presName="txShp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2009C9-BBE3-4501-9FAB-945B45415E69}" type="pres">
      <dgm:prSet presAssocID="{A4001478-B1F7-4FB9-A7E3-EDD45F8CEE7A}" presName="spacing" presStyleCnt="0"/>
      <dgm:spPr/>
    </dgm:pt>
    <dgm:pt modelId="{819C1A4D-B20D-45BF-B827-5EBCF0276A7D}" type="pres">
      <dgm:prSet presAssocID="{F6A68E93-E526-4FF0-9BAF-877A2F975F68}" presName="composite" presStyleCnt="0"/>
      <dgm:spPr/>
    </dgm:pt>
    <dgm:pt modelId="{AE39DCE8-98E2-472E-8C0C-2398715AAC58}" type="pres">
      <dgm:prSet presAssocID="{F6A68E93-E526-4FF0-9BAF-877A2F975F68}" presName="imgShp" presStyleLbl="fgImgPlace1" presStyleIdx="6" presStyleCnt="9" custScaleX="142156" custScaleY="125816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9000" r="-69000"/>
          </a:stretch>
        </a:blipFill>
      </dgm:spPr>
      <dgm:t>
        <a:bodyPr/>
        <a:lstStyle/>
        <a:p>
          <a:endParaRPr lang="en-US"/>
        </a:p>
      </dgm:t>
    </dgm:pt>
    <dgm:pt modelId="{3FE96F04-C5AF-468E-941B-C582436A550C}" type="pres">
      <dgm:prSet presAssocID="{F6A68E93-E526-4FF0-9BAF-877A2F975F68}" presName="txShp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1B8B19-05A9-42D8-A563-537937F35119}" type="pres">
      <dgm:prSet presAssocID="{1FB1A04A-C416-44C6-B17A-1D7FB1CCFC4F}" presName="spacing" presStyleCnt="0"/>
      <dgm:spPr/>
    </dgm:pt>
    <dgm:pt modelId="{A88B5AF4-7001-449B-AFFC-EE138151CEC0}" type="pres">
      <dgm:prSet presAssocID="{0DD89E52-DF38-49F2-9626-C5ED6036FDDE}" presName="composite" presStyleCnt="0"/>
      <dgm:spPr/>
    </dgm:pt>
    <dgm:pt modelId="{35C68281-09BC-47E6-A4BB-36E20F84991E}" type="pres">
      <dgm:prSet presAssocID="{0DD89E52-DF38-49F2-9626-C5ED6036FDDE}" presName="imgShp" presStyleLbl="fgImgPlace1" presStyleIdx="7" presStyleCnt="9" custScaleX="142156" custScaleY="125816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  <dgm:t>
        <a:bodyPr/>
        <a:lstStyle/>
        <a:p>
          <a:endParaRPr lang="en-US"/>
        </a:p>
      </dgm:t>
    </dgm:pt>
    <dgm:pt modelId="{01F19EBE-5F5A-40D4-BAA5-99AF0B2750A6}" type="pres">
      <dgm:prSet presAssocID="{0DD89E52-DF38-49F2-9626-C5ED6036FDDE}" presName="txShp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9247A0-88BD-40B2-B974-725D80E025F6}" type="pres">
      <dgm:prSet presAssocID="{8AF155A6-CA90-47D0-9610-2CF5D6498602}" presName="spacing" presStyleCnt="0"/>
      <dgm:spPr/>
    </dgm:pt>
    <dgm:pt modelId="{638E3D25-9B43-41EB-85F3-3D3B137856C6}" type="pres">
      <dgm:prSet presAssocID="{19C0B97D-F948-4DFF-88E5-75AA6B354781}" presName="composite" presStyleCnt="0"/>
      <dgm:spPr/>
    </dgm:pt>
    <dgm:pt modelId="{00A41B7C-430D-485F-A70B-5431D1C0F530}" type="pres">
      <dgm:prSet presAssocID="{19C0B97D-F948-4DFF-88E5-75AA6B354781}" presName="imgShp" presStyleLbl="fgImgPlace1" presStyleIdx="8" presStyleCnt="9" custScaleX="142156" custScaleY="125816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4000" r="-64000"/>
          </a:stretch>
        </a:blipFill>
      </dgm:spPr>
      <dgm:t>
        <a:bodyPr/>
        <a:lstStyle/>
        <a:p>
          <a:endParaRPr lang="en-US"/>
        </a:p>
      </dgm:t>
    </dgm:pt>
    <dgm:pt modelId="{5D6015DF-2286-4059-AC17-B80DE861D093}" type="pres">
      <dgm:prSet presAssocID="{19C0B97D-F948-4DFF-88E5-75AA6B354781}" presName="txShp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2CB4AE-BBC3-40C5-A1C1-FE9B7779ECFA}" type="presOf" srcId="{9105487F-AB0D-4DE4-AEC3-44138CD05BE7}" destId="{6BADD900-8D3B-4569-95C4-017060EB4FE9}" srcOrd="0" destOrd="0" presId="urn:microsoft.com/office/officeart/2005/8/layout/vList3#2"/>
    <dgm:cxn modelId="{F220CBE7-B421-44DE-9DF7-06242E173E55}" type="presOf" srcId="{F6A68E93-E526-4FF0-9BAF-877A2F975F68}" destId="{3FE96F04-C5AF-468E-941B-C582436A550C}" srcOrd="0" destOrd="0" presId="urn:microsoft.com/office/officeart/2005/8/layout/vList3#2"/>
    <dgm:cxn modelId="{AA113540-ABB9-4CE7-B600-04270ED6EC7B}" srcId="{A7BA2124-E01B-4495-8B19-9EE94E9CB057}" destId="{9105487F-AB0D-4DE4-AEC3-44138CD05BE7}" srcOrd="1" destOrd="0" parTransId="{02466EB0-192B-4151-88CE-F77D5B5349AB}" sibTransId="{C4966A79-186E-4024-9873-330034655753}"/>
    <dgm:cxn modelId="{2EDD554D-292E-47E0-88E6-8642E70E20B0}" type="presOf" srcId="{19C0B97D-F948-4DFF-88E5-75AA6B354781}" destId="{5D6015DF-2286-4059-AC17-B80DE861D093}" srcOrd="0" destOrd="0" presId="urn:microsoft.com/office/officeart/2005/8/layout/vList3#2"/>
    <dgm:cxn modelId="{06C008EA-882E-4E43-9EF2-6B0F3E0969A3}" srcId="{A7BA2124-E01B-4495-8B19-9EE94E9CB057}" destId="{17DD242D-DE6A-443A-9B20-D44768F80811}" srcOrd="5" destOrd="0" parTransId="{24A1B663-A42E-429B-9815-2847DACA6C51}" sibTransId="{A4001478-B1F7-4FB9-A7E3-EDD45F8CEE7A}"/>
    <dgm:cxn modelId="{E9283E4E-F58C-4671-B4A5-58568711FF4D}" type="presOf" srcId="{A9943662-F84A-4DD0-B7D1-374AFC44E52E}" destId="{CD06B53D-5FC2-4EBC-A739-F03598290CC6}" srcOrd="0" destOrd="0" presId="urn:microsoft.com/office/officeart/2005/8/layout/vList3#2"/>
    <dgm:cxn modelId="{93A6FA8D-8591-4D60-AADF-6AC12CEE870F}" type="presOf" srcId="{577ABF47-258E-4BCC-8106-FA951F9E58DE}" destId="{4161D79E-E344-4D4F-A591-54B624AAA553}" srcOrd="0" destOrd="0" presId="urn:microsoft.com/office/officeart/2005/8/layout/vList3#2"/>
    <dgm:cxn modelId="{2EB0BB6B-734A-4388-BE2E-1F7839B20996}" type="presOf" srcId="{0DD89E52-DF38-49F2-9626-C5ED6036FDDE}" destId="{01F19EBE-5F5A-40D4-BAA5-99AF0B2750A6}" srcOrd="0" destOrd="0" presId="urn:microsoft.com/office/officeart/2005/8/layout/vList3#2"/>
    <dgm:cxn modelId="{62808F79-579E-4022-9C83-635A7CF54F1C}" type="presOf" srcId="{17DD242D-DE6A-443A-9B20-D44768F80811}" destId="{C763D05D-D907-40C1-AE71-02F37BB31FBC}" srcOrd="0" destOrd="0" presId="urn:microsoft.com/office/officeart/2005/8/layout/vList3#2"/>
    <dgm:cxn modelId="{D0473E01-F6E6-4EF1-A214-D87EFDFCA273}" srcId="{A7BA2124-E01B-4495-8B19-9EE94E9CB057}" destId="{19C0B97D-F948-4DFF-88E5-75AA6B354781}" srcOrd="8" destOrd="0" parTransId="{F0AD1C1C-5CCC-4C6F-9579-283FE72FBA36}" sibTransId="{7501CAAE-5207-4D06-BFFA-0DFE2B03E0A8}"/>
    <dgm:cxn modelId="{A5F7EE8F-53D7-45B3-8490-1DFB534A5B28}" srcId="{A7BA2124-E01B-4495-8B19-9EE94E9CB057}" destId="{E0739EB1-B00B-4963-A024-DC75CA80C3D8}" srcOrd="2" destOrd="0" parTransId="{715C49E8-02C6-46F4-90E1-146FE31EA189}" sibTransId="{FE8DAA29-949B-455D-992B-04E32C715EEF}"/>
    <dgm:cxn modelId="{8D599238-7C6C-4363-8DC9-C0C4C0E8BB3E}" srcId="{A7BA2124-E01B-4495-8B19-9EE94E9CB057}" destId="{0DD89E52-DF38-49F2-9626-C5ED6036FDDE}" srcOrd="7" destOrd="0" parTransId="{6509E958-C439-4774-897F-092C286233C1}" sibTransId="{8AF155A6-CA90-47D0-9610-2CF5D6498602}"/>
    <dgm:cxn modelId="{CEC99C0A-A7C3-4AAD-9EB7-9FC1F9F94119}" type="presOf" srcId="{A7BA2124-E01B-4495-8B19-9EE94E9CB057}" destId="{42001A9C-9F2C-4794-83B3-20A87EB798EC}" srcOrd="0" destOrd="0" presId="urn:microsoft.com/office/officeart/2005/8/layout/vList3#2"/>
    <dgm:cxn modelId="{61317CA6-1CF7-46D2-90DA-1E984D2D9F9A}" srcId="{A7BA2124-E01B-4495-8B19-9EE94E9CB057}" destId="{EB27A5F6-0654-4794-81DD-C662AD621F44}" srcOrd="0" destOrd="0" parTransId="{00411453-5242-4B41-B6A3-5657E234685D}" sibTransId="{E4C2107A-836F-411E-87BE-329556B876FA}"/>
    <dgm:cxn modelId="{356638C4-BBAA-4413-B101-CD1741BE531E}" srcId="{A7BA2124-E01B-4495-8B19-9EE94E9CB057}" destId="{A9943662-F84A-4DD0-B7D1-374AFC44E52E}" srcOrd="4" destOrd="0" parTransId="{41930604-4395-4B80-83B6-B9637D85099B}" sibTransId="{0F0335DD-F059-4850-9FE9-44CBC7920F06}"/>
    <dgm:cxn modelId="{AA23548C-5C6E-4D21-95AA-620268116ABE}" type="presOf" srcId="{E0739EB1-B00B-4963-A024-DC75CA80C3D8}" destId="{5E36AFE8-C663-4A86-A331-5F2FF222C911}" srcOrd="0" destOrd="0" presId="urn:microsoft.com/office/officeart/2005/8/layout/vList3#2"/>
    <dgm:cxn modelId="{DEE9EEFF-AF66-45BD-8B29-AFB5233EAF20}" srcId="{A7BA2124-E01B-4495-8B19-9EE94E9CB057}" destId="{F6A68E93-E526-4FF0-9BAF-877A2F975F68}" srcOrd="6" destOrd="0" parTransId="{6845B147-09D1-4BFE-8DA3-EBE7CB3B313C}" sibTransId="{1FB1A04A-C416-44C6-B17A-1D7FB1CCFC4F}"/>
    <dgm:cxn modelId="{3B1DBA06-A170-46BC-A01D-E013A4C817BC}" srcId="{A7BA2124-E01B-4495-8B19-9EE94E9CB057}" destId="{577ABF47-258E-4BCC-8106-FA951F9E58DE}" srcOrd="3" destOrd="0" parTransId="{BF732EB2-CA23-4791-A35C-B696E3926D57}" sibTransId="{B01A20DD-FF6A-483C-8F61-AD2E4429E2D3}"/>
    <dgm:cxn modelId="{EE844F49-0F40-4424-91AC-9A93A0782211}" type="presOf" srcId="{EB27A5F6-0654-4794-81DD-C662AD621F44}" destId="{5F99A79D-10E2-4797-BDB0-B9E5B0C9ECCF}" srcOrd="0" destOrd="0" presId="urn:microsoft.com/office/officeart/2005/8/layout/vList3#2"/>
    <dgm:cxn modelId="{14367472-CFE1-4846-9E3E-EAB97C92CE79}" type="presParOf" srcId="{42001A9C-9F2C-4794-83B3-20A87EB798EC}" destId="{D727CAE6-8454-4CE3-824B-EE05CEB6F4CD}" srcOrd="0" destOrd="0" presId="urn:microsoft.com/office/officeart/2005/8/layout/vList3#2"/>
    <dgm:cxn modelId="{8E63127D-8CAE-4133-894C-E90014B3754C}" type="presParOf" srcId="{D727CAE6-8454-4CE3-824B-EE05CEB6F4CD}" destId="{C6856A8C-28AD-4CCE-BBCB-AC71145D003E}" srcOrd="0" destOrd="0" presId="urn:microsoft.com/office/officeart/2005/8/layout/vList3#2"/>
    <dgm:cxn modelId="{59F62E6B-6284-4595-B76A-63CCBCEFBFCE}" type="presParOf" srcId="{D727CAE6-8454-4CE3-824B-EE05CEB6F4CD}" destId="{5F99A79D-10E2-4797-BDB0-B9E5B0C9ECCF}" srcOrd="1" destOrd="0" presId="urn:microsoft.com/office/officeart/2005/8/layout/vList3#2"/>
    <dgm:cxn modelId="{48C5002D-B596-425C-94E6-D49E35A7A181}" type="presParOf" srcId="{42001A9C-9F2C-4794-83B3-20A87EB798EC}" destId="{9C77978F-8734-4FE6-B81F-5767F7326EA4}" srcOrd="1" destOrd="0" presId="urn:microsoft.com/office/officeart/2005/8/layout/vList3#2"/>
    <dgm:cxn modelId="{DCC3D976-47D7-4F59-BBE3-E7D920A28E8F}" type="presParOf" srcId="{42001A9C-9F2C-4794-83B3-20A87EB798EC}" destId="{507A0F4D-797F-4894-B75E-39DC8F635EC4}" srcOrd="2" destOrd="0" presId="urn:microsoft.com/office/officeart/2005/8/layout/vList3#2"/>
    <dgm:cxn modelId="{A95A772E-3B46-4A1D-9AAD-6B5BB2681FBB}" type="presParOf" srcId="{507A0F4D-797F-4894-B75E-39DC8F635EC4}" destId="{BFC52AB2-AFC9-445E-A72D-789F92D653CA}" srcOrd="0" destOrd="0" presId="urn:microsoft.com/office/officeart/2005/8/layout/vList3#2"/>
    <dgm:cxn modelId="{3621C94D-A435-4405-8A0F-D0F03CCAEFEE}" type="presParOf" srcId="{507A0F4D-797F-4894-B75E-39DC8F635EC4}" destId="{6BADD900-8D3B-4569-95C4-017060EB4FE9}" srcOrd="1" destOrd="0" presId="urn:microsoft.com/office/officeart/2005/8/layout/vList3#2"/>
    <dgm:cxn modelId="{6D835805-3195-46CA-BFC8-F01048C4D7F6}" type="presParOf" srcId="{42001A9C-9F2C-4794-83B3-20A87EB798EC}" destId="{02DD9919-40D8-452D-BE90-48216771CB5E}" srcOrd="3" destOrd="0" presId="urn:microsoft.com/office/officeart/2005/8/layout/vList3#2"/>
    <dgm:cxn modelId="{781AD4F9-C9FB-412B-8271-762D2FAE6C25}" type="presParOf" srcId="{42001A9C-9F2C-4794-83B3-20A87EB798EC}" destId="{5C69A577-19C8-43F8-9DC3-A70E362F400D}" srcOrd="4" destOrd="0" presId="urn:microsoft.com/office/officeart/2005/8/layout/vList3#2"/>
    <dgm:cxn modelId="{88D045A7-4FAB-4C9B-ACC9-09965A6E5D2C}" type="presParOf" srcId="{5C69A577-19C8-43F8-9DC3-A70E362F400D}" destId="{ED75AA50-4BA6-4780-9047-97480796A94A}" srcOrd="0" destOrd="0" presId="urn:microsoft.com/office/officeart/2005/8/layout/vList3#2"/>
    <dgm:cxn modelId="{F635BAA6-AEF7-468D-B1FA-B997ABD3480E}" type="presParOf" srcId="{5C69A577-19C8-43F8-9DC3-A70E362F400D}" destId="{5E36AFE8-C663-4A86-A331-5F2FF222C911}" srcOrd="1" destOrd="0" presId="urn:microsoft.com/office/officeart/2005/8/layout/vList3#2"/>
    <dgm:cxn modelId="{FC4B98C6-7554-43E3-96B1-FF1E134668BA}" type="presParOf" srcId="{42001A9C-9F2C-4794-83B3-20A87EB798EC}" destId="{EA6BD900-5810-4909-BCA0-20399C04D94E}" srcOrd="5" destOrd="0" presId="urn:microsoft.com/office/officeart/2005/8/layout/vList3#2"/>
    <dgm:cxn modelId="{EFC311E8-3845-42CD-829A-1F03BCC11698}" type="presParOf" srcId="{42001A9C-9F2C-4794-83B3-20A87EB798EC}" destId="{7E4F6D98-1A2D-4C4F-AA39-5E24A7DD3019}" srcOrd="6" destOrd="0" presId="urn:microsoft.com/office/officeart/2005/8/layout/vList3#2"/>
    <dgm:cxn modelId="{3698E0E0-D550-4786-8CA2-72B0A23344B5}" type="presParOf" srcId="{7E4F6D98-1A2D-4C4F-AA39-5E24A7DD3019}" destId="{645603C3-5D62-4239-A8D9-C7854995A163}" srcOrd="0" destOrd="0" presId="urn:microsoft.com/office/officeart/2005/8/layout/vList3#2"/>
    <dgm:cxn modelId="{62FA854C-7EED-4BB6-A75D-4F37DA86E1D9}" type="presParOf" srcId="{7E4F6D98-1A2D-4C4F-AA39-5E24A7DD3019}" destId="{4161D79E-E344-4D4F-A591-54B624AAA553}" srcOrd="1" destOrd="0" presId="urn:microsoft.com/office/officeart/2005/8/layout/vList3#2"/>
    <dgm:cxn modelId="{E2C2DA99-C183-4AD7-A1E4-24E75C458DE8}" type="presParOf" srcId="{42001A9C-9F2C-4794-83B3-20A87EB798EC}" destId="{822AED7C-8965-495D-954E-5E42CFABC7D1}" srcOrd="7" destOrd="0" presId="urn:microsoft.com/office/officeart/2005/8/layout/vList3#2"/>
    <dgm:cxn modelId="{C032EEED-0650-45A0-BDB8-38C93D159100}" type="presParOf" srcId="{42001A9C-9F2C-4794-83B3-20A87EB798EC}" destId="{51790DD9-1751-4A33-ACD8-98CC126AA628}" srcOrd="8" destOrd="0" presId="urn:microsoft.com/office/officeart/2005/8/layout/vList3#2"/>
    <dgm:cxn modelId="{A7555FCD-B9F7-42F2-9806-8FCBD42A276E}" type="presParOf" srcId="{51790DD9-1751-4A33-ACD8-98CC126AA628}" destId="{E6109266-5670-4CFE-9886-EE4F1EDFF059}" srcOrd="0" destOrd="0" presId="urn:microsoft.com/office/officeart/2005/8/layout/vList3#2"/>
    <dgm:cxn modelId="{B73C8BB4-34DD-4A8E-BDB3-9D1CFA1067AD}" type="presParOf" srcId="{51790DD9-1751-4A33-ACD8-98CC126AA628}" destId="{CD06B53D-5FC2-4EBC-A739-F03598290CC6}" srcOrd="1" destOrd="0" presId="urn:microsoft.com/office/officeart/2005/8/layout/vList3#2"/>
    <dgm:cxn modelId="{FA093442-3FF4-4123-867C-D10D9FC70BFC}" type="presParOf" srcId="{42001A9C-9F2C-4794-83B3-20A87EB798EC}" destId="{18AC9F3C-E5AE-43EB-B322-1C125482699F}" srcOrd="9" destOrd="0" presId="urn:microsoft.com/office/officeart/2005/8/layout/vList3#2"/>
    <dgm:cxn modelId="{2A99FE4A-13BE-40BE-99BB-AAA5D3106AAC}" type="presParOf" srcId="{42001A9C-9F2C-4794-83B3-20A87EB798EC}" destId="{895F5AF5-1FF1-42AF-8482-F64F87468AFC}" srcOrd="10" destOrd="0" presId="urn:microsoft.com/office/officeart/2005/8/layout/vList3#2"/>
    <dgm:cxn modelId="{1648F8EE-247B-4685-9EFA-2B6A9A0E54A4}" type="presParOf" srcId="{895F5AF5-1FF1-42AF-8482-F64F87468AFC}" destId="{9CBCEA26-A887-4867-8657-FCBDAFDA65B1}" srcOrd="0" destOrd="0" presId="urn:microsoft.com/office/officeart/2005/8/layout/vList3#2"/>
    <dgm:cxn modelId="{2BCA3B88-B06D-4569-BDB4-3C6DE2641048}" type="presParOf" srcId="{895F5AF5-1FF1-42AF-8482-F64F87468AFC}" destId="{C763D05D-D907-40C1-AE71-02F37BB31FBC}" srcOrd="1" destOrd="0" presId="urn:microsoft.com/office/officeart/2005/8/layout/vList3#2"/>
    <dgm:cxn modelId="{CBF902DE-B967-4AA3-9211-05657C941AFC}" type="presParOf" srcId="{42001A9C-9F2C-4794-83B3-20A87EB798EC}" destId="{AB2009C9-BBE3-4501-9FAB-945B45415E69}" srcOrd="11" destOrd="0" presId="urn:microsoft.com/office/officeart/2005/8/layout/vList3#2"/>
    <dgm:cxn modelId="{7C371419-52A3-4661-AE3C-65F89ED60BC5}" type="presParOf" srcId="{42001A9C-9F2C-4794-83B3-20A87EB798EC}" destId="{819C1A4D-B20D-45BF-B827-5EBCF0276A7D}" srcOrd="12" destOrd="0" presId="urn:microsoft.com/office/officeart/2005/8/layout/vList3#2"/>
    <dgm:cxn modelId="{B202BAC9-9B7B-4C06-885F-31C45400917E}" type="presParOf" srcId="{819C1A4D-B20D-45BF-B827-5EBCF0276A7D}" destId="{AE39DCE8-98E2-472E-8C0C-2398715AAC58}" srcOrd="0" destOrd="0" presId="urn:microsoft.com/office/officeart/2005/8/layout/vList3#2"/>
    <dgm:cxn modelId="{02D7C13E-D0C8-48EF-94D6-608DD6AB38A3}" type="presParOf" srcId="{819C1A4D-B20D-45BF-B827-5EBCF0276A7D}" destId="{3FE96F04-C5AF-468E-941B-C582436A550C}" srcOrd="1" destOrd="0" presId="urn:microsoft.com/office/officeart/2005/8/layout/vList3#2"/>
    <dgm:cxn modelId="{D474F05C-6449-4A65-9F98-0143BFFB0DED}" type="presParOf" srcId="{42001A9C-9F2C-4794-83B3-20A87EB798EC}" destId="{D21B8B19-05A9-42D8-A563-537937F35119}" srcOrd="13" destOrd="0" presId="urn:microsoft.com/office/officeart/2005/8/layout/vList3#2"/>
    <dgm:cxn modelId="{489DE7E1-59AA-41D0-8186-57D127094AF7}" type="presParOf" srcId="{42001A9C-9F2C-4794-83B3-20A87EB798EC}" destId="{A88B5AF4-7001-449B-AFFC-EE138151CEC0}" srcOrd="14" destOrd="0" presId="urn:microsoft.com/office/officeart/2005/8/layout/vList3#2"/>
    <dgm:cxn modelId="{7941A0CE-B464-45CD-AD94-555C782AAB43}" type="presParOf" srcId="{A88B5AF4-7001-449B-AFFC-EE138151CEC0}" destId="{35C68281-09BC-47E6-A4BB-36E20F84991E}" srcOrd="0" destOrd="0" presId="urn:microsoft.com/office/officeart/2005/8/layout/vList3#2"/>
    <dgm:cxn modelId="{D3FA1D8F-C1BF-4F42-9A82-CB9E55A94CF3}" type="presParOf" srcId="{A88B5AF4-7001-449B-AFFC-EE138151CEC0}" destId="{01F19EBE-5F5A-40D4-BAA5-99AF0B2750A6}" srcOrd="1" destOrd="0" presId="urn:microsoft.com/office/officeart/2005/8/layout/vList3#2"/>
    <dgm:cxn modelId="{BE9467C1-7253-44B4-AC32-F5A6DC32D99A}" type="presParOf" srcId="{42001A9C-9F2C-4794-83B3-20A87EB798EC}" destId="{479247A0-88BD-40B2-B974-725D80E025F6}" srcOrd="15" destOrd="0" presId="urn:microsoft.com/office/officeart/2005/8/layout/vList3#2"/>
    <dgm:cxn modelId="{0A32135E-8CA4-4CAF-9A76-98AA13C19038}" type="presParOf" srcId="{42001A9C-9F2C-4794-83B3-20A87EB798EC}" destId="{638E3D25-9B43-41EB-85F3-3D3B137856C6}" srcOrd="16" destOrd="0" presId="urn:microsoft.com/office/officeart/2005/8/layout/vList3#2"/>
    <dgm:cxn modelId="{5EAA3766-B44B-4EB9-B55B-3976A67B458D}" type="presParOf" srcId="{638E3D25-9B43-41EB-85F3-3D3B137856C6}" destId="{00A41B7C-430D-485F-A70B-5431D1C0F530}" srcOrd="0" destOrd="0" presId="urn:microsoft.com/office/officeart/2005/8/layout/vList3#2"/>
    <dgm:cxn modelId="{9715F54F-91E8-4777-A98A-02CB92972054}" type="presParOf" srcId="{638E3D25-9B43-41EB-85F3-3D3B137856C6}" destId="{5D6015DF-2286-4059-AC17-B80DE861D09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99A79D-10E2-4797-BDB0-B9E5B0C9ECCF}">
      <dsp:nvSpPr>
        <dsp:cNvPr id="0" name=""/>
        <dsp:cNvSpPr/>
      </dsp:nvSpPr>
      <dsp:spPr>
        <a:xfrm rot="10800000">
          <a:off x="1592659" y="50971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84917" y="50971"/>
        <a:ext cx="5711528" cy="369033"/>
      </dsp:txXfrm>
    </dsp:sp>
    <dsp:sp modelId="{C6856A8C-28AD-4CCE-BBCB-AC71145D003E}">
      <dsp:nvSpPr>
        <dsp:cNvPr id="0" name=""/>
        <dsp:cNvSpPr/>
      </dsp:nvSpPr>
      <dsp:spPr>
        <a:xfrm>
          <a:off x="1331052" y="0"/>
          <a:ext cx="523214" cy="46206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ADD900-8D3B-4569-95C4-017060EB4FE9}">
      <dsp:nvSpPr>
        <dsp:cNvPr id="0" name=""/>
        <dsp:cNvSpPr/>
      </dsp:nvSpPr>
      <dsp:spPr>
        <a:xfrm rot="10800000">
          <a:off x="1593510" y="625207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Selected Site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85768" y="625207"/>
        <a:ext cx="5711528" cy="369033"/>
      </dsp:txXfrm>
    </dsp:sp>
    <dsp:sp modelId="{BFC52AB2-AFC9-445E-A72D-789F92D653CA}">
      <dsp:nvSpPr>
        <dsp:cNvPr id="0" name=""/>
        <dsp:cNvSpPr/>
      </dsp:nvSpPr>
      <dsp:spPr>
        <a:xfrm>
          <a:off x="1330201" y="615317"/>
          <a:ext cx="526617" cy="46608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36AFE8-C663-4A86-A331-5F2FF222C911}">
      <dsp:nvSpPr>
        <dsp:cNvPr id="0" name=""/>
        <dsp:cNvSpPr/>
      </dsp:nvSpPr>
      <dsp:spPr>
        <a:xfrm rot="10800000">
          <a:off x="1593848" y="1202053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Architectural Design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86106" y="1202053"/>
        <a:ext cx="5711528" cy="369033"/>
      </dsp:txXfrm>
    </dsp:sp>
    <dsp:sp modelId="{ED75AA50-4BA6-4780-9047-97480796A94A}">
      <dsp:nvSpPr>
        <dsp:cNvPr id="0" name=""/>
        <dsp:cNvSpPr/>
      </dsp:nvSpPr>
      <dsp:spPr>
        <a:xfrm>
          <a:off x="1329864" y="1152927"/>
          <a:ext cx="527968" cy="46728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61D79E-E344-4D4F-A591-54B624AAA553}">
      <dsp:nvSpPr>
        <dsp:cNvPr id="0" name=""/>
        <dsp:cNvSpPr/>
      </dsp:nvSpPr>
      <dsp:spPr>
        <a:xfrm rot="10800000">
          <a:off x="1594529" y="1780701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86787" y="1780701"/>
        <a:ext cx="5711528" cy="369033"/>
      </dsp:txXfrm>
    </dsp:sp>
    <dsp:sp modelId="{645603C3-5D62-4239-A8D9-C7854995A163}">
      <dsp:nvSpPr>
        <dsp:cNvPr id="0" name=""/>
        <dsp:cNvSpPr/>
      </dsp:nvSpPr>
      <dsp:spPr>
        <a:xfrm>
          <a:off x="1329182" y="1730371"/>
          <a:ext cx="530695" cy="469694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06B53D-5FC2-4EBC-A739-F03598290CC6}">
      <dsp:nvSpPr>
        <dsp:cNvPr id="0" name=""/>
        <dsp:cNvSpPr/>
      </dsp:nvSpPr>
      <dsp:spPr>
        <a:xfrm rot="10800000">
          <a:off x="1594188" y="2359951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Environmental Design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86446" y="2359951"/>
        <a:ext cx="5711528" cy="369033"/>
      </dsp:txXfrm>
    </dsp:sp>
    <dsp:sp modelId="{E6109266-5670-4CFE-9886-EE4F1EDFF059}">
      <dsp:nvSpPr>
        <dsp:cNvPr id="0" name=""/>
        <dsp:cNvSpPr/>
      </dsp:nvSpPr>
      <dsp:spPr>
        <a:xfrm>
          <a:off x="1329523" y="2310224"/>
          <a:ext cx="529329" cy="46848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63D05D-D907-40C1-AE71-02F37BB31FBC}">
      <dsp:nvSpPr>
        <dsp:cNvPr id="0" name=""/>
        <dsp:cNvSpPr/>
      </dsp:nvSpPr>
      <dsp:spPr>
        <a:xfrm rot="10800000">
          <a:off x="1593006" y="2936505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Electrical Design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85264" y="2936505"/>
        <a:ext cx="5711528" cy="369033"/>
      </dsp:txXfrm>
    </dsp:sp>
    <dsp:sp modelId="{9CBCEA26-A887-4867-8657-FCBDAFDA65B1}">
      <dsp:nvSpPr>
        <dsp:cNvPr id="0" name=""/>
        <dsp:cNvSpPr/>
      </dsp:nvSpPr>
      <dsp:spPr>
        <a:xfrm>
          <a:off x="1330705" y="2888870"/>
          <a:ext cx="524602" cy="464302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E96F04-C5AF-468E-941B-C582436A550C}">
      <dsp:nvSpPr>
        <dsp:cNvPr id="0" name=""/>
        <dsp:cNvSpPr/>
      </dsp:nvSpPr>
      <dsp:spPr>
        <a:xfrm rot="10800000">
          <a:off x="1593006" y="3510967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Mechanical Design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85264" y="3510967"/>
        <a:ext cx="5711528" cy="369033"/>
      </dsp:txXfrm>
    </dsp:sp>
    <dsp:sp modelId="{AE39DCE8-98E2-472E-8C0C-2398715AAC58}">
      <dsp:nvSpPr>
        <dsp:cNvPr id="0" name=""/>
        <dsp:cNvSpPr/>
      </dsp:nvSpPr>
      <dsp:spPr>
        <a:xfrm>
          <a:off x="1330705" y="3463332"/>
          <a:ext cx="524602" cy="464302"/>
        </a:xfrm>
        <a:prstGeom prst="ellipse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9000" r="-69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F19EBE-5F5A-40D4-BAA5-99AF0B2750A6}">
      <dsp:nvSpPr>
        <dsp:cNvPr id="0" name=""/>
        <dsp:cNvSpPr/>
      </dsp:nvSpPr>
      <dsp:spPr>
        <a:xfrm rot="10800000">
          <a:off x="1593006" y="4085428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Safety Design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85264" y="4085428"/>
        <a:ext cx="5711528" cy="369033"/>
      </dsp:txXfrm>
    </dsp:sp>
    <dsp:sp modelId="{35C68281-09BC-47E6-A4BB-36E20F84991E}">
      <dsp:nvSpPr>
        <dsp:cNvPr id="0" name=""/>
        <dsp:cNvSpPr/>
      </dsp:nvSpPr>
      <dsp:spPr>
        <a:xfrm>
          <a:off x="1330705" y="4037794"/>
          <a:ext cx="524602" cy="464302"/>
        </a:xfrm>
        <a:prstGeom prst="ellipse">
          <a:avLst/>
        </a:prstGeom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D6015DF-2286-4059-AC17-B80DE861D093}">
      <dsp:nvSpPr>
        <dsp:cNvPr id="0" name=""/>
        <dsp:cNvSpPr/>
      </dsp:nvSpPr>
      <dsp:spPr>
        <a:xfrm rot="10800000">
          <a:off x="1593006" y="4659890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Estimated Cost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85264" y="4659890"/>
        <a:ext cx="5711528" cy="369033"/>
      </dsp:txXfrm>
    </dsp:sp>
    <dsp:sp modelId="{00A41B7C-430D-485F-A70B-5431D1C0F530}">
      <dsp:nvSpPr>
        <dsp:cNvPr id="0" name=""/>
        <dsp:cNvSpPr/>
      </dsp:nvSpPr>
      <dsp:spPr>
        <a:xfrm>
          <a:off x="1330705" y="4612255"/>
          <a:ext cx="524602" cy="464302"/>
        </a:xfrm>
        <a:prstGeom prst="ellipse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4000" r="-64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0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404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973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5391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653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091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16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75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687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594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424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630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292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64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3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C8242-8297-4852-A650-ED7BED2DA668}" type="datetimeFigureOut">
              <a:rPr lang="en-US" smtClean="0"/>
              <a:pPr/>
              <a:t>12/20/2015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6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2974741" y="64291"/>
            <a:ext cx="5583219" cy="1544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</a:t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  <a:r>
              <a:rPr lang="ar-SA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1308650" y="2594228"/>
            <a:ext cx="8915399" cy="4166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algn="ctr">
              <a:lnSpc>
                <a:spcPct val="120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– 2</a:t>
            </a:r>
          </a:p>
          <a:p>
            <a:pPr marL="82296" algn="ctr">
              <a:lnSpc>
                <a:spcPct val="120000"/>
              </a:lnSpc>
            </a:pP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an integrated 5-Star Hotel</a:t>
            </a:r>
          </a:p>
          <a:p>
            <a:pPr marL="82296" algn="ctr">
              <a:lnSpc>
                <a:spcPct val="150000"/>
              </a:lnSpc>
            </a:pPr>
            <a:r>
              <a:rPr lang="en-US" sz="1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Alaa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Horani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Mosab Hamdan</a:t>
            </a:r>
          </a:p>
          <a:p>
            <a:pPr marL="82296" algn="ctr">
              <a:lnSpc>
                <a:spcPct val="150000"/>
              </a:lnSpc>
            </a:pP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Nael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Sakhen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algn="ctr">
              <a:lnSpc>
                <a:spcPct val="150000"/>
              </a:lnSpc>
            </a:pP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Yahya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Yamin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supervisor:</a:t>
            </a:r>
            <a:b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Eng. </a:t>
            </a:r>
            <a:r>
              <a:rPr lang="en-US" sz="1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Hasan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Mather</a:t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83033" y="392683"/>
            <a:ext cx="2284427" cy="4439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2015-2016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996" y="1260059"/>
            <a:ext cx="1370704" cy="13341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50103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164" y="1423614"/>
            <a:ext cx="8606642" cy="493089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119356" y="5915941"/>
            <a:ext cx="642521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Master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806" y="1967390"/>
            <a:ext cx="680751" cy="127248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53372" y="617656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Master Plan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57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2163" y="618125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Hotel Plans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872162" y="1589525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B2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1721" y="2441189"/>
            <a:ext cx="752562" cy="12724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710" y="2032514"/>
            <a:ext cx="5143500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73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50191" y="669640"/>
            <a:ext cx="8911687" cy="180310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Hotel Plans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711" y="669640"/>
            <a:ext cx="752562" cy="1272487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424195" y="1571191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B1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036" y="1305883"/>
            <a:ext cx="6162675" cy="5219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23" y="4829578"/>
            <a:ext cx="5659034" cy="152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88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82011" y="579489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Hotel Plans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979" y="1402590"/>
            <a:ext cx="5505450" cy="531495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782010" y="155013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GF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417" y="1860379"/>
            <a:ext cx="752562" cy="127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4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82011" y="579489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Hotel Plans 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009" y="1585845"/>
            <a:ext cx="5619750" cy="481965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782010" y="147286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F1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417" y="1860379"/>
            <a:ext cx="752562" cy="127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16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82011" y="579489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Hotel Plans 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82010" y="1485745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F2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1929" y="1860379"/>
            <a:ext cx="752562" cy="12724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930" y="1303181"/>
            <a:ext cx="4830793" cy="555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5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82011" y="579489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Hotel Plans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82011" y="1454842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F3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5354" y="1860379"/>
            <a:ext cx="752562" cy="12724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251" y="1454842"/>
            <a:ext cx="5425628" cy="530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24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82011" y="579489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Plans Hotel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82010" y="156063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F4-11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697" y="2550180"/>
            <a:ext cx="752562" cy="12724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159" y="2088667"/>
            <a:ext cx="5095875" cy="4276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678" y="4551373"/>
            <a:ext cx="4125481" cy="161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ar-JO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30547" y="2133600"/>
            <a:ext cx="8432732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5749849" y="5935282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North-Elevation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97279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466" y="172122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005856" y="5651551"/>
            <a:ext cx="2213810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South-Elevation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281113"/>
            <a:ext cx="96012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8682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 txBox="1">
            <a:spLocks/>
          </p:cNvSpPr>
          <p:nvPr/>
        </p:nvSpPr>
        <p:spPr>
          <a:xfrm>
            <a:off x="1825418" y="56831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173504167"/>
              </p:ext>
            </p:extLst>
          </p:nvPr>
        </p:nvGraphicFramePr>
        <p:xfrm>
          <a:off x="1825418" y="1491875"/>
          <a:ext cx="8727499" cy="5081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295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ar-JO" dirty="0"/>
          </a:p>
        </p:txBody>
      </p:sp>
      <p:pic>
        <p:nvPicPr>
          <p:cNvPr id="901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99041" y="1419367"/>
            <a:ext cx="5672003" cy="44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5678835" y="5987534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East-Elevation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100400" y="5722961"/>
            <a:ext cx="1819015" cy="391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West-Elevation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172653" y="610317"/>
            <a:ext cx="2133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ar-JO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4150" y="1190625"/>
            <a:ext cx="67437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01605" y="528575"/>
            <a:ext cx="2456747" cy="82255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Sections</a:t>
            </a:r>
            <a:endParaRPr lang="ar-JO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1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80682" y="1105469"/>
            <a:ext cx="4408225" cy="480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5347873" y="6096716"/>
            <a:ext cx="14593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Section A-A</a:t>
            </a:r>
            <a:endParaRPr lang="ar-J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347873" y="6096716"/>
            <a:ext cx="14593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Section B-B</a:t>
            </a:r>
            <a:endParaRPr lang="ar-JO" sz="2000" dirty="0"/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8548" y="1595935"/>
            <a:ext cx="981828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مستطيل 8"/>
          <p:cNvSpPr/>
          <p:nvPr/>
        </p:nvSpPr>
        <p:spPr>
          <a:xfrm>
            <a:off x="1750217" y="692203"/>
            <a:ext cx="17491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Sections</a:t>
            </a:r>
            <a:endParaRPr lang="ar-JO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820" y="0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صورة 3" descr="2015-12-18_1024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98" y="1823338"/>
            <a:ext cx="3929058" cy="479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3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85036" y="1745262"/>
            <a:ext cx="5373195" cy="3607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 -318-08 for reinforced concrete structural design. 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 -350-3-01 for seismic design of liquid with concrete structure 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 -350-3-06 for seismic design of soil pressure with concrete structure .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UBC -97 for earthquake load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combinations.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ASCE for load combinations.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99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621" y="1468086"/>
            <a:ext cx="8917757" cy="303113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Compressive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Concrete “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 slabs </a:t>
            </a:r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28 </a:t>
            </a:r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other elements in structure such as blinding and bracing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Yielding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 of steel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420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Property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42896" y="39695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Property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17620" y="4922022"/>
            <a:ext cx="8917757" cy="1166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bearing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capacity =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400 KN/m2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Soil profile = S</a:t>
            </a:r>
            <a:r>
              <a:rPr lang="en-US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  <a:p>
            <a:pPr lvl="0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44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5805" y="1031283"/>
            <a:ext cx="8917757" cy="5520124"/>
          </a:xfrm>
        </p:spPr>
        <p:txBody>
          <a:bodyPr>
            <a:noAutofit/>
          </a:bodyPr>
          <a:lstStyle/>
          <a:p>
            <a:pPr lvl="0"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Dead loads (D.L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5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dead load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SI):4 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L.L): 5 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five floor)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3KN/m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for other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floors)  </a:t>
            </a:r>
          </a:p>
          <a:p>
            <a:pPr lvl="0">
              <a:lnSpc>
                <a:spcPct val="20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Lateral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loads consider earthquake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load.</a:t>
            </a:r>
          </a:p>
          <a:p>
            <a:pPr lvl="0"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96" y="49841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36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65622" y="743115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 Center Lines Grid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 descr="2015-12-14_1039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96" y="1779304"/>
            <a:ext cx="7704762" cy="4095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222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10081" y="342573"/>
            <a:ext cx="6068139" cy="128089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Reinforcement of Structural Elements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697147" y="1623463"/>
            <a:ext cx="4494007" cy="4612066"/>
          </a:xfrm>
        </p:spPr>
        <p:txBody>
          <a:bodyPr>
            <a:normAutofit fontScale="62500" lnSpcReduction="20000"/>
          </a:bodyPr>
          <a:lstStyle/>
          <a:p>
            <a:pPr lvl="0" algn="l" rtl="0">
              <a:lnSpc>
                <a:spcPct val="170000"/>
              </a:lnSpc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Slab (one way &amp; two way  </a:t>
            </a:r>
            <a:r>
              <a:rPr lang="ar-S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solid).</a:t>
            </a:r>
          </a:p>
          <a:p>
            <a:pPr lvl="0" algn="l" rtl="0">
              <a:lnSpc>
                <a:spcPct val="170000"/>
              </a:lnSpc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Beams ( drop &amp;hidden).</a:t>
            </a:r>
          </a:p>
          <a:p>
            <a:pPr lvl="0" algn="l" rtl="0">
              <a:lnSpc>
                <a:spcPct val="170000"/>
              </a:lnSpc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</a:p>
          <a:p>
            <a:pPr algn="l" rtl="0">
              <a:lnSpc>
                <a:spcPct val="17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Shear wall</a:t>
            </a:r>
          </a:p>
          <a:p>
            <a:pPr algn="l" rtl="0">
              <a:lnSpc>
                <a:spcPct val="17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Basement wall</a:t>
            </a:r>
          </a:p>
          <a:p>
            <a:pPr algn="l" rtl="0">
              <a:lnSpc>
                <a:spcPct val="17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Stair</a:t>
            </a:r>
          </a:p>
          <a:p>
            <a:pPr algn="l" rtl="0">
              <a:lnSpc>
                <a:spcPct val="17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Footings</a:t>
            </a:r>
          </a:p>
          <a:p>
            <a:pPr algn="l" rtl="0">
              <a:lnSpc>
                <a:spcPct val="170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Swimming pool.</a:t>
            </a:r>
          </a:p>
          <a:p>
            <a:pPr lvl="0">
              <a:buNone/>
            </a:pPr>
            <a:endParaRPr lang="en-US" sz="2800" b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lvl="0"/>
            <a:endParaRPr lang="en-US" sz="2800" b="1" dirty="0">
              <a:solidFill>
                <a:schemeClr val="tx1"/>
              </a:solidFill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1538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466" y="462579"/>
            <a:ext cx="8911687" cy="1280890"/>
          </a:xfrm>
        </p:spPr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0953" y="1572076"/>
            <a:ext cx="9051868" cy="588443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concept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was to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an integrated 5-Star Hotel, and our focus has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been 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to make a comfortable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hotel.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186" y="3814355"/>
            <a:ext cx="4013553" cy="275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400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Hotel 3D Model - </a:t>
            </a:r>
            <a:r>
              <a:rPr lang="en-US" sz="40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 descr="2015-11-28_1428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908" y="1752918"/>
            <a:ext cx="3933334" cy="500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91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صورة 7" descr="9999999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1460" y="1147244"/>
            <a:ext cx="4504866" cy="500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16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422" y="1916317"/>
            <a:ext cx="4876800" cy="1381760"/>
          </a:xfrm>
          <a:prstGeom prst="rect">
            <a:avLst/>
          </a:prstGeom>
        </p:spPr>
      </p:pic>
      <p:pic>
        <p:nvPicPr>
          <p:cNvPr id="14" name="صورة 12" descr="2015-12-14_11354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1888" y="4296161"/>
            <a:ext cx="4314286" cy="120005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8017030" y="5012100"/>
            <a:ext cx="67828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8017030" y="5344805"/>
            <a:ext cx="67828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Down Arrow 15"/>
          <p:cNvSpPr/>
          <p:nvPr/>
        </p:nvSpPr>
        <p:spPr>
          <a:xfrm rot="21029142">
            <a:off x="6233131" y="3550424"/>
            <a:ext cx="217551" cy="430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5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679" y="2889341"/>
            <a:ext cx="6257854" cy="249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4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207960" y="1471331"/>
            <a:ext cx="2615903" cy="782299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50000"/>
              </a:lnSpc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0.15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0.15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66380" y="54435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Seismic </a:t>
            </a:r>
            <a:r>
              <a:rPr lang="en-US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771574" y="1487077"/>
            <a:ext cx="2333013" cy="79092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5.5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03497" y="1420539"/>
            <a:ext cx="5105400" cy="6155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1600" dirty="0" smtClean="0">
                <a:latin typeface="Times New Roman" panose="02020603050405020304" pitchFamily="18" charset="0"/>
                <a:cs typeface="Times New Roman" pitchFamily="18" charset="0"/>
              </a:rPr>
              <a:t> Base shear ( V ) = 6693.1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JO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382283" y="1495706"/>
            <a:ext cx="2614463" cy="782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240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= 0.15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211338" y="1434096"/>
            <a:ext cx="2614463" cy="78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Etabs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20401" y="2400025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753695" y="2881979"/>
            <a:ext cx="6368769" cy="78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Mass participation ratio is larger than 90% in X, Y .</a:t>
            </a:r>
            <a:endParaRPr lang="ar-JO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صورة 16" descr="99999999999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579" y="1878028"/>
            <a:ext cx="4152381" cy="10001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139" y="3273128"/>
            <a:ext cx="4524375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48787" y="544356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Footing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629348" y="1404667"/>
            <a:ext cx="2057150" cy="677732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Footing</a:t>
            </a:r>
          </a:p>
        </p:txBody>
      </p:sp>
      <p:pic>
        <p:nvPicPr>
          <p:cNvPr id="8" name="صورة 7" descr="ne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000240"/>
            <a:ext cx="5357850" cy="3643338"/>
          </a:xfrm>
          <a:prstGeom prst="rect">
            <a:avLst/>
          </a:prstGeom>
        </p:spPr>
      </p:pic>
      <p:pic>
        <p:nvPicPr>
          <p:cNvPr id="9" name="صورة 8" descr="2015-12-18_1315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0446" y="1071546"/>
            <a:ext cx="3357554" cy="3857652"/>
          </a:xfrm>
          <a:prstGeom prst="rect">
            <a:avLst/>
          </a:prstGeom>
        </p:spPr>
      </p:pic>
      <p:pic>
        <p:nvPicPr>
          <p:cNvPr id="11" name="صورة 10" descr="2015-12-18_13142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54395">
            <a:off x="5665847" y="5181694"/>
            <a:ext cx="4731293" cy="119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96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835354" y="553961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Footing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629348" y="1404667"/>
            <a:ext cx="2057150" cy="677732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 Footing</a:t>
            </a:r>
          </a:p>
        </p:txBody>
      </p:sp>
      <p:pic>
        <p:nvPicPr>
          <p:cNvPr id="8" name="صورة 7" descr="2015-12-14_1251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80" y="1643050"/>
            <a:ext cx="3857620" cy="4429156"/>
          </a:xfrm>
          <a:prstGeom prst="rect">
            <a:avLst/>
          </a:prstGeom>
        </p:spPr>
      </p:pic>
      <p:pic>
        <p:nvPicPr>
          <p:cNvPr id="12" name="صورة 11" descr="sec b----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857364"/>
            <a:ext cx="5357818" cy="2500330"/>
          </a:xfrm>
          <a:prstGeom prst="rect">
            <a:avLst/>
          </a:prstGeom>
        </p:spPr>
      </p:pic>
      <p:pic>
        <p:nvPicPr>
          <p:cNvPr id="13" name="صورة 12" descr="sec A-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4357694"/>
            <a:ext cx="5500694" cy="250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88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23517" y="510015"/>
            <a:ext cx="600380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Basement Retaining Wall Details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8" name="صورة 7" descr="2015-12-18_1422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1790905"/>
            <a:ext cx="5500694" cy="3276191"/>
          </a:xfrm>
          <a:prstGeom prst="rect">
            <a:avLst/>
          </a:prstGeom>
        </p:spPr>
      </p:pic>
      <p:pic>
        <p:nvPicPr>
          <p:cNvPr id="10" name="صورة 9" descr="2015-12-14_17354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6" y="1643050"/>
            <a:ext cx="3500430" cy="52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85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60035" y="531915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0692">
            <a:off x="4805813" y="2045116"/>
            <a:ext cx="1511343" cy="1751073"/>
          </a:xfrm>
          <a:prstGeom prst="rect">
            <a:avLst/>
          </a:prstGeom>
          <a:ln w="635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Curved Down Arrow 16"/>
          <p:cNvSpPr/>
          <p:nvPr/>
        </p:nvSpPr>
        <p:spPr>
          <a:xfrm rot="1673737">
            <a:off x="4658585" y="1219569"/>
            <a:ext cx="1070856" cy="534340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صورة 14" descr="RRR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187017">
            <a:off x="4460025" y="2759508"/>
            <a:ext cx="6396171" cy="258496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375" y="1440446"/>
            <a:ext cx="3201815" cy="513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3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76172" y="592433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786" y="4286257"/>
            <a:ext cx="2099336" cy="2217417"/>
          </a:xfrm>
          <a:prstGeom prst="rect">
            <a:avLst/>
          </a:prstGeom>
        </p:spPr>
      </p:pic>
      <p:sp>
        <p:nvSpPr>
          <p:cNvPr id="12" name="Striped Right Arrow 11"/>
          <p:cNvSpPr/>
          <p:nvPr/>
        </p:nvSpPr>
        <p:spPr>
          <a:xfrm rot="3691492">
            <a:off x="2140912" y="3781043"/>
            <a:ext cx="871369" cy="9961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triped Right Arrow 17"/>
          <p:cNvSpPr/>
          <p:nvPr/>
        </p:nvSpPr>
        <p:spPr>
          <a:xfrm rot="3691492">
            <a:off x="2029302" y="3853360"/>
            <a:ext cx="871369" cy="9961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صورة 14" descr="Y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285860"/>
            <a:ext cx="8828572" cy="27860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066" y="3939454"/>
            <a:ext cx="5103108" cy="269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2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2162" y="494852"/>
            <a:ext cx="8911687" cy="1280890"/>
          </a:xfrm>
        </p:spPr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Site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site 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432" y="1506828"/>
            <a:ext cx="4953000" cy="5029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87511" y="1698469"/>
            <a:ext cx="7772400" cy="160043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AutoNum type="arabicParenBoth"/>
            </a:pPr>
            <a:r>
              <a:rPr lang="en-US" sz="2000" dirty="0" smtClean="0"/>
              <a:t>Pelvis No. (</a:t>
            </a:r>
            <a:r>
              <a:rPr lang="ar-JO" sz="2000" dirty="0" smtClean="0"/>
              <a:t>رقم الحوض</a:t>
            </a:r>
            <a:r>
              <a:rPr lang="en-US" sz="2000" dirty="0" smtClean="0"/>
              <a:t>) : 43</a:t>
            </a:r>
          </a:p>
          <a:p>
            <a:pPr marL="457200" indent="-457200">
              <a:buFontTx/>
              <a:buAutoNum type="arabicParenBoth"/>
            </a:pPr>
            <a:r>
              <a:rPr lang="en-US" sz="2000" dirty="0" smtClean="0"/>
              <a:t>Piece no. :18</a:t>
            </a:r>
          </a:p>
          <a:p>
            <a:pPr marL="457200" indent="-457200">
              <a:buFontTx/>
              <a:buAutoNum type="arabicParenBoth"/>
            </a:pPr>
            <a:r>
              <a:rPr lang="en-US" sz="2000" dirty="0" smtClean="0"/>
              <a:t>Site Area : 6770 m</a:t>
            </a:r>
            <a:r>
              <a:rPr lang="en-US" sz="2000" baseline="30000" dirty="0" smtClean="0"/>
              <a:t>2</a:t>
            </a:r>
          </a:p>
          <a:p>
            <a:pPr marL="457200" indent="-457200">
              <a:buAutoNum type="arabicParenBoth"/>
            </a:pPr>
            <a:r>
              <a:rPr lang="en-US" sz="2000" dirty="0" smtClean="0"/>
              <a:t>Rebound from streets : 10m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961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86277" y="60288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Slab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12" name="صورة 9" descr="2015-12-14_2134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1971" y="2341952"/>
            <a:ext cx="6027778" cy="4031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صورة 10" descr="2015-12-14_21344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513" y="4303519"/>
            <a:ext cx="4714876" cy="2252475"/>
          </a:xfrm>
          <a:prstGeom prst="rect">
            <a:avLst/>
          </a:prstGeom>
        </p:spPr>
      </p:pic>
      <p:pic>
        <p:nvPicPr>
          <p:cNvPr id="17" name="صورة 11" descr="2015-12-14_21322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3806" y="1592151"/>
            <a:ext cx="4071934" cy="2307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212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863709" y="712994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Shear Wall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9" name="صورة 8" descr="RR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554" y="1214422"/>
            <a:ext cx="5786446" cy="5643578"/>
          </a:xfrm>
          <a:prstGeom prst="rect">
            <a:avLst/>
          </a:prstGeom>
        </p:spPr>
      </p:pic>
      <p:pic>
        <p:nvPicPr>
          <p:cNvPr id="11" name="صورة 10" descr="YY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720" y="1571612"/>
            <a:ext cx="3500462" cy="492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0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863709" y="712994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Stair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8" name="صورة 7" descr="ww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919" y="1428737"/>
            <a:ext cx="7076191" cy="3885715"/>
          </a:xfrm>
          <a:prstGeom prst="rect">
            <a:avLst/>
          </a:prstGeom>
        </p:spPr>
      </p:pic>
      <p:pic>
        <p:nvPicPr>
          <p:cNvPr id="9" name="صورة 8" descr="2015-12-14_17402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628771" y="3395800"/>
            <a:ext cx="2085714" cy="429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18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Swimming pool Reinforcement Details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4" name="عنصر نائب للمحتوى 3" descr="2015-12-14_22062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285861"/>
            <a:ext cx="4929190" cy="1714513"/>
          </a:xfrm>
        </p:spPr>
      </p:pic>
      <p:pic>
        <p:nvPicPr>
          <p:cNvPr id="5" name="صورة 4" descr="2015-12-14_2206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857496"/>
            <a:ext cx="3095238" cy="3838096"/>
          </a:xfrm>
          <a:prstGeom prst="rect">
            <a:avLst/>
          </a:prstGeom>
        </p:spPr>
      </p:pic>
      <p:pic>
        <p:nvPicPr>
          <p:cNvPr id="7" name="صورة 6" descr="2015-12-14_22061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023" y="1285861"/>
            <a:ext cx="3929090" cy="521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38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1652768" y="662747"/>
            <a:ext cx="8911687" cy="128089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Expansion Joint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615" y="1719732"/>
            <a:ext cx="765810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21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310" y="86061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Environmental DESIGN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31" y="2299224"/>
            <a:ext cx="5254580" cy="357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65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058031" y="5076700"/>
            <a:ext cx="413795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Floor Properties 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383273" y="2481121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Floor Section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71" y="3121566"/>
            <a:ext cx="5448300" cy="326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772" y="1687543"/>
            <a:ext cx="5467350" cy="328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095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410388" y="175496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U-Value Of The Other Elements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592559"/>
              </p:ext>
            </p:extLst>
          </p:nvPr>
        </p:nvGraphicFramePr>
        <p:xfrm>
          <a:off x="2534739" y="2518750"/>
          <a:ext cx="8128000" cy="247610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64000"/>
                <a:gridCol w="4064000"/>
              </a:tblGrid>
              <a:tr h="49490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Elements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U-Value</a:t>
                      </a:r>
                      <a:endParaRPr lang="en-US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External wall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0.51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Ceiling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0.57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Partition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2.31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Roof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0.37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Window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2.71</a:t>
                      </a:r>
                      <a:endParaRPr lang="en-US" sz="2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54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Cooling and heating load for Ground floor</a:t>
            </a:r>
          </a:p>
          <a:p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Before add insulation:</a:t>
            </a:r>
          </a:p>
          <a:p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96" y="2760963"/>
            <a:ext cx="7419975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12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After adding insulation: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861" y="2630037"/>
            <a:ext cx="70866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93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7285" y="1352281"/>
            <a:ext cx="8435661" cy="5422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946" y="1218749"/>
            <a:ext cx="1030310" cy="220542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72162" y="494852"/>
            <a:ext cx="8911687" cy="1280890"/>
          </a:xfrm>
        </p:spPr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Site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64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206" y="2030870"/>
            <a:ext cx="7258050" cy="465772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936834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Insulation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After adding insulation: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43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 Daylight Analysis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96" y="1266181"/>
            <a:ext cx="8609985" cy="547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44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43651" y="58709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810" y="1100378"/>
            <a:ext cx="5505450" cy="56483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523729" y="174755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192" y="1371305"/>
            <a:ext cx="2928120" cy="25862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72" y="4277687"/>
            <a:ext cx="6028571" cy="240952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169267" y="1807774"/>
            <a:ext cx="1980622" cy="8444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summer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779228" y="4017779"/>
            <a:ext cx="1980622" cy="8444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winter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95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43651" y="58709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496" y="587099"/>
            <a:ext cx="4866667" cy="58190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724" y="1477048"/>
            <a:ext cx="5047619" cy="53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0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142896" y="4555115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used one way ribbed slab with thickness 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400 mm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IIC = 70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(STC)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317287"/>
              </p:ext>
            </p:extLst>
          </p:nvPr>
        </p:nvGraphicFramePr>
        <p:xfrm>
          <a:off x="2685210" y="2183484"/>
          <a:ext cx="8127999" cy="1568064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2709333"/>
                <a:gridCol w="2709333"/>
                <a:gridCol w="2709333"/>
              </a:tblGrid>
              <a:tr h="455544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STC-Values Between Different Spaces </a:t>
                      </a:r>
                      <a:endParaRPr lang="en-US" sz="1800" b="1" u="none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Recommendation</a:t>
                      </a:r>
                      <a:endParaRPr lang="en-US" sz="1800" b="1" u="none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Bedroom to Bedroom</a:t>
                      </a:r>
                      <a:endParaRPr lang="en-US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1800" b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8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1800" b="0" u="sng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Bedroom to bathroom</a:t>
                      </a:r>
                      <a:endParaRPr lang="en-US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18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8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1800" b="0" u="sng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Corridor To Bedroom</a:t>
                      </a:r>
                      <a:endParaRPr 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18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800" u="sng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1800" b="0" u="sng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2142896" y="254768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18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371751" y="404185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Insulation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 (IIC) 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420" y="5631100"/>
            <a:ext cx="712470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8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5" y="1266181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lvl="2" indent="-342900" defTabSz="4572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ar-JO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2" defTabSz="457200">
              <a:spcBef>
                <a:spcPct val="0"/>
              </a:spcBef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 RT60 for bedrooms 0.4-0.8</a:t>
            </a:r>
          </a:p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values for bedroom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improving :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17" y="3435419"/>
            <a:ext cx="3470883" cy="30670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927" y="2456918"/>
            <a:ext cx="7743825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65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5" y="1266180"/>
            <a:ext cx="8911687" cy="1644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lvl="2" indent="-342900" defTabSz="4572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(RT</a:t>
            </a:r>
            <a:r>
              <a:rPr lang="ar-JO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2" defTabSz="457200">
              <a:spcBef>
                <a:spcPct val="0"/>
              </a:spcBef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Improving RT60 by add Fiberglass board to the wall and Carpet to the floor with </a:t>
            </a:r>
          </a:p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values of absorptions as follow  :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09" y="2820003"/>
            <a:ext cx="5426903" cy="3819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645" y="2820003"/>
            <a:ext cx="6026960" cy="2705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476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82287" y="53558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06475" y="1266181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lvl="2" indent="-342900" defTabSz="4572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</a:t>
            </a:r>
            <a:r>
              <a:rPr lang="ar-JO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2" defTabSz="457200">
              <a:spcBef>
                <a:spcPct val="0"/>
              </a:spcBef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values for bedroom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improving :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65" y="2899574"/>
            <a:ext cx="4693995" cy="31231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860" y="2517584"/>
            <a:ext cx="7094918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1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6" y="1519242"/>
            <a:ext cx="3302298" cy="7005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 (TL)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3194873" y="2219814"/>
            <a:ext cx="5227910" cy="370929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992644" y="6242296"/>
            <a:ext cx="1987356" cy="5486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TL = 40.6 </a:t>
            </a:r>
            <a:r>
              <a:rPr lang="en-US" sz="20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7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1837" y="1580010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Electrical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DESIGN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5204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990605" y="5996256"/>
            <a:ext cx="2475464" cy="60379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Section A-A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dirty="0" smtClean="0">
                <a:latin typeface="Times New Roman" pitchFamily="18" charset="0"/>
                <a:cs typeface="Times New Roman" pitchFamily="18" charset="0"/>
              </a:rPr>
            </a:br>
            <a:endParaRPr lang="ar-J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2041" y="2426796"/>
            <a:ext cx="9420498" cy="339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772493" y="64939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Site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31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90846" y="1562217"/>
            <a:ext cx="4831842" cy="10532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Sockets Arrangement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7083769" y="4141151"/>
            <a:ext cx="4831842" cy="10532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Lighting arrangement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46" y="2221068"/>
            <a:ext cx="4324350" cy="453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448" y="768255"/>
            <a:ext cx="6167163" cy="3219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32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6476" y="1519242"/>
            <a:ext cx="2274274" cy="5687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 Lighting:  </a:t>
            </a:r>
            <a:endParaRPr lang="en-US" b="1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8348">
            <a:off x="5370273" y="2002231"/>
            <a:ext cx="7010400" cy="328612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279" y="5531376"/>
            <a:ext cx="5753100" cy="1133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35" y="2087989"/>
            <a:ext cx="4267200" cy="457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18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512" y="1664192"/>
            <a:ext cx="462915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53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310" y="86061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Mechanical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DESIGN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صورة 5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090" y="3116687"/>
            <a:ext cx="4983437" cy="3386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492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725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Design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2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0691" y="1776042"/>
            <a:ext cx="6676035" cy="4792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942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7725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350" y="2171127"/>
            <a:ext cx="7486650" cy="4505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49" y="2787694"/>
            <a:ext cx="5090603" cy="3047793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0" name="Straight Connector 9"/>
          <p:cNvCxnSpPr/>
          <p:nvPr/>
        </p:nvCxnSpPr>
        <p:spPr>
          <a:xfrm flipH="1" flipV="1">
            <a:off x="5833872" y="2787694"/>
            <a:ext cx="493776" cy="99792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21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138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887" y="2131454"/>
            <a:ext cx="7105650" cy="4114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14" y="2837680"/>
            <a:ext cx="5267865" cy="3039415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Straight Connector 5"/>
          <p:cNvCxnSpPr/>
          <p:nvPr/>
        </p:nvCxnSpPr>
        <p:spPr>
          <a:xfrm flipH="1" flipV="1">
            <a:off x="6126070" y="2800598"/>
            <a:ext cx="422347" cy="91440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967074" y="1519708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Ground Floor 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0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138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 Drainage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902" y="1749036"/>
            <a:ext cx="8302388" cy="484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0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040" y="1883390"/>
            <a:ext cx="8809000" cy="433710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013806" y="66257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 Drainage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3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82886" y="595101"/>
            <a:ext cx="3588136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H-VAC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52" y="3993266"/>
            <a:ext cx="4306434" cy="2095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582886" y="1666371"/>
            <a:ext cx="3588136" cy="35818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VRF system for Bedrooms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446" y="1780595"/>
            <a:ext cx="631507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99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9326" y="1880315"/>
            <a:ext cx="6335485" cy="405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730494" y="599425"/>
            <a:ext cx="8911687" cy="1280890"/>
          </a:xfrm>
        </p:spPr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Site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82886" y="595101"/>
            <a:ext cx="3588136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H-VAC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5" y="3052293"/>
            <a:ext cx="3284113" cy="3725868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428396" y="1613215"/>
            <a:ext cx="2036021" cy="34475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VAV system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909" y="1200320"/>
            <a:ext cx="8286750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9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2310" y="86061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Safety</a:t>
            </a:r>
            <a:b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DESIGN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5389">
            <a:off x="1686032" y="2619484"/>
            <a:ext cx="5731718" cy="332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399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82886" y="595101"/>
            <a:ext cx="3588136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3590" y="1525423"/>
            <a:ext cx="4501741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Egress rout for ground floor 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15" y="2042561"/>
            <a:ext cx="7248525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63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076" y="2006222"/>
            <a:ext cx="6237026" cy="471992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89124" y="1645295"/>
            <a:ext cx="4501741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Egress rout for 4th floor 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82886" y="595101"/>
            <a:ext cx="3588136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96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82886" y="595101"/>
            <a:ext cx="3588136" cy="7218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System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886" y="1446663"/>
            <a:ext cx="92583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92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3884" y="711094"/>
            <a:ext cx="6379285" cy="196265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Estimated Cost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0160">
            <a:off x="882696" y="2254963"/>
            <a:ext cx="7978821" cy="414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6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17762" y="1822018"/>
            <a:ext cx="7477793" cy="3513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lnSpc>
                <a:spcPct val="200000"/>
              </a:lnSpc>
              <a:spcBef>
                <a:spcPct val="0"/>
              </a:spcBef>
            </a:pPr>
            <a:endParaRPr 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17762" y="1643605"/>
            <a:ext cx="8147837" cy="1493134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of the HOTEL is about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26.5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million shekel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217761" y="3176355"/>
            <a:ext cx="8147837" cy="1756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per meter square for the HOTEL is about 2038 shekel.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08692" y="427514"/>
            <a:ext cx="6379285" cy="196265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Estimated Cost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895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17762" y="1822018"/>
            <a:ext cx="7477793" cy="3513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lnSpc>
                <a:spcPct val="200000"/>
              </a:lnSpc>
              <a:spcBef>
                <a:spcPct val="0"/>
              </a:spcBef>
            </a:pPr>
            <a:endParaRPr lang="en-US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88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7238" y="0"/>
            <a:ext cx="8911687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DESIGN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983" y="2551810"/>
            <a:ext cx="5735725" cy="3939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048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3372" y="617656"/>
            <a:ext cx="8911687" cy="1280890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33609" y="6217555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991" y="1460448"/>
            <a:ext cx="6637461" cy="47571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695" y="1358334"/>
            <a:ext cx="680751" cy="127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2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Custom 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2E561E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4173</TotalTime>
  <Words>703</Words>
  <Application>Microsoft Office PowerPoint</Application>
  <PresentationFormat>Widescreen</PresentationFormat>
  <Paragraphs>217</Paragraphs>
  <Slides>77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87" baseType="lpstr">
      <vt:lpstr>Andalus</vt:lpstr>
      <vt:lpstr>Arial</vt:lpstr>
      <vt:lpstr>Calibri</vt:lpstr>
      <vt:lpstr>Cambria</vt:lpstr>
      <vt:lpstr>Century Gothic</vt:lpstr>
      <vt:lpstr>Tahoma</vt:lpstr>
      <vt:lpstr>Times New Roman</vt:lpstr>
      <vt:lpstr>Wingdings</vt:lpstr>
      <vt:lpstr>Wingdings 3</vt:lpstr>
      <vt:lpstr>Wisp</vt:lpstr>
      <vt:lpstr>PowerPoint Presentation</vt:lpstr>
      <vt:lpstr>PowerPoint Presentation</vt:lpstr>
      <vt:lpstr>INTRODUCTION</vt:lpstr>
      <vt:lpstr>Selected Site</vt:lpstr>
      <vt:lpstr>Selected Site</vt:lpstr>
      <vt:lpstr>Section A-A </vt:lpstr>
      <vt:lpstr>Selected Site</vt:lpstr>
      <vt:lpstr>ARCHITECTURAL DESIGN</vt:lpstr>
      <vt:lpstr>Site Plan</vt:lpstr>
      <vt:lpstr>Master Plan</vt:lpstr>
      <vt:lpstr>Hotel Plans</vt:lpstr>
      <vt:lpstr>Hotel Plans</vt:lpstr>
      <vt:lpstr>Hotel Plans</vt:lpstr>
      <vt:lpstr>Hotel Plans </vt:lpstr>
      <vt:lpstr>Hotel Plans </vt:lpstr>
      <vt:lpstr>Hotel Plans</vt:lpstr>
      <vt:lpstr>Plans Hotel</vt:lpstr>
      <vt:lpstr>Elevations</vt:lpstr>
      <vt:lpstr>Elevations</vt:lpstr>
      <vt:lpstr>Elevations</vt:lpstr>
      <vt:lpstr>PowerPoint Presentation</vt:lpstr>
      <vt:lpstr>Sections</vt:lpstr>
      <vt:lpstr>PowerPoint Presentation</vt:lpstr>
      <vt:lpstr>STRUCTURAL DESIGN</vt:lpstr>
      <vt:lpstr>PowerPoint Presentation</vt:lpstr>
      <vt:lpstr>PowerPoint Presentation</vt:lpstr>
      <vt:lpstr>PowerPoint Presentation</vt:lpstr>
      <vt:lpstr>PowerPoint Presentation</vt:lpstr>
      <vt:lpstr>Design and Reinforcement of Structural Elements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Swimming pool Reinforcement Details </vt:lpstr>
      <vt:lpstr>Expansion Joint</vt:lpstr>
      <vt:lpstr>Environmental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Electrical DESIGN</vt:lpstr>
      <vt:lpstr>PowerPoint Presentation</vt:lpstr>
      <vt:lpstr>PowerPoint Presentation</vt:lpstr>
      <vt:lpstr>PowerPoint Presentation</vt:lpstr>
      <vt:lpstr>Mechanical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Safety  DESIGN</vt:lpstr>
      <vt:lpstr>PowerPoint Presentation</vt:lpstr>
      <vt:lpstr>PowerPoint Presentation</vt:lpstr>
      <vt:lpstr>PowerPoint Presentation</vt:lpstr>
      <vt:lpstr>Estimated Cost</vt:lpstr>
      <vt:lpstr>Estimated Cost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Faculty of Engineering  Building Engineering Department</dc:title>
  <dc:creator>angham abd-aldaim</dc:creator>
  <cp:lastModifiedBy>yahya</cp:lastModifiedBy>
  <cp:revision>257</cp:revision>
  <dcterms:created xsi:type="dcterms:W3CDTF">2015-05-08T09:09:44Z</dcterms:created>
  <dcterms:modified xsi:type="dcterms:W3CDTF">2015-12-20T07:43:26Z</dcterms:modified>
</cp:coreProperties>
</file>