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5"/>
  </p:notesMasterIdLst>
  <p:sldIdLst>
    <p:sldId id="256" r:id="rId2"/>
    <p:sldId id="257" r:id="rId3"/>
    <p:sldId id="258" r:id="rId4"/>
    <p:sldId id="259" r:id="rId5"/>
    <p:sldId id="304" r:id="rId6"/>
    <p:sldId id="266" r:id="rId7"/>
    <p:sldId id="305" r:id="rId8"/>
    <p:sldId id="263" r:id="rId9"/>
    <p:sldId id="264" r:id="rId10"/>
    <p:sldId id="265" r:id="rId11"/>
    <p:sldId id="297" r:id="rId12"/>
    <p:sldId id="267" r:id="rId13"/>
    <p:sldId id="268" r:id="rId14"/>
    <p:sldId id="269" r:id="rId15"/>
    <p:sldId id="270" r:id="rId16"/>
    <p:sldId id="271" r:id="rId17"/>
    <p:sldId id="272" r:id="rId18"/>
    <p:sldId id="273" r:id="rId19"/>
    <p:sldId id="274" r:id="rId20"/>
    <p:sldId id="275" r:id="rId21"/>
    <p:sldId id="276" r:id="rId22"/>
    <p:sldId id="277" r:id="rId23"/>
    <p:sldId id="301" r:id="rId24"/>
    <p:sldId id="300" r:id="rId25"/>
    <p:sldId id="302" r:id="rId26"/>
    <p:sldId id="303" r:id="rId27"/>
    <p:sldId id="278" r:id="rId28"/>
    <p:sldId id="279" r:id="rId29"/>
    <p:sldId id="280" r:id="rId30"/>
    <p:sldId id="298" r:id="rId31"/>
    <p:sldId id="282" r:id="rId32"/>
    <p:sldId id="283" r:id="rId33"/>
    <p:sldId id="284" r:id="rId34"/>
    <p:sldId id="285" r:id="rId35"/>
    <p:sldId id="286" r:id="rId36"/>
    <p:sldId id="299" r:id="rId37"/>
    <p:sldId id="288" r:id="rId38"/>
    <p:sldId id="289" r:id="rId39"/>
    <p:sldId id="290" r:id="rId40"/>
    <p:sldId id="324" r:id="rId41"/>
    <p:sldId id="293" r:id="rId42"/>
    <p:sldId id="294" r:id="rId43"/>
    <p:sldId id="295" r:id="rId44"/>
  </p:sldIdLst>
  <p:sldSz cx="12192000" cy="6858000"/>
  <p:notesSz cx="6858000" cy="9144000"/>
  <p:embeddedFontLst>
    <p:embeddedFont>
      <p:font typeface="DIN Next LT Arabic Light" panose="020B0303020203050203" pitchFamily="34" charset="-78"/>
      <p:regular r:id="rId46"/>
    </p:embeddedFont>
    <p:embeddedFont>
      <p:font typeface="Lato Light" panose="020F0502020204030203"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9">
          <p15:clr>
            <a:srgbClr val="A4A3A4"/>
          </p15:clr>
        </p15:guide>
        <p15:guide id="2" pos="3839">
          <p15:clr>
            <a:srgbClr val="A4A3A4"/>
          </p15:clr>
        </p15:guide>
        <p15:guide id="3" pos="407">
          <p15:clr>
            <a:srgbClr val="A4A3A4"/>
          </p15:clr>
        </p15:guide>
        <p15:guide id="4" pos="730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2" roundtripDataSignature="AMtx7miQX5PMdE9PBd+CbjStmMXd/U67w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588"/>
    <p:restoredTop sz="94685"/>
  </p:normalViewPr>
  <p:slideViewPr>
    <p:cSldViewPr snapToGrid="0">
      <p:cViewPr varScale="1">
        <p:scale>
          <a:sx n="89" d="100"/>
          <a:sy n="89" d="100"/>
        </p:scale>
        <p:origin x="1352" y="176"/>
      </p:cViewPr>
      <p:guideLst>
        <p:guide orient="horz" pos="2159"/>
        <p:guide pos="3839"/>
        <p:guide pos="407"/>
        <p:guide pos="73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3886200"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1588"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3886200" y="8685213"/>
            <a:ext cx="2971800" cy="458787"/>
          </a:xfrm>
          <a:prstGeom prst="rect">
            <a:avLst/>
          </a:prstGeom>
          <a:noFill/>
          <a:ln>
            <a:noFill/>
          </a:ln>
        </p:spPr>
        <p:txBody>
          <a:bodyPr spcFirstLastPara="1" wrap="square" lIns="91425" tIns="45700" rIns="91425" bIns="45700" anchor="b"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1588"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fld id="{00000000-1234-1234-1234-123412341234}" type="slidenum">
              <a:rPr lang="ar-S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 name="Google Shape;5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5" name="Google Shape;20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5" name="Google Shape;22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 name="Google Shape;27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 name="Google Shape;6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61" name="Google Shape;61;p2:notes"/>
          <p:cNvSpPr txBox="1">
            <a:spLocks noGrp="1"/>
          </p:cNvSpPr>
          <p:nvPr>
            <p:ph type="sldNum" idx="12"/>
          </p:nvPr>
        </p:nvSpPr>
        <p:spPr>
          <a:xfrm>
            <a:off x="1588"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fld id="{00000000-1234-1234-1234-123412341234}" type="slidenum">
              <a:rPr lang="ar-SA"/>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0" name="Google Shape;31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7" name="Google Shape;327;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2" name="Google Shape;332;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5" name="Google Shape;35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5" name="Google Shape;36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3685b064e0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3685b064e03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1" name="Google Shape;371;g3685b064e03_0_0:notes"/>
          <p:cNvSpPr txBox="1">
            <a:spLocks noGrp="1"/>
          </p:cNvSpPr>
          <p:nvPr>
            <p:ph type="sldNum" idx="12"/>
          </p:nvPr>
        </p:nvSpPr>
        <p:spPr>
          <a:xfrm>
            <a:off x="1588" y="8685213"/>
            <a:ext cx="2971800" cy="4587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Font typeface="Arial"/>
              <a:buNone/>
            </a:pPr>
            <a:fld id="{00000000-1234-1234-1234-123412341234}" type="slidenum">
              <a:rPr lang="ar-SA"/>
              <a:t>32</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3685b064e03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3685b064e03_0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7" name="Google Shape;377;g3685b064e03_0_5:notes"/>
          <p:cNvSpPr txBox="1">
            <a:spLocks noGrp="1"/>
          </p:cNvSpPr>
          <p:nvPr>
            <p:ph type="sldNum" idx="12"/>
          </p:nvPr>
        </p:nvSpPr>
        <p:spPr>
          <a:xfrm>
            <a:off x="1588" y="8685213"/>
            <a:ext cx="2971800" cy="4587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Font typeface="Arial"/>
              <a:buNone/>
            </a:pPr>
            <a:fld id="{00000000-1234-1234-1234-123412341234}" type="slidenum">
              <a:rPr lang="ar-SA"/>
              <a:t>33</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3685b064e03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3685b064e03_0_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3" name="Google Shape;383;g3685b064e03_0_10:notes"/>
          <p:cNvSpPr txBox="1">
            <a:spLocks noGrp="1"/>
          </p:cNvSpPr>
          <p:nvPr>
            <p:ph type="sldNum" idx="12"/>
          </p:nvPr>
        </p:nvSpPr>
        <p:spPr>
          <a:xfrm>
            <a:off x="1588" y="8685213"/>
            <a:ext cx="2971800" cy="4587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Font typeface="Arial"/>
              <a:buNone/>
            </a:pPr>
            <a:fld id="{00000000-1234-1234-1234-123412341234}" type="slidenum">
              <a:rPr lang="ar-SA"/>
              <a:t>34</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3685b064e03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3685b064e03_0_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9" name="Google Shape;389;g3685b064e03_0_15:notes"/>
          <p:cNvSpPr txBox="1">
            <a:spLocks noGrp="1"/>
          </p:cNvSpPr>
          <p:nvPr>
            <p:ph type="sldNum" idx="12"/>
          </p:nvPr>
        </p:nvSpPr>
        <p:spPr>
          <a:xfrm>
            <a:off x="1588" y="8685213"/>
            <a:ext cx="2971800" cy="4587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Font typeface="Arial"/>
              <a:buNone/>
            </a:pPr>
            <a:fld id="{00000000-1234-1234-1234-123412341234}" type="slidenum">
              <a:rPr lang="ar-SA"/>
              <a:t>35</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3685b064e03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3685b064e03_0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3" name="Google Shape;403;g3685b064e03_0_20:notes"/>
          <p:cNvSpPr txBox="1">
            <a:spLocks noGrp="1"/>
          </p:cNvSpPr>
          <p:nvPr>
            <p:ph type="sldNum" idx="12"/>
          </p:nvPr>
        </p:nvSpPr>
        <p:spPr>
          <a:xfrm>
            <a:off x="1588" y="8685213"/>
            <a:ext cx="2971800" cy="4587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Font typeface="Arial"/>
              <a:buNone/>
            </a:pPr>
            <a:fld id="{00000000-1234-1234-1234-123412341234}" type="slidenum">
              <a:rPr lang="ar-SA"/>
              <a:t>37</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68" name="Google Shape;68;p3:notes"/>
          <p:cNvSpPr txBox="1">
            <a:spLocks noGrp="1"/>
          </p:cNvSpPr>
          <p:nvPr>
            <p:ph type="sldNum" idx="12"/>
          </p:nvPr>
        </p:nvSpPr>
        <p:spPr>
          <a:xfrm>
            <a:off x="1588"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fld id="{00000000-1234-1234-1234-123412341234}" type="slidenum">
              <a:rPr lang="ar-SA"/>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685b064e03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685b064e03_0_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0" name="Google Shape;410;g3685b064e03_0_27:notes"/>
          <p:cNvSpPr txBox="1">
            <a:spLocks noGrp="1"/>
          </p:cNvSpPr>
          <p:nvPr>
            <p:ph type="sldNum" idx="12"/>
          </p:nvPr>
        </p:nvSpPr>
        <p:spPr>
          <a:xfrm>
            <a:off x="1588" y="8685213"/>
            <a:ext cx="2971800" cy="4587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Font typeface="Arial"/>
              <a:buNone/>
            </a:pPr>
            <a:fld id="{00000000-1234-1234-1234-123412341234}" type="slidenum">
              <a:rPr lang="ar-SA"/>
              <a:t>38</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3685b064e03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3685b064e03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7" name="Google Shape;417;g3685b064e03_0_34:notes"/>
          <p:cNvSpPr txBox="1">
            <a:spLocks noGrp="1"/>
          </p:cNvSpPr>
          <p:nvPr>
            <p:ph type="sldNum" idx="12"/>
          </p:nvPr>
        </p:nvSpPr>
        <p:spPr>
          <a:xfrm>
            <a:off x="1588" y="8685213"/>
            <a:ext cx="2971800" cy="4587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Font typeface="Arial"/>
              <a:buNone/>
            </a:pPr>
            <a:fld id="{00000000-1234-1234-1234-123412341234}" type="slidenum">
              <a:rPr lang="ar-SA"/>
              <a:t>39</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JO" dirty="0"/>
          </a:p>
        </p:txBody>
      </p:sp>
      <p:sp>
        <p:nvSpPr>
          <p:cNvPr id="4" name="عنصر نائب لرقم الشريحة 3"/>
          <p:cNvSpPr>
            <a:spLocks noGrp="1"/>
          </p:cNvSpPr>
          <p:nvPr>
            <p:ph type="sldNum" sz="quarter" idx="5"/>
          </p:nvPr>
        </p:nvSpPr>
        <p:spPr/>
        <p:txBody>
          <a:bodyPr/>
          <a:lstStyle/>
          <a:p>
            <a:fld id="{EA2FE9E7-DDFD-1740-9934-A83D2BFF2677}" type="slidenum">
              <a:rPr lang="ar-JO" smtClean="0"/>
              <a:t>40</a:t>
            </a:fld>
            <a:endParaRPr lang="ar-JO"/>
          </a:p>
        </p:txBody>
      </p:sp>
    </p:spTree>
    <p:extLst>
      <p:ext uri="{BB962C8B-B14F-4D97-AF65-F5344CB8AC3E}">
        <p14:creationId xmlns:p14="http://schemas.microsoft.com/office/powerpoint/2010/main" val="29931560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0" name="Google Shape;470;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1" name="Google Shape;471;p38:notes"/>
          <p:cNvSpPr txBox="1">
            <a:spLocks noGrp="1"/>
          </p:cNvSpPr>
          <p:nvPr>
            <p:ph type="sldNum" idx="12"/>
          </p:nvPr>
        </p:nvSpPr>
        <p:spPr>
          <a:xfrm>
            <a:off x="1588"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fld id="{00000000-1234-1234-1234-123412341234}" type="slidenum">
              <a:rPr lang="ar-SA"/>
              <a:t>41</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6" name="Google Shape;576;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4" name="Google Shape;584;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 name="Google Shape;7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algn="l" defTabSz="914400" rtl="0" eaLnBrk="1" latinLnBrk="0" hangingPunct="1"/>
            <a:endParaRPr lang="ar-JO" dirty="0"/>
          </a:p>
        </p:txBody>
      </p:sp>
      <p:sp>
        <p:nvSpPr>
          <p:cNvPr id="4" name="عنصر نائب لرقم الشريحة 3"/>
          <p:cNvSpPr>
            <a:spLocks noGrp="1"/>
          </p:cNvSpPr>
          <p:nvPr>
            <p:ph type="sldNum" sz="quarter" idx="5"/>
          </p:nvPr>
        </p:nvSpPr>
        <p:spPr/>
        <p:txBody>
          <a:bodyPr/>
          <a:lstStyle/>
          <a:p>
            <a:fld id="{EA2FE9E7-DDFD-1740-9934-A83D2BFF2677}" type="slidenum">
              <a:rPr lang="ar-JO" smtClean="0"/>
              <a:t>5</a:t>
            </a:fld>
            <a:endParaRPr lang="ar-JO"/>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JO" dirty="0"/>
          </a:p>
        </p:txBody>
      </p:sp>
      <p:sp>
        <p:nvSpPr>
          <p:cNvPr id="4" name="عنصر نائب لرقم الشريحة 3"/>
          <p:cNvSpPr>
            <a:spLocks noGrp="1"/>
          </p:cNvSpPr>
          <p:nvPr>
            <p:ph type="sldNum" sz="quarter" idx="5"/>
          </p:nvPr>
        </p:nvSpPr>
        <p:spPr/>
        <p:txBody>
          <a:bodyPr/>
          <a:lstStyle/>
          <a:p>
            <a:fld id="{EA2FE9E7-DDFD-1740-9934-A83D2BFF2677}" type="slidenum">
              <a:rPr lang="ar-JO" smtClean="0"/>
              <a:t>6</a:t>
            </a:fld>
            <a:endParaRPr lang="ar-JO"/>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20" name="Google Shape;120;p8:notes"/>
          <p:cNvSpPr txBox="1">
            <a:spLocks noGrp="1"/>
          </p:cNvSpPr>
          <p:nvPr>
            <p:ph type="sldNum" idx="12"/>
          </p:nvPr>
        </p:nvSpPr>
        <p:spPr>
          <a:xfrm>
            <a:off x="1588"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fld id="{00000000-1234-1234-1234-123412341234}" type="slidenum">
              <a:rPr lang="ar-SA"/>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 name="Google Shape;135;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 name="Google Shape;136;p9:notes"/>
          <p:cNvSpPr txBox="1">
            <a:spLocks noGrp="1"/>
          </p:cNvSpPr>
          <p:nvPr>
            <p:ph type="sldNum" idx="12"/>
          </p:nvPr>
        </p:nvSpPr>
        <p:spPr>
          <a:xfrm>
            <a:off x="1588"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fld id="{00000000-1234-1234-1234-123412341234}" type="slidenum">
              <a:rPr lang="ar-SA"/>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0"/>
        <p:cNvGrpSpPr/>
        <p:nvPr/>
      </p:nvGrpSpPr>
      <p:grpSpPr>
        <a:xfrm>
          <a:off x="0" y="0"/>
          <a:ext cx="0" cy="0"/>
          <a:chOff x="0" y="0"/>
          <a:chExt cx="0" cy="0"/>
        </a:xfrm>
      </p:grpSpPr>
      <p:sp>
        <p:nvSpPr>
          <p:cNvPr id="11" name="Google Shape;11;p42"/>
          <p:cNvSpPr>
            <a:spLocks noGrp="1"/>
          </p:cNvSpPr>
          <p:nvPr>
            <p:ph type="pic" idx="2"/>
          </p:nvPr>
        </p:nvSpPr>
        <p:spPr>
          <a:xfrm>
            <a:off x="0" y="0"/>
            <a:ext cx="12192000" cy="6858000"/>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38"/>
        <p:cNvGrpSpPr/>
        <p:nvPr/>
      </p:nvGrpSpPr>
      <p:grpSpPr>
        <a:xfrm>
          <a:off x="0" y="0"/>
          <a:ext cx="0" cy="0"/>
          <a:chOff x="0" y="0"/>
          <a:chExt cx="0" cy="0"/>
        </a:xfrm>
      </p:grpSpPr>
      <p:sp>
        <p:nvSpPr>
          <p:cNvPr id="39" name="Google Shape;39;p52"/>
          <p:cNvSpPr>
            <a:spLocks noGrp="1"/>
          </p:cNvSpPr>
          <p:nvPr>
            <p:ph type="pic" idx="2"/>
          </p:nvPr>
        </p:nvSpPr>
        <p:spPr>
          <a:xfrm>
            <a:off x="8229600" y="0"/>
            <a:ext cx="3338512" cy="6858000"/>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40"/>
        <p:cNvGrpSpPr/>
        <p:nvPr/>
      </p:nvGrpSpPr>
      <p:grpSpPr>
        <a:xfrm>
          <a:off x="0" y="0"/>
          <a:ext cx="0" cy="0"/>
          <a:chOff x="0" y="0"/>
          <a:chExt cx="0" cy="0"/>
        </a:xfrm>
      </p:grpSpPr>
      <p:sp>
        <p:nvSpPr>
          <p:cNvPr id="41" name="Google Shape;41;p53"/>
          <p:cNvSpPr>
            <a:spLocks noGrp="1"/>
          </p:cNvSpPr>
          <p:nvPr>
            <p:ph type="pic" idx="2"/>
          </p:nvPr>
        </p:nvSpPr>
        <p:spPr>
          <a:xfrm flipH="1">
            <a:off x="0" y="2683469"/>
            <a:ext cx="12192000" cy="4174530"/>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6_Custom Layout">
  <p:cSld name="6_Custom Layout">
    <p:spTree>
      <p:nvGrpSpPr>
        <p:cNvPr id="1" name="Shape 42"/>
        <p:cNvGrpSpPr/>
        <p:nvPr/>
      </p:nvGrpSpPr>
      <p:grpSpPr>
        <a:xfrm>
          <a:off x="0" y="0"/>
          <a:ext cx="0" cy="0"/>
          <a:chOff x="0" y="0"/>
          <a:chExt cx="0" cy="0"/>
        </a:xfrm>
      </p:grpSpPr>
      <p:sp>
        <p:nvSpPr>
          <p:cNvPr id="43" name="Google Shape;43;p54"/>
          <p:cNvSpPr>
            <a:spLocks noGrp="1"/>
          </p:cNvSpPr>
          <p:nvPr>
            <p:ph type="pic" idx="2"/>
          </p:nvPr>
        </p:nvSpPr>
        <p:spPr>
          <a:xfrm>
            <a:off x="0" y="1"/>
            <a:ext cx="5472112" cy="6857999"/>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7_Custom Layout">
  <p:cSld name="7_Custom Layout">
    <p:spTree>
      <p:nvGrpSpPr>
        <p:cNvPr id="1" name="Shape 44"/>
        <p:cNvGrpSpPr/>
        <p:nvPr/>
      </p:nvGrpSpPr>
      <p:grpSpPr>
        <a:xfrm>
          <a:off x="0" y="0"/>
          <a:ext cx="0" cy="0"/>
          <a:chOff x="0" y="0"/>
          <a:chExt cx="0" cy="0"/>
        </a:xfrm>
      </p:grpSpPr>
      <p:sp>
        <p:nvSpPr>
          <p:cNvPr id="45" name="Google Shape;45;p55"/>
          <p:cNvSpPr>
            <a:spLocks noGrp="1"/>
          </p:cNvSpPr>
          <p:nvPr>
            <p:ph type="pic" idx="2"/>
          </p:nvPr>
        </p:nvSpPr>
        <p:spPr>
          <a:xfrm>
            <a:off x="6719888" y="-1"/>
            <a:ext cx="5472113" cy="6857999"/>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1_Custom Layout">
  <p:cSld name="11_Custom Layout">
    <p:spTree>
      <p:nvGrpSpPr>
        <p:cNvPr id="1" name="Shape 46"/>
        <p:cNvGrpSpPr/>
        <p:nvPr/>
      </p:nvGrpSpPr>
      <p:grpSpPr>
        <a:xfrm>
          <a:off x="0" y="0"/>
          <a:ext cx="0" cy="0"/>
          <a:chOff x="0" y="0"/>
          <a:chExt cx="0" cy="0"/>
        </a:xfrm>
      </p:grpSpPr>
      <p:sp>
        <p:nvSpPr>
          <p:cNvPr id="47" name="Google Shape;47;p56"/>
          <p:cNvSpPr>
            <a:spLocks noGrp="1"/>
          </p:cNvSpPr>
          <p:nvPr>
            <p:ph type="pic" idx="2"/>
          </p:nvPr>
        </p:nvSpPr>
        <p:spPr>
          <a:xfrm>
            <a:off x="0" y="0"/>
            <a:ext cx="4631961" cy="6858000"/>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2_Custom Layout">
  <p:cSld name="12_Custom Layout">
    <p:spTree>
      <p:nvGrpSpPr>
        <p:cNvPr id="1" name="Shape 48"/>
        <p:cNvGrpSpPr/>
        <p:nvPr/>
      </p:nvGrpSpPr>
      <p:grpSpPr>
        <a:xfrm>
          <a:off x="0" y="0"/>
          <a:ext cx="0" cy="0"/>
          <a:chOff x="0" y="0"/>
          <a:chExt cx="0" cy="0"/>
        </a:xfrm>
      </p:grpSpPr>
      <p:sp>
        <p:nvSpPr>
          <p:cNvPr id="49" name="Google Shape;49;p57"/>
          <p:cNvSpPr>
            <a:spLocks noGrp="1"/>
          </p:cNvSpPr>
          <p:nvPr>
            <p:ph type="pic" idx="2"/>
          </p:nvPr>
        </p:nvSpPr>
        <p:spPr>
          <a:xfrm>
            <a:off x="0" y="1918741"/>
            <a:ext cx="12192000" cy="4939259"/>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6_Custom Layout">
  <p:cSld name="16_Custom Layout">
    <p:spTree>
      <p:nvGrpSpPr>
        <p:cNvPr id="1" name="Shape 50"/>
        <p:cNvGrpSpPr/>
        <p:nvPr/>
      </p:nvGrpSpPr>
      <p:grpSpPr>
        <a:xfrm>
          <a:off x="0" y="0"/>
          <a:ext cx="0" cy="0"/>
          <a:chOff x="0" y="0"/>
          <a:chExt cx="0" cy="0"/>
        </a:xfrm>
      </p:grpSpPr>
      <p:sp>
        <p:nvSpPr>
          <p:cNvPr id="51" name="Google Shape;51;p58"/>
          <p:cNvSpPr>
            <a:spLocks noGrp="1"/>
          </p:cNvSpPr>
          <p:nvPr>
            <p:ph type="pic" idx="2"/>
          </p:nvPr>
        </p:nvSpPr>
        <p:spPr>
          <a:xfrm>
            <a:off x="6354344" y="2216258"/>
            <a:ext cx="4594601" cy="2774196"/>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2" y="0"/>
            <a:ext cx="6936953" cy="6858000"/>
          </a:xfrm>
          <a:custGeom>
            <a:avLst/>
            <a:gdLst>
              <a:gd name="connsiteX0" fmla="*/ 553382 w 6936953"/>
              <a:gd name="connsiteY0" fmla="*/ 0 h 6858000"/>
              <a:gd name="connsiteX1" fmla="*/ 5329607 w 6936953"/>
              <a:gd name="connsiteY1" fmla="*/ 0 h 6858000"/>
              <a:gd name="connsiteX2" fmla="*/ 5418699 w 6936953"/>
              <a:gd name="connsiteY2" fmla="*/ 32170 h 6858000"/>
              <a:gd name="connsiteX3" fmla="*/ 6726240 w 6936953"/>
              <a:gd name="connsiteY3" fmla="*/ 3103936 h 6858000"/>
              <a:gd name="connsiteX4" fmla="*/ 3443144 w 6936953"/>
              <a:gd name="connsiteY4" fmla="*/ 6528751 h 6858000"/>
              <a:gd name="connsiteX5" fmla="*/ 3284938 w 6936953"/>
              <a:gd name="connsiteY5" fmla="*/ 6710191 h 6858000"/>
              <a:gd name="connsiteX6" fmla="*/ 3137763 w 6936953"/>
              <a:gd name="connsiteY6" fmla="*/ 6858000 h 6858000"/>
              <a:gd name="connsiteX7" fmla="*/ 1738310 w 6936953"/>
              <a:gd name="connsiteY7" fmla="*/ 6858000 h 6858000"/>
              <a:gd name="connsiteX8" fmla="*/ 1701956 w 6936953"/>
              <a:gd name="connsiteY8" fmla="*/ 6815585 h 6858000"/>
              <a:gd name="connsiteX9" fmla="*/ 160048 w 6936953"/>
              <a:gd name="connsiteY9" fmla="*/ 3103936 h 6858000"/>
              <a:gd name="connsiteX10" fmla="*/ 1161 w 6936953"/>
              <a:gd name="connsiteY10" fmla="*/ 2648207 h 6858000"/>
              <a:gd name="connsiteX11" fmla="*/ 0 w 6936953"/>
              <a:gd name="connsiteY11" fmla="*/ 2644258 h 6858000"/>
              <a:gd name="connsiteX12" fmla="*/ 0 w 6936953"/>
              <a:gd name="connsiteY12" fmla="*/ 532063 h 6858000"/>
              <a:gd name="connsiteX13" fmla="*/ 58043 w 6936953"/>
              <a:gd name="connsiteY13" fmla="*/ 439147 h 6858000"/>
              <a:gd name="connsiteX14" fmla="*/ 492010 w 6936953"/>
              <a:gd name="connsiteY14" fmla="*/ 346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6953" h="6858000">
                <a:moveTo>
                  <a:pt x="553382" y="0"/>
                </a:moveTo>
                <a:lnTo>
                  <a:pt x="5329607" y="0"/>
                </a:lnTo>
                <a:lnTo>
                  <a:pt x="5418699" y="32170"/>
                </a:lnTo>
                <a:cubicBezTo>
                  <a:pt x="6427776" y="434269"/>
                  <a:pt x="6037987" y="1197421"/>
                  <a:pt x="6726240" y="3103936"/>
                </a:cubicBezTo>
                <a:cubicBezTo>
                  <a:pt x="7683810" y="5756479"/>
                  <a:pt x="5165152" y="4435809"/>
                  <a:pt x="3443144" y="6528751"/>
                </a:cubicBezTo>
                <a:cubicBezTo>
                  <a:pt x="3389331" y="6594155"/>
                  <a:pt x="3336611" y="6654578"/>
                  <a:pt x="3284938" y="6710191"/>
                </a:cubicBezTo>
                <a:lnTo>
                  <a:pt x="3137763" y="6858000"/>
                </a:lnTo>
                <a:lnTo>
                  <a:pt x="1738310" y="6858000"/>
                </a:lnTo>
                <a:lnTo>
                  <a:pt x="1701956" y="6815585"/>
                </a:lnTo>
                <a:cubicBezTo>
                  <a:pt x="1125290" y="6085102"/>
                  <a:pt x="698681" y="4515723"/>
                  <a:pt x="160048" y="3103936"/>
                </a:cubicBezTo>
                <a:cubicBezTo>
                  <a:pt x="100200" y="2947071"/>
                  <a:pt x="47162" y="2795135"/>
                  <a:pt x="1161" y="2648207"/>
                </a:cubicBezTo>
                <a:lnTo>
                  <a:pt x="0" y="2644258"/>
                </a:lnTo>
                <a:lnTo>
                  <a:pt x="0" y="532063"/>
                </a:lnTo>
                <a:lnTo>
                  <a:pt x="58043" y="439147"/>
                </a:lnTo>
                <a:cubicBezTo>
                  <a:pt x="168077" y="282058"/>
                  <a:pt x="312130" y="147022"/>
                  <a:pt x="492010" y="34663"/>
                </a:cubicBezTo>
                <a:close/>
              </a:path>
            </a:pathLst>
          </a:custGeom>
        </p:spPr>
        <p:txBody>
          <a:bodyPr wrap="square">
            <a:noAutofit/>
          </a:bodyPr>
          <a:lstStyle>
            <a:lvl1pPr marL="0" indent="0" algn="ctr" rtl="1">
              <a:buNone/>
              <a:defRPr>
                <a:latin typeface="DIN Next LT Arabic Light" panose="020F0502020204030204" pitchFamily="34" charset="-78"/>
                <a:cs typeface="DIN Next LT Arabic Light" panose="020F0502020204030204" pitchFamily="34" charset="-78"/>
              </a:defRPr>
            </a:lvl1pPr>
          </a:lstStyle>
          <a:p>
            <a:r>
              <a:rPr lang="ar-EG" dirty="0"/>
              <a:t>أضف صورة</a:t>
            </a:r>
            <a:endParaRPr lang="en-ID" dirty="0"/>
          </a:p>
        </p:txBody>
      </p:sp>
    </p:spTree>
    <p:extLst>
      <p:ext uri="{BB962C8B-B14F-4D97-AF65-F5344CB8AC3E}">
        <p14:creationId xmlns:p14="http://schemas.microsoft.com/office/powerpoint/2010/main" val="3284689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hasCustomPrompt="1"/>
          </p:nvPr>
        </p:nvSpPr>
        <p:spPr>
          <a:xfrm>
            <a:off x="5143500" y="2859551"/>
            <a:ext cx="1905000" cy="1905000"/>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txBody>
          <a:bodyPr wrap="square">
            <a:noAutofit/>
          </a:bodyPr>
          <a:lstStyle>
            <a:lvl1pPr marL="0" indent="0" algn="ctr" rtl="1">
              <a:buNone/>
              <a:defRPr sz="1600">
                <a:latin typeface="DIN Next LT Arabic Light" panose="020F0502020204030204" pitchFamily="34" charset="-78"/>
                <a:cs typeface="DIN Next LT Arabic Light" panose="020F0502020204030204" pitchFamily="34" charset="-78"/>
              </a:defRPr>
            </a:lvl1pPr>
          </a:lstStyle>
          <a:p>
            <a:r>
              <a:rPr lang="ar-EG" dirty="0"/>
              <a:t>أضف صورة</a:t>
            </a:r>
            <a:endParaRPr lang="en-ID" dirty="0"/>
          </a:p>
        </p:txBody>
      </p:sp>
      <p:sp>
        <p:nvSpPr>
          <p:cNvPr id="14" name="Picture Placeholder 13"/>
          <p:cNvSpPr>
            <a:spLocks noGrp="1"/>
          </p:cNvSpPr>
          <p:nvPr>
            <p:ph type="pic" sz="quarter" idx="13" hasCustomPrompt="1"/>
          </p:nvPr>
        </p:nvSpPr>
        <p:spPr>
          <a:xfrm>
            <a:off x="8988633" y="3456532"/>
            <a:ext cx="1905000" cy="1905000"/>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txBody>
          <a:bodyPr wrap="square">
            <a:noAutofit/>
          </a:bodyPr>
          <a:lstStyle>
            <a:lvl1pPr marL="0" indent="0" algn="ctr" rtl="1">
              <a:buNone/>
              <a:defRPr sz="1600">
                <a:latin typeface="DIN Next LT Arabic Light" panose="020F0502020204030204" pitchFamily="34" charset="-78"/>
                <a:cs typeface="DIN Next LT Arabic Light" panose="020F0502020204030204" pitchFamily="34" charset="-78"/>
              </a:defRPr>
            </a:lvl1pPr>
          </a:lstStyle>
          <a:p>
            <a:r>
              <a:rPr lang="ar-EG" dirty="0"/>
              <a:t>أضف صورة</a:t>
            </a:r>
            <a:endParaRPr lang="en-ID" dirty="0"/>
          </a:p>
        </p:txBody>
      </p:sp>
      <p:sp>
        <p:nvSpPr>
          <p:cNvPr id="12" name="Picture Placeholder 11"/>
          <p:cNvSpPr>
            <a:spLocks noGrp="1"/>
          </p:cNvSpPr>
          <p:nvPr>
            <p:ph type="pic" sz="quarter" idx="11" hasCustomPrompt="1"/>
          </p:nvPr>
        </p:nvSpPr>
        <p:spPr>
          <a:xfrm>
            <a:off x="1298367" y="4041145"/>
            <a:ext cx="1905000" cy="1905000"/>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txBody>
          <a:bodyPr wrap="square">
            <a:noAutofit/>
          </a:bodyPr>
          <a:lstStyle>
            <a:lvl1pPr marL="0" indent="0" algn="ctr" rtl="1">
              <a:buNone/>
              <a:defRPr sz="1600">
                <a:latin typeface="DIN Next LT Arabic Light" panose="020F0502020204030204" pitchFamily="34" charset="-78"/>
                <a:cs typeface="DIN Next LT Arabic Light" panose="020F0502020204030204" pitchFamily="34" charset="-78"/>
              </a:defRPr>
            </a:lvl1pPr>
          </a:lstStyle>
          <a:p>
            <a:r>
              <a:rPr lang="ar-EG" dirty="0"/>
              <a:t>أضف صورة</a:t>
            </a:r>
            <a:endParaRPr lang="en-ID" dirty="0"/>
          </a:p>
        </p:txBody>
      </p:sp>
      <p:sp>
        <p:nvSpPr>
          <p:cNvPr id="6" name="Picture Placeholder 5"/>
          <p:cNvSpPr>
            <a:spLocks noGrp="1"/>
          </p:cNvSpPr>
          <p:nvPr>
            <p:ph type="pic" sz="quarter" idx="10" hasCustomPrompt="1"/>
          </p:nvPr>
        </p:nvSpPr>
        <p:spPr>
          <a:xfrm>
            <a:off x="0" y="1"/>
            <a:ext cx="12192000" cy="3677139"/>
          </a:xfrm>
          <a:custGeom>
            <a:avLst/>
            <a:gdLst>
              <a:gd name="connsiteX0" fmla="*/ 0 w 12192000"/>
              <a:gd name="connsiteY0" fmla="*/ 0 h 3677139"/>
              <a:gd name="connsiteX1" fmla="*/ 12192000 w 12192000"/>
              <a:gd name="connsiteY1" fmla="*/ 0 h 3677139"/>
              <a:gd name="connsiteX2" fmla="*/ 12192000 w 12192000"/>
              <a:gd name="connsiteY2" fmla="*/ 3020439 h 3677139"/>
              <a:gd name="connsiteX3" fmla="*/ 10668000 w 12192000"/>
              <a:gd name="connsiteY3" fmla="*/ 2844646 h 3677139"/>
              <a:gd name="connsiteX4" fmla="*/ 9056914 w 12192000"/>
              <a:gd name="connsiteY4" fmla="*/ 2307679 h 3677139"/>
              <a:gd name="connsiteX5" fmla="*/ 7126514 w 12192000"/>
              <a:gd name="connsiteY5" fmla="*/ 2640087 h 3677139"/>
              <a:gd name="connsiteX6" fmla="*/ 5617028 w 12192000"/>
              <a:gd name="connsiteY6" fmla="*/ 1898562 h 3677139"/>
              <a:gd name="connsiteX7" fmla="*/ 4441372 w 12192000"/>
              <a:gd name="connsiteY7" fmla="*/ 2640087 h 3677139"/>
              <a:gd name="connsiteX8" fmla="*/ 2960915 w 12192000"/>
              <a:gd name="connsiteY8" fmla="*/ 2908570 h 3677139"/>
              <a:gd name="connsiteX9" fmla="*/ 1886857 w 12192000"/>
              <a:gd name="connsiteY9" fmla="*/ 3675666 h 3677139"/>
              <a:gd name="connsiteX10" fmla="*/ 0 w 12192000"/>
              <a:gd name="connsiteY10" fmla="*/ 3020439 h 367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3677139">
                <a:moveTo>
                  <a:pt x="0" y="0"/>
                </a:moveTo>
                <a:lnTo>
                  <a:pt x="12192000" y="0"/>
                </a:lnTo>
                <a:lnTo>
                  <a:pt x="12192000" y="3020439"/>
                </a:lnTo>
                <a:cubicBezTo>
                  <a:pt x="11938000" y="3494547"/>
                  <a:pt x="11190514" y="2963439"/>
                  <a:pt x="10668000" y="2844646"/>
                </a:cubicBezTo>
                <a:cubicBezTo>
                  <a:pt x="8984343" y="3045475"/>
                  <a:pt x="9647162" y="2341772"/>
                  <a:pt x="9056914" y="2307679"/>
                </a:cubicBezTo>
                <a:cubicBezTo>
                  <a:pt x="8466666" y="2273585"/>
                  <a:pt x="7699828" y="2708272"/>
                  <a:pt x="7126514" y="2640087"/>
                </a:cubicBezTo>
                <a:cubicBezTo>
                  <a:pt x="6553200" y="2571901"/>
                  <a:pt x="6064552" y="1898562"/>
                  <a:pt x="5617028" y="1898562"/>
                </a:cubicBezTo>
                <a:cubicBezTo>
                  <a:pt x="5169505" y="1898562"/>
                  <a:pt x="4884059" y="2471752"/>
                  <a:pt x="4441372" y="2640087"/>
                </a:cubicBezTo>
                <a:cubicBezTo>
                  <a:pt x="3998686" y="2808422"/>
                  <a:pt x="3386667" y="2735973"/>
                  <a:pt x="2960915" y="2908570"/>
                </a:cubicBezTo>
                <a:cubicBezTo>
                  <a:pt x="2535162" y="3081167"/>
                  <a:pt x="2380343" y="3657021"/>
                  <a:pt x="1886857" y="3675666"/>
                </a:cubicBezTo>
                <a:cubicBezTo>
                  <a:pt x="1393371" y="3694311"/>
                  <a:pt x="314476" y="3539294"/>
                  <a:pt x="0" y="3020439"/>
                </a:cubicBezTo>
                <a:close/>
              </a:path>
            </a:pathLst>
          </a:custGeom>
        </p:spPr>
        <p:txBody>
          <a:bodyPr wrap="square">
            <a:noAutofit/>
          </a:bodyPr>
          <a:lstStyle>
            <a:lvl1pPr marL="0" indent="0" algn="ctr" rtl="1">
              <a:buNone/>
              <a:defRPr>
                <a:latin typeface="DIN Next LT Arabic Light" panose="020F0502020204030204" pitchFamily="34" charset="-78"/>
                <a:cs typeface="DIN Next LT Arabic Light" panose="020F0502020204030204" pitchFamily="34" charset="-78"/>
              </a:defRPr>
            </a:lvl1pPr>
          </a:lstStyle>
          <a:p>
            <a:r>
              <a:rPr lang="ar-EG" dirty="0"/>
              <a:t>أضف صورة</a:t>
            </a:r>
            <a:endParaRPr lang="en-ID" dirty="0"/>
          </a:p>
        </p:txBody>
      </p:sp>
    </p:spTree>
    <p:extLst>
      <p:ext uri="{BB962C8B-B14F-4D97-AF65-F5344CB8AC3E}">
        <p14:creationId xmlns:p14="http://schemas.microsoft.com/office/powerpoint/2010/main" val="3386753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2"/>
        <p:cNvGrpSpPr/>
        <p:nvPr/>
      </p:nvGrpSpPr>
      <p:grpSpPr>
        <a:xfrm>
          <a:off x="0" y="0"/>
          <a:ext cx="0" cy="0"/>
          <a:chOff x="0" y="0"/>
          <a:chExt cx="0" cy="0"/>
        </a:xfrm>
      </p:grpSpPr>
      <p:sp>
        <p:nvSpPr>
          <p:cNvPr id="13" name="Google Shape;13;p43"/>
          <p:cNvSpPr>
            <a:spLocks noGrp="1"/>
          </p:cNvSpPr>
          <p:nvPr>
            <p:ph type="pic" idx="2"/>
          </p:nvPr>
        </p:nvSpPr>
        <p:spPr>
          <a:xfrm>
            <a:off x="8770839" y="2307772"/>
            <a:ext cx="2322285" cy="2278743"/>
          </a:xfrm>
          <a:prstGeom prst="rect">
            <a:avLst/>
          </a:prstGeom>
          <a:noFill/>
          <a:ln w="57150" cap="flat" cmpd="sng">
            <a:solidFill>
              <a:schemeClr val="lt1"/>
            </a:solidFill>
            <a:prstDash val="solid"/>
            <a:round/>
            <a:headEnd type="none" w="sm" len="sm"/>
            <a:tailEnd type="none" w="sm" len="sm"/>
          </a:ln>
        </p:spPr>
      </p:sp>
      <p:sp>
        <p:nvSpPr>
          <p:cNvPr id="14" name="Google Shape;14;p43"/>
          <p:cNvSpPr>
            <a:spLocks noGrp="1"/>
          </p:cNvSpPr>
          <p:nvPr>
            <p:ph type="pic" idx="3"/>
          </p:nvPr>
        </p:nvSpPr>
        <p:spPr>
          <a:xfrm>
            <a:off x="0" y="0"/>
            <a:ext cx="12192000" cy="3429000"/>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5"/>
        <p:cNvGrpSpPr/>
        <p:nvPr/>
      </p:nvGrpSpPr>
      <p:grpSpPr>
        <a:xfrm>
          <a:off x="0" y="0"/>
          <a:ext cx="0" cy="0"/>
          <a:chOff x="0" y="0"/>
          <a:chExt cx="0" cy="0"/>
        </a:xfrm>
      </p:grpSpPr>
      <p:sp>
        <p:nvSpPr>
          <p:cNvPr id="16" name="Google Shape;16;p44"/>
          <p:cNvSpPr>
            <a:spLocks noGrp="1"/>
          </p:cNvSpPr>
          <p:nvPr>
            <p:ph type="pic" idx="2"/>
          </p:nvPr>
        </p:nvSpPr>
        <p:spPr>
          <a:xfrm>
            <a:off x="965913" y="893296"/>
            <a:ext cx="4615737" cy="509753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7"/>
        <p:cNvGrpSpPr/>
        <p:nvPr/>
      </p:nvGrpSpPr>
      <p:grpSpPr>
        <a:xfrm>
          <a:off x="0" y="0"/>
          <a:ext cx="0" cy="0"/>
          <a:chOff x="0" y="0"/>
          <a:chExt cx="0" cy="0"/>
        </a:xfrm>
      </p:grpSpPr>
      <p:sp>
        <p:nvSpPr>
          <p:cNvPr id="18" name="Google Shape;18;p45"/>
          <p:cNvSpPr>
            <a:spLocks noGrp="1"/>
          </p:cNvSpPr>
          <p:nvPr>
            <p:ph type="pic" idx="2"/>
          </p:nvPr>
        </p:nvSpPr>
        <p:spPr>
          <a:xfrm>
            <a:off x="0" y="0"/>
            <a:ext cx="12192000" cy="3429000"/>
          </a:xfrm>
          <a:prstGeom prst="rect">
            <a:avLst/>
          </a:prstGeom>
          <a:noFill/>
          <a:ln>
            <a:noFill/>
          </a:ln>
        </p:spPr>
      </p:sp>
      <p:sp>
        <p:nvSpPr>
          <p:cNvPr id="19" name="Google Shape;19;p45"/>
          <p:cNvSpPr>
            <a:spLocks noGrp="1"/>
          </p:cNvSpPr>
          <p:nvPr>
            <p:ph type="pic" idx="3"/>
          </p:nvPr>
        </p:nvSpPr>
        <p:spPr>
          <a:xfrm>
            <a:off x="5156615" y="2041214"/>
            <a:ext cx="1878772" cy="1843546"/>
          </a:xfrm>
          <a:prstGeom prst="rect">
            <a:avLst/>
          </a:prstGeom>
          <a:noFill/>
          <a:ln w="38100" cap="flat" cmpd="sng">
            <a:solidFill>
              <a:schemeClr val="lt1"/>
            </a:solidFill>
            <a:prstDash val="solid"/>
            <a:round/>
            <a:headEnd type="none" w="sm" len="sm"/>
            <a:tailEnd type="none" w="sm" len="sm"/>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9_Custom Layout">
  <p:cSld name="9_Custom Layout">
    <p:spTree>
      <p:nvGrpSpPr>
        <p:cNvPr id="1" name="Shape 22"/>
        <p:cNvGrpSpPr/>
        <p:nvPr/>
      </p:nvGrpSpPr>
      <p:grpSpPr>
        <a:xfrm>
          <a:off x="0" y="0"/>
          <a:ext cx="0" cy="0"/>
          <a:chOff x="0" y="0"/>
          <a:chExt cx="0" cy="0"/>
        </a:xfrm>
      </p:grpSpPr>
      <p:sp>
        <p:nvSpPr>
          <p:cNvPr id="23" name="Google Shape;23;p47"/>
          <p:cNvSpPr>
            <a:spLocks noGrp="1"/>
          </p:cNvSpPr>
          <p:nvPr>
            <p:ph type="pic" idx="2"/>
          </p:nvPr>
        </p:nvSpPr>
        <p:spPr>
          <a:xfrm>
            <a:off x="5143500" y="2859551"/>
            <a:ext cx="1905000" cy="1905000"/>
          </a:xfrm>
          <a:prstGeom prst="rect">
            <a:avLst/>
          </a:prstGeom>
          <a:noFill/>
          <a:ln>
            <a:noFill/>
          </a:ln>
        </p:spPr>
      </p:sp>
      <p:sp>
        <p:nvSpPr>
          <p:cNvPr id="24" name="Google Shape;24;p47"/>
          <p:cNvSpPr>
            <a:spLocks noGrp="1"/>
          </p:cNvSpPr>
          <p:nvPr>
            <p:ph type="pic" idx="3"/>
          </p:nvPr>
        </p:nvSpPr>
        <p:spPr>
          <a:xfrm>
            <a:off x="8988633" y="3456532"/>
            <a:ext cx="1905000" cy="1905000"/>
          </a:xfrm>
          <a:prstGeom prst="rect">
            <a:avLst/>
          </a:prstGeom>
          <a:noFill/>
          <a:ln>
            <a:noFill/>
          </a:ln>
        </p:spPr>
      </p:sp>
      <p:sp>
        <p:nvSpPr>
          <p:cNvPr id="25" name="Google Shape;25;p47"/>
          <p:cNvSpPr>
            <a:spLocks noGrp="1"/>
          </p:cNvSpPr>
          <p:nvPr>
            <p:ph type="pic" idx="4"/>
          </p:nvPr>
        </p:nvSpPr>
        <p:spPr>
          <a:xfrm>
            <a:off x="1298367" y="4041145"/>
            <a:ext cx="1905000" cy="1905000"/>
          </a:xfrm>
          <a:prstGeom prst="rect">
            <a:avLst/>
          </a:prstGeom>
          <a:noFill/>
          <a:ln>
            <a:noFill/>
          </a:ln>
        </p:spPr>
      </p:sp>
      <p:sp>
        <p:nvSpPr>
          <p:cNvPr id="26" name="Google Shape;26;p47"/>
          <p:cNvSpPr>
            <a:spLocks noGrp="1"/>
          </p:cNvSpPr>
          <p:nvPr>
            <p:ph type="pic" idx="5"/>
          </p:nvPr>
        </p:nvSpPr>
        <p:spPr>
          <a:xfrm>
            <a:off x="0" y="1"/>
            <a:ext cx="12192000" cy="3677139"/>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27"/>
        <p:cNvGrpSpPr/>
        <p:nvPr/>
      </p:nvGrpSpPr>
      <p:grpSpPr>
        <a:xfrm>
          <a:off x="0" y="0"/>
          <a:ext cx="0" cy="0"/>
          <a:chOff x="0" y="0"/>
          <a:chExt cx="0" cy="0"/>
        </a:xfrm>
      </p:grpSpPr>
      <p:sp>
        <p:nvSpPr>
          <p:cNvPr id="28" name="Google Shape;28;p48"/>
          <p:cNvSpPr>
            <a:spLocks noGrp="1"/>
          </p:cNvSpPr>
          <p:nvPr>
            <p:ph type="pic" idx="2"/>
          </p:nvPr>
        </p:nvSpPr>
        <p:spPr>
          <a:xfrm>
            <a:off x="6494801" y="2662072"/>
            <a:ext cx="1878772" cy="1563836"/>
          </a:xfrm>
          <a:prstGeom prst="rect">
            <a:avLst/>
          </a:prstGeom>
          <a:noFill/>
          <a:ln>
            <a:noFill/>
          </a:ln>
        </p:spPr>
      </p:sp>
      <p:sp>
        <p:nvSpPr>
          <p:cNvPr id="29" name="Google Shape;29;p48"/>
          <p:cNvSpPr>
            <a:spLocks noGrp="1"/>
          </p:cNvSpPr>
          <p:nvPr>
            <p:ph type="pic" idx="3"/>
          </p:nvPr>
        </p:nvSpPr>
        <p:spPr>
          <a:xfrm>
            <a:off x="6494801" y="4642092"/>
            <a:ext cx="1878772" cy="1563836"/>
          </a:xfrm>
          <a:prstGeom prst="rect">
            <a:avLst/>
          </a:prstGeom>
          <a:noFill/>
          <a:ln>
            <a:noFill/>
          </a:ln>
        </p:spPr>
      </p:sp>
      <p:sp>
        <p:nvSpPr>
          <p:cNvPr id="30" name="Google Shape;30;p48"/>
          <p:cNvSpPr>
            <a:spLocks noGrp="1"/>
          </p:cNvSpPr>
          <p:nvPr>
            <p:ph type="pic" idx="4"/>
          </p:nvPr>
        </p:nvSpPr>
        <p:spPr>
          <a:xfrm>
            <a:off x="6494801" y="682052"/>
            <a:ext cx="1878772" cy="1563836"/>
          </a:xfrm>
          <a:prstGeom prst="rect">
            <a:avLst/>
          </a:prstGeom>
          <a:noFill/>
          <a:ln>
            <a:noFill/>
          </a:ln>
        </p:spPr>
      </p:sp>
      <p:sp>
        <p:nvSpPr>
          <p:cNvPr id="31" name="Google Shape;31;p48"/>
          <p:cNvSpPr>
            <a:spLocks noGrp="1"/>
          </p:cNvSpPr>
          <p:nvPr>
            <p:ph type="pic" idx="5"/>
          </p:nvPr>
        </p:nvSpPr>
        <p:spPr>
          <a:xfrm>
            <a:off x="623888" y="0"/>
            <a:ext cx="5472112" cy="6858000"/>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3_Custom Layout">
  <p:cSld name="13_Custom Layout">
    <p:spTree>
      <p:nvGrpSpPr>
        <p:cNvPr id="1" name="Shape 32"/>
        <p:cNvGrpSpPr/>
        <p:nvPr/>
      </p:nvGrpSpPr>
      <p:grpSpPr>
        <a:xfrm>
          <a:off x="0" y="0"/>
          <a:ext cx="0" cy="0"/>
          <a:chOff x="0" y="0"/>
          <a:chExt cx="0" cy="0"/>
        </a:xfrm>
      </p:grpSpPr>
      <p:sp>
        <p:nvSpPr>
          <p:cNvPr id="33" name="Google Shape;33;p49"/>
          <p:cNvSpPr>
            <a:spLocks noGrp="1"/>
          </p:cNvSpPr>
          <p:nvPr>
            <p:ph type="pic" idx="2"/>
          </p:nvPr>
        </p:nvSpPr>
        <p:spPr>
          <a:xfrm>
            <a:off x="623888" y="0"/>
            <a:ext cx="5472112" cy="685800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34"/>
        <p:cNvGrpSpPr/>
        <p:nvPr/>
      </p:nvGrpSpPr>
      <p:grpSpPr>
        <a:xfrm>
          <a:off x="0" y="0"/>
          <a:ext cx="0" cy="0"/>
          <a:chOff x="0" y="0"/>
          <a:chExt cx="0" cy="0"/>
        </a:xfrm>
      </p:grpSpPr>
      <p:sp>
        <p:nvSpPr>
          <p:cNvPr id="35" name="Google Shape;35;p50"/>
          <p:cNvSpPr>
            <a:spLocks noGrp="1"/>
          </p:cNvSpPr>
          <p:nvPr>
            <p:ph type="pic" idx="2"/>
          </p:nvPr>
        </p:nvSpPr>
        <p:spPr>
          <a:xfrm>
            <a:off x="1506565" y="2868528"/>
            <a:ext cx="3720007" cy="229235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36"/>
        <p:cNvGrpSpPr/>
        <p:nvPr/>
      </p:nvGrpSpPr>
      <p:grpSpPr>
        <a:xfrm>
          <a:off x="0" y="0"/>
          <a:ext cx="0" cy="0"/>
          <a:chOff x="0" y="0"/>
          <a:chExt cx="0" cy="0"/>
        </a:xfrm>
      </p:grpSpPr>
      <p:sp>
        <p:nvSpPr>
          <p:cNvPr id="37" name="Google Shape;37;p51"/>
          <p:cNvSpPr>
            <a:spLocks noGrp="1"/>
          </p:cNvSpPr>
          <p:nvPr>
            <p:ph type="pic" idx="2"/>
          </p:nvPr>
        </p:nvSpPr>
        <p:spPr>
          <a:xfrm>
            <a:off x="5252279" y="9791"/>
            <a:ext cx="6936954" cy="6858000"/>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jp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2.jp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jp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
          <p:cNvSpPr/>
          <p:nvPr/>
        </p:nvSpPr>
        <p:spPr>
          <a:xfrm>
            <a:off x="0" y="0"/>
            <a:ext cx="12192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pic>
        <p:nvPicPr>
          <p:cNvPr id="57" name="Google Shape;57;p1" title="jose333.JPG"/>
          <p:cNvPicPr preferRelativeResize="0"/>
          <p:nvPr/>
        </p:nvPicPr>
        <p:blipFill>
          <a:blip r:embed="rId3">
            <a:alphaModFix/>
          </a:blip>
          <a:stretch>
            <a:fillRect/>
          </a:stretch>
        </p:blipFill>
        <p:spPr>
          <a:xfrm>
            <a:off x="315687" y="425875"/>
            <a:ext cx="11560624" cy="60062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0"/>
          <p:cNvSpPr/>
          <p:nvPr/>
        </p:nvSpPr>
        <p:spPr>
          <a:xfrm>
            <a:off x="6193519" y="3261888"/>
            <a:ext cx="2297340" cy="2250456"/>
          </a:xfrm>
          <a:custGeom>
            <a:avLst/>
            <a:gdLst/>
            <a:ahLst/>
            <a:cxnLst/>
            <a:rect l="l" t="t" r="r" b="b"/>
            <a:pathLst>
              <a:path w="4897" h="4802" extrusionOk="0">
                <a:moveTo>
                  <a:pt x="4560" y="0"/>
                </a:moveTo>
                <a:lnTo>
                  <a:pt x="4532" y="28"/>
                </a:lnTo>
                <a:lnTo>
                  <a:pt x="4474" y="81"/>
                </a:lnTo>
                <a:lnTo>
                  <a:pt x="4411" y="131"/>
                </a:lnTo>
                <a:lnTo>
                  <a:pt x="4339" y="176"/>
                </a:lnTo>
                <a:lnTo>
                  <a:pt x="4303" y="197"/>
                </a:lnTo>
                <a:lnTo>
                  <a:pt x="4240" y="228"/>
                </a:lnTo>
                <a:lnTo>
                  <a:pt x="4114" y="271"/>
                </a:lnTo>
                <a:lnTo>
                  <a:pt x="3988" y="295"/>
                </a:lnTo>
                <a:lnTo>
                  <a:pt x="3865" y="304"/>
                </a:lnTo>
                <a:lnTo>
                  <a:pt x="3807" y="303"/>
                </a:lnTo>
                <a:lnTo>
                  <a:pt x="3757" y="302"/>
                </a:lnTo>
                <a:lnTo>
                  <a:pt x="3664" y="295"/>
                </a:lnTo>
                <a:lnTo>
                  <a:pt x="3575" y="282"/>
                </a:lnTo>
                <a:lnTo>
                  <a:pt x="3490" y="263"/>
                </a:lnTo>
                <a:lnTo>
                  <a:pt x="3450" y="251"/>
                </a:lnTo>
                <a:lnTo>
                  <a:pt x="3433" y="306"/>
                </a:lnTo>
                <a:lnTo>
                  <a:pt x="3394" y="409"/>
                </a:lnTo>
                <a:lnTo>
                  <a:pt x="3349" y="504"/>
                </a:lnTo>
                <a:lnTo>
                  <a:pt x="3297" y="592"/>
                </a:lnTo>
                <a:lnTo>
                  <a:pt x="3239" y="671"/>
                </a:lnTo>
                <a:lnTo>
                  <a:pt x="3173" y="742"/>
                </a:lnTo>
                <a:lnTo>
                  <a:pt x="3100" y="806"/>
                </a:lnTo>
                <a:lnTo>
                  <a:pt x="3023" y="860"/>
                </a:lnTo>
                <a:lnTo>
                  <a:pt x="2980" y="885"/>
                </a:lnTo>
                <a:lnTo>
                  <a:pt x="2915" y="919"/>
                </a:lnTo>
                <a:lnTo>
                  <a:pt x="2780" y="967"/>
                </a:lnTo>
                <a:lnTo>
                  <a:pt x="2645" y="997"/>
                </a:lnTo>
                <a:lnTo>
                  <a:pt x="2513" y="1009"/>
                </a:lnTo>
                <a:lnTo>
                  <a:pt x="2448" y="1009"/>
                </a:lnTo>
                <a:lnTo>
                  <a:pt x="2395" y="1009"/>
                </a:lnTo>
                <a:lnTo>
                  <a:pt x="2294" y="1003"/>
                </a:lnTo>
                <a:lnTo>
                  <a:pt x="2157" y="984"/>
                </a:lnTo>
                <a:lnTo>
                  <a:pt x="1953" y="933"/>
                </a:lnTo>
                <a:lnTo>
                  <a:pt x="1914" y="919"/>
                </a:lnTo>
                <a:lnTo>
                  <a:pt x="1918" y="910"/>
                </a:lnTo>
                <a:lnTo>
                  <a:pt x="1916" y="912"/>
                </a:lnTo>
                <a:lnTo>
                  <a:pt x="1913" y="914"/>
                </a:lnTo>
                <a:lnTo>
                  <a:pt x="1873" y="946"/>
                </a:lnTo>
                <a:lnTo>
                  <a:pt x="1787" y="1002"/>
                </a:lnTo>
                <a:lnTo>
                  <a:pt x="1698" y="1050"/>
                </a:lnTo>
                <a:lnTo>
                  <a:pt x="1602" y="1091"/>
                </a:lnTo>
                <a:lnTo>
                  <a:pt x="1501" y="1122"/>
                </a:lnTo>
                <a:lnTo>
                  <a:pt x="1396" y="1147"/>
                </a:lnTo>
                <a:lnTo>
                  <a:pt x="1284" y="1164"/>
                </a:lnTo>
                <a:lnTo>
                  <a:pt x="1168" y="1171"/>
                </a:lnTo>
                <a:lnTo>
                  <a:pt x="1107" y="1171"/>
                </a:lnTo>
                <a:lnTo>
                  <a:pt x="1030" y="1170"/>
                </a:lnTo>
                <a:lnTo>
                  <a:pt x="868" y="1159"/>
                </a:lnTo>
                <a:lnTo>
                  <a:pt x="784" y="1146"/>
                </a:lnTo>
                <a:lnTo>
                  <a:pt x="724" y="1135"/>
                </a:lnTo>
                <a:lnTo>
                  <a:pt x="607" y="1103"/>
                </a:lnTo>
                <a:lnTo>
                  <a:pt x="495" y="1059"/>
                </a:lnTo>
                <a:lnTo>
                  <a:pt x="390" y="1006"/>
                </a:lnTo>
                <a:lnTo>
                  <a:pt x="292" y="943"/>
                </a:lnTo>
                <a:lnTo>
                  <a:pt x="200" y="876"/>
                </a:lnTo>
                <a:lnTo>
                  <a:pt x="74" y="768"/>
                </a:lnTo>
                <a:lnTo>
                  <a:pt x="0" y="696"/>
                </a:lnTo>
                <a:lnTo>
                  <a:pt x="0" y="2727"/>
                </a:lnTo>
                <a:lnTo>
                  <a:pt x="23" y="2788"/>
                </a:lnTo>
                <a:lnTo>
                  <a:pt x="85" y="2917"/>
                </a:lnTo>
                <a:lnTo>
                  <a:pt x="149" y="3017"/>
                </a:lnTo>
                <a:lnTo>
                  <a:pt x="200" y="3081"/>
                </a:lnTo>
                <a:lnTo>
                  <a:pt x="257" y="3142"/>
                </a:lnTo>
                <a:lnTo>
                  <a:pt x="321" y="3197"/>
                </a:lnTo>
                <a:lnTo>
                  <a:pt x="358" y="3223"/>
                </a:lnTo>
                <a:lnTo>
                  <a:pt x="395" y="3248"/>
                </a:lnTo>
                <a:lnTo>
                  <a:pt x="476" y="3291"/>
                </a:lnTo>
                <a:lnTo>
                  <a:pt x="561" y="3323"/>
                </a:lnTo>
                <a:lnTo>
                  <a:pt x="652" y="3346"/>
                </a:lnTo>
                <a:lnTo>
                  <a:pt x="748" y="3361"/>
                </a:lnTo>
                <a:lnTo>
                  <a:pt x="848" y="3366"/>
                </a:lnTo>
                <a:lnTo>
                  <a:pt x="954" y="3362"/>
                </a:lnTo>
                <a:lnTo>
                  <a:pt x="1065" y="3348"/>
                </a:lnTo>
                <a:lnTo>
                  <a:pt x="1122" y="3337"/>
                </a:lnTo>
                <a:lnTo>
                  <a:pt x="1120" y="3302"/>
                </a:lnTo>
                <a:lnTo>
                  <a:pt x="1121" y="3228"/>
                </a:lnTo>
                <a:lnTo>
                  <a:pt x="1129" y="3151"/>
                </a:lnTo>
                <a:lnTo>
                  <a:pt x="1143" y="3070"/>
                </a:lnTo>
                <a:lnTo>
                  <a:pt x="1165" y="2986"/>
                </a:lnTo>
                <a:lnTo>
                  <a:pt x="1196" y="2899"/>
                </a:lnTo>
                <a:lnTo>
                  <a:pt x="1236" y="2809"/>
                </a:lnTo>
                <a:lnTo>
                  <a:pt x="1287" y="2715"/>
                </a:lnTo>
                <a:lnTo>
                  <a:pt x="1316" y="2667"/>
                </a:lnTo>
                <a:lnTo>
                  <a:pt x="1479" y="2768"/>
                </a:lnTo>
                <a:lnTo>
                  <a:pt x="1440" y="2833"/>
                </a:lnTo>
                <a:lnTo>
                  <a:pt x="1380" y="2956"/>
                </a:lnTo>
                <a:lnTo>
                  <a:pt x="1340" y="3072"/>
                </a:lnTo>
                <a:lnTo>
                  <a:pt x="1319" y="3179"/>
                </a:lnTo>
                <a:lnTo>
                  <a:pt x="1313" y="3280"/>
                </a:lnTo>
                <a:lnTo>
                  <a:pt x="1319" y="3372"/>
                </a:lnTo>
                <a:lnTo>
                  <a:pt x="1338" y="3457"/>
                </a:lnTo>
                <a:lnTo>
                  <a:pt x="1363" y="3533"/>
                </a:lnTo>
                <a:lnTo>
                  <a:pt x="1397" y="3602"/>
                </a:lnTo>
                <a:lnTo>
                  <a:pt x="1433" y="3663"/>
                </a:lnTo>
                <a:lnTo>
                  <a:pt x="1493" y="3739"/>
                </a:lnTo>
                <a:lnTo>
                  <a:pt x="1599" y="3840"/>
                </a:lnTo>
                <a:lnTo>
                  <a:pt x="1625" y="3857"/>
                </a:lnTo>
                <a:lnTo>
                  <a:pt x="1522" y="4018"/>
                </a:lnTo>
                <a:lnTo>
                  <a:pt x="1511" y="4013"/>
                </a:lnTo>
                <a:lnTo>
                  <a:pt x="1432" y="3948"/>
                </a:lnTo>
                <a:lnTo>
                  <a:pt x="1347" y="3858"/>
                </a:lnTo>
                <a:lnTo>
                  <a:pt x="1286" y="3781"/>
                </a:lnTo>
                <a:lnTo>
                  <a:pt x="1227" y="3690"/>
                </a:lnTo>
                <a:lnTo>
                  <a:pt x="1178" y="3585"/>
                </a:lnTo>
                <a:lnTo>
                  <a:pt x="1159" y="3527"/>
                </a:lnTo>
                <a:lnTo>
                  <a:pt x="1078" y="3541"/>
                </a:lnTo>
                <a:lnTo>
                  <a:pt x="925" y="3556"/>
                </a:lnTo>
                <a:lnTo>
                  <a:pt x="851" y="3558"/>
                </a:lnTo>
                <a:lnTo>
                  <a:pt x="766" y="3556"/>
                </a:lnTo>
                <a:lnTo>
                  <a:pt x="604" y="3533"/>
                </a:lnTo>
                <a:lnTo>
                  <a:pt x="490" y="3502"/>
                </a:lnTo>
                <a:lnTo>
                  <a:pt x="417" y="3475"/>
                </a:lnTo>
                <a:lnTo>
                  <a:pt x="347" y="3441"/>
                </a:lnTo>
                <a:lnTo>
                  <a:pt x="280" y="3402"/>
                </a:lnTo>
                <a:lnTo>
                  <a:pt x="247" y="3380"/>
                </a:lnTo>
                <a:lnTo>
                  <a:pt x="210" y="3354"/>
                </a:lnTo>
                <a:lnTo>
                  <a:pt x="141" y="3296"/>
                </a:lnTo>
                <a:lnTo>
                  <a:pt x="80" y="3235"/>
                </a:lnTo>
                <a:lnTo>
                  <a:pt x="25" y="3171"/>
                </a:lnTo>
                <a:lnTo>
                  <a:pt x="0" y="3138"/>
                </a:lnTo>
                <a:lnTo>
                  <a:pt x="0" y="3306"/>
                </a:lnTo>
                <a:lnTo>
                  <a:pt x="1" y="3402"/>
                </a:lnTo>
                <a:lnTo>
                  <a:pt x="14" y="3581"/>
                </a:lnTo>
                <a:lnTo>
                  <a:pt x="39" y="3747"/>
                </a:lnTo>
                <a:lnTo>
                  <a:pt x="75" y="3899"/>
                </a:lnTo>
                <a:lnTo>
                  <a:pt x="120" y="4037"/>
                </a:lnTo>
                <a:lnTo>
                  <a:pt x="177" y="4163"/>
                </a:lnTo>
                <a:lnTo>
                  <a:pt x="242" y="4277"/>
                </a:lnTo>
                <a:lnTo>
                  <a:pt x="316" y="4378"/>
                </a:lnTo>
                <a:lnTo>
                  <a:pt x="398" y="4468"/>
                </a:lnTo>
                <a:lnTo>
                  <a:pt x="486" y="4547"/>
                </a:lnTo>
                <a:lnTo>
                  <a:pt x="581" y="4613"/>
                </a:lnTo>
                <a:lnTo>
                  <a:pt x="680" y="4670"/>
                </a:lnTo>
                <a:lnTo>
                  <a:pt x="785" y="4715"/>
                </a:lnTo>
                <a:lnTo>
                  <a:pt x="893" y="4751"/>
                </a:lnTo>
                <a:lnTo>
                  <a:pt x="1006" y="4777"/>
                </a:lnTo>
                <a:lnTo>
                  <a:pt x="1120" y="4794"/>
                </a:lnTo>
                <a:lnTo>
                  <a:pt x="1235" y="4802"/>
                </a:lnTo>
                <a:lnTo>
                  <a:pt x="1353" y="4802"/>
                </a:lnTo>
                <a:lnTo>
                  <a:pt x="1470" y="4793"/>
                </a:lnTo>
                <a:lnTo>
                  <a:pt x="1588" y="4776"/>
                </a:lnTo>
                <a:lnTo>
                  <a:pt x="1703" y="4751"/>
                </a:lnTo>
                <a:lnTo>
                  <a:pt x="1817" y="4720"/>
                </a:lnTo>
                <a:lnTo>
                  <a:pt x="1929" y="4681"/>
                </a:lnTo>
                <a:lnTo>
                  <a:pt x="2037" y="4636"/>
                </a:lnTo>
                <a:lnTo>
                  <a:pt x="2141" y="4586"/>
                </a:lnTo>
                <a:lnTo>
                  <a:pt x="2241" y="4528"/>
                </a:lnTo>
                <a:lnTo>
                  <a:pt x="2334" y="4466"/>
                </a:lnTo>
                <a:lnTo>
                  <a:pt x="2422" y="4399"/>
                </a:lnTo>
                <a:lnTo>
                  <a:pt x="2503" y="4326"/>
                </a:lnTo>
                <a:lnTo>
                  <a:pt x="2575" y="4250"/>
                </a:lnTo>
                <a:lnTo>
                  <a:pt x="2640" y="4169"/>
                </a:lnTo>
                <a:lnTo>
                  <a:pt x="2696" y="4085"/>
                </a:lnTo>
                <a:lnTo>
                  <a:pt x="2719" y="4041"/>
                </a:lnTo>
                <a:lnTo>
                  <a:pt x="2726" y="4042"/>
                </a:lnTo>
                <a:lnTo>
                  <a:pt x="2733" y="4044"/>
                </a:lnTo>
                <a:lnTo>
                  <a:pt x="2767" y="3982"/>
                </a:lnTo>
                <a:lnTo>
                  <a:pt x="2831" y="3840"/>
                </a:lnTo>
                <a:lnTo>
                  <a:pt x="2868" y="3722"/>
                </a:lnTo>
                <a:lnTo>
                  <a:pt x="2886" y="3639"/>
                </a:lnTo>
                <a:lnTo>
                  <a:pt x="2898" y="3552"/>
                </a:lnTo>
                <a:lnTo>
                  <a:pt x="2902" y="3463"/>
                </a:lnTo>
                <a:lnTo>
                  <a:pt x="2901" y="3418"/>
                </a:lnTo>
                <a:lnTo>
                  <a:pt x="2897" y="3361"/>
                </a:lnTo>
                <a:lnTo>
                  <a:pt x="2877" y="3248"/>
                </a:lnTo>
                <a:lnTo>
                  <a:pt x="2844" y="3138"/>
                </a:lnTo>
                <a:lnTo>
                  <a:pt x="2797" y="3029"/>
                </a:lnTo>
                <a:lnTo>
                  <a:pt x="2737" y="2923"/>
                </a:lnTo>
                <a:lnTo>
                  <a:pt x="2663" y="2818"/>
                </a:lnTo>
                <a:lnTo>
                  <a:pt x="2577" y="2714"/>
                </a:lnTo>
                <a:lnTo>
                  <a:pt x="2477" y="2613"/>
                </a:lnTo>
                <a:lnTo>
                  <a:pt x="2421" y="2564"/>
                </a:lnTo>
                <a:lnTo>
                  <a:pt x="2395" y="2596"/>
                </a:lnTo>
                <a:lnTo>
                  <a:pt x="2338" y="2657"/>
                </a:lnTo>
                <a:lnTo>
                  <a:pt x="2273" y="2716"/>
                </a:lnTo>
                <a:lnTo>
                  <a:pt x="2201" y="2772"/>
                </a:lnTo>
                <a:lnTo>
                  <a:pt x="2120" y="2824"/>
                </a:lnTo>
                <a:lnTo>
                  <a:pt x="2030" y="2872"/>
                </a:lnTo>
                <a:lnTo>
                  <a:pt x="1930" y="2915"/>
                </a:lnTo>
                <a:lnTo>
                  <a:pt x="1820" y="2951"/>
                </a:lnTo>
                <a:lnTo>
                  <a:pt x="1760" y="2967"/>
                </a:lnTo>
                <a:lnTo>
                  <a:pt x="1713" y="2781"/>
                </a:lnTo>
                <a:lnTo>
                  <a:pt x="1795" y="2758"/>
                </a:lnTo>
                <a:lnTo>
                  <a:pt x="1938" y="2704"/>
                </a:lnTo>
                <a:lnTo>
                  <a:pt x="2058" y="2637"/>
                </a:lnTo>
                <a:lnTo>
                  <a:pt x="2159" y="2561"/>
                </a:lnTo>
                <a:lnTo>
                  <a:pt x="2242" y="2479"/>
                </a:lnTo>
                <a:lnTo>
                  <a:pt x="2310" y="2391"/>
                </a:lnTo>
                <a:lnTo>
                  <a:pt x="2360" y="2302"/>
                </a:lnTo>
                <a:lnTo>
                  <a:pt x="2399" y="2210"/>
                </a:lnTo>
                <a:lnTo>
                  <a:pt x="2426" y="2120"/>
                </a:lnTo>
                <a:lnTo>
                  <a:pt x="2444" y="2033"/>
                </a:lnTo>
                <a:lnTo>
                  <a:pt x="2457" y="1913"/>
                </a:lnTo>
                <a:lnTo>
                  <a:pt x="2451" y="1729"/>
                </a:lnTo>
                <a:lnTo>
                  <a:pt x="2443" y="1691"/>
                </a:lnTo>
                <a:lnTo>
                  <a:pt x="2632" y="1654"/>
                </a:lnTo>
                <a:lnTo>
                  <a:pt x="2635" y="1668"/>
                </a:lnTo>
                <a:lnTo>
                  <a:pt x="2647" y="1795"/>
                </a:lnTo>
                <a:lnTo>
                  <a:pt x="2643" y="1949"/>
                </a:lnTo>
                <a:lnTo>
                  <a:pt x="2630" y="2068"/>
                </a:lnTo>
                <a:lnTo>
                  <a:pt x="2601" y="2198"/>
                </a:lnTo>
                <a:lnTo>
                  <a:pt x="2556" y="2332"/>
                </a:lnTo>
                <a:lnTo>
                  <a:pt x="2523" y="2399"/>
                </a:lnTo>
                <a:lnTo>
                  <a:pt x="2590" y="2457"/>
                </a:lnTo>
                <a:lnTo>
                  <a:pt x="2709" y="2574"/>
                </a:lnTo>
                <a:lnTo>
                  <a:pt x="2811" y="2694"/>
                </a:lnTo>
                <a:lnTo>
                  <a:pt x="2899" y="2819"/>
                </a:lnTo>
                <a:lnTo>
                  <a:pt x="2971" y="2945"/>
                </a:lnTo>
                <a:lnTo>
                  <a:pt x="3025" y="3074"/>
                </a:lnTo>
                <a:lnTo>
                  <a:pt x="3065" y="3206"/>
                </a:lnTo>
                <a:lnTo>
                  <a:pt x="3087" y="3341"/>
                </a:lnTo>
                <a:lnTo>
                  <a:pt x="3092" y="3410"/>
                </a:lnTo>
                <a:lnTo>
                  <a:pt x="3094" y="3455"/>
                </a:lnTo>
                <a:lnTo>
                  <a:pt x="3091" y="3543"/>
                </a:lnTo>
                <a:lnTo>
                  <a:pt x="3077" y="3672"/>
                </a:lnTo>
                <a:lnTo>
                  <a:pt x="3038" y="3831"/>
                </a:lnTo>
                <a:lnTo>
                  <a:pt x="2984" y="3976"/>
                </a:lnTo>
                <a:lnTo>
                  <a:pt x="2953" y="4042"/>
                </a:lnTo>
                <a:lnTo>
                  <a:pt x="3025" y="4029"/>
                </a:lnTo>
                <a:lnTo>
                  <a:pt x="3177" y="3984"/>
                </a:lnTo>
                <a:lnTo>
                  <a:pt x="3330" y="3915"/>
                </a:lnTo>
                <a:lnTo>
                  <a:pt x="3479" y="3822"/>
                </a:lnTo>
                <a:lnTo>
                  <a:pt x="3621" y="3707"/>
                </a:lnTo>
                <a:lnTo>
                  <a:pt x="3720" y="3606"/>
                </a:lnTo>
                <a:lnTo>
                  <a:pt x="3781" y="3533"/>
                </a:lnTo>
                <a:lnTo>
                  <a:pt x="3838" y="3454"/>
                </a:lnTo>
                <a:lnTo>
                  <a:pt x="3890" y="3370"/>
                </a:lnTo>
                <a:lnTo>
                  <a:pt x="3936" y="3282"/>
                </a:lnTo>
                <a:lnTo>
                  <a:pt x="3978" y="3188"/>
                </a:lnTo>
                <a:lnTo>
                  <a:pt x="3996" y="3139"/>
                </a:lnTo>
                <a:lnTo>
                  <a:pt x="3993" y="3139"/>
                </a:lnTo>
                <a:lnTo>
                  <a:pt x="4001" y="3121"/>
                </a:lnTo>
                <a:lnTo>
                  <a:pt x="4031" y="3002"/>
                </a:lnTo>
                <a:lnTo>
                  <a:pt x="4052" y="2885"/>
                </a:lnTo>
                <a:lnTo>
                  <a:pt x="4065" y="2745"/>
                </a:lnTo>
                <a:lnTo>
                  <a:pt x="4063" y="2587"/>
                </a:lnTo>
                <a:lnTo>
                  <a:pt x="4046" y="2462"/>
                </a:lnTo>
                <a:lnTo>
                  <a:pt x="4028" y="2377"/>
                </a:lnTo>
                <a:lnTo>
                  <a:pt x="4001" y="2291"/>
                </a:lnTo>
                <a:lnTo>
                  <a:pt x="3966" y="2206"/>
                </a:lnTo>
                <a:lnTo>
                  <a:pt x="3944" y="2164"/>
                </a:lnTo>
                <a:lnTo>
                  <a:pt x="3914" y="2111"/>
                </a:lnTo>
                <a:lnTo>
                  <a:pt x="3843" y="2011"/>
                </a:lnTo>
                <a:lnTo>
                  <a:pt x="3759" y="1921"/>
                </a:lnTo>
                <a:lnTo>
                  <a:pt x="3660" y="1839"/>
                </a:lnTo>
                <a:lnTo>
                  <a:pt x="3549" y="1765"/>
                </a:lnTo>
                <a:lnTo>
                  <a:pt x="3424" y="1699"/>
                </a:lnTo>
                <a:lnTo>
                  <a:pt x="3287" y="1643"/>
                </a:lnTo>
                <a:lnTo>
                  <a:pt x="3137" y="1595"/>
                </a:lnTo>
                <a:lnTo>
                  <a:pt x="3056" y="1575"/>
                </a:lnTo>
                <a:lnTo>
                  <a:pt x="3102" y="1388"/>
                </a:lnTo>
                <a:lnTo>
                  <a:pt x="3192" y="1411"/>
                </a:lnTo>
                <a:lnTo>
                  <a:pt x="3362" y="1466"/>
                </a:lnTo>
                <a:lnTo>
                  <a:pt x="3518" y="1531"/>
                </a:lnTo>
                <a:lnTo>
                  <a:pt x="3659" y="1607"/>
                </a:lnTo>
                <a:lnTo>
                  <a:pt x="3786" y="1693"/>
                </a:lnTo>
                <a:lnTo>
                  <a:pt x="3899" y="1788"/>
                </a:lnTo>
                <a:lnTo>
                  <a:pt x="3996" y="1896"/>
                </a:lnTo>
                <a:lnTo>
                  <a:pt x="4079" y="2013"/>
                </a:lnTo>
                <a:lnTo>
                  <a:pt x="4114" y="2075"/>
                </a:lnTo>
                <a:lnTo>
                  <a:pt x="4144" y="2133"/>
                </a:lnTo>
                <a:lnTo>
                  <a:pt x="4190" y="2249"/>
                </a:lnTo>
                <a:lnTo>
                  <a:pt x="4223" y="2364"/>
                </a:lnTo>
                <a:lnTo>
                  <a:pt x="4245" y="2477"/>
                </a:lnTo>
                <a:lnTo>
                  <a:pt x="4251" y="2532"/>
                </a:lnTo>
                <a:lnTo>
                  <a:pt x="4289" y="2494"/>
                </a:lnTo>
                <a:lnTo>
                  <a:pt x="4365" y="2403"/>
                </a:lnTo>
                <a:lnTo>
                  <a:pt x="4439" y="2300"/>
                </a:lnTo>
                <a:lnTo>
                  <a:pt x="4503" y="2188"/>
                </a:lnTo>
                <a:lnTo>
                  <a:pt x="4552" y="2066"/>
                </a:lnTo>
                <a:lnTo>
                  <a:pt x="4573" y="1971"/>
                </a:lnTo>
                <a:lnTo>
                  <a:pt x="4580" y="1908"/>
                </a:lnTo>
                <a:lnTo>
                  <a:pt x="4580" y="1842"/>
                </a:lnTo>
                <a:lnTo>
                  <a:pt x="4571" y="1775"/>
                </a:lnTo>
                <a:lnTo>
                  <a:pt x="4555" y="1709"/>
                </a:lnTo>
                <a:lnTo>
                  <a:pt x="4529" y="1643"/>
                </a:lnTo>
                <a:lnTo>
                  <a:pt x="4510" y="1610"/>
                </a:lnTo>
                <a:lnTo>
                  <a:pt x="4565" y="1566"/>
                </a:lnTo>
                <a:lnTo>
                  <a:pt x="4658" y="1470"/>
                </a:lnTo>
                <a:lnTo>
                  <a:pt x="4735" y="1366"/>
                </a:lnTo>
                <a:lnTo>
                  <a:pt x="4796" y="1258"/>
                </a:lnTo>
                <a:lnTo>
                  <a:pt x="4841" y="1146"/>
                </a:lnTo>
                <a:lnTo>
                  <a:pt x="4872" y="1030"/>
                </a:lnTo>
                <a:lnTo>
                  <a:pt x="4892" y="915"/>
                </a:lnTo>
                <a:lnTo>
                  <a:pt x="4897" y="798"/>
                </a:lnTo>
                <a:lnTo>
                  <a:pt x="4892" y="683"/>
                </a:lnTo>
                <a:lnTo>
                  <a:pt x="4875" y="571"/>
                </a:lnTo>
                <a:lnTo>
                  <a:pt x="4849" y="463"/>
                </a:lnTo>
                <a:lnTo>
                  <a:pt x="4812" y="360"/>
                </a:lnTo>
                <a:lnTo>
                  <a:pt x="4768" y="264"/>
                </a:lnTo>
                <a:lnTo>
                  <a:pt x="4717" y="176"/>
                </a:lnTo>
                <a:lnTo>
                  <a:pt x="4658" y="97"/>
                </a:lnTo>
                <a:lnTo>
                  <a:pt x="4593" y="28"/>
                </a:lnTo>
                <a:lnTo>
                  <a:pt x="4560" y="0"/>
                </a:lnTo>
                <a:close/>
              </a:path>
            </a:pathLst>
          </a:custGeom>
          <a:solidFill>
            <a:srgbClr val="7F7F7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46" name="Google Shape;146;p10"/>
          <p:cNvSpPr/>
          <p:nvPr/>
        </p:nvSpPr>
        <p:spPr>
          <a:xfrm>
            <a:off x="6193519" y="1570296"/>
            <a:ext cx="2156686" cy="2151061"/>
          </a:xfrm>
          <a:custGeom>
            <a:avLst/>
            <a:gdLst/>
            <a:ahLst/>
            <a:cxnLst/>
            <a:rect l="l" t="t" r="r" b="b"/>
            <a:pathLst>
              <a:path w="4600" h="4588" extrusionOk="0">
                <a:moveTo>
                  <a:pt x="2054" y="933"/>
                </a:moveTo>
                <a:lnTo>
                  <a:pt x="2027" y="1008"/>
                </a:lnTo>
                <a:lnTo>
                  <a:pt x="1960" y="1145"/>
                </a:lnTo>
                <a:lnTo>
                  <a:pt x="1879" y="1266"/>
                </a:lnTo>
                <a:lnTo>
                  <a:pt x="1791" y="1374"/>
                </a:lnTo>
                <a:lnTo>
                  <a:pt x="1698" y="1467"/>
                </a:lnTo>
                <a:lnTo>
                  <a:pt x="1606" y="1546"/>
                </a:lnTo>
                <a:lnTo>
                  <a:pt x="1474" y="1642"/>
                </a:lnTo>
                <a:lnTo>
                  <a:pt x="1400" y="1686"/>
                </a:lnTo>
                <a:lnTo>
                  <a:pt x="1424" y="1737"/>
                </a:lnTo>
                <a:lnTo>
                  <a:pt x="1465" y="1838"/>
                </a:lnTo>
                <a:lnTo>
                  <a:pt x="1511" y="1987"/>
                </a:lnTo>
                <a:lnTo>
                  <a:pt x="1546" y="2172"/>
                </a:lnTo>
                <a:lnTo>
                  <a:pt x="1560" y="2329"/>
                </a:lnTo>
                <a:lnTo>
                  <a:pt x="1563" y="2389"/>
                </a:lnTo>
                <a:lnTo>
                  <a:pt x="1599" y="2388"/>
                </a:lnTo>
                <a:lnTo>
                  <a:pt x="1675" y="2390"/>
                </a:lnTo>
                <a:lnTo>
                  <a:pt x="1752" y="2399"/>
                </a:lnTo>
                <a:lnTo>
                  <a:pt x="1834" y="2416"/>
                </a:lnTo>
                <a:lnTo>
                  <a:pt x="1919" y="2442"/>
                </a:lnTo>
                <a:lnTo>
                  <a:pt x="2008" y="2477"/>
                </a:lnTo>
                <a:lnTo>
                  <a:pt x="2098" y="2521"/>
                </a:lnTo>
                <a:lnTo>
                  <a:pt x="2192" y="2577"/>
                </a:lnTo>
                <a:lnTo>
                  <a:pt x="2241" y="2609"/>
                </a:lnTo>
                <a:lnTo>
                  <a:pt x="2132" y="2767"/>
                </a:lnTo>
                <a:lnTo>
                  <a:pt x="2069" y="2726"/>
                </a:lnTo>
                <a:lnTo>
                  <a:pt x="1948" y="2661"/>
                </a:lnTo>
                <a:lnTo>
                  <a:pt x="1835" y="2617"/>
                </a:lnTo>
                <a:lnTo>
                  <a:pt x="1728" y="2591"/>
                </a:lnTo>
                <a:lnTo>
                  <a:pt x="1628" y="2581"/>
                </a:lnTo>
                <a:lnTo>
                  <a:pt x="1536" y="2583"/>
                </a:lnTo>
                <a:lnTo>
                  <a:pt x="1450" y="2598"/>
                </a:lnTo>
                <a:lnTo>
                  <a:pt x="1373" y="2621"/>
                </a:lnTo>
                <a:lnTo>
                  <a:pt x="1303" y="2652"/>
                </a:lnTo>
                <a:lnTo>
                  <a:pt x="1240" y="2687"/>
                </a:lnTo>
                <a:lnTo>
                  <a:pt x="1161" y="2743"/>
                </a:lnTo>
                <a:lnTo>
                  <a:pt x="1056" y="2845"/>
                </a:lnTo>
                <a:lnTo>
                  <a:pt x="1038" y="2870"/>
                </a:lnTo>
                <a:lnTo>
                  <a:pt x="881" y="2760"/>
                </a:lnTo>
                <a:lnTo>
                  <a:pt x="888" y="2750"/>
                </a:lnTo>
                <a:lnTo>
                  <a:pt x="954" y="2677"/>
                </a:lnTo>
                <a:lnTo>
                  <a:pt x="1043" y="2596"/>
                </a:lnTo>
                <a:lnTo>
                  <a:pt x="1120" y="2539"/>
                </a:lnTo>
                <a:lnTo>
                  <a:pt x="1211" y="2486"/>
                </a:lnTo>
                <a:lnTo>
                  <a:pt x="1314" y="2439"/>
                </a:lnTo>
                <a:lnTo>
                  <a:pt x="1371" y="2421"/>
                </a:lnTo>
                <a:lnTo>
                  <a:pt x="1370" y="2350"/>
                </a:lnTo>
                <a:lnTo>
                  <a:pt x="1353" y="2191"/>
                </a:lnTo>
                <a:lnTo>
                  <a:pt x="1331" y="2066"/>
                </a:lnTo>
                <a:lnTo>
                  <a:pt x="1293" y="1933"/>
                </a:lnTo>
                <a:lnTo>
                  <a:pt x="1240" y="1798"/>
                </a:lnTo>
                <a:lnTo>
                  <a:pt x="1187" y="1699"/>
                </a:lnTo>
                <a:lnTo>
                  <a:pt x="1144" y="1636"/>
                </a:lnTo>
                <a:lnTo>
                  <a:pt x="1096" y="1575"/>
                </a:lnTo>
                <a:lnTo>
                  <a:pt x="1042" y="1519"/>
                </a:lnTo>
                <a:lnTo>
                  <a:pt x="1012" y="1492"/>
                </a:lnTo>
                <a:lnTo>
                  <a:pt x="968" y="1457"/>
                </a:lnTo>
                <a:lnTo>
                  <a:pt x="871" y="1396"/>
                </a:lnTo>
                <a:lnTo>
                  <a:pt x="763" y="1348"/>
                </a:lnTo>
                <a:lnTo>
                  <a:pt x="647" y="1313"/>
                </a:lnTo>
                <a:lnTo>
                  <a:pt x="520" y="1292"/>
                </a:lnTo>
                <a:lnTo>
                  <a:pt x="384" y="1285"/>
                </a:lnTo>
                <a:lnTo>
                  <a:pt x="237" y="1290"/>
                </a:lnTo>
                <a:lnTo>
                  <a:pt x="82" y="1309"/>
                </a:lnTo>
                <a:lnTo>
                  <a:pt x="0" y="1323"/>
                </a:lnTo>
                <a:lnTo>
                  <a:pt x="0" y="4014"/>
                </a:lnTo>
                <a:lnTo>
                  <a:pt x="63" y="4091"/>
                </a:lnTo>
                <a:lnTo>
                  <a:pt x="185" y="4219"/>
                </a:lnTo>
                <a:lnTo>
                  <a:pt x="279" y="4303"/>
                </a:lnTo>
                <a:lnTo>
                  <a:pt x="382" y="4384"/>
                </a:lnTo>
                <a:lnTo>
                  <a:pt x="496" y="4455"/>
                </a:lnTo>
                <a:lnTo>
                  <a:pt x="617" y="4513"/>
                </a:lnTo>
                <a:lnTo>
                  <a:pt x="747" y="4555"/>
                </a:lnTo>
                <a:lnTo>
                  <a:pt x="814" y="4566"/>
                </a:lnTo>
                <a:lnTo>
                  <a:pt x="890" y="4577"/>
                </a:lnTo>
                <a:lnTo>
                  <a:pt x="1038" y="4588"/>
                </a:lnTo>
                <a:lnTo>
                  <a:pt x="1177" y="4588"/>
                </a:lnTo>
                <a:lnTo>
                  <a:pt x="1308" y="4577"/>
                </a:lnTo>
                <a:lnTo>
                  <a:pt x="1430" y="4553"/>
                </a:lnTo>
                <a:lnTo>
                  <a:pt x="1544" y="4517"/>
                </a:lnTo>
                <a:lnTo>
                  <a:pt x="1649" y="4470"/>
                </a:lnTo>
                <a:lnTo>
                  <a:pt x="1746" y="4411"/>
                </a:lnTo>
                <a:lnTo>
                  <a:pt x="1790" y="4376"/>
                </a:lnTo>
                <a:lnTo>
                  <a:pt x="1821" y="4350"/>
                </a:lnTo>
                <a:lnTo>
                  <a:pt x="1877" y="4295"/>
                </a:lnTo>
                <a:lnTo>
                  <a:pt x="1951" y="4209"/>
                </a:lnTo>
                <a:lnTo>
                  <a:pt x="2026" y="4088"/>
                </a:lnTo>
                <a:lnTo>
                  <a:pt x="2080" y="3969"/>
                </a:lnTo>
                <a:lnTo>
                  <a:pt x="2118" y="3859"/>
                </a:lnTo>
                <a:lnTo>
                  <a:pt x="2141" y="3764"/>
                </a:lnTo>
                <a:lnTo>
                  <a:pt x="2157" y="3666"/>
                </a:lnTo>
                <a:lnTo>
                  <a:pt x="2158" y="3650"/>
                </a:lnTo>
                <a:lnTo>
                  <a:pt x="2350" y="3660"/>
                </a:lnTo>
                <a:lnTo>
                  <a:pt x="2349" y="3678"/>
                </a:lnTo>
                <a:lnTo>
                  <a:pt x="2329" y="3808"/>
                </a:lnTo>
                <a:lnTo>
                  <a:pt x="2288" y="3958"/>
                </a:lnTo>
                <a:lnTo>
                  <a:pt x="2246" y="4073"/>
                </a:lnTo>
                <a:lnTo>
                  <a:pt x="2187" y="4193"/>
                </a:lnTo>
                <a:lnTo>
                  <a:pt x="2110" y="4315"/>
                </a:lnTo>
                <a:lnTo>
                  <a:pt x="2063" y="4375"/>
                </a:lnTo>
                <a:lnTo>
                  <a:pt x="2131" y="4391"/>
                </a:lnTo>
                <a:lnTo>
                  <a:pt x="2267" y="4415"/>
                </a:lnTo>
                <a:lnTo>
                  <a:pt x="2371" y="4425"/>
                </a:lnTo>
                <a:lnTo>
                  <a:pt x="2482" y="4428"/>
                </a:lnTo>
                <a:lnTo>
                  <a:pt x="2599" y="4419"/>
                </a:lnTo>
                <a:lnTo>
                  <a:pt x="2717" y="4395"/>
                </a:lnTo>
                <a:lnTo>
                  <a:pt x="2833" y="4355"/>
                </a:lnTo>
                <a:lnTo>
                  <a:pt x="2888" y="4327"/>
                </a:lnTo>
                <a:lnTo>
                  <a:pt x="2923" y="4307"/>
                </a:lnTo>
                <a:lnTo>
                  <a:pt x="2988" y="4260"/>
                </a:lnTo>
                <a:lnTo>
                  <a:pt x="3046" y="4207"/>
                </a:lnTo>
                <a:lnTo>
                  <a:pt x="3099" y="4148"/>
                </a:lnTo>
                <a:lnTo>
                  <a:pt x="3147" y="4079"/>
                </a:lnTo>
                <a:lnTo>
                  <a:pt x="3190" y="4004"/>
                </a:lnTo>
                <a:lnTo>
                  <a:pt x="3227" y="3922"/>
                </a:lnTo>
                <a:lnTo>
                  <a:pt x="3258" y="3833"/>
                </a:lnTo>
                <a:lnTo>
                  <a:pt x="3271" y="3785"/>
                </a:lnTo>
                <a:lnTo>
                  <a:pt x="3216" y="3752"/>
                </a:lnTo>
                <a:lnTo>
                  <a:pt x="3113" y="3672"/>
                </a:lnTo>
                <a:lnTo>
                  <a:pt x="3068" y="3625"/>
                </a:lnTo>
                <a:lnTo>
                  <a:pt x="3042" y="3596"/>
                </a:lnTo>
                <a:lnTo>
                  <a:pt x="2997" y="3537"/>
                </a:lnTo>
                <a:lnTo>
                  <a:pt x="2941" y="3445"/>
                </a:lnTo>
                <a:lnTo>
                  <a:pt x="2886" y="3321"/>
                </a:lnTo>
                <a:lnTo>
                  <a:pt x="2853" y="3200"/>
                </a:lnTo>
                <a:lnTo>
                  <a:pt x="2833" y="3090"/>
                </a:lnTo>
                <a:lnTo>
                  <a:pt x="2824" y="2997"/>
                </a:lnTo>
                <a:lnTo>
                  <a:pt x="2823" y="2897"/>
                </a:lnTo>
                <a:lnTo>
                  <a:pt x="2825" y="2877"/>
                </a:lnTo>
                <a:lnTo>
                  <a:pt x="3016" y="2893"/>
                </a:lnTo>
                <a:lnTo>
                  <a:pt x="3015" y="2906"/>
                </a:lnTo>
                <a:lnTo>
                  <a:pt x="3019" y="3020"/>
                </a:lnTo>
                <a:lnTo>
                  <a:pt x="3039" y="3152"/>
                </a:lnTo>
                <a:lnTo>
                  <a:pt x="3067" y="3251"/>
                </a:lnTo>
                <a:lnTo>
                  <a:pt x="3109" y="3352"/>
                </a:lnTo>
                <a:lnTo>
                  <a:pt x="3170" y="3450"/>
                </a:lnTo>
                <a:lnTo>
                  <a:pt x="3210" y="3496"/>
                </a:lnTo>
                <a:lnTo>
                  <a:pt x="3242" y="3528"/>
                </a:lnTo>
                <a:lnTo>
                  <a:pt x="3313" y="3585"/>
                </a:lnTo>
                <a:lnTo>
                  <a:pt x="3352" y="3608"/>
                </a:lnTo>
                <a:lnTo>
                  <a:pt x="3423" y="3640"/>
                </a:lnTo>
                <a:lnTo>
                  <a:pt x="3437" y="3646"/>
                </a:lnTo>
                <a:lnTo>
                  <a:pt x="3536" y="3677"/>
                </a:lnTo>
                <a:lnTo>
                  <a:pt x="3630" y="3701"/>
                </a:lnTo>
                <a:lnTo>
                  <a:pt x="3746" y="3717"/>
                </a:lnTo>
                <a:lnTo>
                  <a:pt x="3874" y="3721"/>
                </a:lnTo>
                <a:lnTo>
                  <a:pt x="3975" y="3712"/>
                </a:lnTo>
                <a:lnTo>
                  <a:pt x="4043" y="3701"/>
                </a:lnTo>
                <a:lnTo>
                  <a:pt x="4111" y="3681"/>
                </a:lnTo>
                <a:lnTo>
                  <a:pt x="4179" y="3654"/>
                </a:lnTo>
                <a:lnTo>
                  <a:pt x="4212" y="3637"/>
                </a:lnTo>
                <a:lnTo>
                  <a:pt x="4246" y="3618"/>
                </a:lnTo>
                <a:lnTo>
                  <a:pt x="4310" y="3577"/>
                </a:lnTo>
                <a:lnTo>
                  <a:pt x="4367" y="3532"/>
                </a:lnTo>
                <a:lnTo>
                  <a:pt x="4417" y="3484"/>
                </a:lnTo>
                <a:lnTo>
                  <a:pt x="4461" y="3431"/>
                </a:lnTo>
                <a:lnTo>
                  <a:pt x="4499" y="3375"/>
                </a:lnTo>
                <a:lnTo>
                  <a:pt x="4531" y="3313"/>
                </a:lnTo>
                <a:lnTo>
                  <a:pt x="4557" y="3248"/>
                </a:lnTo>
                <a:lnTo>
                  <a:pt x="4567" y="3213"/>
                </a:lnTo>
                <a:lnTo>
                  <a:pt x="4579" y="3170"/>
                </a:lnTo>
                <a:lnTo>
                  <a:pt x="4595" y="3081"/>
                </a:lnTo>
                <a:lnTo>
                  <a:pt x="4599" y="3036"/>
                </a:lnTo>
                <a:lnTo>
                  <a:pt x="4600" y="2979"/>
                </a:lnTo>
                <a:lnTo>
                  <a:pt x="4592" y="2863"/>
                </a:lnTo>
                <a:lnTo>
                  <a:pt x="4573" y="2750"/>
                </a:lnTo>
                <a:lnTo>
                  <a:pt x="4540" y="2643"/>
                </a:lnTo>
                <a:lnTo>
                  <a:pt x="4495" y="2543"/>
                </a:lnTo>
                <a:lnTo>
                  <a:pt x="4433" y="2456"/>
                </a:lnTo>
                <a:lnTo>
                  <a:pt x="4376" y="2402"/>
                </a:lnTo>
                <a:lnTo>
                  <a:pt x="4333" y="2371"/>
                </a:lnTo>
                <a:lnTo>
                  <a:pt x="4285" y="2345"/>
                </a:lnTo>
                <a:lnTo>
                  <a:pt x="4232" y="2324"/>
                </a:lnTo>
                <a:lnTo>
                  <a:pt x="4203" y="2315"/>
                </a:lnTo>
                <a:lnTo>
                  <a:pt x="4219" y="2257"/>
                </a:lnTo>
                <a:lnTo>
                  <a:pt x="4238" y="2137"/>
                </a:lnTo>
                <a:lnTo>
                  <a:pt x="4245" y="2019"/>
                </a:lnTo>
                <a:lnTo>
                  <a:pt x="4240" y="1903"/>
                </a:lnTo>
                <a:lnTo>
                  <a:pt x="4221" y="1787"/>
                </a:lnTo>
                <a:lnTo>
                  <a:pt x="4193" y="1676"/>
                </a:lnTo>
                <a:lnTo>
                  <a:pt x="4154" y="1568"/>
                </a:lnTo>
                <a:lnTo>
                  <a:pt x="4106" y="1466"/>
                </a:lnTo>
                <a:lnTo>
                  <a:pt x="4049" y="1369"/>
                </a:lnTo>
                <a:lnTo>
                  <a:pt x="3984" y="1278"/>
                </a:lnTo>
                <a:lnTo>
                  <a:pt x="3913" y="1194"/>
                </a:lnTo>
                <a:lnTo>
                  <a:pt x="3834" y="1119"/>
                </a:lnTo>
                <a:lnTo>
                  <a:pt x="3750" y="1051"/>
                </a:lnTo>
                <a:lnTo>
                  <a:pt x="3660" y="994"/>
                </a:lnTo>
                <a:lnTo>
                  <a:pt x="3567" y="948"/>
                </a:lnTo>
                <a:lnTo>
                  <a:pt x="3470" y="913"/>
                </a:lnTo>
                <a:lnTo>
                  <a:pt x="3420" y="900"/>
                </a:lnTo>
                <a:lnTo>
                  <a:pt x="3440" y="968"/>
                </a:lnTo>
                <a:lnTo>
                  <a:pt x="3468" y="1102"/>
                </a:lnTo>
                <a:lnTo>
                  <a:pt x="3485" y="1230"/>
                </a:lnTo>
                <a:lnTo>
                  <a:pt x="3489" y="1353"/>
                </a:lnTo>
                <a:lnTo>
                  <a:pt x="3481" y="1470"/>
                </a:lnTo>
                <a:lnTo>
                  <a:pt x="3462" y="1581"/>
                </a:lnTo>
                <a:lnTo>
                  <a:pt x="3429" y="1686"/>
                </a:lnTo>
                <a:lnTo>
                  <a:pt x="3384" y="1786"/>
                </a:lnTo>
                <a:lnTo>
                  <a:pt x="3357" y="1834"/>
                </a:lnTo>
                <a:lnTo>
                  <a:pt x="3331" y="1876"/>
                </a:lnTo>
                <a:lnTo>
                  <a:pt x="3273" y="1952"/>
                </a:lnTo>
                <a:lnTo>
                  <a:pt x="3208" y="2021"/>
                </a:lnTo>
                <a:lnTo>
                  <a:pt x="3140" y="2080"/>
                </a:lnTo>
                <a:lnTo>
                  <a:pt x="3068" y="2132"/>
                </a:lnTo>
                <a:lnTo>
                  <a:pt x="2995" y="2178"/>
                </a:lnTo>
                <a:lnTo>
                  <a:pt x="2885" y="2235"/>
                </a:lnTo>
                <a:lnTo>
                  <a:pt x="2745" y="2290"/>
                </a:lnTo>
                <a:lnTo>
                  <a:pt x="2621" y="2325"/>
                </a:lnTo>
                <a:lnTo>
                  <a:pt x="2485" y="2353"/>
                </a:lnTo>
                <a:lnTo>
                  <a:pt x="2457" y="2355"/>
                </a:lnTo>
                <a:lnTo>
                  <a:pt x="2439" y="2165"/>
                </a:lnTo>
                <a:lnTo>
                  <a:pt x="2457" y="2162"/>
                </a:lnTo>
                <a:lnTo>
                  <a:pt x="2570" y="2140"/>
                </a:lnTo>
                <a:lnTo>
                  <a:pt x="2675" y="2110"/>
                </a:lnTo>
                <a:lnTo>
                  <a:pt x="2794" y="2064"/>
                </a:lnTo>
                <a:lnTo>
                  <a:pt x="2920" y="2000"/>
                </a:lnTo>
                <a:lnTo>
                  <a:pt x="3012" y="1936"/>
                </a:lnTo>
                <a:lnTo>
                  <a:pt x="3069" y="1886"/>
                </a:lnTo>
                <a:lnTo>
                  <a:pt x="3124" y="1830"/>
                </a:lnTo>
                <a:lnTo>
                  <a:pt x="3172" y="1768"/>
                </a:lnTo>
                <a:lnTo>
                  <a:pt x="3194" y="1734"/>
                </a:lnTo>
                <a:lnTo>
                  <a:pt x="3217" y="1693"/>
                </a:lnTo>
                <a:lnTo>
                  <a:pt x="3252" y="1609"/>
                </a:lnTo>
                <a:lnTo>
                  <a:pt x="3273" y="1520"/>
                </a:lnTo>
                <a:lnTo>
                  <a:pt x="3283" y="1426"/>
                </a:lnTo>
                <a:lnTo>
                  <a:pt x="3282" y="1323"/>
                </a:lnTo>
                <a:lnTo>
                  <a:pt x="3271" y="1212"/>
                </a:lnTo>
                <a:lnTo>
                  <a:pt x="3242" y="1025"/>
                </a:lnTo>
                <a:lnTo>
                  <a:pt x="3212" y="879"/>
                </a:lnTo>
                <a:lnTo>
                  <a:pt x="3208" y="880"/>
                </a:lnTo>
                <a:lnTo>
                  <a:pt x="3209" y="879"/>
                </a:lnTo>
                <a:lnTo>
                  <a:pt x="3216" y="879"/>
                </a:lnTo>
                <a:lnTo>
                  <a:pt x="3217" y="879"/>
                </a:lnTo>
                <a:lnTo>
                  <a:pt x="3212" y="879"/>
                </a:lnTo>
                <a:lnTo>
                  <a:pt x="3208" y="839"/>
                </a:lnTo>
                <a:lnTo>
                  <a:pt x="3188" y="756"/>
                </a:lnTo>
                <a:lnTo>
                  <a:pt x="3157" y="671"/>
                </a:lnTo>
                <a:lnTo>
                  <a:pt x="3117" y="587"/>
                </a:lnTo>
                <a:lnTo>
                  <a:pt x="3067" y="503"/>
                </a:lnTo>
                <a:lnTo>
                  <a:pt x="3006" y="423"/>
                </a:lnTo>
                <a:lnTo>
                  <a:pt x="2938" y="346"/>
                </a:lnTo>
                <a:lnTo>
                  <a:pt x="2863" y="274"/>
                </a:lnTo>
                <a:lnTo>
                  <a:pt x="2780" y="207"/>
                </a:lnTo>
                <a:lnTo>
                  <a:pt x="2691" y="148"/>
                </a:lnTo>
                <a:lnTo>
                  <a:pt x="2596" y="97"/>
                </a:lnTo>
                <a:lnTo>
                  <a:pt x="2496" y="56"/>
                </a:lnTo>
                <a:lnTo>
                  <a:pt x="2391" y="26"/>
                </a:lnTo>
                <a:lnTo>
                  <a:pt x="2284" y="7"/>
                </a:lnTo>
                <a:lnTo>
                  <a:pt x="2174" y="0"/>
                </a:lnTo>
                <a:lnTo>
                  <a:pt x="2061" y="9"/>
                </a:lnTo>
                <a:lnTo>
                  <a:pt x="2002" y="20"/>
                </a:lnTo>
                <a:lnTo>
                  <a:pt x="2026" y="80"/>
                </a:lnTo>
                <a:lnTo>
                  <a:pt x="2065" y="201"/>
                </a:lnTo>
                <a:lnTo>
                  <a:pt x="2092" y="319"/>
                </a:lnTo>
                <a:lnTo>
                  <a:pt x="2109" y="436"/>
                </a:lnTo>
                <a:lnTo>
                  <a:pt x="2115" y="551"/>
                </a:lnTo>
                <a:lnTo>
                  <a:pt x="2111" y="662"/>
                </a:lnTo>
                <a:lnTo>
                  <a:pt x="2097" y="773"/>
                </a:lnTo>
                <a:lnTo>
                  <a:pt x="2071" y="880"/>
                </a:lnTo>
                <a:lnTo>
                  <a:pt x="2054" y="933"/>
                </a:lnTo>
                <a:close/>
              </a:path>
            </a:pathLst>
          </a:custGeom>
          <a:solidFill>
            <a:srgbClr val="7F7F7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47" name="Google Shape;147;p10"/>
          <p:cNvSpPr/>
          <p:nvPr/>
        </p:nvSpPr>
        <p:spPr>
          <a:xfrm>
            <a:off x="6193519" y="1273986"/>
            <a:ext cx="902058" cy="1008954"/>
          </a:xfrm>
          <a:custGeom>
            <a:avLst/>
            <a:gdLst/>
            <a:ahLst/>
            <a:cxnLst/>
            <a:rect l="l" t="t" r="r" b="b"/>
            <a:pathLst>
              <a:path w="1922" h="2151" extrusionOk="0">
                <a:moveTo>
                  <a:pt x="1138" y="1976"/>
                </a:moveTo>
                <a:lnTo>
                  <a:pt x="1183" y="2017"/>
                </a:lnTo>
                <a:lnTo>
                  <a:pt x="1264" y="2104"/>
                </a:lnTo>
                <a:lnTo>
                  <a:pt x="1299" y="2151"/>
                </a:lnTo>
                <a:lnTo>
                  <a:pt x="1362" y="2113"/>
                </a:lnTo>
                <a:lnTo>
                  <a:pt x="1479" y="2030"/>
                </a:lnTo>
                <a:lnTo>
                  <a:pt x="1560" y="1961"/>
                </a:lnTo>
                <a:lnTo>
                  <a:pt x="1642" y="1880"/>
                </a:lnTo>
                <a:lnTo>
                  <a:pt x="1720" y="1787"/>
                </a:lnTo>
                <a:lnTo>
                  <a:pt x="1791" y="1682"/>
                </a:lnTo>
                <a:lnTo>
                  <a:pt x="1850" y="1564"/>
                </a:lnTo>
                <a:lnTo>
                  <a:pt x="1873" y="1500"/>
                </a:lnTo>
                <a:lnTo>
                  <a:pt x="1890" y="1446"/>
                </a:lnTo>
                <a:lnTo>
                  <a:pt x="1913" y="1335"/>
                </a:lnTo>
                <a:lnTo>
                  <a:pt x="1922" y="1221"/>
                </a:lnTo>
                <a:lnTo>
                  <a:pt x="1919" y="1103"/>
                </a:lnTo>
                <a:lnTo>
                  <a:pt x="1903" y="983"/>
                </a:lnTo>
                <a:lnTo>
                  <a:pt x="1873" y="860"/>
                </a:lnTo>
                <a:lnTo>
                  <a:pt x="1830" y="733"/>
                </a:lnTo>
                <a:lnTo>
                  <a:pt x="1776" y="603"/>
                </a:lnTo>
                <a:lnTo>
                  <a:pt x="1742" y="537"/>
                </a:lnTo>
                <a:lnTo>
                  <a:pt x="1713" y="492"/>
                </a:lnTo>
                <a:lnTo>
                  <a:pt x="1642" y="400"/>
                </a:lnTo>
                <a:lnTo>
                  <a:pt x="1558" y="308"/>
                </a:lnTo>
                <a:lnTo>
                  <a:pt x="1458" y="219"/>
                </a:lnTo>
                <a:lnTo>
                  <a:pt x="1344" y="142"/>
                </a:lnTo>
                <a:lnTo>
                  <a:pt x="1217" y="77"/>
                </a:lnTo>
                <a:lnTo>
                  <a:pt x="1076" y="29"/>
                </a:lnTo>
                <a:lnTo>
                  <a:pt x="960" y="8"/>
                </a:lnTo>
                <a:lnTo>
                  <a:pt x="880" y="2"/>
                </a:lnTo>
                <a:lnTo>
                  <a:pt x="839" y="0"/>
                </a:lnTo>
                <a:lnTo>
                  <a:pt x="787" y="2"/>
                </a:lnTo>
                <a:lnTo>
                  <a:pt x="687" y="12"/>
                </a:lnTo>
                <a:lnTo>
                  <a:pt x="595" y="33"/>
                </a:lnTo>
                <a:lnTo>
                  <a:pt x="509" y="64"/>
                </a:lnTo>
                <a:lnTo>
                  <a:pt x="432" y="103"/>
                </a:lnTo>
                <a:lnTo>
                  <a:pt x="359" y="151"/>
                </a:lnTo>
                <a:lnTo>
                  <a:pt x="293" y="207"/>
                </a:lnTo>
                <a:lnTo>
                  <a:pt x="235" y="271"/>
                </a:lnTo>
                <a:lnTo>
                  <a:pt x="183" y="341"/>
                </a:lnTo>
                <a:lnTo>
                  <a:pt x="137" y="419"/>
                </a:lnTo>
                <a:lnTo>
                  <a:pt x="98" y="503"/>
                </a:lnTo>
                <a:lnTo>
                  <a:pt x="65" y="594"/>
                </a:lnTo>
                <a:lnTo>
                  <a:pt x="39" y="689"/>
                </a:lnTo>
                <a:lnTo>
                  <a:pt x="19" y="788"/>
                </a:lnTo>
                <a:lnTo>
                  <a:pt x="8" y="893"/>
                </a:lnTo>
                <a:lnTo>
                  <a:pt x="1" y="1001"/>
                </a:lnTo>
                <a:lnTo>
                  <a:pt x="0" y="1057"/>
                </a:lnTo>
                <a:lnTo>
                  <a:pt x="0" y="1758"/>
                </a:lnTo>
                <a:lnTo>
                  <a:pt x="89" y="1742"/>
                </a:lnTo>
                <a:lnTo>
                  <a:pt x="262" y="1726"/>
                </a:lnTo>
                <a:lnTo>
                  <a:pt x="424" y="1723"/>
                </a:lnTo>
                <a:lnTo>
                  <a:pt x="575" y="1735"/>
                </a:lnTo>
                <a:lnTo>
                  <a:pt x="718" y="1762"/>
                </a:lnTo>
                <a:lnTo>
                  <a:pt x="850" y="1805"/>
                </a:lnTo>
                <a:lnTo>
                  <a:pt x="973" y="1862"/>
                </a:lnTo>
                <a:lnTo>
                  <a:pt x="1086" y="1934"/>
                </a:lnTo>
                <a:lnTo>
                  <a:pt x="1138" y="1976"/>
                </a:lnTo>
                <a:close/>
              </a:path>
            </a:pathLst>
          </a:custGeom>
          <a:solidFill>
            <a:srgbClr val="7F7F7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48" name="Google Shape;148;p10"/>
          <p:cNvSpPr/>
          <p:nvPr/>
        </p:nvSpPr>
        <p:spPr>
          <a:xfrm>
            <a:off x="3841794" y="2359830"/>
            <a:ext cx="1389656" cy="1104599"/>
          </a:xfrm>
          <a:custGeom>
            <a:avLst/>
            <a:gdLst/>
            <a:ahLst/>
            <a:cxnLst/>
            <a:rect l="l" t="t" r="r" b="b"/>
            <a:pathLst>
              <a:path w="2964" h="2357" extrusionOk="0">
                <a:moveTo>
                  <a:pt x="923" y="1608"/>
                </a:moveTo>
                <a:lnTo>
                  <a:pt x="971" y="1618"/>
                </a:lnTo>
                <a:lnTo>
                  <a:pt x="1063" y="1649"/>
                </a:lnTo>
                <a:lnTo>
                  <a:pt x="1152" y="1689"/>
                </a:lnTo>
                <a:lnTo>
                  <a:pt x="1237" y="1740"/>
                </a:lnTo>
                <a:lnTo>
                  <a:pt x="1317" y="1799"/>
                </a:lnTo>
                <a:lnTo>
                  <a:pt x="1389" y="1867"/>
                </a:lnTo>
                <a:lnTo>
                  <a:pt x="1457" y="1942"/>
                </a:lnTo>
                <a:lnTo>
                  <a:pt x="1516" y="2025"/>
                </a:lnTo>
                <a:lnTo>
                  <a:pt x="1542" y="2069"/>
                </a:lnTo>
                <a:lnTo>
                  <a:pt x="1562" y="2104"/>
                </a:lnTo>
                <a:lnTo>
                  <a:pt x="1596" y="2177"/>
                </a:lnTo>
                <a:lnTo>
                  <a:pt x="1621" y="2249"/>
                </a:lnTo>
                <a:lnTo>
                  <a:pt x="1640" y="2322"/>
                </a:lnTo>
                <a:lnTo>
                  <a:pt x="1646" y="2357"/>
                </a:lnTo>
                <a:lnTo>
                  <a:pt x="1697" y="2354"/>
                </a:lnTo>
                <a:lnTo>
                  <a:pt x="1794" y="2341"/>
                </a:lnTo>
                <a:lnTo>
                  <a:pt x="1886" y="2320"/>
                </a:lnTo>
                <a:lnTo>
                  <a:pt x="1973" y="2292"/>
                </a:lnTo>
                <a:lnTo>
                  <a:pt x="2050" y="2256"/>
                </a:lnTo>
                <a:lnTo>
                  <a:pt x="2122" y="2213"/>
                </a:lnTo>
                <a:lnTo>
                  <a:pt x="2184" y="2164"/>
                </a:lnTo>
                <a:lnTo>
                  <a:pt x="2236" y="2107"/>
                </a:lnTo>
                <a:lnTo>
                  <a:pt x="2257" y="2077"/>
                </a:lnTo>
                <a:lnTo>
                  <a:pt x="2273" y="2051"/>
                </a:lnTo>
                <a:lnTo>
                  <a:pt x="2299" y="1995"/>
                </a:lnTo>
                <a:lnTo>
                  <a:pt x="2317" y="1935"/>
                </a:lnTo>
                <a:lnTo>
                  <a:pt x="2327" y="1875"/>
                </a:lnTo>
                <a:lnTo>
                  <a:pt x="2328" y="1811"/>
                </a:lnTo>
                <a:lnTo>
                  <a:pt x="2320" y="1745"/>
                </a:lnTo>
                <a:lnTo>
                  <a:pt x="2303" y="1676"/>
                </a:lnTo>
                <a:lnTo>
                  <a:pt x="2279" y="1606"/>
                </a:lnTo>
                <a:lnTo>
                  <a:pt x="2263" y="1571"/>
                </a:lnTo>
                <a:lnTo>
                  <a:pt x="2209" y="1456"/>
                </a:lnTo>
                <a:lnTo>
                  <a:pt x="2334" y="1435"/>
                </a:lnTo>
                <a:lnTo>
                  <a:pt x="2380" y="1427"/>
                </a:lnTo>
                <a:lnTo>
                  <a:pt x="2472" y="1401"/>
                </a:lnTo>
                <a:lnTo>
                  <a:pt x="2564" y="1364"/>
                </a:lnTo>
                <a:lnTo>
                  <a:pt x="2653" y="1316"/>
                </a:lnTo>
                <a:lnTo>
                  <a:pt x="2736" y="1260"/>
                </a:lnTo>
                <a:lnTo>
                  <a:pt x="2809" y="1198"/>
                </a:lnTo>
                <a:lnTo>
                  <a:pt x="2868" y="1129"/>
                </a:lnTo>
                <a:lnTo>
                  <a:pt x="2911" y="1057"/>
                </a:lnTo>
                <a:lnTo>
                  <a:pt x="2924" y="1019"/>
                </a:lnTo>
                <a:lnTo>
                  <a:pt x="2938" y="962"/>
                </a:lnTo>
                <a:lnTo>
                  <a:pt x="2958" y="849"/>
                </a:lnTo>
                <a:lnTo>
                  <a:pt x="2964" y="737"/>
                </a:lnTo>
                <a:lnTo>
                  <a:pt x="2955" y="624"/>
                </a:lnTo>
                <a:lnTo>
                  <a:pt x="2933" y="508"/>
                </a:lnTo>
                <a:lnTo>
                  <a:pt x="2897" y="392"/>
                </a:lnTo>
                <a:lnTo>
                  <a:pt x="2846" y="273"/>
                </a:lnTo>
                <a:lnTo>
                  <a:pt x="2780" y="149"/>
                </a:lnTo>
                <a:lnTo>
                  <a:pt x="2741" y="86"/>
                </a:lnTo>
                <a:lnTo>
                  <a:pt x="2700" y="108"/>
                </a:lnTo>
                <a:lnTo>
                  <a:pt x="2609" y="144"/>
                </a:lnTo>
                <a:lnTo>
                  <a:pt x="2562" y="160"/>
                </a:lnTo>
                <a:lnTo>
                  <a:pt x="2507" y="174"/>
                </a:lnTo>
                <a:lnTo>
                  <a:pt x="2394" y="195"/>
                </a:lnTo>
                <a:lnTo>
                  <a:pt x="2279" y="201"/>
                </a:lnTo>
                <a:lnTo>
                  <a:pt x="2162" y="193"/>
                </a:lnTo>
                <a:lnTo>
                  <a:pt x="2044" y="174"/>
                </a:lnTo>
                <a:lnTo>
                  <a:pt x="1923" y="140"/>
                </a:lnTo>
                <a:lnTo>
                  <a:pt x="1802" y="95"/>
                </a:lnTo>
                <a:lnTo>
                  <a:pt x="1679" y="35"/>
                </a:lnTo>
                <a:lnTo>
                  <a:pt x="1616" y="0"/>
                </a:lnTo>
                <a:lnTo>
                  <a:pt x="1576" y="69"/>
                </a:lnTo>
                <a:lnTo>
                  <a:pt x="1485" y="195"/>
                </a:lnTo>
                <a:lnTo>
                  <a:pt x="1409" y="284"/>
                </a:lnTo>
                <a:lnTo>
                  <a:pt x="1318" y="374"/>
                </a:lnTo>
                <a:lnTo>
                  <a:pt x="1213" y="457"/>
                </a:lnTo>
                <a:lnTo>
                  <a:pt x="1094" y="530"/>
                </a:lnTo>
                <a:lnTo>
                  <a:pt x="960" y="589"/>
                </a:lnTo>
                <a:lnTo>
                  <a:pt x="888" y="611"/>
                </a:lnTo>
                <a:lnTo>
                  <a:pt x="804" y="630"/>
                </a:lnTo>
                <a:lnTo>
                  <a:pt x="636" y="652"/>
                </a:lnTo>
                <a:lnTo>
                  <a:pt x="553" y="654"/>
                </a:lnTo>
                <a:lnTo>
                  <a:pt x="506" y="654"/>
                </a:lnTo>
                <a:lnTo>
                  <a:pt x="410" y="646"/>
                </a:lnTo>
                <a:lnTo>
                  <a:pt x="362" y="641"/>
                </a:lnTo>
                <a:lnTo>
                  <a:pt x="324" y="655"/>
                </a:lnTo>
                <a:lnTo>
                  <a:pt x="258" y="691"/>
                </a:lnTo>
                <a:lnTo>
                  <a:pt x="200" y="738"/>
                </a:lnTo>
                <a:lnTo>
                  <a:pt x="149" y="792"/>
                </a:lnTo>
                <a:lnTo>
                  <a:pt x="108" y="854"/>
                </a:lnTo>
                <a:lnTo>
                  <a:pt x="73" y="922"/>
                </a:lnTo>
                <a:lnTo>
                  <a:pt x="45" y="994"/>
                </a:lnTo>
                <a:lnTo>
                  <a:pt x="26" y="1071"/>
                </a:lnTo>
                <a:lnTo>
                  <a:pt x="5" y="1190"/>
                </a:lnTo>
                <a:lnTo>
                  <a:pt x="0" y="1352"/>
                </a:lnTo>
                <a:lnTo>
                  <a:pt x="13" y="1509"/>
                </a:lnTo>
                <a:lnTo>
                  <a:pt x="41" y="1650"/>
                </a:lnTo>
                <a:lnTo>
                  <a:pt x="62" y="1711"/>
                </a:lnTo>
                <a:lnTo>
                  <a:pt x="150" y="1679"/>
                </a:lnTo>
                <a:lnTo>
                  <a:pt x="299" y="1635"/>
                </a:lnTo>
                <a:lnTo>
                  <a:pt x="406" y="1610"/>
                </a:lnTo>
                <a:lnTo>
                  <a:pt x="516" y="1593"/>
                </a:lnTo>
                <a:lnTo>
                  <a:pt x="630" y="1584"/>
                </a:lnTo>
                <a:lnTo>
                  <a:pt x="747" y="1584"/>
                </a:lnTo>
                <a:lnTo>
                  <a:pt x="865" y="1596"/>
                </a:lnTo>
                <a:lnTo>
                  <a:pt x="923" y="1608"/>
                </a:lnTo>
                <a:close/>
              </a:path>
            </a:pathLst>
          </a:custGeom>
          <a:solidFill>
            <a:srgbClr val="7F7F7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49" name="Google Shape;149;p10"/>
          <p:cNvSpPr/>
          <p:nvPr/>
        </p:nvSpPr>
        <p:spPr>
          <a:xfrm>
            <a:off x="4006827" y="1273986"/>
            <a:ext cx="1989778" cy="2589900"/>
          </a:xfrm>
          <a:custGeom>
            <a:avLst/>
            <a:gdLst/>
            <a:ahLst/>
            <a:cxnLst/>
            <a:rect l="l" t="t" r="r" b="b"/>
            <a:pathLst>
              <a:path w="4244" h="5525" extrusionOk="0">
                <a:moveTo>
                  <a:pt x="484" y="2740"/>
                </a:moveTo>
                <a:lnTo>
                  <a:pt x="524" y="2729"/>
                </a:lnTo>
                <a:lnTo>
                  <a:pt x="600" y="2699"/>
                </a:lnTo>
                <a:lnTo>
                  <a:pt x="672" y="2663"/>
                </a:lnTo>
                <a:lnTo>
                  <a:pt x="738" y="2621"/>
                </a:lnTo>
                <a:lnTo>
                  <a:pt x="827" y="2551"/>
                </a:lnTo>
                <a:lnTo>
                  <a:pt x="929" y="2450"/>
                </a:lnTo>
                <a:lnTo>
                  <a:pt x="1010" y="2349"/>
                </a:lnTo>
                <a:lnTo>
                  <a:pt x="1072" y="2257"/>
                </a:lnTo>
                <a:lnTo>
                  <a:pt x="1128" y="2157"/>
                </a:lnTo>
                <a:lnTo>
                  <a:pt x="1136" y="2140"/>
                </a:lnTo>
                <a:lnTo>
                  <a:pt x="1181" y="2037"/>
                </a:lnTo>
                <a:lnTo>
                  <a:pt x="1276" y="2099"/>
                </a:lnTo>
                <a:lnTo>
                  <a:pt x="1335" y="2136"/>
                </a:lnTo>
                <a:lnTo>
                  <a:pt x="1452" y="2200"/>
                </a:lnTo>
                <a:lnTo>
                  <a:pt x="1566" y="2251"/>
                </a:lnTo>
                <a:lnTo>
                  <a:pt x="1677" y="2288"/>
                </a:lnTo>
                <a:lnTo>
                  <a:pt x="1788" y="2313"/>
                </a:lnTo>
                <a:lnTo>
                  <a:pt x="1894" y="2323"/>
                </a:lnTo>
                <a:lnTo>
                  <a:pt x="1999" y="2321"/>
                </a:lnTo>
                <a:lnTo>
                  <a:pt x="2101" y="2304"/>
                </a:lnTo>
                <a:lnTo>
                  <a:pt x="2152" y="2291"/>
                </a:lnTo>
                <a:lnTo>
                  <a:pt x="2188" y="2279"/>
                </a:lnTo>
                <a:lnTo>
                  <a:pt x="2258" y="2251"/>
                </a:lnTo>
                <a:lnTo>
                  <a:pt x="2357" y="2199"/>
                </a:lnTo>
                <a:lnTo>
                  <a:pt x="2473" y="2114"/>
                </a:lnTo>
                <a:lnTo>
                  <a:pt x="2574" y="2021"/>
                </a:lnTo>
                <a:lnTo>
                  <a:pt x="2659" y="1924"/>
                </a:lnTo>
                <a:lnTo>
                  <a:pt x="2727" y="1831"/>
                </a:lnTo>
                <a:lnTo>
                  <a:pt x="2802" y="1711"/>
                </a:lnTo>
                <a:lnTo>
                  <a:pt x="2828" y="1662"/>
                </a:lnTo>
                <a:lnTo>
                  <a:pt x="2801" y="1617"/>
                </a:lnTo>
                <a:lnTo>
                  <a:pt x="2753" y="1520"/>
                </a:lnTo>
                <a:lnTo>
                  <a:pt x="2712" y="1413"/>
                </a:lnTo>
                <a:lnTo>
                  <a:pt x="2675" y="1297"/>
                </a:lnTo>
                <a:lnTo>
                  <a:pt x="2661" y="1234"/>
                </a:lnTo>
                <a:lnTo>
                  <a:pt x="2848" y="1190"/>
                </a:lnTo>
                <a:lnTo>
                  <a:pt x="2862" y="1247"/>
                </a:lnTo>
                <a:lnTo>
                  <a:pt x="2894" y="1355"/>
                </a:lnTo>
                <a:lnTo>
                  <a:pt x="2933" y="1451"/>
                </a:lnTo>
                <a:lnTo>
                  <a:pt x="2976" y="1538"/>
                </a:lnTo>
                <a:lnTo>
                  <a:pt x="3025" y="1613"/>
                </a:lnTo>
                <a:lnTo>
                  <a:pt x="3081" y="1679"/>
                </a:lnTo>
                <a:lnTo>
                  <a:pt x="3141" y="1733"/>
                </a:lnTo>
                <a:lnTo>
                  <a:pt x="3205" y="1779"/>
                </a:lnTo>
                <a:lnTo>
                  <a:pt x="3240" y="1797"/>
                </a:lnTo>
                <a:lnTo>
                  <a:pt x="3292" y="1819"/>
                </a:lnTo>
                <a:lnTo>
                  <a:pt x="3396" y="1845"/>
                </a:lnTo>
                <a:lnTo>
                  <a:pt x="3497" y="1851"/>
                </a:lnTo>
                <a:lnTo>
                  <a:pt x="3592" y="1845"/>
                </a:lnTo>
                <a:lnTo>
                  <a:pt x="3715" y="1822"/>
                </a:lnTo>
                <a:lnTo>
                  <a:pt x="3816" y="1787"/>
                </a:lnTo>
                <a:lnTo>
                  <a:pt x="3826" y="1781"/>
                </a:lnTo>
                <a:lnTo>
                  <a:pt x="3909" y="1954"/>
                </a:lnTo>
                <a:lnTo>
                  <a:pt x="3881" y="1968"/>
                </a:lnTo>
                <a:lnTo>
                  <a:pt x="3724" y="2017"/>
                </a:lnTo>
                <a:lnTo>
                  <a:pt x="3618" y="2035"/>
                </a:lnTo>
                <a:lnTo>
                  <a:pt x="3537" y="2043"/>
                </a:lnTo>
                <a:lnTo>
                  <a:pt x="3496" y="2043"/>
                </a:lnTo>
                <a:lnTo>
                  <a:pt x="3456" y="2043"/>
                </a:lnTo>
                <a:lnTo>
                  <a:pt x="3373" y="2035"/>
                </a:lnTo>
                <a:lnTo>
                  <a:pt x="3288" y="2017"/>
                </a:lnTo>
                <a:lnTo>
                  <a:pt x="3202" y="1990"/>
                </a:lnTo>
                <a:lnTo>
                  <a:pt x="3159" y="1971"/>
                </a:lnTo>
                <a:lnTo>
                  <a:pt x="3104" y="1942"/>
                </a:lnTo>
                <a:lnTo>
                  <a:pt x="3003" y="1869"/>
                </a:lnTo>
                <a:lnTo>
                  <a:pt x="2958" y="1827"/>
                </a:lnTo>
                <a:lnTo>
                  <a:pt x="2929" y="1875"/>
                </a:lnTo>
                <a:lnTo>
                  <a:pt x="2852" y="1990"/>
                </a:lnTo>
                <a:lnTo>
                  <a:pt x="2749" y="2114"/>
                </a:lnTo>
                <a:lnTo>
                  <a:pt x="2656" y="2209"/>
                </a:lnTo>
                <a:lnTo>
                  <a:pt x="2587" y="2270"/>
                </a:lnTo>
                <a:lnTo>
                  <a:pt x="2550" y="2298"/>
                </a:lnTo>
                <a:lnTo>
                  <a:pt x="2581" y="2349"/>
                </a:lnTo>
                <a:lnTo>
                  <a:pt x="2640" y="2458"/>
                </a:lnTo>
                <a:lnTo>
                  <a:pt x="2696" y="2576"/>
                </a:lnTo>
                <a:lnTo>
                  <a:pt x="2744" y="2704"/>
                </a:lnTo>
                <a:lnTo>
                  <a:pt x="2779" y="2842"/>
                </a:lnTo>
                <a:lnTo>
                  <a:pt x="2797" y="2988"/>
                </a:lnTo>
                <a:lnTo>
                  <a:pt x="2797" y="3142"/>
                </a:lnTo>
                <a:lnTo>
                  <a:pt x="2775" y="3303"/>
                </a:lnTo>
                <a:lnTo>
                  <a:pt x="2753" y="3387"/>
                </a:lnTo>
                <a:lnTo>
                  <a:pt x="2740" y="3427"/>
                </a:lnTo>
                <a:lnTo>
                  <a:pt x="2703" y="3505"/>
                </a:lnTo>
                <a:lnTo>
                  <a:pt x="2652" y="3578"/>
                </a:lnTo>
                <a:lnTo>
                  <a:pt x="2591" y="3646"/>
                </a:lnTo>
                <a:lnTo>
                  <a:pt x="2521" y="3709"/>
                </a:lnTo>
                <a:lnTo>
                  <a:pt x="2445" y="3766"/>
                </a:lnTo>
                <a:lnTo>
                  <a:pt x="2362" y="3816"/>
                </a:lnTo>
                <a:lnTo>
                  <a:pt x="2276" y="3859"/>
                </a:lnTo>
                <a:lnTo>
                  <a:pt x="2232" y="3877"/>
                </a:lnTo>
                <a:lnTo>
                  <a:pt x="2305" y="3925"/>
                </a:lnTo>
                <a:lnTo>
                  <a:pt x="2446" y="4007"/>
                </a:lnTo>
                <a:lnTo>
                  <a:pt x="2582" y="4072"/>
                </a:lnTo>
                <a:lnTo>
                  <a:pt x="2712" y="4121"/>
                </a:lnTo>
                <a:lnTo>
                  <a:pt x="2836" y="4153"/>
                </a:lnTo>
                <a:lnTo>
                  <a:pt x="2954" y="4170"/>
                </a:lnTo>
                <a:lnTo>
                  <a:pt x="3066" y="4169"/>
                </a:lnTo>
                <a:lnTo>
                  <a:pt x="3172" y="4152"/>
                </a:lnTo>
                <a:lnTo>
                  <a:pt x="3222" y="4136"/>
                </a:lnTo>
                <a:lnTo>
                  <a:pt x="3253" y="4125"/>
                </a:lnTo>
                <a:lnTo>
                  <a:pt x="3313" y="4098"/>
                </a:lnTo>
                <a:lnTo>
                  <a:pt x="3393" y="4047"/>
                </a:lnTo>
                <a:lnTo>
                  <a:pt x="3483" y="3968"/>
                </a:lnTo>
                <a:lnTo>
                  <a:pt x="3554" y="3882"/>
                </a:lnTo>
                <a:lnTo>
                  <a:pt x="3609" y="3798"/>
                </a:lnTo>
                <a:lnTo>
                  <a:pt x="3649" y="3723"/>
                </a:lnTo>
                <a:lnTo>
                  <a:pt x="3682" y="3641"/>
                </a:lnTo>
                <a:lnTo>
                  <a:pt x="3686" y="3627"/>
                </a:lnTo>
                <a:lnTo>
                  <a:pt x="3870" y="3681"/>
                </a:lnTo>
                <a:lnTo>
                  <a:pt x="3864" y="3703"/>
                </a:lnTo>
                <a:lnTo>
                  <a:pt x="3821" y="3807"/>
                </a:lnTo>
                <a:lnTo>
                  <a:pt x="3773" y="3899"/>
                </a:lnTo>
                <a:lnTo>
                  <a:pt x="3704" y="4003"/>
                </a:lnTo>
                <a:lnTo>
                  <a:pt x="3615" y="4108"/>
                </a:lnTo>
                <a:lnTo>
                  <a:pt x="3532" y="4182"/>
                </a:lnTo>
                <a:lnTo>
                  <a:pt x="3470" y="4227"/>
                </a:lnTo>
                <a:lnTo>
                  <a:pt x="3401" y="4267"/>
                </a:lnTo>
                <a:lnTo>
                  <a:pt x="3326" y="4302"/>
                </a:lnTo>
                <a:lnTo>
                  <a:pt x="3286" y="4318"/>
                </a:lnTo>
                <a:lnTo>
                  <a:pt x="3218" y="4339"/>
                </a:lnTo>
                <a:lnTo>
                  <a:pt x="3080" y="4361"/>
                </a:lnTo>
                <a:lnTo>
                  <a:pt x="3008" y="4362"/>
                </a:lnTo>
                <a:lnTo>
                  <a:pt x="2961" y="4362"/>
                </a:lnTo>
                <a:lnTo>
                  <a:pt x="2862" y="4352"/>
                </a:lnTo>
                <a:lnTo>
                  <a:pt x="2762" y="4333"/>
                </a:lnTo>
                <a:lnTo>
                  <a:pt x="2659" y="4305"/>
                </a:lnTo>
                <a:lnTo>
                  <a:pt x="2552" y="4266"/>
                </a:lnTo>
                <a:lnTo>
                  <a:pt x="2442" y="4219"/>
                </a:lnTo>
                <a:lnTo>
                  <a:pt x="2331" y="4162"/>
                </a:lnTo>
                <a:lnTo>
                  <a:pt x="2217" y="4096"/>
                </a:lnTo>
                <a:lnTo>
                  <a:pt x="2158" y="4059"/>
                </a:lnTo>
                <a:lnTo>
                  <a:pt x="2165" y="4118"/>
                </a:lnTo>
                <a:lnTo>
                  <a:pt x="2161" y="4234"/>
                </a:lnTo>
                <a:lnTo>
                  <a:pt x="2136" y="4345"/>
                </a:lnTo>
                <a:lnTo>
                  <a:pt x="2092" y="4449"/>
                </a:lnTo>
                <a:lnTo>
                  <a:pt x="2061" y="4498"/>
                </a:lnTo>
                <a:lnTo>
                  <a:pt x="2043" y="4525"/>
                </a:lnTo>
                <a:lnTo>
                  <a:pt x="2001" y="4576"/>
                </a:lnTo>
                <a:lnTo>
                  <a:pt x="1930" y="4646"/>
                </a:lnTo>
                <a:lnTo>
                  <a:pt x="1817" y="4725"/>
                </a:lnTo>
                <a:lnTo>
                  <a:pt x="1688" y="4787"/>
                </a:lnTo>
                <a:lnTo>
                  <a:pt x="1616" y="4810"/>
                </a:lnTo>
                <a:lnTo>
                  <a:pt x="1683" y="4817"/>
                </a:lnTo>
                <a:lnTo>
                  <a:pt x="1817" y="4841"/>
                </a:lnTo>
                <a:lnTo>
                  <a:pt x="1953" y="4883"/>
                </a:lnTo>
                <a:lnTo>
                  <a:pt x="2086" y="4943"/>
                </a:lnTo>
                <a:lnTo>
                  <a:pt x="2183" y="5004"/>
                </a:lnTo>
                <a:lnTo>
                  <a:pt x="2245" y="5050"/>
                </a:lnTo>
                <a:lnTo>
                  <a:pt x="2305" y="5103"/>
                </a:lnTo>
                <a:lnTo>
                  <a:pt x="2362" y="5163"/>
                </a:lnTo>
                <a:lnTo>
                  <a:pt x="2415" y="5230"/>
                </a:lnTo>
                <a:lnTo>
                  <a:pt x="2465" y="5304"/>
                </a:lnTo>
                <a:lnTo>
                  <a:pt x="2513" y="5386"/>
                </a:lnTo>
                <a:lnTo>
                  <a:pt x="2556" y="5477"/>
                </a:lnTo>
                <a:lnTo>
                  <a:pt x="2574" y="5525"/>
                </a:lnTo>
                <a:lnTo>
                  <a:pt x="2596" y="5474"/>
                </a:lnTo>
                <a:lnTo>
                  <a:pt x="2647" y="5377"/>
                </a:lnTo>
                <a:lnTo>
                  <a:pt x="2708" y="5283"/>
                </a:lnTo>
                <a:lnTo>
                  <a:pt x="2778" y="5198"/>
                </a:lnTo>
                <a:lnTo>
                  <a:pt x="2856" y="5119"/>
                </a:lnTo>
                <a:lnTo>
                  <a:pt x="2941" y="5046"/>
                </a:lnTo>
                <a:lnTo>
                  <a:pt x="3034" y="4983"/>
                </a:lnTo>
                <a:lnTo>
                  <a:pt x="3135" y="4928"/>
                </a:lnTo>
                <a:lnTo>
                  <a:pt x="3187" y="4905"/>
                </a:lnTo>
                <a:lnTo>
                  <a:pt x="3251" y="4879"/>
                </a:lnTo>
                <a:lnTo>
                  <a:pt x="3379" y="4841"/>
                </a:lnTo>
                <a:lnTo>
                  <a:pt x="3510" y="4819"/>
                </a:lnTo>
                <a:lnTo>
                  <a:pt x="3644" y="4812"/>
                </a:lnTo>
                <a:lnTo>
                  <a:pt x="3777" y="4818"/>
                </a:lnTo>
                <a:lnTo>
                  <a:pt x="3912" y="4840"/>
                </a:lnTo>
                <a:lnTo>
                  <a:pt x="4045" y="4876"/>
                </a:lnTo>
                <a:lnTo>
                  <a:pt x="4179" y="4927"/>
                </a:lnTo>
                <a:lnTo>
                  <a:pt x="4244" y="4958"/>
                </a:lnTo>
                <a:lnTo>
                  <a:pt x="4244" y="1057"/>
                </a:lnTo>
                <a:lnTo>
                  <a:pt x="4244" y="1001"/>
                </a:lnTo>
                <a:lnTo>
                  <a:pt x="4237" y="893"/>
                </a:lnTo>
                <a:lnTo>
                  <a:pt x="4224" y="788"/>
                </a:lnTo>
                <a:lnTo>
                  <a:pt x="4205" y="689"/>
                </a:lnTo>
                <a:lnTo>
                  <a:pt x="4179" y="594"/>
                </a:lnTo>
                <a:lnTo>
                  <a:pt x="4146" y="503"/>
                </a:lnTo>
                <a:lnTo>
                  <a:pt x="4108" y="419"/>
                </a:lnTo>
                <a:lnTo>
                  <a:pt x="4062" y="341"/>
                </a:lnTo>
                <a:lnTo>
                  <a:pt x="4009" y="271"/>
                </a:lnTo>
                <a:lnTo>
                  <a:pt x="3951" y="207"/>
                </a:lnTo>
                <a:lnTo>
                  <a:pt x="3886" y="151"/>
                </a:lnTo>
                <a:lnTo>
                  <a:pt x="3813" y="103"/>
                </a:lnTo>
                <a:lnTo>
                  <a:pt x="3734" y="64"/>
                </a:lnTo>
                <a:lnTo>
                  <a:pt x="3649" y="33"/>
                </a:lnTo>
                <a:lnTo>
                  <a:pt x="3557" y="12"/>
                </a:lnTo>
                <a:lnTo>
                  <a:pt x="3458" y="2"/>
                </a:lnTo>
                <a:lnTo>
                  <a:pt x="3406" y="0"/>
                </a:lnTo>
                <a:lnTo>
                  <a:pt x="3353" y="2"/>
                </a:lnTo>
                <a:lnTo>
                  <a:pt x="3253" y="12"/>
                </a:lnTo>
                <a:lnTo>
                  <a:pt x="3158" y="33"/>
                </a:lnTo>
                <a:lnTo>
                  <a:pt x="3068" y="61"/>
                </a:lnTo>
                <a:lnTo>
                  <a:pt x="2984" y="98"/>
                </a:lnTo>
                <a:lnTo>
                  <a:pt x="2905" y="139"/>
                </a:lnTo>
                <a:lnTo>
                  <a:pt x="2831" y="187"/>
                </a:lnTo>
                <a:lnTo>
                  <a:pt x="2762" y="239"/>
                </a:lnTo>
                <a:lnTo>
                  <a:pt x="2670" y="323"/>
                </a:lnTo>
                <a:lnTo>
                  <a:pt x="2569" y="440"/>
                </a:lnTo>
                <a:lnTo>
                  <a:pt x="2491" y="555"/>
                </a:lnTo>
                <a:lnTo>
                  <a:pt x="2437" y="660"/>
                </a:lnTo>
                <a:lnTo>
                  <a:pt x="2421" y="704"/>
                </a:lnTo>
                <a:lnTo>
                  <a:pt x="2357" y="680"/>
                </a:lnTo>
                <a:lnTo>
                  <a:pt x="2231" y="645"/>
                </a:lnTo>
                <a:lnTo>
                  <a:pt x="2106" y="630"/>
                </a:lnTo>
                <a:lnTo>
                  <a:pt x="1985" y="633"/>
                </a:lnTo>
                <a:lnTo>
                  <a:pt x="1865" y="652"/>
                </a:lnTo>
                <a:lnTo>
                  <a:pt x="1753" y="686"/>
                </a:lnTo>
                <a:lnTo>
                  <a:pt x="1644" y="734"/>
                </a:lnTo>
                <a:lnTo>
                  <a:pt x="1543" y="791"/>
                </a:lnTo>
                <a:lnTo>
                  <a:pt x="1448" y="860"/>
                </a:lnTo>
                <a:lnTo>
                  <a:pt x="1362" y="935"/>
                </a:lnTo>
                <a:lnTo>
                  <a:pt x="1286" y="1018"/>
                </a:lnTo>
                <a:lnTo>
                  <a:pt x="1220" y="1105"/>
                </a:lnTo>
                <a:lnTo>
                  <a:pt x="1165" y="1194"/>
                </a:lnTo>
                <a:lnTo>
                  <a:pt x="1123" y="1286"/>
                </a:lnTo>
                <a:lnTo>
                  <a:pt x="1094" y="1378"/>
                </a:lnTo>
                <a:lnTo>
                  <a:pt x="1079" y="1468"/>
                </a:lnTo>
                <a:lnTo>
                  <a:pt x="1077" y="1510"/>
                </a:lnTo>
                <a:lnTo>
                  <a:pt x="1023" y="1507"/>
                </a:lnTo>
                <a:lnTo>
                  <a:pt x="914" y="1512"/>
                </a:lnTo>
                <a:lnTo>
                  <a:pt x="806" y="1531"/>
                </a:lnTo>
                <a:lnTo>
                  <a:pt x="703" y="1565"/>
                </a:lnTo>
                <a:lnTo>
                  <a:pt x="603" y="1612"/>
                </a:lnTo>
                <a:lnTo>
                  <a:pt x="508" y="1670"/>
                </a:lnTo>
                <a:lnTo>
                  <a:pt x="419" y="1740"/>
                </a:lnTo>
                <a:lnTo>
                  <a:pt x="335" y="1819"/>
                </a:lnTo>
                <a:lnTo>
                  <a:pt x="259" y="1907"/>
                </a:lnTo>
                <a:lnTo>
                  <a:pt x="191" y="2004"/>
                </a:lnTo>
                <a:lnTo>
                  <a:pt x="132" y="2108"/>
                </a:lnTo>
                <a:lnTo>
                  <a:pt x="82" y="2217"/>
                </a:lnTo>
                <a:lnTo>
                  <a:pt x="44" y="2332"/>
                </a:lnTo>
                <a:lnTo>
                  <a:pt x="17" y="2450"/>
                </a:lnTo>
                <a:lnTo>
                  <a:pt x="1" y="2573"/>
                </a:lnTo>
                <a:lnTo>
                  <a:pt x="0" y="2696"/>
                </a:lnTo>
                <a:lnTo>
                  <a:pt x="5" y="2760"/>
                </a:lnTo>
                <a:lnTo>
                  <a:pt x="65" y="2768"/>
                </a:lnTo>
                <a:lnTo>
                  <a:pt x="183" y="2775"/>
                </a:lnTo>
                <a:lnTo>
                  <a:pt x="303" y="2772"/>
                </a:lnTo>
                <a:lnTo>
                  <a:pt x="424" y="2755"/>
                </a:lnTo>
                <a:lnTo>
                  <a:pt x="484" y="2740"/>
                </a:lnTo>
                <a:close/>
              </a:path>
            </a:pathLst>
          </a:custGeom>
          <a:solidFill>
            <a:srgbClr val="7F7F7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0" name="Google Shape;150;p10"/>
          <p:cNvSpPr/>
          <p:nvPr/>
        </p:nvSpPr>
        <p:spPr>
          <a:xfrm>
            <a:off x="3701141" y="3192499"/>
            <a:ext cx="2295464" cy="2319845"/>
          </a:xfrm>
          <a:custGeom>
            <a:avLst/>
            <a:gdLst/>
            <a:ahLst/>
            <a:cxnLst/>
            <a:rect l="l" t="t" r="r" b="b"/>
            <a:pathLst>
              <a:path w="4897" h="4951" extrusionOk="0">
                <a:moveTo>
                  <a:pt x="3916" y="991"/>
                </a:moveTo>
                <a:lnTo>
                  <a:pt x="3858" y="1017"/>
                </a:lnTo>
                <a:lnTo>
                  <a:pt x="3754" y="1078"/>
                </a:lnTo>
                <a:lnTo>
                  <a:pt x="3658" y="1152"/>
                </a:lnTo>
                <a:lnTo>
                  <a:pt x="3572" y="1236"/>
                </a:lnTo>
                <a:lnTo>
                  <a:pt x="3499" y="1330"/>
                </a:lnTo>
                <a:lnTo>
                  <a:pt x="3439" y="1432"/>
                </a:lnTo>
                <a:lnTo>
                  <a:pt x="3392" y="1540"/>
                </a:lnTo>
                <a:lnTo>
                  <a:pt x="3361" y="1655"/>
                </a:lnTo>
                <a:lnTo>
                  <a:pt x="3350" y="1713"/>
                </a:lnTo>
                <a:lnTo>
                  <a:pt x="3335" y="1834"/>
                </a:lnTo>
                <a:lnTo>
                  <a:pt x="3221" y="1790"/>
                </a:lnTo>
                <a:lnTo>
                  <a:pt x="3173" y="1772"/>
                </a:lnTo>
                <a:lnTo>
                  <a:pt x="3072" y="1747"/>
                </a:lnTo>
                <a:lnTo>
                  <a:pt x="2969" y="1735"/>
                </a:lnTo>
                <a:lnTo>
                  <a:pt x="2867" y="1733"/>
                </a:lnTo>
                <a:lnTo>
                  <a:pt x="2768" y="1740"/>
                </a:lnTo>
                <a:lnTo>
                  <a:pt x="2674" y="1757"/>
                </a:lnTo>
                <a:lnTo>
                  <a:pt x="2587" y="1781"/>
                </a:lnTo>
                <a:lnTo>
                  <a:pt x="2511" y="1812"/>
                </a:lnTo>
                <a:lnTo>
                  <a:pt x="2476" y="1829"/>
                </a:lnTo>
                <a:lnTo>
                  <a:pt x="2421" y="1861"/>
                </a:lnTo>
                <a:lnTo>
                  <a:pt x="2320" y="1941"/>
                </a:lnTo>
                <a:lnTo>
                  <a:pt x="2233" y="2040"/>
                </a:lnTo>
                <a:lnTo>
                  <a:pt x="2179" y="2127"/>
                </a:lnTo>
                <a:lnTo>
                  <a:pt x="2149" y="2189"/>
                </a:lnTo>
                <a:lnTo>
                  <a:pt x="2124" y="2256"/>
                </a:lnTo>
                <a:lnTo>
                  <a:pt x="2105" y="2326"/>
                </a:lnTo>
                <a:lnTo>
                  <a:pt x="2093" y="2399"/>
                </a:lnTo>
                <a:lnTo>
                  <a:pt x="2087" y="2477"/>
                </a:lnTo>
                <a:lnTo>
                  <a:pt x="2089" y="2557"/>
                </a:lnTo>
                <a:lnTo>
                  <a:pt x="2098" y="2640"/>
                </a:lnTo>
                <a:lnTo>
                  <a:pt x="2116" y="2726"/>
                </a:lnTo>
                <a:lnTo>
                  <a:pt x="2144" y="2814"/>
                </a:lnTo>
                <a:lnTo>
                  <a:pt x="2161" y="2859"/>
                </a:lnTo>
                <a:lnTo>
                  <a:pt x="2225" y="2845"/>
                </a:lnTo>
                <a:lnTo>
                  <a:pt x="2355" y="2833"/>
                </a:lnTo>
                <a:lnTo>
                  <a:pt x="2482" y="2842"/>
                </a:lnTo>
                <a:lnTo>
                  <a:pt x="2606" y="2871"/>
                </a:lnTo>
                <a:lnTo>
                  <a:pt x="2727" y="2920"/>
                </a:lnTo>
                <a:lnTo>
                  <a:pt x="2842" y="2989"/>
                </a:lnTo>
                <a:lnTo>
                  <a:pt x="2954" y="3077"/>
                </a:lnTo>
                <a:lnTo>
                  <a:pt x="3059" y="3183"/>
                </a:lnTo>
                <a:lnTo>
                  <a:pt x="3108" y="3244"/>
                </a:lnTo>
                <a:lnTo>
                  <a:pt x="3109" y="3243"/>
                </a:lnTo>
                <a:lnTo>
                  <a:pt x="3111" y="3241"/>
                </a:lnTo>
                <a:lnTo>
                  <a:pt x="3142" y="3218"/>
                </a:lnTo>
                <a:lnTo>
                  <a:pt x="3204" y="3178"/>
                </a:lnTo>
                <a:lnTo>
                  <a:pt x="3267" y="3144"/>
                </a:lnTo>
                <a:lnTo>
                  <a:pt x="3334" y="3117"/>
                </a:lnTo>
                <a:lnTo>
                  <a:pt x="3402" y="3095"/>
                </a:lnTo>
                <a:lnTo>
                  <a:pt x="3472" y="3079"/>
                </a:lnTo>
                <a:lnTo>
                  <a:pt x="3544" y="3072"/>
                </a:lnTo>
                <a:lnTo>
                  <a:pt x="3616" y="3068"/>
                </a:lnTo>
                <a:lnTo>
                  <a:pt x="3728" y="3075"/>
                </a:lnTo>
                <a:lnTo>
                  <a:pt x="3879" y="3107"/>
                </a:lnTo>
                <a:lnTo>
                  <a:pt x="4033" y="3162"/>
                </a:lnTo>
                <a:lnTo>
                  <a:pt x="4189" y="3244"/>
                </a:lnTo>
                <a:lnTo>
                  <a:pt x="4267" y="3295"/>
                </a:lnTo>
                <a:lnTo>
                  <a:pt x="4158" y="3453"/>
                </a:lnTo>
                <a:lnTo>
                  <a:pt x="4094" y="3411"/>
                </a:lnTo>
                <a:lnTo>
                  <a:pt x="3967" y="3344"/>
                </a:lnTo>
                <a:lnTo>
                  <a:pt x="3842" y="3297"/>
                </a:lnTo>
                <a:lnTo>
                  <a:pt x="3719" y="3269"/>
                </a:lnTo>
                <a:lnTo>
                  <a:pt x="3599" y="3261"/>
                </a:lnTo>
                <a:lnTo>
                  <a:pt x="3485" y="3274"/>
                </a:lnTo>
                <a:lnTo>
                  <a:pt x="3378" y="3306"/>
                </a:lnTo>
                <a:lnTo>
                  <a:pt x="3277" y="3358"/>
                </a:lnTo>
                <a:lnTo>
                  <a:pt x="3229" y="3393"/>
                </a:lnTo>
                <a:lnTo>
                  <a:pt x="3186" y="3428"/>
                </a:lnTo>
                <a:lnTo>
                  <a:pt x="3112" y="3508"/>
                </a:lnTo>
                <a:lnTo>
                  <a:pt x="3052" y="3599"/>
                </a:lnTo>
                <a:lnTo>
                  <a:pt x="3006" y="3698"/>
                </a:lnTo>
                <a:lnTo>
                  <a:pt x="2975" y="3803"/>
                </a:lnTo>
                <a:lnTo>
                  <a:pt x="2960" y="3910"/>
                </a:lnTo>
                <a:lnTo>
                  <a:pt x="2962" y="4019"/>
                </a:lnTo>
                <a:lnTo>
                  <a:pt x="2981" y="4125"/>
                </a:lnTo>
                <a:lnTo>
                  <a:pt x="2998" y="4177"/>
                </a:lnTo>
                <a:lnTo>
                  <a:pt x="2816" y="4242"/>
                </a:lnTo>
                <a:lnTo>
                  <a:pt x="2798" y="4188"/>
                </a:lnTo>
                <a:lnTo>
                  <a:pt x="2775" y="4076"/>
                </a:lnTo>
                <a:lnTo>
                  <a:pt x="2767" y="3962"/>
                </a:lnTo>
                <a:lnTo>
                  <a:pt x="2774" y="3848"/>
                </a:lnTo>
                <a:lnTo>
                  <a:pt x="2794" y="3736"/>
                </a:lnTo>
                <a:lnTo>
                  <a:pt x="2829" y="3626"/>
                </a:lnTo>
                <a:lnTo>
                  <a:pt x="2876" y="3523"/>
                </a:lnTo>
                <a:lnTo>
                  <a:pt x="2936" y="3425"/>
                </a:lnTo>
                <a:lnTo>
                  <a:pt x="2971" y="3380"/>
                </a:lnTo>
                <a:lnTo>
                  <a:pt x="2930" y="3327"/>
                </a:lnTo>
                <a:lnTo>
                  <a:pt x="2842" y="3235"/>
                </a:lnTo>
                <a:lnTo>
                  <a:pt x="2750" y="3160"/>
                </a:lnTo>
                <a:lnTo>
                  <a:pt x="2656" y="3101"/>
                </a:lnTo>
                <a:lnTo>
                  <a:pt x="2556" y="3059"/>
                </a:lnTo>
                <a:lnTo>
                  <a:pt x="2455" y="3033"/>
                </a:lnTo>
                <a:lnTo>
                  <a:pt x="2352" y="3025"/>
                </a:lnTo>
                <a:lnTo>
                  <a:pt x="2247" y="3035"/>
                </a:lnTo>
                <a:lnTo>
                  <a:pt x="2196" y="3048"/>
                </a:lnTo>
                <a:lnTo>
                  <a:pt x="2142" y="3064"/>
                </a:lnTo>
                <a:lnTo>
                  <a:pt x="2043" y="3109"/>
                </a:lnTo>
                <a:lnTo>
                  <a:pt x="1952" y="3170"/>
                </a:lnTo>
                <a:lnTo>
                  <a:pt x="1872" y="3244"/>
                </a:lnTo>
                <a:lnTo>
                  <a:pt x="1803" y="3328"/>
                </a:lnTo>
                <a:lnTo>
                  <a:pt x="1748" y="3422"/>
                </a:lnTo>
                <a:lnTo>
                  <a:pt x="1708" y="3523"/>
                </a:lnTo>
                <a:lnTo>
                  <a:pt x="1684" y="3629"/>
                </a:lnTo>
                <a:lnTo>
                  <a:pt x="1680" y="3683"/>
                </a:lnTo>
                <a:lnTo>
                  <a:pt x="1488" y="3673"/>
                </a:lnTo>
                <a:lnTo>
                  <a:pt x="1493" y="3615"/>
                </a:lnTo>
                <a:lnTo>
                  <a:pt x="1515" y="3501"/>
                </a:lnTo>
                <a:lnTo>
                  <a:pt x="1553" y="3390"/>
                </a:lnTo>
                <a:lnTo>
                  <a:pt x="1605" y="3285"/>
                </a:lnTo>
                <a:lnTo>
                  <a:pt x="1669" y="3188"/>
                </a:lnTo>
                <a:lnTo>
                  <a:pt x="1746" y="3100"/>
                </a:lnTo>
                <a:lnTo>
                  <a:pt x="1833" y="3022"/>
                </a:lnTo>
                <a:lnTo>
                  <a:pt x="1930" y="2955"/>
                </a:lnTo>
                <a:lnTo>
                  <a:pt x="1982" y="2928"/>
                </a:lnTo>
                <a:lnTo>
                  <a:pt x="1961" y="2875"/>
                </a:lnTo>
                <a:lnTo>
                  <a:pt x="1930" y="2770"/>
                </a:lnTo>
                <a:lnTo>
                  <a:pt x="1909" y="2667"/>
                </a:lnTo>
                <a:lnTo>
                  <a:pt x="1899" y="2567"/>
                </a:lnTo>
                <a:lnTo>
                  <a:pt x="1897" y="2470"/>
                </a:lnTo>
                <a:lnTo>
                  <a:pt x="1904" y="2377"/>
                </a:lnTo>
                <a:lnTo>
                  <a:pt x="1919" y="2286"/>
                </a:lnTo>
                <a:lnTo>
                  <a:pt x="1943" y="2199"/>
                </a:lnTo>
                <a:lnTo>
                  <a:pt x="1973" y="2118"/>
                </a:lnTo>
                <a:lnTo>
                  <a:pt x="2010" y="2039"/>
                </a:lnTo>
                <a:lnTo>
                  <a:pt x="2053" y="1966"/>
                </a:lnTo>
                <a:lnTo>
                  <a:pt x="2102" y="1897"/>
                </a:lnTo>
                <a:lnTo>
                  <a:pt x="2158" y="1834"/>
                </a:lnTo>
                <a:lnTo>
                  <a:pt x="2218" y="1777"/>
                </a:lnTo>
                <a:lnTo>
                  <a:pt x="2281" y="1725"/>
                </a:lnTo>
                <a:lnTo>
                  <a:pt x="2348" y="1680"/>
                </a:lnTo>
                <a:lnTo>
                  <a:pt x="2385" y="1660"/>
                </a:lnTo>
                <a:lnTo>
                  <a:pt x="2416" y="1643"/>
                </a:lnTo>
                <a:lnTo>
                  <a:pt x="2485" y="1615"/>
                </a:lnTo>
                <a:lnTo>
                  <a:pt x="2561" y="1589"/>
                </a:lnTo>
                <a:lnTo>
                  <a:pt x="2644" y="1568"/>
                </a:lnTo>
                <a:lnTo>
                  <a:pt x="2732" y="1553"/>
                </a:lnTo>
                <a:lnTo>
                  <a:pt x="2824" y="1543"/>
                </a:lnTo>
                <a:lnTo>
                  <a:pt x="2920" y="1541"/>
                </a:lnTo>
                <a:lnTo>
                  <a:pt x="3017" y="1546"/>
                </a:lnTo>
                <a:lnTo>
                  <a:pt x="3065" y="1553"/>
                </a:lnTo>
                <a:lnTo>
                  <a:pt x="3043" y="1490"/>
                </a:lnTo>
                <a:lnTo>
                  <a:pt x="2990" y="1378"/>
                </a:lnTo>
                <a:lnTo>
                  <a:pt x="2929" y="1280"/>
                </a:lnTo>
                <a:lnTo>
                  <a:pt x="2863" y="1196"/>
                </a:lnTo>
                <a:lnTo>
                  <a:pt x="2790" y="1125"/>
                </a:lnTo>
                <a:lnTo>
                  <a:pt x="2713" y="1065"/>
                </a:lnTo>
                <a:lnTo>
                  <a:pt x="2632" y="1016"/>
                </a:lnTo>
                <a:lnTo>
                  <a:pt x="2548" y="978"/>
                </a:lnTo>
                <a:lnTo>
                  <a:pt x="2463" y="949"/>
                </a:lnTo>
                <a:lnTo>
                  <a:pt x="2376" y="928"/>
                </a:lnTo>
                <a:lnTo>
                  <a:pt x="2245" y="910"/>
                </a:lnTo>
                <a:lnTo>
                  <a:pt x="2076" y="907"/>
                </a:lnTo>
                <a:lnTo>
                  <a:pt x="1921" y="921"/>
                </a:lnTo>
                <a:lnTo>
                  <a:pt x="1851" y="933"/>
                </a:lnTo>
                <a:lnTo>
                  <a:pt x="1690" y="961"/>
                </a:lnTo>
                <a:lnTo>
                  <a:pt x="1743" y="807"/>
                </a:lnTo>
                <a:lnTo>
                  <a:pt x="1750" y="785"/>
                </a:lnTo>
                <a:lnTo>
                  <a:pt x="1759" y="739"/>
                </a:lnTo>
                <a:lnTo>
                  <a:pt x="1761" y="663"/>
                </a:lnTo>
                <a:lnTo>
                  <a:pt x="1743" y="554"/>
                </a:lnTo>
                <a:lnTo>
                  <a:pt x="1703" y="444"/>
                </a:lnTo>
                <a:lnTo>
                  <a:pt x="1673" y="389"/>
                </a:lnTo>
                <a:lnTo>
                  <a:pt x="1652" y="354"/>
                </a:lnTo>
                <a:lnTo>
                  <a:pt x="1606" y="287"/>
                </a:lnTo>
                <a:lnTo>
                  <a:pt x="1553" y="228"/>
                </a:lnTo>
                <a:lnTo>
                  <a:pt x="1493" y="173"/>
                </a:lnTo>
                <a:lnTo>
                  <a:pt x="1431" y="125"/>
                </a:lnTo>
                <a:lnTo>
                  <a:pt x="1363" y="85"/>
                </a:lnTo>
                <a:lnTo>
                  <a:pt x="1292" y="53"/>
                </a:lnTo>
                <a:lnTo>
                  <a:pt x="1220" y="30"/>
                </a:lnTo>
                <a:lnTo>
                  <a:pt x="1182" y="20"/>
                </a:lnTo>
                <a:lnTo>
                  <a:pt x="1121" y="9"/>
                </a:lnTo>
                <a:lnTo>
                  <a:pt x="1001" y="0"/>
                </a:lnTo>
                <a:lnTo>
                  <a:pt x="880" y="5"/>
                </a:lnTo>
                <a:lnTo>
                  <a:pt x="763" y="20"/>
                </a:lnTo>
                <a:lnTo>
                  <a:pt x="651" y="44"/>
                </a:lnTo>
                <a:lnTo>
                  <a:pt x="544" y="75"/>
                </a:lnTo>
                <a:lnTo>
                  <a:pt x="400" y="128"/>
                </a:lnTo>
                <a:lnTo>
                  <a:pt x="319" y="164"/>
                </a:lnTo>
                <a:lnTo>
                  <a:pt x="286" y="194"/>
                </a:lnTo>
                <a:lnTo>
                  <a:pt x="224" y="264"/>
                </a:lnTo>
                <a:lnTo>
                  <a:pt x="168" y="343"/>
                </a:lnTo>
                <a:lnTo>
                  <a:pt x="119" y="433"/>
                </a:lnTo>
                <a:lnTo>
                  <a:pt x="78" y="529"/>
                </a:lnTo>
                <a:lnTo>
                  <a:pt x="44" y="631"/>
                </a:lnTo>
                <a:lnTo>
                  <a:pt x="19" y="737"/>
                </a:lnTo>
                <a:lnTo>
                  <a:pt x="5" y="849"/>
                </a:lnTo>
                <a:lnTo>
                  <a:pt x="0" y="961"/>
                </a:lnTo>
                <a:lnTo>
                  <a:pt x="8" y="1076"/>
                </a:lnTo>
                <a:lnTo>
                  <a:pt x="27" y="1191"/>
                </a:lnTo>
                <a:lnTo>
                  <a:pt x="60" y="1304"/>
                </a:lnTo>
                <a:lnTo>
                  <a:pt x="105" y="1414"/>
                </a:lnTo>
                <a:lnTo>
                  <a:pt x="166" y="1520"/>
                </a:lnTo>
                <a:lnTo>
                  <a:pt x="242" y="1620"/>
                </a:lnTo>
                <a:lnTo>
                  <a:pt x="333" y="1715"/>
                </a:lnTo>
                <a:lnTo>
                  <a:pt x="386" y="1759"/>
                </a:lnTo>
                <a:lnTo>
                  <a:pt x="363" y="1805"/>
                </a:lnTo>
                <a:lnTo>
                  <a:pt x="332" y="1896"/>
                </a:lnTo>
                <a:lnTo>
                  <a:pt x="317" y="1987"/>
                </a:lnTo>
                <a:lnTo>
                  <a:pt x="319" y="2077"/>
                </a:lnTo>
                <a:lnTo>
                  <a:pt x="333" y="2166"/>
                </a:lnTo>
                <a:lnTo>
                  <a:pt x="359" y="2251"/>
                </a:lnTo>
                <a:lnTo>
                  <a:pt x="394" y="2334"/>
                </a:lnTo>
                <a:lnTo>
                  <a:pt x="437" y="2413"/>
                </a:lnTo>
                <a:lnTo>
                  <a:pt x="509" y="2523"/>
                </a:lnTo>
                <a:lnTo>
                  <a:pt x="616" y="2650"/>
                </a:lnTo>
                <a:lnTo>
                  <a:pt x="717" y="2750"/>
                </a:lnTo>
                <a:lnTo>
                  <a:pt x="796" y="2816"/>
                </a:lnTo>
                <a:lnTo>
                  <a:pt x="822" y="2834"/>
                </a:lnTo>
                <a:lnTo>
                  <a:pt x="824" y="2920"/>
                </a:lnTo>
                <a:lnTo>
                  <a:pt x="845" y="3083"/>
                </a:lnTo>
                <a:lnTo>
                  <a:pt x="884" y="3236"/>
                </a:lnTo>
                <a:lnTo>
                  <a:pt x="936" y="3380"/>
                </a:lnTo>
                <a:lnTo>
                  <a:pt x="1003" y="3514"/>
                </a:lnTo>
                <a:lnTo>
                  <a:pt x="1081" y="3635"/>
                </a:lnTo>
                <a:lnTo>
                  <a:pt x="1169" y="3747"/>
                </a:lnTo>
                <a:lnTo>
                  <a:pt x="1266" y="3847"/>
                </a:lnTo>
                <a:lnTo>
                  <a:pt x="1370" y="3935"/>
                </a:lnTo>
                <a:lnTo>
                  <a:pt x="1477" y="4011"/>
                </a:lnTo>
                <a:lnTo>
                  <a:pt x="1589" y="4075"/>
                </a:lnTo>
                <a:lnTo>
                  <a:pt x="1700" y="4125"/>
                </a:lnTo>
                <a:lnTo>
                  <a:pt x="1813" y="4164"/>
                </a:lnTo>
                <a:lnTo>
                  <a:pt x="1923" y="4189"/>
                </a:lnTo>
                <a:lnTo>
                  <a:pt x="2030" y="4200"/>
                </a:lnTo>
                <a:lnTo>
                  <a:pt x="2131" y="4198"/>
                </a:lnTo>
                <a:lnTo>
                  <a:pt x="2177" y="4190"/>
                </a:lnTo>
                <a:lnTo>
                  <a:pt x="2202" y="4234"/>
                </a:lnTo>
                <a:lnTo>
                  <a:pt x="2256" y="4318"/>
                </a:lnTo>
                <a:lnTo>
                  <a:pt x="2321" y="4399"/>
                </a:lnTo>
                <a:lnTo>
                  <a:pt x="2395" y="4475"/>
                </a:lnTo>
                <a:lnTo>
                  <a:pt x="2476" y="4548"/>
                </a:lnTo>
                <a:lnTo>
                  <a:pt x="2562" y="4615"/>
                </a:lnTo>
                <a:lnTo>
                  <a:pt x="2657" y="4677"/>
                </a:lnTo>
                <a:lnTo>
                  <a:pt x="2757" y="4735"/>
                </a:lnTo>
                <a:lnTo>
                  <a:pt x="2860" y="4785"/>
                </a:lnTo>
                <a:lnTo>
                  <a:pt x="2968" y="4830"/>
                </a:lnTo>
                <a:lnTo>
                  <a:pt x="3080" y="4869"/>
                </a:lnTo>
                <a:lnTo>
                  <a:pt x="3194" y="4900"/>
                </a:lnTo>
                <a:lnTo>
                  <a:pt x="3310" y="4925"/>
                </a:lnTo>
                <a:lnTo>
                  <a:pt x="3427" y="4942"/>
                </a:lnTo>
                <a:lnTo>
                  <a:pt x="3545" y="4951"/>
                </a:lnTo>
                <a:lnTo>
                  <a:pt x="3661" y="4951"/>
                </a:lnTo>
                <a:lnTo>
                  <a:pt x="3778" y="4943"/>
                </a:lnTo>
                <a:lnTo>
                  <a:pt x="3892" y="4926"/>
                </a:lnTo>
                <a:lnTo>
                  <a:pt x="4004" y="4900"/>
                </a:lnTo>
                <a:lnTo>
                  <a:pt x="4113" y="4864"/>
                </a:lnTo>
                <a:lnTo>
                  <a:pt x="4218" y="4819"/>
                </a:lnTo>
                <a:lnTo>
                  <a:pt x="4317" y="4762"/>
                </a:lnTo>
                <a:lnTo>
                  <a:pt x="4411" y="4696"/>
                </a:lnTo>
                <a:lnTo>
                  <a:pt x="4500" y="4617"/>
                </a:lnTo>
                <a:lnTo>
                  <a:pt x="4580" y="4527"/>
                </a:lnTo>
                <a:lnTo>
                  <a:pt x="4654" y="4426"/>
                </a:lnTo>
                <a:lnTo>
                  <a:pt x="4720" y="4312"/>
                </a:lnTo>
                <a:lnTo>
                  <a:pt x="4776" y="4186"/>
                </a:lnTo>
                <a:lnTo>
                  <a:pt x="4823" y="4048"/>
                </a:lnTo>
                <a:lnTo>
                  <a:pt x="4859" y="3896"/>
                </a:lnTo>
                <a:lnTo>
                  <a:pt x="4884" y="3730"/>
                </a:lnTo>
                <a:lnTo>
                  <a:pt x="4897" y="3551"/>
                </a:lnTo>
                <a:lnTo>
                  <a:pt x="4897" y="3455"/>
                </a:lnTo>
                <a:lnTo>
                  <a:pt x="4897" y="1087"/>
                </a:lnTo>
                <a:lnTo>
                  <a:pt x="4837" y="1052"/>
                </a:lnTo>
                <a:lnTo>
                  <a:pt x="4713" y="995"/>
                </a:lnTo>
                <a:lnTo>
                  <a:pt x="4588" y="954"/>
                </a:lnTo>
                <a:lnTo>
                  <a:pt x="4464" y="926"/>
                </a:lnTo>
                <a:lnTo>
                  <a:pt x="4338" y="915"/>
                </a:lnTo>
                <a:lnTo>
                  <a:pt x="4215" y="917"/>
                </a:lnTo>
                <a:lnTo>
                  <a:pt x="4093" y="936"/>
                </a:lnTo>
                <a:lnTo>
                  <a:pt x="3974" y="968"/>
                </a:lnTo>
                <a:lnTo>
                  <a:pt x="3916" y="991"/>
                </a:lnTo>
                <a:close/>
              </a:path>
            </a:pathLst>
          </a:custGeom>
          <a:solidFill>
            <a:srgbClr val="7F7F7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1" name="Google Shape;151;p10"/>
          <p:cNvSpPr/>
          <p:nvPr/>
        </p:nvSpPr>
        <p:spPr>
          <a:xfrm>
            <a:off x="6171015" y="3237508"/>
            <a:ext cx="2269209" cy="2226076"/>
          </a:xfrm>
          <a:custGeom>
            <a:avLst/>
            <a:gdLst/>
            <a:ahLst/>
            <a:cxnLst/>
            <a:rect l="l" t="t" r="r" b="b"/>
            <a:pathLst>
              <a:path w="4838" h="4745" extrusionOk="0">
                <a:moveTo>
                  <a:pt x="4505" y="0"/>
                </a:moveTo>
                <a:lnTo>
                  <a:pt x="4478" y="27"/>
                </a:lnTo>
                <a:lnTo>
                  <a:pt x="4421" y="81"/>
                </a:lnTo>
                <a:lnTo>
                  <a:pt x="4357" y="130"/>
                </a:lnTo>
                <a:lnTo>
                  <a:pt x="4287" y="174"/>
                </a:lnTo>
                <a:lnTo>
                  <a:pt x="4251" y="195"/>
                </a:lnTo>
                <a:lnTo>
                  <a:pt x="4189" y="226"/>
                </a:lnTo>
                <a:lnTo>
                  <a:pt x="4064" y="269"/>
                </a:lnTo>
                <a:lnTo>
                  <a:pt x="3940" y="292"/>
                </a:lnTo>
                <a:lnTo>
                  <a:pt x="3818" y="301"/>
                </a:lnTo>
                <a:lnTo>
                  <a:pt x="3761" y="300"/>
                </a:lnTo>
                <a:lnTo>
                  <a:pt x="3713" y="298"/>
                </a:lnTo>
                <a:lnTo>
                  <a:pt x="3620" y="292"/>
                </a:lnTo>
                <a:lnTo>
                  <a:pt x="3532" y="279"/>
                </a:lnTo>
                <a:lnTo>
                  <a:pt x="3447" y="261"/>
                </a:lnTo>
                <a:lnTo>
                  <a:pt x="3408" y="249"/>
                </a:lnTo>
                <a:lnTo>
                  <a:pt x="3392" y="302"/>
                </a:lnTo>
                <a:lnTo>
                  <a:pt x="3354" y="405"/>
                </a:lnTo>
                <a:lnTo>
                  <a:pt x="3309" y="499"/>
                </a:lnTo>
                <a:lnTo>
                  <a:pt x="3257" y="585"/>
                </a:lnTo>
                <a:lnTo>
                  <a:pt x="3200" y="664"/>
                </a:lnTo>
                <a:lnTo>
                  <a:pt x="3135" y="734"/>
                </a:lnTo>
                <a:lnTo>
                  <a:pt x="3064" y="797"/>
                </a:lnTo>
                <a:lnTo>
                  <a:pt x="2986" y="852"/>
                </a:lnTo>
                <a:lnTo>
                  <a:pt x="2944" y="875"/>
                </a:lnTo>
                <a:lnTo>
                  <a:pt x="2880" y="909"/>
                </a:lnTo>
                <a:lnTo>
                  <a:pt x="2747" y="955"/>
                </a:lnTo>
                <a:lnTo>
                  <a:pt x="2614" y="985"/>
                </a:lnTo>
                <a:lnTo>
                  <a:pt x="2483" y="998"/>
                </a:lnTo>
                <a:lnTo>
                  <a:pt x="2420" y="998"/>
                </a:lnTo>
                <a:lnTo>
                  <a:pt x="2366" y="998"/>
                </a:lnTo>
                <a:lnTo>
                  <a:pt x="2267" y="990"/>
                </a:lnTo>
                <a:lnTo>
                  <a:pt x="2131" y="972"/>
                </a:lnTo>
                <a:lnTo>
                  <a:pt x="1930" y="923"/>
                </a:lnTo>
                <a:lnTo>
                  <a:pt x="1891" y="909"/>
                </a:lnTo>
                <a:lnTo>
                  <a:pt x="1895" y="900"/>
                </a:lnTo>
                <a:lnTo>
                  <a:pt x="1892" y="901"/>
                </a:lnTo>
                <a:lnTo>
                  <a:pt x="1889" y="904"/>
                </a:lnTo>
                <a:lnTo>
                  <a:pt x="1849" y="935"/>
                </a:lnTo>
                <a:lnTo>
                  <a:pt x="1766" y="990"/>
                </a:lnTo>
                <a:lnTo>
                  <a:pt x="1677" y="1038"/>
                </a:lnTo>
                <a:lnTo>
                  <a:pt x="1582" y="1079"/>
                </a:lnTo>
                <a:lnTo>
                  <a:pt x="1484" y="1110"/>
                </a:lnTo>
                <a:lnTo>
                  <a:pt x="1379" y="1134"/>
                </a:lnTo>
                <a:lnTo>
                  <a:pt x="1269" y="1150"/>
                </a:lnTo>
                <a:lnTo>
                  <a:pt x="1153" y="1158"/>
                </a:lnTo>
                <a:lnTo>
                  <a:pt x="1094" y="1159"/>
                </a:lnTo>
                <a:lnTo>
                  <a:pt x="1017" y="1158"/>
                </a:lnTo>
                <a:lnTo>
                  <a:pt x="858" y="1145"/>
                </a:lnTo>
                <a:lnTo>
                  <a:pt x="775" y="1133"/>
                </a:lnTo>
                <a:lnTo>
                  <a:pt x="715" y="1123"/>
                </a:lnTo>
                <a:lnTo>
                  <a:pt x="600" y="1090"/>
                </a:lnTo>
                <a:lnTo>
                  <a:pt x="490" y="1048"/>
                </a:lnTo>
                <a:lnTo>
                  <a:pt x="386" y="994"/>
                </a:lnTo>
                <a:lnTo>
                  <a:pt x="287" y="933"/>
                </a:lnTo>
                <a:lnTo>
                  <a:pt x="197" y="866"/>
                </a:lnTo>
                <a:lnTo>
                  <a:pt x="72" y="760"/>
                </a:lnTo>
                <a:lnTo>
                  <a:pt x="0" y="688"/>
                </a:lnTo>
                <a:lnTo>
                  <a:pt x="0" y="2695"/>
                </a:lnTo>
                <a:lnTo>
                  <a:pt x="22" y="2755"/>
                </a:lnTo>
                <a:lnTo>
                  <a:pt x="84" y="2884"/>
                </a:lnTo>
                <a:lnTo>
                  <a:pt x="147" y="2981"/>
                </a:lnTo>
                <a:lnTo>
                  <a:pt x="197" y="3045"/>
                </a:lnTo>
                <a:lnTo>
                  <a:pt x="254" y="3104"/>
                </a:lnTo>
                <a:lnTo>
                  <a:pt x="317" y="3160"/>
                </a:lnTo>
                <a:lnTo>
                  <a:pt x="354" y="3185"/>
                </a:lnTo>
                <a:lnTo>
                  <a:pt x="390" y="3209"/>
                </a:lnTo>
                <a:lnTo>
                  <a:pt x="469" y="3251"/>
                </a:lnTo>
                <a:lnTo>
                  <a:pt x="554" y="3283"/>
                </a:lnTo>
                <a:lnTo>
                  <a:pt x="644" y="3307"/>
                </a:lnTo>
                <a:lnTo>
                  <a:pt x="738" y="3321"/>
                </a:lnTo>
                <a:lnTo>
                  <a:pt x="838" y="3326"/>
                </a:lnTo>
                <a:lnTo>
                  <a:pt x="942" y="3322"/>
                </a:lnTo>
                <a:lnTo>
                  <a:pt x="1052" y="3308"/>
                </a:lnTo>
                <a:lnTo>
                  <a:pt x="1109" y="3298"/>
                </a:lnTo>
                <a:lnTo>
                  <a:pt x="1107" y="3263"/>
                </a:lnTo>
                <a:lnTo>
                  <a:pt x="1107" y="3190"/>
                </a:lnTo>
                <a:lnTo>
                  <a:pt x="1114" y="3114"/>
                </a:lnTo>
                <a:lnTo>
                  <a:pt x="1129" y="3034"/>
                </a:lnTo>
                <a:lnTo>
                  <a:pt x="1151" y="2952"/>
                </a:lnTo>
                <a:lnTo>
                  <a:pt x="1182" y="2865"/>
                </a:lnTo>
                <a:lnTo>
                  <a:pt x="1222" y="2775"/>
                </a:lnTo>
                <a:lnTo>
                  <a:pt x="1271" y="2683"/>
                </a:lnTo>
                <a:lnTo>
                  <a:pt x="1300" y="2635"/>
                </a:lnTo>
                <a:lnTo>
                  <a:pt x="1460" y="2736"/>
                </a:lnTo>
                <a:lnTo>
                  <a:pt x="1423" y="2800"/>
                </a:lnTo>
                <a:lnTo>
                  <a:pt x="1363" y="2922"/>
                </a:lnTo>
                <a:lnTo>
                  <a:pt x="1324" y="3036"/>
                </a:lnTo>
                <a:lnTo>
                  <a:pt x="1302" y="3142"/>
                </a:lnTo>
                <a:lnTo>
                  <a:pt x="1297" y="3241"/>
                </a:lnTo>
                <a:lnTo>
                  <a:pt x="1304" y="3333"/>
                </a:lnTo>
                <a:lnTo>
                  <a:pt x="1320" y="3416"/>
                </a:lnTo>
                <a:lnTo>
                  <a:pt x="1348" y="3492"/>
                </a:lnTo>
                <a:lnTo>
                  <a:pt x="1380" y="3559"/>
                </a:lnTo>
                <a:lnTo>
                  <a:pt x="1416" y="3619"/>
                </a:lnTo>
                <a:lnTo>
                  <a:pt x="1475" y="3696"/>
                </a:lnTo>
                <a:lnTo>
                  <a:pt x="1581" y="3794"/>
                </a:lnTo>
                <a:lnTo>
                  <a:pt x="1606" y="3811"/>
                </a:lnTo>
                <a:lnTo>
                  <a:pt x="1503" y="3970"/>
                </a:lnTo>
                <a:lnTo>
                  <a:pt x="1493" y="3965"/>
                </a:lnTo>
                <a:lnTo>
                  <a:pt x="1415" y="3900"/>
                </a:lnTo>
                <a:lnTo>
                  <a:pt x="1330" y="3812"/>
                </a:lnTo>
                <a:lnTo>
                  <a:pt x="1270" y="3736"/>
                </a:lnTo>
                <a:lnTo>
                  <a:pt x="1213" y="3646"/>
                </a:lnTo>
                <a:lnTo>
                  <a:pt x="1164" y="3543"/>
                </a:lnTo>
                <a:lnTo>
                  <a:pt x="1144" y="3484"/>
                </a:lnTo>
                <a:lnTo>
                  <a:pt x="1065" y="3498"/>
                </a:lnTo>
                <a:lnTo>
                  <a:pt x="913" y="3514"/>
                </a:lnTo>
                <a:lnTo>
                  <a:pt x="841" y="3515"/>
                </a:lnTo>
                <a:lnTo>
                  <a:pt x="757" y="3514"/>
                </a:lnTo>
                <a:lnTo>
                  <a:pt x="596" y="3492"/>
                </a:lnTo>
                <a:lnTo>
                  <a:pt x="483" y="3461"/>
                </a:lnTo>
                <a:lnTo>
                  <a:pt x="412" y="3434"/>
                </a:lnTo>
                <a:lnTo>
                  <a:pt x="343" y="3400"/>
                </a:lnTo>
                <a:lnTo>
                  <a:pt x="276" y="3362"/>
                </a:lnTo>
                <a:lnTo>
                  <a:pt x="245" y="3340"/>
                </a:lnTo>
                <a:lnTo>
                  <a:pt x="207" y="3314"/>
                </a:lnTo>
                <a:lnTo>
                  <a:pt x="140" y="3257"/>
                </a:lnTo>
                <a:lnTo>
                  <a:pt x="79" y="3197"/>
                </a:lnTo>
                <a:lnTo>
                  <a:pt x="24" y="3133"/>
                </a:lnTo>
                <a:lnTo>
                  <a:pt x="0" y="3101"/>
                </a:lnTo>
                <a:lnTo>
                  <a:pt x="0" y="3266"/>
                </a:lnTo>
                <a:lnTo>
                  <a:pt x="1" y="3361"/>
                </a:lnTo>
                <a:lnTo>
                  <a:pt x="14" y="3539"/>
                </a:lnTo>
                <a:lnTo>
                  <a:pt x="37" y="3702"/>
                </a:lnTo>
                <a:lnTo>
                  <a:pt x="74" y="3852"/>
                </a:lnTo>
                <a:lnTo>
                  <a:pt x="119" y="3990"/>
                </a:lnTo>
                <a:lnTo>
                  <a:pt x="175" y="4114"/>
                </a:lnTo>
                <a:lnTo>
                  <a:pt x="239" y="4227"/>
                </a:lnTo>
                <a:lnTo>
                  <a:pt x="312" y="4327"/>
                </a:lnTo>
                <a:lnTo>
                  <a:pt x="392" y="4415"/>
                </a:lnTo>
                <a:lnTo>
                  <a:pt x="481" y="4493"/>
                </a:lnTo>
                <a:lnTo>
                  <a:pt x="574" y="4559"/>
                </a:lnTo>
                <a:lnTo>
                  <a:pt x="672" y="4614"/>
                </a:lnTo>
                <a:lnTo>
                  <a:pt x="775" y="4660"/>
                </a:lnTo>
                <a:lnTo>
                  <a:pt x="882" y="4695"/>
                </a:lnTo>
                <a:lnTo>
                  <a:pt x="993" y="4721"/>
                </a:lnTo>
                <a:lnTo>
                  <a:pt x="1105" y="4738"/>
                </a:lnTo>
                <a:lnTo>
                  <a:pt x="1221" y="4745"/>
                </a:lnTo>
                <a:lnTo>
                  <a:pt x="1336" y="4744"/>
                </a:lnTo>
                <a:lnTo>
                  <a:pt x="1453" y="4736"/>
                </a:lnTo>
                <a:lnTo>
                  <a:pt x="1568" y="4719"/>
                </a:lnTo>
                <a:lnTo>
                  <a:pt x="1682" y="4695"/>
                </a:lnTo>
                <a:lnTo>
                  <a:pt x="1795" y="4664"/>
                </a:lnTo>
                <a:lnTo>
                  <a:pt x="1905" y="4626"/>
                </a:lnTo>
                <a:lnTo>
                  <a:pt x="2013" y="4582"/>
                </a:lnTo>
                <a:lnTo>
                  <a:pt x="2115" y="4532"/>
                </a:lnTo>
                <a:lnTo>
                  <a:pt x="2213" y="4474"/>
                </a:lnTo>
                <a:lnTo>
                  <a:pt x="2305" y="4414"/>
                </a:lnTo>
                <a:lnTo>
                  <a:pt x="2392" y="4346"/>
                </a:lnTo>
                <a:lnTo>
                  <a:pt x="2473" y="4275"/>
                </a:lnTo>
                <a:lnTo>
                  <a:pt x="2544" y="4200"/>
                </a:lnTo>
                <a:lnTo>
                  <a:pt x="2609" y="4121"/>
                </a:lnTo>
                <a:lnTo>
                  <a:pt x="2663" y="4036"/>
                </a:lnTo>
                <a:lnTo>
                  <a:pt x="2687" y="3994"/>
                </a:lnTo>
                <a:lnTo>
                  <a:pt x="2693" y="3995"/>
                </a:lnTo>
                <a:lnTo>
                  <a:pt x="2700" y="3996"/>
                </a:lnTo>
                <a:lnTo>
                  <a:pt x="2735" y="3934"/>
                </a:lnTo>
                <a:lnTo>
                  <a:pt x="2797" y="3795"/>
                </a:lnTo>
                <a:lnTo>
                  <a:pt x="2833" y="3679"/>
                </a:lnTo>
                <a:lnTo>
                  <a:pt x="2851" y="3596"/>
                </a:lnTo>
                <a:lnTo>
                  <a:pt x="2863" y="3510"/>
                </a:lnTo>
                <a:lnTo>
                  <a:pt x="2867" y="3422"/>
                </a:lnTo>
                <a:lnTo>
                  <a:pt x="2865" y="3377"/>
                </a:lnTo>
                <a:lnTo>
                  <a:pt x="2862" y="3321"/>
                </a:lnTo>
                <a:lnTo>
                  <a:pt x="2842" y="3209"/>
                </a:lnTo>
                <a:lnTo>
                  <a:pt x="2810" y="3101"/>
                </a:lnTo>
                <a:lnTo>
                  <a:pt x="2763" y="2993"/>
                </a:lnTo>
                <a:lnTo>
                  <a:pt x="2705" y="2888"/>
                </a:lnTo>
                <a:lnTo>
                  <a:pt x="2631" y="2784"/>
                </a:lnTo>
                <a:lnTo>
                  <a:pt x="2545" y="2682"/>
                </a:lnTo>
                <a:lnTo>
                  <a:pt x="2447" y="2582"/>
                </a:lnTo>
                <a:lnTo>
                  <a:pt x="2391" y="2533"/>
                </a:lnTo>
                <a:lnTo>
                  <a:pt x="2366" y="2565"/>
                </a:lnTo>
                <a:lnTo>
                  <a:pt x="2309" y="2626"/>
                </a:lnTo>
                <a:lnTo>
                  <a:pt x="2246" y="2685"/>
                </a:lnTo>
                <a:lnTo>
                  <a:pt x="2175" y="2740"/>
                </a:lnTo>
                <a:lnTo>
                  <a:pt x="2094" y="2791"/>
                </a:lnTo>
                <a:lnTo>
                  <a:pt x="2005" y="2837"/>
                </a:lnTo>
                <a:lnTo>
                  <a:pt x="1906" y="2880"/>
                </a:lnTo>
                <a:lnTo>
                  <a:pt x="1797" y="2917"/>
                </a:lnTo>
                <a:lnTo>
                  <a:pt x="1739" y="2932"/>
                </a:lnTo>
                <a:lnTo>
                  <a:pt x="1692" y="2748"/>
                </a:lnTo>
                <a:lnTo>
                  <a:pt x="1773" y="2726"/>
                </a:lnTo>
                <a:lnTo>
                  <a:pt x="1914" y="2672"/>
                </a:lnTo>
                <a:lnTo>
                  <a:pt x="2033" y="2605"/>
                </a:lnTo>
                <a:lnTo>
                  <a:pt x="2133" y="2532"/>
                </a:lnTo>
                <a:lnTo>
                  <a:pt x="2216" y="2450"/>
                </a:lnTo>
                <a:lnTo>
                  <a:pt x="2281" y="2363"/>
                </a:lnTo>
                <a:lnTo>
                  <a:pt x="2331" y="2275"/>
                </a:lnTo>
                <a:lnTo>
                  <a:pt x="2370" y="2184"/>
                </a:lnTo>
                <a:lnTo>
                  <a:pt x="2398" y="2095"/>
                </a:lnTo>
                <a:lnTo>
                  <a:pt x="2414" y="2009"/>
                </a:lnTo>
                <a:lnTo>
                  <a:pt x="2427" y="1890"/>
                </a:lnTo>
                <a:lnTo>
                  <a:pt x="2421" y="1709"/>
                </a:lnTo>
                <a:lnTo>
                  <a:pt x="2414" y="1671"/>
                </a:lnTo>
                <a:lnTo>
                  <a:pt x="2600" y="1635"/>
                </a:lnTo>
                <a:lnTo>
                  <a:pt x="2602" y="1649"/>
                </a:lnTo>
                <a:lnTo>
                  <a:pt x="2614" y="1773"/>
                </a:lnTo>
                <a:lnTo>
                  <a:pt x="2611" y="1926"/>
                </a:lnTo>
                <a:lnTo>
                  <a:pt x="2597" y="2044"/>
                </a:lnTo>
                <a:lnTo>
                  <a:pt x="2570" y="2171"/>
                </a:lnTo>
                <a:lnTo>
                  <a:pt x="2525" y="2305"/>
                </a:lnTo>
                <a:lnTo>
                  <a:pt x="2493" y="2371"/>
                </a:lnTo>
                <a:lnTo>
                  <a:pt x="2558" y="2428"/>
                </a:lnTo>
                <a:lnTo>
                  <a:pt x="2676" y="2545"/>
                </a:lnTo>
                <a:lnTo>
                  <a:pt x="2777" y="2664"/>
                </a:lnTo>
                <a:lnTo>
                  <a:pt x="2864" y="2786"/>
                </a:lnTo>
                <a:lnTo>
                  <a:pt x="2934" y="2910"/>
                </a:lnTo>
                <a:lnTo>
                  <a:pt x="2989" y="3038"/>
                </a:lnTo>
                <a:lnTo>
                  <a:pt x="3027" y="3168"/>
                </a:lnTo>
                <a:lnTo>
                  <a:pt x="3051" y="3301"/>
                </a:lnTo>
                <a:lnTo>
                  <a:pt x="3055" y="3369"/>
                </a:lnTo>
                <a:lnTo>
                  <a:pt x="3056" y="3414"/>
                </a:lnTo>
                <a:lnTo>
                  <a:pt x="3053" y="3501"/>
                </a:lnTo>
                <a:lnTo>
                  <a:pt x="3039" y="3628"/>
                </a:lnTo>
                <a:lnTo>
                  <a:pt x="3000" y="3786"/>
                </a:lnTo>
                <a:lnTo>
                  <a:pt x="2947" y="3929"/>
                </a:lnTo>
                <a:lnTo>
                  <a:pt x="2916" y="3995"/>
                </a:lnTo>
                <a:lnTo>
                  <a:pt x="2989" y="3982"/>
                </a:lnTo>
                <a:lnTo>
                  <a:pt x="3139" y="3937"/>
                </a:lnTo>
                <a:lnTo>
                  <a:pt x="3289" y="3868"/>
                </a:lnTo>
                <a:lnTo>
                  <a:pt x="3437" y="3777"/>
                </a:lnTo>
                <a:lnTo>
                  <a:pt x="3577" y="3663"/>
                </a:lnTo>
                <a:lnTo>
                  <a:pt x="3674" y="3563"/>
                </a:lnTo>
                <a:lnTo>
                  <a:pt x="3735" y="3491"/>
                </a:lnTo>
                <a:lnTo>
                  <a:pt x="3791" y="3413"/>
                </a:lnTo>
                <a:lnTo>
                  <a:pt x="3843" y="3330"/>
                </a:lnTo>
                <a:lnTo>
                  <a:pt x="3889" y="3243"/>
                </a:lnTo>
                <a:lnTo>
                  <a:pt x="3930" y="3150"/>
                </a:lnTo>
                <a:lnTo>
                  <a:pt x="3948" y="3102"/>
                </a:lnTo>
                <a:lnTo>
                  <a:pt x="3945" y="3102"/>
                </a:lnTo>
                <a:lnTo>
                  <a:pt x="3952" y="3084"/>
                </a:lnTo>
                <a:lnTo>
                  <a:pt x="3983" y="2966"/>
                </a:lnTo>
                <a:lnTo>
                  <a:pt x="4003" y="2852"/>
                </a:lnTo>
                <a:lnTo>
                  <a:pt x="4016" y="2713"/>
                </a:lnTo>
                <a:lnTo>
                  <a:pt x="4014" y="2558"/>
                </a:lnTo>
                <a:lnTo>
                  <a:pt x="3998" y="2433"/>
                </a:lnTo>
                <a:lnTo>
                  <a:pt x="3979" y="2349"/>
                </a:lnTo>
                <a:lnTo>
                  <a:pt x="3953" y="2265"/>
                </a:lnTo>
                <a:lnTo>
                  <a:pt x="3918" y="2180"/>
                </a:lnTo>
                <a:lnTo>
                  <a:pt x="3897" y="2139"/>
                </a:lnTo>
                <a:lnTo>
                  <a:pt x="3867" y="2086"/>
                </a:lnTo>
                <a:lnTo>
                  <a:pt x="3796" y="1989"/>
                </a:lnTo>
                <a:lnTo>
                  <a:pt x="3713" y="1898"/>
                </a:lnTo>
                <a:lnTo>
                  <a:pt x="3616" y="1817"/>
                </a:lnTo>
                <a:lnTo>
                  <a:pt x="3506" y="1744"/>
                </a:lnTo>
                <a:lnTo>
                  <a:pt x="3383" y="1680"/>
                </a:lnTo>
                <a:lnTo>
                  <a:pt x="3248" y="1624"/>
                </a:lnTo>
                <a:lnTo>
                  <a:pt x="3099" y="1576"/>
                </a:lnTo>
                <a:lnTo>
                  <a:pt x="3020" y="1557"/>
                </a:lnTo>
                <a:lnTo>
                  <a:pt x="3064" y="1372"/>
                </a:lnTo>
                <a:lnTo>
                  <a:pt x="3153" y="1395"/>
                </a:lnTo>
                <a:lnTo>
                  <a:pt x="3322" y="1448"/>
                </a:lnTo>
                <a:lnTo>
                  <a:pt x="3476" y="1513"/>
                </a:lnTo>
                <a:lnTo>
                  <a:pt x="3615" y="1588"/>
                </a:lnTo>
                <a:lnTo>
                  <a:pt x="3740" y="1672"/>
                </a:lnTo>
                <a:lnTo>
                  <a:pt x="3852" y="1768"/>
                </a:lnTo>
                <a:lnTo>
                  <a:pt x="3948" y="1873"/>
                </a:lnTo>
                <a:lnTo>
                  <a:pt x="4029" y="1989"/>
                </a:lnTo>
                <a:lnTo>
                  <a:pt x="4064" y="2051"/>
                </a:lnTo>
                <a:lnTo>
                  <a:pt x="4093" y="2108"/>
                </a:lnTo>
                <a:lnTo>
                  <a:pt x="4140" y="2222"/>
                </a:lnTo>
                <a:lnTo>
                  <a:pt x="4172" y="2336"/>
                </a:lnTo>
                <a:lnTo>
                  <a:pt x="4193" y="2447"/>
                </a:lnTo>
                <a:lnTo>
                  <a:pt x="4199" y="2503"/>
                </a:lnTo>
                <a:lnTo>
                  <a:pt x="4237" y="2464"/>
                </a:lnTo>
                <a:lnTo>
                  <a:pt x="4313" y="2375"/>
                </a:lnTo>
                <a:lnTo>
                  <a:pt x="4386" y="2272"/>
                </a:lnTo>
                <a:lnTo>
                  <a:pt x="4448" y="2161"/>
                </a:lnTo>
                <a:lnTo>
                  <a:pt x="4496" y="2042"/>
                </a:lnTo>
                <a:lnTo>
                  <a:pt x="4518" y="1948"/>
                </a:lnTo>
                <a:lnTo>
                  <a:pt x="4524" y="1885"/>
                </a:lnTo>
                <a:lnTo>
                  <a:pt x="4524" y="1820"/>
                </a:lnTo>
                <a:lnTo>
                  <a:pt x="4517" y="1755"/>
                </a:lnTo>
                <a:lnTo>
                  <a:pt x="4500" y="1689"/>
                </a:lnTo>
                <a:lnTo>
                  <a:pt x="4474" y="1624"/>
                </a:lnTo>
                <a:lnTo>
                  <a:pt x="4457" y="1592"/>
                </a:lnTo>
                <a:lnTo>
                  <a:pt x="4510" y="1547"/>
                </a:lnTo>
                <a:lnTo>
                  <a:pt x="4602" y="1452"/>
                </a:lnTo>
                <a:lnTo>
                  <a:pt x="4677" y="1351"/>
                </a:lnTo>
                <a:lnTo>
                  <a:pt x="4737" y="1243"/>
                </a:lnTo>
                <a:lnTo>
                  <a:pt x="4782" y="1133"/>
                </a:lnTo>
                <a:lnTo>
                  <a:pt x="4814" y="1019"/>
                </a:lnTo>
                <a:lnTo>
                  <a:pt x="4832" y="904"/>
                </a:lnTo>
                <a:lnTo>
                  <a:pt x="4838" y="790"/>
                </a:lnTo>
                <a:lnTo>
                  <a:pt x="4832" y="676"/>
                </a:lnTo>
                <a:lnTo>
                  <a:pt x="4816" y="565"/>
                </a:lnTo>
                <a:lnTo>
                  <a:pt x="4790" y="458"/>
                </a:lnTo>
                <a:lnTo>
                  <a:pt x="4754" y="357"/>
                </a:lnTo>
                <a:lnTo>
                  <a:pt x="4711" y="262"/>
                </a:lnTo>
                <a:lnTo>
                  <a:pt x="4659" y="174"/>
                </a:lnTo>
                <a:lnTo>
                  <a:pt x="4602" y="96"/>
                </a:lnTo>
                <a:lnTo>
                  <a:pt x="4539" y="29"/>
                </a:lnTo>
                <a:lnTo>
                  <a:pt x="4505" y="0"/>
                </a:lnTo>
                <a:close/>
              </a:path>
            </a:pathLst>
          </a:custGeom>
          <a:solidFill>
            <a:schemeClr val="accent4"/>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2" name="Google Shape;152;p10"/>
          <p:cNvSpPr/>
          <p:nvPr/>
        </p:nvSpPr>
        <p:spPr>
          <a:xfrm>
            <a:off x="6171015" y="1566545"/>
            <a:ext cx="2130431" cy="2124806"/>
          </a:xfrm>
          <a:custGeom>
            <a:avLst/>
            <a:gdLst/>
            <a:ahLst/>
            <a:cxnLst/>
            <a:rect l="l" t="t" r="r" b="b"/>
            <a:pathLst>
              <a:path w="4544" h="4533" extrusionOk="0">
                <a:moveTo>
                  <a:pt x="2029" y="921"/>
                </a:moveTo>
                <a:lnTo>
                  <a:pt x="2003" y="995"/>
                </a:lnTo>
                <a:lnTo>
                  <a:pt x="1936" y="1130"/>
                </a:lnTo>
                <a:lnTo>
                  <a:pt x="1857" y="1250"/>
                </a:lnTo>
                <a:lnTo>
                  <a:pt x="1769" y="1357"/>
                </a:lnTo>
                <a:lnTo>
                  <a:pt x="1678" y="1449"/>
                </a:lnTo>
                <a:lnTo>
                  <a:pt x="1586" y="1528"/>
                </a:lnTo>
                <a:lnTo>
                  <a:pt x="1455" y="1621"/>
                </a:lnTo>
                <a:lnTo>
                  <a:pt x="1383" y="1665"/>
                </a:lnTo>
                <a:lnTo>
                  <a:pt x="1406" y="1714"/>
                </a:lnTo>
                <a:lnTo>
                  <a:pt x="1446" y="1814"/>
                </a:lnTo>
                <a:lnTo>
                  <a:pt x="1493" y="1962"/>
                </a:lnTo>
                <a:lnTo>
                  <a:pt x="1528" y="2146"/>
                </a:lnTo>
                <a:lnTo>
                  <a:pt x="1542" y="2300"/>
                </a:lnTo>
                <a:lnTo>
                  <a:pt x="1543" y="2359"/>
                </a:lnTo>
                <a:lnTo>
                  <a:pt x="1580" y="2357"/>
                </a:lnTo>
                <a:lnTo>
                  <a:pt x="1654" y="2360"/>
                </a:lnTo>
                <a:lnTo>
                  <a:pt x="1731" y="2369"/>
                </a:lnTo>
                <a:lnTo>
                  <a:pt x="1812" y="2387"/>
                </a:lnTo>
                <a:lnTo>
                  <a:pt x="1896" y="2412"/>
                </a:lnTo>
                <a:lnTo>
                  <a:pt x="1983" y="2447"/>
                </a:lnTo>
                <a:lnTo>
                  <a:pt x="2073" y="2491"/>
                </a:lnTo>
                <a:lnTo>
                  <a:pt x="2166" y="2545"/>
                </a:lnTo>
                <a:lnTo>
                  <a:pt x="2213" y="2576"/>
                </a:lnTo>
                <a:lnTo>
                  <a:pt x="2106" y="2733"/>
                </a:lnTo>
                <a:lnTo>
                  <a:pt x="2044" y="2692"/>
                </a:lnTo>
                <a:lnTo>
                  <a:pt x="1924" y="2628"/>
                </a:lnTo>
                <a:lnTo>
                  <a:pt x="1813" y="2584"/>
                </a:lnTo>
                <a:lnTo>
                  <a:pt x="1707" y="2558"/>
                </a:lnTo>
                <a:lnTo>
                  <a:pt x="1608" y="2549"/>
                </a:lnTo>
                <a:lnTo>
                  <a:pt x="1517" y="2552"/>
                </a:lnTo>
                <a:lnTo>
                  <a:pt x="1433" y="2566"/>
                </a:lnTo>
                <a:lnTo>
                  <a:pt x="1357" y="2589"/>
                </a:lnTo>
                <a:lnTo>
                  <a:pt x="1287" y="2619"/>
                </a:lnTo>
                <a:lnTo>
                  <a:pt x="1226" y="2653"/>
                </a:lnTo>
                <a:lnTo>
                  <a:pt x="1148" y="2709"/>
                </a:lnTo>
                <a:lnTo>
                  <a:pt x="1044" y="2810"/>
                </a:lnTo>
                <a:lnTo>
                  <a:pt x="1026" y="2834"/>
                </a:lnTo>
                <a:lnTo>
                  <a:pt x="871" y="2725"/>
                </a:lnTo>
                <a:lnTo>
                  <a:pt x="877" y="2716"/>
                </a:lnTo>
                <a:lnTo>
                  <a:pt x="942" y="2642"/>
                </a:lnTo>
                <a:lnTo>
                  <a:pt x="1030" y="2563"/>
                </a:lnTo>
                <a:lnTo>
                  <a:pt x="1107" y="2508"/>
                </a:lnTo>
                <a:lnTo>
                  <a:pt x="1195" y="2454"/>
                </a:lnTo>
                <a:lnTo>
                  <a:pt x="1297" y="2409"/>
                </a:lnTo>
                <a:lnTo>
                  <a:pt x="1354" y="2391"/>
                </a:lnTo>
                <a:lnTo>
                  <a:pt x="1353" y="2321"/>
                </a:lnTo>
                <a:lnTo>
                  <a:pt x="1337" y="2163"/>
                </a:lnTo>
                <a:lnTo>
                  <a:pt x="1314" y="2040"/>
                </a:lnTo>
                <a:lnTo>
                  <a:pt x="1278" y="1909"/>
                </a:lnTo>
                <a:lnTo>
                  <a:pt x="1226" y="1775"/>
                </a:lnTo>
                <a:lnTo>
                  <a:pt x="1173" y="1678"/>
                </a:lnTo>
                <a:lnTo>
                  <a:pt x="1131" y="1615"/>
                </a:lnTo>
                <a:lnTo>
                  <a:pt x="1083" y="1555"/>
                </a:lnTo>
                <a:lnTo>
                  <a:pt x="1029" y="1499"/>
                </a:lnTo>
                <a:lnTo>
                  <a:pt x="999" y="1473"/>
                </a:lnTo>
                <a:lnTo>
                  <a:pt x="956" y="1438"/>
                </a:lnTo>
                <a:lnTo>
                  <a:pt x="860" y="1377"/>
                </a:lnTo>
                <a:lnTo>
                  <a:pt x="754" y="1331"/>
                </a:lnTo>
                <a:lnTo>
                  <a:pt x="639" y="1297"/>
                </a:lnTo>
                <a:lnTo>
                  <a:pt x="513" y="1276"/>
                </a:lnTo>
                <a:lnTo>
                  <a:pt x="378" y="1269"/>
                </a:lnTo>
                <a:lnTo>
                  <a:pt x="234" y="1274"/>
                </a:lnTo>
                <a:lnTo>
                  <a:pt x="80" y="1292"/>
                </a:lnTo>
                <a:lnTo>
                  <a:pt x="0" y="1306"/>
                </a:lnTo>
                <a:lnTo>
                  <a:pt x="0" y="3964"/>
                </a:lnTo>
                <a:lnTo>
                  <a:pt x="62" y="4041"/>
                </a:lnTo>
                <a:lnTo>
                  <a:pt x="182" y="4167"/>
                </a:lnTo>
                <a:lnTo>
                  <a:pt x="276" y="4251"/>
                </a:lnTo>
                <a:lnTo>
                  <a:pt x="378" y="4330"/>
                </a:lnTo>
                <a:lnTo>
                  <a:pt x="490" y="4400"/>
                </a:lnTo>
                <a:lnTo>
                  <a:pt x="609" y="4457"/>
                </a:lnTo>
                <a:lnTo>
                  <a:pt x="737" y="4498"/>
                </a:lnTo>
                <a:lnTo>
                  <a:pt x="803" y="4510"/>
                </a:lnTo>
                <a:lnTo>
                  <a:pt x="880" y="4522"/>
                </a:lnTo>
                <a:lnTo>
                  <a:pt x="1025" y="4533"/>
                </a:lnTo>
                <a:lnTo>
                  <a:pt x="1162" y="4532"/>
                </a:lnTo>
                <a:lnTo>
                  <a:pt x="1292" y="4520"/>
                </a:lnTo>
                <a:lnTo>
                  <a:pt x="1412" y="4497"/>
                </a:lnTo>
                <a:lnTo>
                  <a:pt x="1525" y="4462"/>
                </a:lnTo>
                <a:lnTo>
                  <a:pt x="1629" y="4416"/>
                </a:lnTo>
                <a:lnTo>
                  <a:pt x="1725" y="4357"/>
                </a:lnTo>
                <a:lnTo>
                  <a:pt x="1768" y="4322"/>
                </a:lnTo>
                <a:lnTo>
                  <a:pt x="1799" y="4298"/>
                </a:lnTo>
                <a:lnTo>
                  <a:pt x="1854" y="4243"/>
                </a:lnTo>
                <a:lnTo>
                  <a:pt x="1926" y="4158"/>
                </a:lnTo>
                <a:lnTo>
                  <a:pt x="2001" y="4038"/>
                </a:lnTo>
                <a:lnTo>
                  <a:pt x="2055" y="3920"/>
                </a:lnTo>
                <a:lnTo>
                  <a:pt x="2092" y="3812"/>
                </a:lnTo>
                <a:lnTo>
                  <a:pt x="2115" y="3718"/>
                </a:lnTo>
                <a:lnTo>
                  <a:pt x="2131" y="3621"/>
                </a:lnTo>
                <a:lnTo>
                  <a:pt x="2132" y="3605"/>
                </a:lnTo>
                <a:lnTo>
                  <a:pt x="2321" y="3616"/>
                </a:lnTo>
                <a:lnTo>
                  <a:pt x="2320" y="3634"/>
                </a:lnTo>
                <a:lnTo>
                  <a:pt x="2300" y="3762"/>
                </a:lnTo>
                <a:lnTo>
                  <a:pt x="2260" y="3910"/>
                </a:lnTo>
                <a:lnTo>
                  <a:pt x="2219" y="4023"/>
                </a:lnTo>
                <a:lnTo>
                  <a:pt x="2160" y="4142"/>
                </a:lnTo>
                <a:lnTo>
                  <a:pt x="2085" y="4261"/>
                </a:lnTo>
                <a:lnTo>
                  <a:pt x="2038" y="4321"/>
                </a:lnTo>
                <a:lnTo>
                  <a:pt x="2105" y="4338"/>
                </a:lnTo>
                <a:lnTo>
                  <a:pt x="2239" y="4361"/>
                </a:lnTo>
                <a:lnTo>
                  <a:pt x="2342" y="4371"/>
                </a:lnTo>
                <a:lnTo>
                  <a:pt x="2452" y="4374"/>
                </a:lnTo>
                <a:lnTo>
                  <a:pt x="2567" y="4365"/>
                </a:lnTo>
                <a:lnTo>
                  <a:pt x="2684" y="4342"/>
                </a:lnTo>
                <a:lnTo>
                  <a:pt x="2798" y="4301"/>
                </a:lnTo>
                <a:lnTo>
                  <a:pt x="2854" y="4273"/>
                </a:lnTo>
                <a:lnTo>
                  <a:pt x="2887" y="4253"/>
                </a:lnTo>
                <a:lnTo>
                  <a:pt x="2951" y="4208"/>
                </a:lnTo>
                <a:lnTo>
                  <a:pt x="3009" y="4156"/>
                </a:lnTo>
                <a:lnTo>
                  <a:pt x="3062" y="4097"/>
                </a:lnTo>
                <a:lnTo>
                  <a:pt x="3109" y="4029"/>
                </a:lnTo>
                <a:lnTo>
                  <a:pt x="3151" y="3955"/>
                </a:lnTo>
                <a:lnTo>
                  <a:pt x="3188" y="3874"/>
                </a:lnTo>
                <a:lnTo>
                  <a:pt x="3219" y="3786"/>
                </a:lnTo>
                <a:lnTo>
                  <a:pt x="3232" y="3739"/>
                </a:lnTo>
                <a:lnTo>
                  <a:pt x="3176" y="3705"/>
                </a:lnTo>
                <a:lnTo>
                  <a:pt x="3075" y="3626"/>
                </a:lnTo>
                <a:lnTo>
                  <a:pt x="3030" y="3581"/>
                </a:lnTo>
                <a:lnTo>
                  <a:pt x="3005" y="3552"/>
                </a:lnTo>
                <a:lnTo>
                  <a:pt x="2961" y="3493"/>
                </a:lnTo>
                <a:lnTo>
                  <a:pt x="2906" y="3402"/>
                </a:lnTo>
                <a:lnTo>
                  <a:pt x="2852" y="3279"/>
                </a:lnTo>
                <a:lnTo>
                  <a:pt x="2817" y="3161"/>
                </a:lnTo>
                <a:lnTo>
                  <a:pt x="2798" y="3052"/>
                </a:lnTo>
                <a:lnTo>
                  <a:pt x="2790" y="2959"/>
                </a:lnTo>
                <a:lnTo>
                  <a:pt x="2789" y="2860"/>
                </a:lnTo>
                <a:lnTo>
                  <a:pt x="2790" y="2842"/>
                </a:lnTo>
                <a:lnTo>
                  <a:pt x="2979" y="2858"/>
                </a:lnTo>
                <a:lnTo>
                  <a:pt x="2979" y="2871"/>
                </a:lnTo>
                <a:lnTo>
                  <a:pt x="2982" y="2982"/>
                </a:lnTo>
                <a:lnTo>
                  <a:pt x="3002" y="3113"/>
                </a:lnTo>
                <a:lnTo>
                  <a:pt x="3030" y="3210"/>
                </a:lnTo>
                <a:lnTo>
                  <a:pt x="3072" y="3310"/>
                </a:lnTo>
                <a:lnTo>
                  <a:pt x="3132" y="3407"/>
                </a:lnTo>
                <a:lnTo>
                  <a:pt x="3171" y="3454"/>
                </a:lnTo>
                <a:lnTo>
                  <a:pt x="3202" y="3485"/>
                </a:lnTo>
                <a:lnTo>
                  <a:pt x="3272" y="3541"/>
                </a:lnTo>
                <a:lnTo>
                  <a:pt x="3311" y="3564"/>
                </a:lnTo>
                <a:lnTo>
                  <a:pt x="3381" y="3595"/>
                </a:lnTo>
                <a:lnTo>
                  <a:pt x="3396" y="3602"/>
                </a:lnTo>
                <a:lnTo>
                  <a:pt x="3493" y="3633"/>
                </a:lnTo>
                <a:lnTo>
                  <a:pt x="3587" y="3655"/>
                </a:lnTo>
                <a:lnTo>
                  <a:pt x="3700" y="3672"/>
                </a:lnTo>
                <a:lnTo>
                  <a:pt x="3827" y="3675"/>
                </a:lnTo>
                <a:lnTo>
                  <a:pt x="3961" y="3662"/>
                </a:lnTo>
                <a:lnTo>
                  <a:pt x="4062" y="3635"/>
                </a:lnTo>
                <a:lnTo>
                  <a:pt x="4129" y="3609"/>
                </a:lnTo>
                <a:lnTo>
                  <a:pt x="4162" y="3592"/>
                </a:lnTo>
                <a:lnTo>
                  <a:pt x="4195" y="3573"/>
                </a:lnTo>
                <a:lnTo>
                  <a:pt x="4257" y="3533"/>
                </a:lnTo>
                <a:lnTo>
                  <a:pt x="4313" y="3489"/>
                </a:lnTo>
                <a:lnTo>
                  <a:pt x="4364" y="3441"/>
                </a:lnTo>
                <a:lnTo>
                  <a:pt x="4407" y="3389"/>
                </a:lnTo>
                <a:lnTo>
                  <a:pt x="4444" y="3333"/>
                </a:lnTo>
                <a:lnTo>
                  <a:pt x="4477" y="3272"/>
                </a:lnTo>
                <a:lnTo>
                  <a:pt x="4502" y="3208"/>
                </a:lnTo>
                <a:lnTo>
                  <a:pt x="4513" y="3174"/>
                </a:lnTo>
                <a:lnTo>
                  <a:pt x="4524" y="3131"/>
                </a:lnTo>
                <a:lnTo>
                  <a:pt x="4540" y="3043"/>
                </a:lnTo>
                <a:lnTo>
                  <a:pt x="4544" y="2999"/>
                </a:lnTo>
                <a:lnTo>
                  <a:pt x="4544" y="2942"/>
                </a:lnTo>
                <a:lnTo>
                  <a:pt x="4536" y="2828"/>
                </a:lnTo>
                <a:lnTo>
                  <a:pt x="4518" y="2716"/>
                </a:lnTo>
                <a:lnTo>
                  <a:pt x="4486" y="2610"/>
                </a:lnTo>
                <a:lnTo>
                  <a:pt x="4440" y="2511"/>
                </a:lnTo>
                <a:lnTo>
                  <a:pt x="4379" y="2426"/>
                </a:lnTo>
                <a:lnTo>
                  <a:pt x="4324" y="2373"/>
                </a:lnTo>
                <a:lnTo>
                  <a:pt x="4281" y="2342"/>
                </a:lnTo>
                <a:lnTo>
                  <a:pt x="4233" y="2316"/>
                </a:lnTo>
                <a:lnTo>
                  <a:pt x="4181" y="2295"/>
                </a:lnTo>
                <a:lnTo>
                  <a:pt x="4154" y="2286"/>
                </a:lnTo>
                <a:lnTo>
                  <a:pt x="4168" y="2228"/>
                </a:lnTo>
                <a:lnTo>
                  <a:pt x="4187" y="2111"/>
                </a:lnTo>
                <a:lnTo>
                  <a:pt x="4194" y="1994"/>
                </a:lnTo>
                <a:lnTo>
                  <a:pt x="4187" y="1879"/>
                </a:lnTo>
                <a:lnTo>
                  <a:pt x="4171" y="1765"/>
                </a:lnTo>
                <a:lnTo>
                  <a:pt x="4142" y="1655"/>
                </a:lnTo>
                <a:lnTo>
                  <a:pt x="4105" y="1548"/>
                </a:lnTo>
                <a:lnTo>
                  <a:pt x="4057" y="1447"/>
                </a:lnTo>
                <a:lnTo>
                  <a:pt x="4001" y="1351"/>
                </a:lnTo>
                <a:lnTo>
                  <a:pt x="3936" y="1261"/>
                </a:lnTo>
                <a:lnTo>
                  <a:pt x="3865" y="1178"/>
                </a:lnTo>
                <a:lnTo>
                  <a:pt x="3788" y="1104"/>
                </a:lnTo>
                <a:lnTo>
                  <a:pt x="3704" y="1038"/>
                </a:lnTo>
                <a:lnTo>
                  <a:pt x="3616" y="981"/>
                </a:lnTo>
                <a:lnTo>
                  <a:pt x="3524" y="935"/>
                </a:lnTo>
                <a:lnTo>
                  <a:pt x="3428" y="900"/>
                </a:lnTo>
                <a:lnTo>
                  <a:pt x="3379" y="887"/>
                </a:lnTo>
                <a:lnTo>
                  <a:pt x="3398" y="956"/>
                </a:lnTo>
                <a:lnTo>
                  <a:pt x="3427" y="1087"/>
                </a:lnTo>
                <a:lnTo>
                  <a:pt x="3442" y="1214"/>
                </a:lnTo>
                <a:lnTo>
                  <a:pt x="3447" y="1336"/>
                </a:lnTo>
                <a:lnTo>
                  <a:pt x="3440" y="1451"/>
                </a:lnTo>
                <a:lnTo>
                  <a:pt x="3420" y="1561"/>
                </a:lnTo>
                <a:lnTo>
                  <a:pt x="3388" y="1665"/>
                </a:lnTo>
                <a:lnTo>
                  <a:pt x="3344" y="1764"/>
                </a:lnTo>
                <a:lnTo>
                  <a:pt x="3316" y="1810"/>
                </a:lnTo>
                <a:lnTo>
                  <a:pt x="3291" y="1852"/>
                </a:lnTo>
                <a:lnTo>
                  <a:pt x="3234" y="1928"/>
                </a:lnTo>
                <a:lnTo>
                  <a:pt x="3170" y="1994"/>
                </a:lnTo>
                <a:lnTo>
                  <a:pt x="3103" y="2054"/>
                </a:lnTo>
                <a:lnTo>
                  <a:pt x="3031" y="2106"/>
                </a:lnTo>
                <a:lnTo>
                  <a:pt x="2959" y="2151"/>
                </a:lnTo>
                <a:lnTo>
                  <a:pt x="2850" y="2207"/>
                </a:lnTo>
                <a:lnTo>
                  <a:pt x="2711" y="2261"/>
                </a:lnTo>
                <a:lnTo>
                  <a:pt x="2589" y="2296"/>
                </a:lnTo>
                <a:lnTo>
                  <a:pt x="2455" y="2324"/>
                </a:lnTo>
                <a:lnTo>
                  <a:pt x="2427" y="2326"/>
                </a:lnTo>
                <a:lnTo>
                  <a:pt x="2409" y="2137"/>
                </a:lnTo>
                <a:lnTo>
                  <a:pt x="2427" y="2136"/>
                </a:lnTo>
                <a:lnTo>
                  <a:pt x="2539" y="2114"/>
                </a:lnTo>
                <a:lnTo>
                  <a:pt x="2642" y="2084"/>
                </a:lnTo>
                <a:lnTo>
                  <a:pt x="2762" y="2038"/>
                </a:lnTo>
                <a:lnTo>
                  <a:pt x="2885" y="1975"/>
                </a:lnTo>
                <a:lnTo>
                  <a:pt x="2976" y="1911"/>
                </a:lnTo>
                <a:lnTo>
                  <a:pt x="3033" y="1862"/>
                </a:lnTo>
                <a:lnTo>
                  <a:pt x="3086" y="1808"/>
                </a:lnTo>
                <a:lnTo>
                  <a:pt x="3134" y="1745"/>
                </a:lnTo>
                <a:lnTo>
                  <a:pt x="3154" y="1712"/>
                </a:lnTo>
                <a:lnTo>
                  <a:pt x="3178" y="1672"/>
                </a:lnTo>
                <a:lnTo>
                  <a:pt x="3213" y="1589"/>
                </a:lnTo>
                <a:lnTo>
                  <a:pt x="3234" y="1501"/>
                </a:lnTo>
                <a:lnTo>
                  <a:pt x="3244" y="1407"/>
                </a:lnTo>
                <a:lnTo>
                  <a:pt x="3243" y="1307"/>
                </a:lnTo>
                <a:lnTo>
                  <a:pt x="3232" y="1196"/>
                </a:lnTo>
                <a:lnTo>
                  <a:pt x="3202" y="1012"/>
                </a:lnTo>
                <a:lnTo>
                  <a:pt x="3174" y="868"/>
                </a:lnTo>
                <a:lnTo>
                  <a:pt x="3170" y="868"/>
                </a:lnTo>
                <a:lnTo>
                  <a:pt x="3171" y="868"/>
                </a:lnTo>
                <a:lnTo>
                  <a:pt x="3176" y="867"/>
                </a:lnTo>
                <a:lnTo>
                  <a:pt x="3178" y="867"/>
                </a:lnTo>
                <a:lnTo>
                  <a:pt x="3174" y="868"/>
                </a:lnTo>
                <a:lnTo>
                  <a:pt x="3169" y="828"/>
                </a:lnTo>
                <a:lnTo>
                  <a:pt x="3149" y="745"/>
                </a:lnTo>
                <a:lnTo>
                  <a:pt x="3119" y="662"/>
                </a:lnTo>
                <a:lnTo>
                  <a:pt x="3079" y="579"/>
                </a:lnTo>
                <a:lnTo>
                  <a:pt x="3029" y="496"/>
                </a:lnTo>
                <a:lnTo>
                  <a:pt x="2970" y="417"/>
                </a:lnTo>
                <a:lnTo>
                  <a:pt x="2903" y="340"/>
                </a:lnTo>
                <a:lnTo>
                  <a:pt x="2828" y="269"/>
                </a:lnTo>
                <a:lnTo>
                  <a:pt x="2746" y="204"/>
                </a:lnTo>
                <a:lnTo>
                  <a:pt x="2658" y="146"/>
                </a:lnTo>
                <a:lnTo>
                  <a:pt x="2565" y="96"/>
                </a:lnTo>
                <a:lnTo>
                  <a:pt x="2466" y="54"/>
                </a:lnTo>
                <a:lnTo>
                  <a:pt x="2363" y="24"/>
                </a:lnTo>
                <a:lnTo>
                  <a:pt x="2256" y="5"/>
                </a:lnTo>
                <a:lnTo>
                  <a:pt x="2147" y="0"/>
                </a:lnTo>
                <a:lnTo>
                  <a:pt x="2036" y="7"/>
                </a:lnTo>
                <a:lnTo>
                  <a:pt x="1979" y="18"/>
                </a:lnTo>
                <a:lnTo>
                  <a:pt x="2002" y="79"/>
                </a:lnTo>
                <a:lnTo>
                  <a:pt x="2038" y="198"/>
                </a:lnTo>
                <a:lnTo>
                  <a:pt x="2066" y="315"/>
                </a:lnTo>
                <a:lnTo>
                  <a:pt x="2083" y="430"/>
                </a:lnTo>
                <a:lnTo>
                  <a:pt x="2089" y="543"/>
                </a:lnTo>
                <a:lnTo>
                  <a:pt x="2085" y="654"/>
                </a:lnTo>
                <a:lnTo>
                  <a:pt x="2071" y="762"/>
                </a:lnTo>
                <a:lnTo>
                  <a:pt x="2046" y="869"/>
                </a:lnTo>
                <a:lnTo>
                  <a:pt x="2029" y="921"/>
                </a:lnTo>
                <a:close/>
              </a:path>
            </a:pathLst>
          </a:custGeom>
          <a:solidFill>
            <a:srgbClr val="B2E3F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3" name="Google Shape;153;p10"/>
          <p:cNvSpPr/>
          <p:nvPr/>
        </p:nvSpPr>
        <p:spPr>
          <a:xfrm>
            <a:off x="6171015" y="1275861"/>
            <a:ext cx="890806" cy="995827"/>
          </a:xfrm>
          <a:custGeom>
            <a:avLst/>
            <a:gdLst/>
            <a:ahLst/>
            <a:cxnLst/>
            <a:rect l="l" t="t" r="r" b="b"/>
            <a:pathLst>
              <a:path w="1900" h="2124" extrusionOk="0">
                <a:moveTo>
                  <a:pt x="1123" y="1950"/>
                </a:moveTo>
                <a:lnTo>
                  <a:pt x="1169" y="1991"/>
                </a:lnTo>
                <a:lnTo>
                  <a:pt x="1248" y="2077"/>
                </a:lnTo>
                <a:lnTo>
                  <a:pt x="1283" y="2124"/>
                </a:lnTo>
                <a:lnTo>
                  <a:pt x="1346" y="2087"/>
                </a:lnTo>
                <a:lnTo>
                  <a:pt x="1460" y="2004"/>
                </a:lnTo>
                <a:lnTo>
                  <a:pt x="1542" y="1936"/>
                </a:lnTo>
                <a:lnTo>
                  <a:pt x="1622" y="1856"/>
                </a:lnTo>
                <a:lnTo>
                  <a:pt x="1700" y="1764"/>
                </a:lnTo>
                <a:lnTo>
                  <a:pt x="1769" y="1660"/>
                </a:lnTo>
                <a:lnTo>
                  <a:pt x="1827" y="1543"/>
                </a:lnTo>
                <a:lnTo>
                  <a:pt x="1851" y="1480"/>
                </a:lnTo>
                <a:lnTo>
                  <a:pt x="1867" y="1427"/>
                </a:lnTo>
                <a:lnTo>
                  <a:pt x="1889" y="1318"/>
                </a:lnTo>
                <a:lnTo>
                  <a:pt x="1900" y="1205"/>
                </a:lnTo>
                <a:lnTo>
                  <a:pt x="1896" y="1088"/>
                </a:lnTo>
                <a:lnTo>
                  <a:pt x="1879" y="969"/>
                </a:lnTo>
                <a:lnTo>
                  <a:pt x="1851" y="847"/>
                </a:lnTo>
                <a:lnTo>
                  <a:pt x="1808" y="723"/>
                </a:lnTo>
                <a:lnTo>
                  <a:pt x="1753" y="595"/>
                </a:lnTo>
                <a:lnTo>
                  <a:pt x="1721" y="529"/>
                </a:lnTo>
                <a:lnTo>
                  <a:pt x="1692" y="484"/>
                </a:lnTo>
                <a:lnTo>
                  <a:pt x="1622" y="392"/>
                </a:lnTo>
                <a:lnTo>
                  <a:pt x="1538" y="302"/>
                </a:lnTo>
                <a:lnTo>
                  <a:pt x="1440" y="216"/>
                </a:lnTo>
                <a:lnTo>
                  <a:pt x="1328" y="138"/>
                </a:lnTo>
                <a:lnTo>
                  <a:pt x="1201" y="74"/>
                </a:lnTo>
                <a:lnTo>
                  <a:pt x="1063" y="27"/>
                </a:lnTo>
                <a:lnTo>
                  <a:pt x="948" y="6"/>
                </a:lnTo>
                <a:lnTo>
                  <a:pt x="869" y="0"/>
                </a:lnTo>
                <a:lnTo>
                  <a:pt x="828" y="0"/>
                </a:lnTo>
                <a:lnTo>
                  <a:pt x="776" y="0"/>
                </a:lnTo>
                <a:lnTo>
                  <a:pt x="679" y="10"/>
                </a:lnTo>
                <a:lnTo>
                  <a:pt x="588" y="31"/>
                </a:lnTo>
                <a:lnTo>
                  <a:pt x="504" y="61"/>
                </a:lnTo>
                <a:lnTo>
                  <a:pt x="426" y="100"/>
                </a:lnTo>
                <a:lnTo>
                  <a:pt x="355" y="148"/>
                </a:lnTo>
                <a:lnTo>
                  <a:pt x="290" y="203"/>
                </a:lnTo>
                <a:lnTo>
                  <a:pt x="232" y="265"/>
                </a:lnTo>
                <a:lnTo>
                  <a:pt x="180" y="337"/>
                </a:lnTo>
                <a:lnTo>
                  <a:pt x="134" y="413"/>
                </a:lnTo>
                <a:lnTo>
                  <a:pt x="97" y="496"/>
                </a:lnTo>
                <a:lnTo>
                  <a:pt x="64" y="584"/>
                </a:lnTo>
                <a:lnTo>
                  <a:pt x="39" y="679"/>
                </a:lnTo>
                <a:lnTo>
                  <a:pt x="19" y="777"/>
                </a:lnTo>
                <a:lnTo>
                  <a:pt x="6" y="881"/>
                </a:lnTo>
                <a:lnTo>
                  <a:pt x="0" y="987"/>
                </a:lnTo>
                <a:lnTo>
                  <a:pt x="0" y="1043"/>
                </a:lnTo>
                <a:lnTo>
                  <a:pt x="0" y="1735"/>
                </a:lnTo>
                <a:lnTo>
                  <a:pt x="88" y="1720"/>
                </a:lnTo>
                <a:lnTo>
                  <a:pt x="258" y="1703"/>
                </a:lnTo>
                <a:lnTo>
                  <a:pt x="418" y="1700"/>
                </a:lnTo>
                <a:lnTo>
                  <a:pt x="569" y="1712"/>
                </a:lnTo>
                <a:lnTo>
                  <a:pt x="709" y="1739"/>
                </a:lnTo>
                <a:lnTo>
                  <a:pt x="840" y="1782"/>
                </a:lnTo>
                <a:lnTo>
                  <a:pt x="961" y="1838"/>
                </a:lnTo>
                <a:lnTo>
                  <a:pt x="1072" y="1909"/>
                </a:lnTo>
                <a:lnTo>
                  <a:pt x="1123" y="1950"/>
                </a:lnTo>
                <a:close/>
              </a:path>
            </a:pathLst>
          </a:custGeom>
          <a:solidFill>
            <a:srgbClr val="B2E3FF"/>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4" name="Google Shape;154;p10"/>
          <p:cNvSpPr/>
          <p:nvPr/>
        </p:nvSpPr>
        <p:spPr>
          <a:xfrm>
            <a:off x="3845545" y="2346703"/>
            <a:ext cx="1372777" cy="1091471"/>
          </a:xfrm>
          <a:custGeom>
            <a:avLst/>
            <a:gdLst/>
            <a:ahLst/>
            <a:cxnLst/>
            <a:rect l="l" t="t" r="r" b="b"/>
            <a:pathLst>
              <a:path w="2930" h="2328" extrusionOk="0">
                <a:moveTo>
                  <a:pt x="913" y="1588"/>
                </a:moveTo>
                <a:lnTo>
                  <a:pt x="960" y="1598"/>
                </a:lnTo>
                <a:lnTo>
                  <a:pt x="1052" y="1628"/>
                </a:lnTo>
                <a:lnTo>
                  <a:pt x="1138" y="1670"/>
                </a:lnTo>
                <a:lnTo>
                  <a:pt x="1223" y="1719"/>
                </a:lnTo>
                <a:lnTo>
                  <a:pt x="1302" y="1777"/>
                </a:lnTo>
                <a:lnTo>
                  <a:pt x="1374" y="1845"/>
                </a:lnTo>
                <a:lnTo>
                  <a:pt x="1440" y="1918"/>
                </a:lnTo>
                <a:lnTo>
                  <a:pt x="1499" y="2000"/>
                </a:lnTo>
                <a:lnTo>
                  <a:pt x="1525" y="2044"/>
                </a:lnTo>
                <a:lnTo>
                  <a:pt x="1544" y="2079"/>
                </a:lnTo>
                <a:lnTo>
                  <a:pt x="1576" y="2150"/>
                </a:lnTo>
                <a:lnTo>
                  <a:pt x="1602" y="2222"/>
                </a:lnTo>
                <a:lnTo>
                  <a:pt x="1621" y="2293"/>
                </a:lnTo>
                <a:lnTo>
                  <a:pt x="1627" y="2328"/>
                </a:lnTo>
                <a:lnTo>
                  <a:pt x="1678" y="2325"/>
                </a:lnTo>
                <a:lnTo>
                  <a:pt x="1773" y="2312"/>
                </a:lnTo>
                <a:lnTo>
                  <a:pt x="1864" y="2292"/>
                </a:lnTo>
                <a:lnTo>
                  <a:pt x="1950" y="2263"/>
                </a:lnTo>
                <a:lnTo>
                  <a:pt x="2028" y="2228"/>
                </a:lnTo>
                <a:lnTo>
                  <a:pt x="2098" y="2185"/>
                </a:lnTo>
                <a:lnTo>
                  <a:pt x="2158" y="2137"/>
                </a:lnTo>
                <a:lnTo>
                  <a:pt x="2209" y="2082"/>
                </a:lnTo>
                <a:lnTo>
                  <a:pt x="2231" y="2052"/>
                </a:lnTo>
                <a:lnTo>
                  <a:pt x="2247" y="2025"/>
                </a:lnTo>
                <a:lnTo>
                  <a:pt x="2274" y="1970"/>
                </a:lnTo>
                <a:lnTo>
                  <a:pt x="2291" y="1912"/>
                </a:lnTo>
                <a:lnTo>
                  <a:pt x="2300" y="1852"/>
                </a:lnTo>
                <a:lnTo>
                  <a:pt x="2301" y="1789"/>
                </a:lnTo>
                <a:lnTo>
                  <a:pt x="2293" y="1724"/>
                </a:lnTo>
                <a:lnTo>
                  <a:pt x="2276" y="1657"/>
                </a:lnTo>
                <a:lnTo>
                  <a:pt x="2252" y="1587"/>
                </a:lnTo>
                <a:lnTo>
                  <a:pt x="2236" y="1552"/>
                </a:lnTo>
                <a:lnTo>
                  <a:pt x="2183" y="1438"/>
                </a:lnTo>
                <a:lnTo>
                  <a:pt x="2307" y="1418"/>
                </a:lnTo>
                <a:lnTo>
                  <a:pt x="2352" y="1410"/>
                </a:lnTo>
                <a:lnTo>
                  <a:pt x="2442" y="1383"/>
                </a:lnTo>
                <a:lnTo>
                  <a:pt x="2534" y="1347"/>
                </a:lnTo>
                <a:lnTo>
                  <a:pt x="2622" y="1300"/>
                </a:lnTo>
                <a:lnTo>
                  <a:pt x="2704" y="1244"/>
                </a:lnTo>
                <a:lnTo>
                  <a:pt x="2777" y="1183"/>
                </a:lnTo>
                <a:lnTo>
                  <a:pt x="2835" y="1116"/>
                </a:lnTo>
                <a:lnTo>
                  <a:pt x="2877" y="1044"/>
                </a:lnTo>
                <a:lnTo>
                  <a:pt x="2889" y="1006"/>
                </a:lnTo>
                <a:lnTo>
                  <a:pt x="2905" y="950"/>
                </a:lnTo>
                <a:lnTo>
                  <a:pt x="2923" y="839"/>
                </a:lnTo>
                <a:lnTo>
                  <a:pt x="2930" y="727"/>
                </a:lnTo>
                <a:lnTo>
                  <a:pt x="2921" y="616"/>
                </a:lnTo>
                <a:lnTo>
                  <a:pt x="2899" y="502"/>
                </a:lnTo>
                <a:lnTo>
                  <a:pt x="2864" y="386"/>
                </a:lnTo>
                <a:lnTo>
                  <a:pt x="2813" y="268"/>
                </a:lnTo>
                <a:lnTo>
                  <a:pt x="2748" y="148"/>
                </a:lnTo>
                <a:lnTo>
                  <a:pt x="2709" y="84"/>
                </a:lnTo>
                <a:lnTo>
                  <a:pt x="2668" y="106"/>
                </a:lnTo>
                <a:lnTo>
                  <a:pt x="2580" y="141"/>
                </a:lnTo>
                <a:lnTo>
                  <a:pt x="2533" y="157"/>
                </a:lnTo>
                <a:lnTo>
                  <a:pt x="2477" y="173"/>
                </a:lnTo>
                <a:lnTo>
                  <a:pt x="2366" y="192"/>
                </a:lnTo>
                <a:lnTo>
                  <a:pt x="2253" y="198"/>
                </a:lnTo>
                <a:lnTo>
                  <a:pt x="2138" y="192"/>
                </a:lnTo>
                <a:lnTo>
                  <a:pt x="2020" y="171"/>
                </a:lnTo>
                <a:lnTo>
                  <a:pt x="1902" y="139"/>
                </a:lnTo>
                <a:lnTo>
                  <a:pt x="1781" y="93"/>
                </a:lnTo>
                <a:lnTo>
                  <a:pt x="1659" y="34"/>
                </a:lnTo>
                <a:lnTo>
                  <a:pt x="1597" y="0"/>
                </a:lnTo>
                <a:lnTo>
                  <a:pt x="1557" y="68"/>
                </a:lnTo>
                <a:lnTo>
                  <a:pt x="1468" y="192"/>
                </a:lnTo>
                <a:lnTo>
                  <a:pt x="1392" y="281"/>
                </a:lnTo>
                <a:lnTo>
                  <a:pt x="1303" y="368"/>
                </a:lnTo>
                <a:lnTo>
                  <a:pt x="1199" y="451"/>
                </a:lnTo>
                <a:lnTo>
                  <a:pt x="1083" y="524"/>
                </a:lnTo>
                <a:lnTo>
                  <a:pt x="950" y="582"/>
                </a:lnTo>
                <a:lnTo>
                  <a:pt x="878" y="603"/>
                </a:lnTo>
                <a:lnTo>
                  <a:pt x="795" y="622"/>
                </a:lnTo>
                <a:lnTo>
                  <a:pt x="629" y="644"/>
                </a:lnTo>
                <a:lnTo>
                  <a:pt x="547" y="646"/>
                </a:lnTo>
                <a:lnTo>
                  <a:pt x="499" y="644"/>
                </a:lnTo>
                <a:lnTo>
                  <a:pt x="405" y="638"/>
                </a:lnTo>
                <a:lnTo>
                  <a:pt x="358" y="633"/>
                </a:lnTo>
                <a:lnTo>
                  <a:pt x="322" y="646"/>
                </a:lnTo>
                <a:lnTo>
                  <a:pt x="256" y="683"/>
                </a:lnTo>
                <a:lnTo>
                  <a:pt x="197" y="729"/>
                </a:lnTo>
                <a:lnTo>
                  <a:pt x="148" y="783"/>
                </a:lnTo>
                <a:lnTo>
                  <a:pt x="107" y="844"/>
                </a:lnTo>
                <a:lnTo>
                  <a:pt x="73" y="911"/>
                </a:lnTo>
                <a:lnTo>
                  <a:pt x="46" y="983"/>
                </a:lnTo>
                <a:lnTo>
                  <a:pt x="26" y="1058"/>
                </a:lnTo>
                <a:lnTo>
                  <a:pt x="7" y="1176"/>
                </a:lnTo>
                <a:lnTo>
                  <a:pt x="0" y="1335"/>
                </a:lnTo>
                <a:lnTo>
                  <a:pt x="13" y="1489"/>
                </a:lnTo>
                <a:lnTo>
                  <a:pt x="43" y="1631"/>
                </a:lnTo>
                <a:lnTo>
                  <a:pt x="63" y="1692"/>
                </a:lnTo>
                <a:lnTo>
                  <a:pt x="149" y="1658"/>
                </a:lnTo>
                <a:lnTo>
                  <a:pt x="297" y="1614"/>
                </a:lnTo>
                <a:lnTo>
                  <a:pt x="401" y="1590"/>
                </a:lnTo>
                <a:lnTo>
                  <a:pt x="511" y="1574"/>
                </a:lnTo>
                <a:lnTo>
                  <a:pt x="623" y="1565"/>
                </a:lnTo>
                <a:lnTo>
                  <a:pt x="738" y="1566"/>
                </a:lnTo>
                <a:lnTo>
                  <a:pt x="855" y="1576"/>
                </a:lnTo>
                <a:lnTo>
                  <a:pt x="913" y="1588"/>
                </a:lnTo>
                <a:close/>
              </a:path>
            </a:pathLst>
          </a:custGeom>
          <a:solidFill>
            <a:srgbClr val="E77B7C"/>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5" name="Google Shape;155;p10"/>
          <p:cNvSpPr/>
          <p:nvPr/>
        </p:nvSpPr>
        <p:spPr>
          <a:xfrm>
            <a:off x="4010580" y="1324974"/>
            <a:ext cx="1965397" cy="2558018"/>
          </a:xfrm>
          <a:custGeom>
            <a:avLst/>
            <a:gdLst/>
            <a:ahLst/>
            <a:cxnLst/>
            <a:rect l="l" t="t" r="r" b="b"/>
            <a:pathLst>
              <a:path w="4192" h="5458" extrusionOk="0">
                <a:moveTo>
                  <a:pt x="477" y="2705"/>
                </a:moveTo>
                <a:lnTo>
                  <a:pt x="517" y="2694"/>
                </a:lnTo>
                <a:lnTo>
                  <a:pt x="592" y="2665"/>
                </a:lnTo>
                <a:lnTo>
                  <a:pt x="662" y="2630"/>
                </a:lnTo>
                <a:lnTo>
                  <a:pt x="727" y="2588"/>
                </a:lnTo>
                <a:lnTo>
                  <a:pt x="816" y="2519"/>
                </a:lnTo>
                <a:lnTo>
                  <a:pt x="916" y="2418"/>
                </a:lnTo>
                <a:lnTo>
                  <a:pt x="997" y="2319"/>
                </a:lnTo>
                <a:lnTo>
                  <a:pt x="1058" y="2229"/>
                </a:lnTo>
                <a:lnTo>
                  <a:pt x="1113" y="2129"/>
                </a:lnTo>
                <a:lnTo>
                  <a:pt x="1121" y="2112"/>
                </a:lnTo>
                <a:lnTo>
                  <a:pt x="1165" y="2011"/>
                </a:lnTo>
                <a:lnTo>
                  <a:pt x="1260" y="2072"/>
                </a:lnTo>
                <a:lnTo>
                  <a:pt x="1318" y="2109"/>
                </a:lnTo>
                <a:lnTo>
                  <a:pt x="1432" y="2172"/>
                </a:lnTo>
                <a:lnTo>
                  <a:pt x="1545" y="2223"/>
                </a:lnTo>
                <a:lnTo>
                  <a:pt x="1656" y="2259"/>
                </a:lnTo>
                <a:lnTo>
                  <a:pt x="1764" y="2282"/>
                </a:lnTo>
                <a:lnTo>
                  <a:pt x="1870" y="2294"/>
                </a:lnTo>
                <a:lnTo>
                  <a:pt x="1974" y="2291"/>
                </a:lnTo>
                <a:lnTo>
                  <a:pt x="2075" y="2274"/>
                </a:lnTo>
                <a:lnTo>
                  <a:pt x="2124" y="2261"/>
                </a:lnTo>
                <a:lnTo>
                  <a:pt x="2161" y="2250"/>
                </a:lnTo>
                <a:lnTo>
                  <a:pt x="2229" y="2223"/>
                </a:lnTo>
                <a:lnTo>
                  <a:pt x="2326" y="2171"/>
                </a:lnTo>
                <a:lnTo>
                  <a:pt x="2442" y="2088"/>
                </a:lnTo>
                <a:lnTo>
                  <a:pt x="2542" y="1994"/>
                </a:lnTo>
                <a:lnTo>
                  <a:pt x="2626" y="1900"/>
                </a:lnTo>
                <a:lnTo>
                  <a:pt x="2693" y="1808"/>
                </a:lnTo>
                <a:lnTo>
                  <a:pt x="2767" y="1689"/>
                </a:lnTo>
                <a:lnTo>
                  <a:pt x="2793" y="1641"/>
                </a:lnTo>
                <a:lnTo>
                  <a:pt x="2767" y="1597"/>
                </a:lnTo>
                <a:lnTo>
                  <a:pt x="2719" y="1499"/>
                </a:lnTo>
                <a:lnTo>
                  <a:pt x="2678" y="1394"/>
                </a:lnTo>
                <a:lnTo>
                  <a:pt x="2643" y="1279"/>
                </a:lnTo>
                <a:lnTo>
                  <a:pt x="2627" y="1217"/>
                </a:lnTo>
                <a:lnTo>
                  <a:pt x="2813" y="1174"/>
                </a:lnTo>
                <a:lnTo>
                  <a:pt x="2825" y="1231"/>
                </a:lnTo>
                <a:lnTo>
                  <a:pt x="2858" y="1336"/>
                </a:lnTo>
                <a:lnTo>
                  <a:pt x="2897" y="1432"/>
                </a:lnTo>
                <a:lnTo>
                  <a:pt x="2940" y="1518"/>
                </a:lnTo>
                <a:lnTo>
                  <a:pt x="2989" y="1593"/>
                </a:lnTo>
                <a:lnTo>
                  <a:pt x="3042" y="1657"/>
                </a:lnTo>
                <a:lnTo>
                  <a:pt x="3102" y="1712"/>
                </a:lnTo>
                <a:lnTo>
                  <a:pt x="3166" y="1756"/>
                </a:lnTo>
                <a:lnTo>
                  <a:pt x="3200" y="1773"/>
                </a:lnTo>
                <a:lnTo>
                  <a:pt x="3252" y="1795"/>
                </a:lnTo>
                <a:lnTo>
                  <a:pt x="3353" y="1821"/>
                </a:lnTo>
                <a:lnTo>
                  <a:pt x="3454" y="1827"/>
                </a:lnTo>
                <a:lnTo>
                  <a:pt x="3547" y="1822"/>
                </a:lnTo>
                <a:lnTo>
                  <a:pt x="3668" y="1797"/>
                </a:lnTo>
                <a:lnTo>
                  <a:pt x="3769" y="1764"/>
                </a:lnTo>
                <a:lnTo>
                  <a:pt x="3779" y="1759"/>
                </a:lnTo>
                <a:lnTo>
                  <a:pt x="3861" y="1930"/>
                </a:lnTo>
                <a:lnTo>
                  <a:pt x="3833" y="1943"/>
                </a:lnTo>
                <a:lnTo>
                  <a:pt x="3678" y="1991"/>
                </a:lnTo>
                <a:lnTo>
                  <a:pt x="3572" y="2010"/>
                </a:lnTo>
                <a:lnTo>
                  <a:pt x="3494" y="2017"/>
                </a:lnTo>
                <a:lnTo>
                  <a:pt x="3453" y="2018"/>
                </a:lnTo>
                <a:lnTo>
                  <a:pt x="3413" y="2017"/>
                </a:lnTo>
                <a:lnTo>
                  <a:pt x="3331" y="2009"/>
                </a:lnTo>
                <a:lnTo>
                  <a:pt x="3247" y="1992"/>
                </a:lnTo>
                <a:lnTo>
                  <a:pt x="3162" y="1963"/>
                </a:lnTo>
                <a:lnTo>
                  <a:pt x="3120" y="1945"/>
                </a:lnTo>
                <a:lnTo>
                  <a:pt x="3065" y="1917"/>
                </a:lnTo>
                <a:lnTo>
                  <a:pt x="2965" y="1845"/>
                </a:lnTo>
                <a:lnTo>
                  <a:pt x="2920" y="1803"/>
                </a:lnTo>
                <a:lnTo>
                  <a:pt x="2893" y="1851"/>
                </a:lnTo>
                <a:lnTo>
                  <a:pt x="2816" y="1963"/>
                </a:lnTo>
                <a:lnTo>
                  <a:pt x="2715" y="2088"/>
                </a:lnTo>
                <a:lnTo>
                  <a:pt x="2623" y="2181"/>
                </a:lnTo>
                <a:lnTo>
                  <a:pt x="2555" y="2241"/>
                </a:lnTo>
                <a:lnTo>
                  <a:pt x="2517" y="2269"/>
                </a:lnTo>
                <a:lnTo>
                  <a:pt x="2548" y="2319"/>
                </a:lnTo>
                <a:lnTo>
                  <a:pt x="2608" y="2426"/>
                </a:lnTo>
                <a:lnTo>
                  <a:pt x="2663" y="2544"/>
                </a:lnTo>
                <a:lnTo>
                  <a:pt x="2709" y="2671"/>
                </a:lnTo>
                <a:lnTo>
                  <a:pt x="2744" y="2806"/>
                </a:lnTo>
                <a:lnTo>
                  <a:pt x="2763" y="2950"/>
                </a:lnTo>
                <a:lnTo>
                  <a:pt x="2763" y="3103"/>
                </a:lnTo>
                <a:lnTo>
                  <a:pt x="2740" y="3262"/>
                </a:lnTo>
                <a:lnTo>
                  <a:pt x="2718" y="3345"/>
                </a:lnTo>
                <a:lnTo>
                  <a:pt x="2706" y="3385"/>
                </a:lnTo>
                <a:lnTo>
                  <a:pt x="2669" y="3462"/>
                </a:lnTo>
                <a:lnTo>
                  <a:pt x="2619" y="3533"/>
                </a:lnTo>
                <a:lnTo>
                  <a:pt x="2558" y="3600"/>
                </a:lnTo>
                <a:lnTo>
                  <a:pt x="2490" y="3663"/>
                </a:lnTo>
                <a:lnTo>
                  <a:pt x="2413" y="3718"/>
                </a:lnTo>
                <a:lnTo>
                  <a:pt x="2332" y="3769"/>
                </a:lnTo>
                <a:lnTo>
                  <a:pt x="2247" y="3810"/>
                </a:lnTo>
                <a:lnTo>
                  <a:pt x="2203" y="3829"/>
                </a:lnTo>
                <a:lnTo>
                  <a:pt x="2276" y="3876"/>
                </a:lnTo>
                <a:lnTo>
                  <a:pt x="2416" y="3957"/>
                </a:lnTo>
                <a:lnTo>
                  <a:pt x="2549" y="4022"/>
                </a:lnTo>
                <a:lnTo>
                  <a:pt x="2678" y="4070"/>
                </a:lnTo>
                <a:lnTo>
                  <a:pt x="2801" y="4102"/>
                </a:lnTo>
                <a:lnTo>
                  <a:pt x="2918" y="4118"/>
                </a:lnTo>
                <a:lnTo>
                  <a:pt x="3028" y="4118"/>
                </a:lnTo>
                <a:lnTo>
                  <a:pt x="3133" y="4101"/>
                </a:lnTo>
                <a:lnTo>
                  <a:pt x="3182" y="4085"/>
                </a:lnTo>
                <a:lnTo>
                  <a:pt x="3213" y="4073"/>
                </a:lnTo>
                <a:lnTo>
                  <a:pt x="3271" y="4046"/>
                </a:lnTo>
                <a:lnTo>
                  <a:pt x="3350" y="3997"/>
                </a:lnTo>
                <a:lnTo>
                  <a:pt x="3440" y="3918"/>
                </a:lnTo>
                <a:lnTo>
                  <a:pt x="3510" y="3834"/>
                </a:lnTo>
                <a:lnTo>
                  <a:pt x="3564" y="3751"/>
                </a:lnTo>
                <a:lnTo>
                  <a:pt x="3603" y="3677"/>
                </a:lnTo>
                <a:lnTo>
                  <a:pt x="3637" y="3595"/>
                </a:lnTo>
                <a:lnTo>
                  <a:pt x="3641" y="3582"/>
                </a:lnTo>
                <a:lnTo>
                  <a:pt x="3824" y="3635"/>
                </a:lnTo>
                <a:lnTo>
                  <a:pt x="3817" y="3657"/>
                </a:lnTo>
                <a:lnTo>
                  <a:pt x="3774" y="3760"/>
                </a:lnTo>
                <a:lnTo>
                  <a:pt x="3726" y="3852"/>
                </a:lnTo>
                <a:lnTo>
                  <a:pt x="3659" y="3953"/>
                </a:lnTo>
                <a:lnTo>
                  <a:pt x="3571" y="4057"/>
                </a:lnTo>
                <a:lnTo>
                  <a:pt x="3489" y="4131"/>
                </a:lnTo>
                <a:lnTo>
                  <a:pt x="3427" y="4175"/>
                </a:lnTo>
                <a:lnTo>
                  <a:pt x="3360" y="4215"/>
                </a:lnTo>
                <a:lnTo>
                  <a:pt x="3284" y="4250"/>
                </a:lnTo>
                <a:lnTo>
                  <a:pt x="3244" y="4264"/>
                </a:lnTo>
                <a:lnTo>
                  <a:pt x="3179" y="4285"/>
                </a:lnTo>
                <a:lnTo>
                  <a:pt x="3042" y="4307"/>
                </a:lnTo>
                <a:lnTo>
                  <a:pt x="2971" y="4308"/>
                </a:lnTo>
                <a:lnTo>
                  <a:pt x="2923" y="4308"/>
                </a:lnTo>
                <a:lnTo>
                  <a:pt x="2827" y="4299"/>
                </a:lnTo>
                <a:lnTo>
                  <a:pt x="2727" y="4280"/>
                </a:lnTo>
                <a:lnTo>
                  <a:pt x="2625" y="4251"/>
                </a:lnTo>
                <a:lnTo>
                  <a:pt x="2520" y="4213"/>
                </a:lnTo>
                <a:lnTo>
                  <a:pt x="2412" y="4167"/>
                </a:lnTo>
                <a:lnTo>
                  <a:pt x="2302" y="4111"/>
                </a:lnTo>
                <a:lnTo>
                  <a:pt x="2188" y="4045"/>
                </a:lnTo>
                <a:lnTo>
                  <a:pt x="2131" y="4009"/>
                </a:lnTo>
                <a:lnTo>
                  <a:pt x="2137" y="4067"/>
                </a:lnTo>
                <a:lnTo>
                  <a:pt x="2133" y="4181"/>
                </a:lnTo>
                <a:lnTo>
                  <a:pt x="2109" y="4291"/>
                </a:lnTo>
                <a:lnTo>
                  <a:pt x="2066" y="4394"/>
                </a:lnTo>
                <a:lnTo>
                  <a:pt x="2036" y="4443"/>
                </a:lnTo>
                <a:lnTo>
                  <a:pt x="2017" y="4469"/>
                </a:lnTo>
                <a:lnTo>
                  <a:pt x="1977" y="4519"/>
                </a:lnTo>
                <a:lnTo>
                  <a:pt x="1905" y="4588"/>
                </a:lnTo>
                <a:lnTo>
                  <a:pt x="1794" y="4666"/>
                </a:lnTo>
                <a:lnTo>
                  <a:pt x="1667" y="4728"/>
                </a:lnTo>
                <a:lnTo>
                  <a:pt x="1597" y="4751"/>
                </a:lnTo>
                <a:lnTo>
                  <a:pt x="1662" y="4758"/>
                </a:lnTo>
                <a:lnTo>
                  <a:pt x="1794" y="4782"/>
                </a:lnTo>
                <a:lnTo>
                  <a:pt x="1929" y="4823"/>
                </a:lnTo>
                <a:lnTo>
                  <a:pt x="2059" y="4882"/>
                </a:lnTo>
                <a:lnTo>
                  <a:pt x="2155" y="4942"/>
                </a:lnTo>
                <a:lnTo>
                  <a:pt x="2216" y="4987"/>
                </a:lnTo>
                <a:lnTo>
                  <a:pt x="2276" y="5040"/>
                </a:lnTo>
                <a:lnTo>
                  <a:pt x="2332" y="5100"/>
                </a:lnTo>
                <a:lnTo>
                  <a:pt x="2385" y="5166"/>
                </a:lnTo>
                <a:lnTo>
                  <a:pt x="2435" y="5239"/>
                </a:lnTo>
                <a:lnTo>
                  <a:pt x="2481" y="5320"/>
                </a:lnTo>
                <a:lnTo>
                  <a:pt x="2524" y="5410"/>
                </a:lnTo>
                <a:lnTo>
                  <a:pt x="2543" y="5458"/>
                </a:lnTo>
                <a:lnTo>
                  <a:pt x="2564" y="5407"/>
                </a:lnTo>
                <a:lnTo>
                  <a:pt x="2614" y="5310"/>
                </a:lnTo>
                <a:lnTo>
                  <a:pt x="2674" y="5219"/>
                </a:lnTo>
                <a:lnTo>
                  <a:pt x="2743" y="5134"/>
                </a:lnTo>
                <a:lnTo>
                  <a:pt x="2820" y="5056"/>
                </a:lnTo>
                <a:lnTo>
                  <a:pt x="2905" y="4985"/>
                </a:lnTo>
                <a:lnTo>
                  <a:pt x="2998" y="4921"/>
                </a:lnTo>
                <a:lnTo>
                  <a:pt x="3096" y="4868"/>
                </a:lnTo>
                <a:lnTo>
                  <a:pt x="3148" y="4845"/>
                </a:lnTo>
                <a:lnTo>
                  <a:pt x="3210" y="4820"/>
                </a:lnTo>
                <a:lnTo>
                  <a:pt x="3337" y="4782"/>
                </a:lnTo>
                <a:lnTo>
                  <a:pt x="3467" y="4759"/>
                </a:lnTo>
                <a:lnTo>
                  <a:pt x="3598" y="4751"/>
                </a:lnTo>
                <a:lnTo>
                  <a:pt x="3731" y="4759"/>
                </a:lnTo>
                <a:lnTo>
                  <a:pt x="3864" y="4780"/>
                </a:lnTo>
                <a:lnTo>
                  <a:pt x="3996" y="4816"/>
                </a:lnTo>
                <a:lnTo>
                  <a:pt x="4127" y="4867"/>
                </a:lnTo>
                <a:lnTo>
                  <a:pt x="4192" y="4898"/>
                </a:lnTo>
                <a:lnTo>
                  <a:pt x="4192" y="1043"/>
                </a:lnTo>
                <a:lnTo>
                  <a:pt x="4192" y="987"/>
                </a:lnTo>
                <a:lnTo>
                  <a:pt x="4185" y="881"/>
                </a:lnTo>
                <a:lnTo>
                  <a:pt x="4172" y="777"/>
                </a:lnTo>
                <a:lnTo>
                  <a:pt x="4153" y="679"/>
                </a:lnTo>
                <a:lnTo>
                  <a:pt x="4128" y="584"/>
                </a:lnTo>
                <a:lnTo>
                  <a:pt x="4096" y="496"/>
                </a:lnTo>
                <a:lnTo>
                  <a:pt x="4057" y="413"/>
                </a:lnTo>
                <a:lnTo>
                  <a:pt x="4011" y="337"/>
                </a:lnTo>
                <a:lnTo>
                  <a:pt x="3960" y="265"/>
                </a:lnTo>
                <a:lnTo>
                  <a:pt x="3903" y="203"/>
                </a:lnTo>
                <a:lnTo>
                  <a:pt x="3838" y="148"/>
                </a:lnTo>
                <a:lnTo>
                  <a:pt x="3766" y="100"/>
                </a:lnTo>
                <a:lnTo>
                  <a:pt x="3689" y="61"/>
                </a:lnTo>
                <a:lnTo>
                  <a:pt x="3604" y="31"/>
                </a:lnTo>
                <a:lnTo>
                  <a:pt x="3514" y="10"/>
                </a:lnTo>
                <a:lnTo>
                  <a:pt x="3415" y="0"/>
                </a:lnTo>
                <a:lnTo>
                  <a:pt x="3363" y="0"/>
                </a:lnTo>
                <a:lnTo>
                  <a:pt x="3312" y="0"/>
                </a:lnTo>
                <a:lnTo>
                  <a:pt x="3213" y="11"/>
                </a:lnTo>
                <a:lnTo>
                  <a:pt x="3118" y="31"/>
                </a:lnTo>
                <a:lnTo>
                  <a:pt x="3030" y="59"/>
                </a:lnTo>
                <a:lnTo>
                  <a:pt x="2946" y="94"/>
                </a:lnTo>
                <a:lnTo>
                  <a:pt x="2868" y="136"/>
                </a:lnTo>
                <a:lnTo>
                  <a:pt x="2796" y="184"/>
                </a:lnTo>
                <a:lnTo>
                  <a:pt x="2728" y="234"/>
                </a:lnTo>
                <a:lnTo>
                  <a:pt x="2638" y="317"/>
                </a:lnTo>
                <a:lnTo>
                  <a:pt x="2536" y="433"/>
                </a:lnTo>
                <a:lnTo>
                  <a:pt x="2460" y="547"/>
                </a:lnTo>
                <a:lnTo>
                  <a:pt x="2407" y="650"/>
                </a:lnTo>
                <a:lnTo>
                  <a:pt x="2390" y="694"/>
                </a:lnTo>
                <a:lnTo>
                  <a:pt x="2328" y="670"/>
                </a:lnTo>
                <a:lnTo>
                  <a:pt x="2202" y="636"/>
                </a:lnTo>
                <a:lnTo>
                  <a:pt x="2079" y="621"/>
                </a:lnTo>
                <a:lnTo>
                  <a:pt x="1958" y="624"/>
                </a:lnTo>
                <a:lnTo>
                  <a:pt x="1842" y="644"/>
                </a:lnTo>
                <a:lnTo>
                  <a:pt x="1730" y="676"/>
                </a:lnTo>
                <a:lnTo>
                  <a:pt x="1623" y="723"/>
                </a:lnTo>
                <a:lnTo>
                  <a:pt x="1523" y="780"/>
                </a:lnTo>
                <a:lnTo>
                  <a:pt x="1430" y="847"/>
                </a:lnTo>
                <a:lnTo>
                  <a:pt x="1344" y="923"/>
                </a:lnTo>
                <a:lnTo>
                  <a:pt x="1269" y="1004"/>
                </a:lnTo>
                <a:lnTo>
                  <a:pt x="1204" y="1090"/>
                </a:lnTo>
                <a:lnTo>
                  <a:pt x="1150" y="1179"/>
                </a:lnTo>
                <a:lnTo>
                  <a:pt x="1108" y="1269"/>
                </a:lnTo>
                <a:lnTo>
                  <a:pt x="1078" y="1359"/>
                </a:lnTo>
                <a:lnTo>
                  <a:pt x="1064" y="1449"/>
                </a:lnTo>
                <a:lnTo>
                  <a:pt x="1063" y="1492"/>
                </a:lnTo>
                <a:lnTo>
                  <a:pt x="1008" y="1488"/>
                </a:lnTo>
                <a:lnTo>
                  <a:pt x="901" y="1492"/>
                </a:lnTo>
                <a:lnTo>
                  <a:pt x="796" y="1511"/>
                </a:lnTo>
                <a:lnTo>
                  <a:pt x="693" y="1545"/>
                </a:lnTo>
                <a:lnTo>
                  <a:pt x="595" y="1591"/>
                </a:lnTo>
                <a:lnTo>
                  <a:pt x="500" y="1648"/>
                </a:lnTo>
                <a:lnTo>
                  <a:pt x="412" y="1717"/>
                </a:lnTo>
                <a:lnTo>
                  <a:pt x="329" y="1796"/>
                </a:lnTo>
                <a:lnTo>
                  <a:pt x="254" y="1883"/>
                </a:lnTo>
                <a:lnTo>
                  <a:pt x="187" y="1979"/>
                </a:lnTo>
                <a:lnTo>
                  <a:pt x="128" y="2081"/>
                </a:lnTo>
                <a:lnTo>
                  <a:pt x="80" y="2189"/>
                </a:lnTo>
                <a:lnTo>
                  <a:pt x="41" y="2303"/>
                </a:lnTo>
                <a:lnTo>
                  <a:pt x="15" y="2420"/>
                </a:lnTo>
                <a:lnTo>
                  <a:pt x="1" y="2540"/>
                </a:lnTo>
                <a:lnTo>
                  <a:pt x="0" y="2663"/>
                </a:lnTo>
                <a:lnTo>
                  <a:pt x="4" y="2724"/>
                </a:lnTo>
                <a:lnTo>
                  <a:pt x="62" y="2733"/>
                </a:lnTo>
                <a:lnTo>
                  <a:pt x="180" y="2741"/>
                </a:lnTo>
                <a:lnTo>
                  <a:pt x="298" y="2737"/>
                </a:lnTo>
                <a:lnTo>
                  <a:pt x="417" y="2720"/>
                </a:lnTo>
                <a:lnTo>
                  <a:pt x="477" y="2705"/>
                </a:lnTo>
                <a:close/>
              </a:path>
            </a:pathLst>
          </a:custGeom>
          <a:solidFill>
            <a:srgbClr val="E77B7C"/>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6" name="Google Shape;156;p10"/>
          <p:cNvSpPr/>
          <p:nvPr/>
        </p:nvSpPr>
        <p:spPr>
          <a:xfrm>
            <a:off x="3708643" y="3169994"/>
            <a:ext cx="2267334" cy="2293590"/>
          </a:xfrm>
          <a:custGeom>
            <a:avLst/>
            <a:gdLst/>
            <a:ahLst/>
            <a:cxnLst/>
            <a:rect l="l" t="t" r="r" b="b"/>
            <a:pathLst>
              <a:path w="4838" h="4891" extrusionOk="0">
                <a:moveTo>
                  <a:pt x="3868" y="980"/>
                </a:moveTo>
                <a:lnTo>
                  <a:pt x="3812" y="1004"/>
                </a:lnTo>
                <a:lnTo>
                  <a:pt x="3707" y="1065"/>
                </a:lnTo>
                <a:lnTo>
                  <a:pt x="3613" y="1138"/>
                </a:lnTo>
                <a:lnTo>
                  <a:pt x="3529" y="1221"/>
                </a:lnTo>
                <a:lnTo>
                  <a:pt x="3457" y="1313"/>
                </a:lnTo>
                <a:lnTo>
                  <a:pt x="3398" y="1414"/>
                </a:lnTo>
                <a:lnTo>
                  <a:pt x="3351" y="1521"/>
                </a:lnTo>
                <a:lnTo>
                  <a:pt x="3320" y="1634"/>
                </a:lnTo>
                <a:lnTo>
                  <a:pt x="3309" y="1693"/>
                </a:lnTo>
                <a:lnTo>
                  <a:pt x="3294" y="1812"/>
                </a:lnTo>
                <a:lnTo>
                  <a:pt x="3181" y="1768"/>
                </a:lnTo>
                <a:lnTo>
                  <a:pt x="3133" y="1750"/>
                </a:lnTo>
                <a:lnTo>
                  <a:pt x="3035" y="1726"/>
                </a:lnTo>
                <a:lnTo>
                  <a:pt x="2934" y="1713"/>
                </a:lnTo>
                <a:lnTo>
                  <a:pt x="2833" y="1712"/>
                </a:lnTo>
                <a:lnTo>
                  <a:pt x="2735" y="1718"/>
                </a:lnTo>
                <a:lnTo>
                  <a:pt x="2642" y="1735"/>
                </a:lnTo>
                <a:lnTo>
                  <a:pt x="2556" y="1759"/>
                </a:lnTo>
                <a:lnTo>
                  <a:pt x="2480" y="1788"/>
                </a:lnTo>
                <a:lnTo>
                  <a:pt x="2446" y="1807"/>
                </a:lnTo>
                <a:lnTo>
                  <a:pt x="2392" y="1838"/>
                </a:lnTo>
                <a:lnTo>
                  <a:pt x="2292" y="1917"/>
                </a:lnTo>
                <a:lnTo>
                  <a:pt x="2205" y="2015"/>
                </a:lnTo>
                <a:lnTo>
                  <a:pt x="2152" y="2101"/>
                </a:lnTo>
                <a:lnTo>
                  <a:pt x="2122" y="2163"/>
                </a:lnTo>
                <a:lnTo>
                  <a:pt x="2098" y="2228"/>
                </a:lnTo>
                <a:lnTo>
                  <a:pt x="2079" y="2298"/>
                </a:lnTo>
                <a:lnTo>
                  <a:pt x="2066" y="2370"/>
                </a:lnTo>
                <a:lnTo>
                  <a:pt x="2061" y="2446"/>
                </a:lnTo>
                <a:lnTo>
                  <a:pt x="2064" y="2525"/>
                </a:lnTo>
                <a:lnTo>
                  <a:pt x="2073" y="2608"/>
                </a:lnTo>
                <a:lnTo>
                  <a:pt x="2091" y="2692"/>
                </a:lnTo>
                <a:lnTo>
                  <a:pt x="2117" y="2780"/>
                </a:lnTo>
                <a:lnTo>
                  <a:pt x="2134" y="2824"/>
                </a:lnTo>
                <a:lnTo>
                  <a:pt x="2199" y="2810"/>
                </a:lnTo>
                <a:lnTo>
                  <a:pt x="2326" y="2798"/>
                </a:lnTo>
                <a:lnTo>
                  <a:pt x="2451" y="2807"/>
                </a:lnTo>
                <a:lnTo>
                  <a:pt x="2575" y="2836"/>
                </a:lnTo>
                <a:lnTo>
                  <a:pt x="2694" y="2885"/>
                </a:lnTo>
                <a:lnTo>
                  <a:pt x="2808" y="2952"/>
                </a:lnTo>
                <a:lnTo>
                  <a:pt x="2918" y="3039"/>
                </a:lnTo>
                <a:lnTo>
                  <a:pt x="3022" y="3144"/>
                </a:lnTo>
                <a:lnTo>
                  <a:pt x="3071" y="3204"/>
                </a:lnTo>
                <a:lnTo>
                  <a:pt x="3072" y="3203"/>
                </a:lnTo>
                <a:lnTo>
                  <a:pt x="3074" y="3201"/>
                </a:lnTo>
                <a:lnTo>
                  <a:pt x="3103" y="3179"/>
                </a:lnTo>
                <a:lnTo>
                  <a:pt x="3164" y="3139"/>
                </a:lnTo>
                <a:lnTo>
                  <a:pt x="3228" y="3107"/>
                </a:lnTo>
                <a:lnTo>
                  <a:pt x="3294" y="3078"/>
                </a:lnTo>
                <a:lnTo>
                  <a:pt x="3361" y="3057"/>
                </a:lnTo>
                <a:lnTo>
                  <a:pt x="3430" y="3042"/>
                </a:lnTo>
                <a:lnTo>
                  <a:pt x="3500" y="3034"/>
                </a:lnTo>
                <a:lnTo>
                  <a:pt x="3573" y="3030"/>
                </a:lnTo>
                <a:lnTo>
                  <a:pt x="3681" y="3038"/>
                </a:lnTo>
                <a:lnTo>
                  <a:pt x="3832" y="3069"/>
                </a:lnTo>
                <a:lnTo>
                  <a:pt x="3983" y="3125"/>
                </a:lnTo>
                <a:lnTo>
                  <a:pt x="4138" y="3204"/>
                </a:lnTo>
                <a:lnTo>
                  <a:pt x="4214" y="3254"/>
                </a:lnTo>
                <a:lnTo>
                  <a:pt x="4108" y="3411"/>
                </a:lnTo>
                <a:lnTo>
                  <a:pt x="4044" y="3370"/>
                </a:lnTo>
                <a:lnTo>
                  <a:pt x="3919" y="3304"/>
                </a:lnTo>
                <a:lnTo>
                  <a:pt x="3796" y="3257"/>
                </a:lnTo>
                <a:lnTo>
                  <a:pt x="3674" y="3230"/>
                </a:lnTo>
                <a:lnTo>
                  <a:pt x="3556" y="3222"/>
                </a:lnTo>
                <a:lnTo>
                  <a:pt x="3443" y="3234"/>
                </a:lnTo>
                <a:lnTo>
                  <a:pt x="3337" y="3266"/>
                </a:lnTo>
                <a:lnTo>
                  <a:pt x="3237" y="3318"/>
                </a:lnTo>
                <a:lnTo>
                  <a:pt x="3190" y="3352"/>
                </a:lnTo>
                <a:lnTo>
                  <a:pt x="3147" y="3387"/>
                </a:lnTo>
                <a:lnTo>
                  <a:pt x="3075" y="3466"/>
                </a:lnTo>
                <a:lnTo>
                  <a:pt x="3014" y="3555"/>
                </a:lnTo>
                <a:lnTo>
                  <a:pt x="2969" y="3654"/>
                </a:lnTo>
                <a:lnTo>
                  <a:pt x="2939" y="3756"/>
                </a:lnTo>
                <a:lnTo>
                  <a:pt x="2925" y="3862"/>
                </a:lnTo>
                <a:lnTo>
                  <a:pt x="2926" y="3970"/>
                </a:lnTo>
                <a:lnTo>
                  <a:pt x="2944" y="4075"/>
                </a:lnTo>
                <a:lnTo>
                  <a:pt x="2961" y="4127"/>
                </a:lnTo>
                <a:lnTo>
                  <a:pt x="2782" y="4190"/>
                </a:lnTo>
                <a:lnTo>
                  <a:pt x="2765" y="4137"/>
                </a:lnTo>
                <a:lnTo>
                  <a:pt x="2742" y="4027"/>
                </a:lnTo>
                <a:lnTo>
                  <a:pt x="2734" y="3914"/>
                </a:lnTo>
                <a:lnTo>
                  <a:pt x="2740" y="3801"/>
                </a:lnTo>
                <a:lnTo>
                  <a:pt x="2761" y="3691"/>
                </a:lnTo>
                <a:lnTo>
                  <a:pt x="2795" y="3582"/>
                </a:lnTo>
                <a:lnTo>
                  <a:pt x="2842" y="3480"/>
                </a:lnTo>
                <a:lnTo>
                  <a:pt x="2900" y="3383"/>
                </a:lnTo>
                <a:lnTo>
                  <a:pt x="2935" y="3339"/>
                </a:lnTo>
                <a:lnTo>
                  <a:pt x="2895" y="3287"/>
                </a:lnTo>
                <a:lnTo>
                  <a:pt x="2808" y="3196"/>
                </a:lnTo>
                <a:lnTo>
                  <a:pt x="2717" y="3121"/>
                </a:lnTo>
                <a:lnTo>
                  <a:pt x="2623" y="3063"/>
                </a:lnTo>
                <a:lnTo>
                  <a:pt x="2525" y="3021"/>
                </a:lnTo>
                <a:lnTo>
                  <a:pt x="2426" y="2996"/>
                </a:lnTo>
                <a:lnTo>
                  <a:pt x="2323" y="2989"/>
                </a:lnTo>
                <a:lnTo>
                  <a:pt x="2221" y="2999"/>
                </a:lnTo>
                <a:lnTo>
                  <a:pt x="2169" y="3011"/>
                </a:lnTo>
                <a:lnTo>
                  <a:pt x="2117" y="3026"/>
                </a:lnTo>
                <a:lnTo>
                  <a:pt x="2019" y="3072"/>
                </a:lnTo>
                <a:lnTo>
                  <a:pt x="1929" y="3131"/>
                </a:lnTo>
                <a:lnTo>
                  <a:pt x="1849" y="3204"/>
                </a:lnTo>
                <a:lnTo>
                  <a:pt x="1781" y="3288"/>
                </a:lnTo>
                <a:lnTo>
                  <a:pt x="1727" y="3380"/>
                </a:lnTo>
                <a:lnTo>
                  <a:pt x="1687" y="3480"/>
                </a:lnTo>
                <a:lnTo>
                  <a:pt x="1663" y="3585"/>
                </a:lnTo>
                <a:lnTo>
                  <a:pt x="1660" y="3638"/>
                </a:lnTo>
                <a:lnTo>
                  <a:pt x="1470" y="3629"/>
                </a:lnTo>
                <a:lnTo>
                  <a:pt x="1474" y="3571"/>
                </a:lnTo>
                <a:lnTo>
                  <a:pt x="1496" y="3458"/>
                </a:lnTo>
                <a:lnTo>
                  <a:pt x="1534" y="3349"/>
                </a:lnTo>
                <a:lnTo>
                  <a:pt x="1584" y="3245"/>
                </a:lnTo>
                <a:lnTo>
                  <a:pt x="1649" y="3149"/>
                </a:lnTo>
                <a:lnTo>
                  <a:pt x="1724" y="3063"/>
                </a:lnTo>
                <a:lnTo>
                  <a:pt x="1811" y="2985"/>
                </a:lnTo>
                <a:lnTo>
                  <a:pt x="1906" y="2919"/>
                </a:lnTo>
                <a:lnTo>
                  <a:pt x="1956" y="2891"/>
                </a:lnTo>
                <a:lnTo>
                  <a:pt x="1937" y="2840"/>
                </a:lnTo>
                <a:lnTo>
                  <a:pt x="1907" y="2736"/>
                </a:lnTo>
                <a:lnTo>
                  <a:pt x="1886" y="2635"/>
                </a:lnTo>
                <a:lnTo>
                  <a:pt x="1876" y="2536"/>
                </a:lnTo>
                <a:lnTo>
                  <a:pt x="1873" y="2440"/>
                </a:lnTo>
                <a:lnTo>
                  <a:pt x="1881" y="2347"/>
                </a:lnTo>
                <a:lnTo>
                  <a:pt x="1895" y="2258"/>
                </a:lnTo>
                <a:lnTo>
                  <a:pt x="1919" y="2172"/>
                </a:lnTo>
                <a:lnTo>
                  <a:pt x="1949" y="2090"/>
                </a:lnTo>
                <a:lnTo>
                  <a:pt x="1985" y="2014"/>
                </a:lnTo>
                <a:lnTo>
                  <a:pt x="2028" y="1941"/>
                </a:lnTo>
                <a:lnTo>
                  <a:pt x="2077" y="1874"/>
                </a:lnTo>
                <a:lnTo>
                  <a:pt x="2131" y="1812"/>
                </a:lnTo>
                <a:lnTo>
                  <a:pt x="2190" y="1755"/>
                </a:lnTo>
                <a:lnTo>
                  <a:pt x="2253" y="1704"/>
                </a:lnTo>
                <a:lnTo>
                  <a:pt x="2321" y="1659"/>
                </a:lnTo>
                <a:lnTo>
                  <a:pt x="2356" y="1639"/>
                </a:lnTo>
                <a:lnTo>
                  <a:pt x="2385" y="1624"/>
                </a:lnTo>
                <a:lnTo>
                  <a:pt x="2454" y="1594"/>
                </a:lnTo>
                <a:lnTo>
                  <a:pt x="2529" y="1569"/>
                </a:lnTo>
                <a:lnTo>
                  <a:pt x="2612" y="1549"/>
                </a:lnTo>
                <a:lnTo>
                  <a:pt x="2699" y="1533"/>
                </a:lnTo>
                <a:lnTo>
                  <a:pt x="2790" y="1524"/>
                </a:lnTo>
                <a:lnTo>
                  <a:pt x="2884" y="1521"/>
                </a:lnTo>
                <a:lnTo>
                  <a:pt x="2980" y="1527"/>
                </a:lnTo>
                <a:lnTo>
                  <a:pt x="3028" y="1533"/>
                </a:lnTo>
                <a:lnTo>
                  <a:pt x="3006" y="1471"/>
                </a:lnTo>
                <a:lnTo>
                  <a:pt x="2953" y="1361"/>
                </a:lnTo>
                <a:lnTo>
                  <a:pt x="2893" y="1264"/>
                </a:lnTo>
                <a:lnTo>
                  <a:pt x="2827" y="1181"/>
                </a:lnTo>
                <a:lnTo>
                  <a:pt x="2756" y="1111"/>
                </a:lnTo>
                <a:lnTo>
                  <a:pt x="2680" y="1051"/>
                </a:lnTo>
                <a:lnTo>
                  <a:pt x="2600" y="1003"/>
                </a:lnTo>
                <a:lnTo>
                  <a:pt x="2518" y="965"/>
                </a:lnTo>
                <a:lnTo>
                  <a:pt x="2432" y="937"/>
                </a:lnTo>
                <a:lnTo>
                  <a:pt x="2346" y="916"/>
                </a:lnTo>
                <a:lnTo>
                  <a:pt x="2218" y="898"/>
                </a:lnTo>
                <a:lnTo>
                  <a:pt x="2051" y="895"/>
                </a:lnTo>
                <a:lnTo>
                  <a:pt x="1897" y="910"/>
                </a:lnTo>
                <a:lnTo>
                  <a:pt x="1828" y="921"/>
                </a:lnTo>
                <a:lnTo>
                  <a:pt x="1669" y="950"/>
                </a:lnTo>
                <a:lnTo>
                  <a:pt x="1722" y="797"/>
                </a:lnTo>
                <a:lnTo>
                  <a:pt x="1728" y="775"/>
                </a:lnTo>
                <a:lnTo>
                  <a:pt x="1737" y="728"/>
                </a:lnTo>
                <a:lnTo>
                  <a:pt x="1740" y="654"/>
                </a:lnTo>
                <a:lnTo>
                  <a:pt x="1722" y="548"/>
                </a:lnTo>
                <a:lnTo>
                  <a:pt x="1682" y="438"/>
                </a:lnTo>
                <a:lnTo>
                  <a:pt x="1653" y="383"/>
                </a:lnTo>
                <a:lnTo>
                  <a:pt x="1632" y="348"/>
                </a:lnTo>
                <a:lnTo>
                  <a:pt x="1586" y="284"/>
                </a:lnTo>
                <a:lnTo>
                  <a:pt x="1532" y="224"/>
                </a:lnTo>
                <a:lnTo>
                  <a:pt x="1475" y="171"/>
                </a:lnTo>
                <a:lnTo>
                  <a:pt x="1412" y="124"/>
                </a:lnTo>
                <a:lnTo>
                  <a:pt x="1346" y="84"/>
                </a:lnTo>
                <a:lnTo>
                  <a:pt x="1277" y="52"/>
                </a:lnTo>
                <a:lnTo>
                  <a:pt x="1205" y="28"/>
                </a:lnTo>
                <a:lnTo>
                  <a:pt x="1168" y="19"/>
                </a:lnTo>
                <a:lnTo>
                  <a:pt x="1107" y="9"/>
                </a:lnTo>
                <a:lnTo>
                  <a:pt x="988" y="0"/>
                </a:lnTo>
                <a:lnTo>
                  <a:pt x="869" y="4"/>
                </a:lnTo>
                <a:lnTo>
                  <a:pt x="754" y="19"/>
                </a:lnTo>
                <a:lnTo>
                  <a:pt x="642" y="43"/>
                </a:lnTo>
                <a:lnTo>
                  <a:pt x="537" y="74"/>
                </a:lnTo>
                <a:lnTo>
                  <a:pt x="394" y="126"/>
                </a:lnTo>
                <a:lnTo>
                  <a:pt x="314" y="162"/>
                </a:lnTo>
                <a:lnTo>
                  <a:pt x="282" y="192"/>
                </a:lnTo>
                <a:lnTo>
                  <a:pt x="221" y="260"/>
                </a:lnTo>
                <a:lnTo>
                  <a:pt x="165" y="339"/>
                </a:lnTo>
                <a:lnTo>
                  <a:pt x="117" y="426"/>
                </a:lnTo>
                <a:lnTo>
                  <a:pt x="76" y="522"/>
                </a:lnTo>
                <a:lnTo>
                  <a:pt x="43" y="622"/>
                </a:lnTo>
                <a:lnTo>
                  <a:pt x="19" y="728"/>
                </a:lnTo>
                <a:lnTo>
                  <a:pt x="4" y="838"/>
                </a:lnTo>
                <a:lnTo>
                  <a:pt x="0" y="950"/>
                </a:lnTo>
                <a:lnTo>
                  <a:pt x="7" y="1063"/>
                </a:lnTo>
                <a:lnTo>
                  <a:pt x="26" y="1175"/>
                </a:lnTo>
                <a:lnTo>
                  <a:pt x="59" y="1287"/>
                </a:lnTo>
                <a:lnTo>
                  <a:pt x="104" y="1396"/>
                </a:lnTo>
                <a:lnTo>
                  <a:pt x="164" y="1501"/>
                </a:lnTo>
                <a:lnTo>
                  <a:pt x="238" y="1601"/>
                </a:lnTo>
                <a:lnTo>
                  <a:pt x="328" y="1694"/>
                </a:lnTo>
                <a:lnTo>
                  <a:pt x="382" y="1738"/>
                </a:lnTo>
                <a:lnTo>
                  <a:pt x="358" y="1782"/>
                </a:lnTo>
                <a:lnTo>
                  <a:pt x="327" y="1873"/>
                </a:lnTo>
                <a:lnTo>
                  <a:pt x="313" y="1963"/>
                </a:lnTo>
                <a:lnTo>
                  <a:pt x="314" y="2052"/>
                </a:lnTo>
                <a:lnTo>
                  <a:pt x="328" y="2138"/>
                </a:lnTo>
                <a:lnTo>
                  <a:pt x="354" y="2224"/>
                </a:lnTo>
                <a:lnTo>
                  <a:pt x="388" y="2306"/>
                </a:lnTo>
                <a:lnTo>
                  <a:pt x="431" y="2383"/>
                </a:lnTo>
                <a:lnTo>
                  <a:pt x="503" y="2492"/>
                </a:lnTo>
                <a:lnTo>
                  <a:pt x="607" y="2618"/>
                </a:lnTo>
                <a:lnTo>
                  <a:pt x="707" y="2716"/>
                </a:lnTo>
                <a:lnTo>
                  <a:pt x="786" y="2783"/>
                </a:lnTo>
                <a:lnTo>
                  <a:pt x="811" y="2799"/>
                </a:lnTo>
                <a:lnTo>
                  <a:pt x="814" y="2884"/>
                </a:lnTo>
                <a:lnTo>
                  <a:pt x="835" y="3046"/>
                </a:lnTo>
                <a:lnTo>
                  <a:pt x="871" y="3197"/>
                </a:lnTo>
                <a:lnTo>
                  <a:pt x="925" y="3339"/>
                </a:lnTo>
                <a:lnTo>
                  <a:pt x="991" y="3471"/>
                </a:lnTo>
                <a:lnTo>
                  <a:pt x="1067" y="3591"/>
                </a:lnTo>
                <a:lnTo>
                  <a:pt x="1155" y="3702"/>
                </a:lnTo>
                <a:lnTo>
                  <a:pt x="1250" y="3800"/>
                </a:lnTo>
                <a:lnTo>
                  <a:pt x="1352" y="3887"/>
                </a:lnTo>
                <a:lnTo>
                  <a:pt x="1459" y="3962"/>
                </a:lnTo>
                <a:lnTo>
                  <a:pt x="1569" y="4026"/>
                </a:lnTo>
                <a:lnTo>
                  <a:pt x="1680" y="4076"/>
                </a:lnTo>
                <a:lnTo>
                  <a:pt x="1790" y="4114"/>
                </a:lnTo>
                <a:lnTo>
                  <a:pt x="1899" y="4138"/>
                </a:lnTo>
                <a:lnTo>
                  <a:pt x="2004" y="4150"/>
                </a:lnTo>
                <a:lnTo>
                  <a:pt x="2104" y="4147"/>
                </a:lnTo>
                <a:lnTo>
                  <a:pt x="2151" y="4140"/>
                </a:lnTo>
                <a:lnTo>
                  <a:pt x="2174" y="4182"/>
                </a:lnTo>
                <a:lnTo>
                  <a:pt x="2230" y="4267"/>
                </a:lnTo>
                <a:lnTo>
                  <a:pt x="2293" y="4346"/>
                </a:lnTo>
                <a:lnTo>
                  <a:pt x="2366" y="4421"/>
                </a:lnTo>
                <a:lnTo>
                  <a:pt x="2445" y="4492"/>
                </a:lnTo>
                <a:lnTo>
                  <a:pt x="2532" y="4560"/>
                </a:lnTo>
                <a:lnTo>
                  <a:pt x="2625" y="4620"/>
                </a:lnTo>
                <a:lnTo>
                  <a:pt x="2722" y="4678"/>
                </a:lnTo>
                <a:lnTo>
                  <a:pt x="2826" y="4728"/>
                </a:lnTo>
                <a:lnTo>
                  <a:pt x="2932" y="4772"/>
                </a:lnTo>
                <a:lnTo>
                  <a:pt x="3042" y="4810"/>
                </a:lnTo>
                <a:lnTo>
                  <a:pt x="3155" y="4841"/>
                </a:lnTo>
                <a:lnTo>
                  <a:pt x="3269" y="4865"/>
                </a:lnTo>
                <a:lnTo>
                  <a:pt x="3386" y="4882"/>
                </a:lnTo>
                <a:lnTo>
                  <a:pt x="3501" y="4890"/>
                </a:lnTo>
                <a:lnTo>
                  <a:pt x="3618" y="4891"/>
                </a:lnTo>
                <a:lnTo>
                  <a:pt x="3732" y="4884"/>
                </a:lnTo>
                <a:lnTo>
                  <a:pt x="3845" y="4867"/>
                </a:lnTo>
                <a:lnTo>
                  <a:pt x="3955" y="4841"/>
                </a:lnTo>
                <a:lnTo>
                  <a:pt x="4063" y="4806"/>
                </a:lnTo>
                <a:lnTo>
                  <a:pt x="4166" y="4760"/>
                </a:lnTo>
                <a:lnTo>
                  <a:pt x="4265" y="4705"/>
                </a:lnTo>
                <a:lnTo>
                  <a:pt x="4358" y="4639"/>
                </a:lnTo>
                <a:lnTo>
                  <a:pt x="4445" y="4561"/>
                </a:lnTo>
                <a:lnTo>
                  <a:pt x="4525" y="4473"/>
                </a:lnTo>
                <a:lnTo>
                  <a:pt x="4598" y="4373"/>
                </a:lnTo>
                <a:lnTo>
                  <a:pt x="4663" y="4260"/>
                </a:lnTo>
                <a:lnTo>
                  <a:pt x="4718" y="4136"/>
                </a:lnTo>
                <a:lnTo>
                  <a:pt x="4765" y="3998"/>
                </a:lnTo>
                <a:lnTo>
                  <a:pt x="4800" y="3848"/>
                </a:lnTo>
                <a:lnTo>
                  <a:pt x="4825" y="3685"/>
                </a:lnTo>
                <a:lnTo>
                  <a:pt x="4838" y="3507"/>
                </a:lnTo>
                <a:lnTo>
                  <a:pt x="4838" y="3412"/>
                </a:lnTo>
                <a:lnTo>
                  <a:pt x="4838" y="1073"/>
                </a:lnTo>
                <a:lnTo>
                  <a:pt x="4778" y="1039"/>
                </a:lnTo>
                <a:lnTo>
                  <a:pt x="4656" y="984"/>
                </a:lnTo>
                <a:lnTo>
                  <a:pt x="4533" y="942"/>
                </a:lnTo>
                <a:lnTo>
                  <a:pt x="4409" y="915"/>
                </a:lnTo>
                <a:lnTo>
                  <a:pt x="4285" y="903"/>
                </a:lnTo>
                <a:lnTo>
                  <a:pt x="4164" y="906"/>
                </a:lnTo>
                <a:lnTo>
                  <a:pt x="4043" y="923"/>
                </a:lnTo>
                <a:lnTo>
                  <a:pt x="3925" y="956"/>
                </a:lnTo>
                <a:lnTo>
                  <a:pt x="3868" y="980"/>
                </a:lnTo>
                <a:close/>
              </a:path>
            </a:pathLst>
          </a:custGeom>
          <a:solidFill>
            <a:srgbClr val="25D34E"/>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57" name="Google Shape;157;p10"/>
          <p:cNvSpPr txBox="1"/>
          <p:nvPr/>
        </p:nvSpPr>
        <p:spPr>
          <a:xfrm>
            <a:off x="175290" y="1960373"/>
            <a:ext cx="3833400" cy="3849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900">
                <a:solidFill>
                  <a:schemeClr val="dk1"/>
                </a:solidFill>
                <a:latin typeface="Times New Roman"/>
                <a:ea typeface="Times New Roman"/>
                <a:cs typeface="Times New Roman"/>
                <a:sym typeface="Times New Roman"/>
              </a:rPr>
              <a:t>احتمالية تكرار الحجوزات أو تضارب المواعيد</a:t>
            </a:r>
            <a:endParaRPr sz="1900">
              <a:solidFill>
                <a:schemeClr val="dk1"/>
              </a:solidFill>
              <a:latin typeface="Times New Roman"/>
              <a:ea typeface="Times New Roman"/>
              <a:cs typeface="Times New Roman"/>
              <a:sym typeface="Times New Roman"/>
            </a:endParaRPr>
          </a:p>
        </p:txBody>
      </p:sp>
      <p:sp>
        <p:nvSpPr>
          <p:cNvPr id="158" name="Google Shape;158;p10"/>
          <p:cNvSpPr txBox="1"/>
          <p:nvPr/>
        </p:nvSpPr>
        <p:spPr>
          <a:xfrm>
            <a:off x="8547119" y="1887695"/>
            <a:ext cx="3254400" cy="8235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900">
                <a:solidFill>
                  <a:schemeClr val="dk1"/>
                </a:solidFill>
                <a:latin typeface="Times New Roman"/>
                <a:ea typeface="Times New Roman"/>
                <a:cs typeface="Times New Roman"/>
                <a:sym typeface="Times New Roman"/>
              </a:rPr>
              <a:t>يتم الحجز يدويًا من خلال الزيارات الشخصية أو المكالمات الهاتفية</a:t>
            </a:r>
            <a:endParaRPr sz="1900" b="1">
              <a:solidFill>
                <a:schemeClr val="dk1"/>
              </a:solidFill>
              <a:latin typeface="Times New Roman"/>
              <a:ea typeface="Times New Roman"/>
              <a:cs typeface="Times New Roman"/>
              <a:sym typeface="Times New Roman"/>
            </a:endParaRPr>
          </a:p>
        </p:txBody>
      </p:sp>
      <p:sp>
        <p:nvSpPr>
          <p:cNvPr id="159" name="Google Shape;159;p10"/>
          <p:cNvSpPr txBox="1"/>
          <p:nvPr/>
        </p:nvSpPr>
        <p:spPr>
          <a:xfrm>
            <a:off x="8188413" y="4287251"/>
            <a:ext cx="3904200" cy="3849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900">
                <a:solidFill>
                  <a:schemeClr val="dk1"/>
                </a:solidFill>
                <a:latin typeface="Times New Roman"/>
                <a:ea typeface="Times New Roman"/>
                <a:cs typeface="Times New Roman"/>
                <a:sym typeface="Times New Roman"/>
              </a:rPr>
              <a:t>صعوبة مقارنة الأسعار والخدمات بين القاعات</a:t>
            </a:r>
            <a:endParaRPr sz="1900" b="1">
              <a:solidFill>
                <a:schemeClr val="dk1"/>
              </a:solidFill>
              <a:latin typeface="Times New Roman"/>
              <a:ea typeface="Times New Roman"/>
              <a:cs typeface="Times New Roman"/>
              <a:sym typeface="Times New Roman"/>
            </a:endParaRPr>
          </a:p>
        </p:txBody>
      </p:sp>
      <p:sp>
        <p:nvSpPr>
          <p:cNvPr id="160" name="Google Shape;160;p10"/>
          <p:cNvSpPr txBox="1"/>
          <p:nvPr/>
        </p:nvSpPr>
        <p:spPr>
          <a:xfrm>
            <a:off x="1406659" y="219103"/>
            <a:ext cx="9573600" cy="800400"/>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4600" b="1">
                <a:solidFill>
                  <a:schemeClr val="dk1"/>
                </a:solidFill>
                <a:latin typeface="Arial"/>
                <a:ea typeface="Arial"/>
                <a:cs typeface="Arial"/>
                <a:sym typeface="Arial"/>
              </a:rPr>
              <a:t>المشكلة</a:t>
            </a:r>
            <a:endParaRPr sz="4600" b="1">
              <a:solidFill>
                <a:schemeClr val="dk1"/>
              </a:solidFill>
              <a:latin typeface="Arial"/>
              <a:ea typeface="Arial"/>
              <a:cs typeface="Arial"/>
              <a:sym typeface="Arial"/>
            </a:endParaRPr>
          </a:p>
        </p:txBody>
      </p:sp>
      <p:sp>
        <p:nvSpPr>
          <p:cNvPr id="161" name="Google Shape;161;p10"/>
          <p:cNvSpPr/>
          <p:nvPr/>
        </p:nvSpPr>
        <p:spPr>
          <a:xfrm>
            <a:off x="3708643" y="5750517"/>
            <a:ext cx="5240537"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900" dirty="0">
                <a:solidFill>
                  <a:schemeClr val="dk1"/>
                </a:solidFill>
                <a:latin typeface="Times New Roman"/>
                <a:ea typeface="Times New Roman"/>
                <a:cs typeface="Times New Roman"/>
                <a:sym typeface="Times New Roman"/>
              </a:rPr>
              <a:t>عدم وجود منصة موحدة لحجز القاعات إلكترونًيا في فلسطين.</a:t>
            </a:r>
            <a:endParaRPr sz="1900" dirty="0">
              <a:solidFill>
                <a:schemeClr val="dk1"/>
              </a:solidFill>
              <a:latin typeface="Times New Roman"/>
              <a:ea typeface="Times New Roman"/>
              <a:cs typeface="Times New Roman"/>
              <a:sym typeface="Times New Roman"/>
            </a:endParaRPr>
          </a:p>
        </p:txBody>
      </p:sp>
      <p:sp>
        <p:nvSpPr>
          <p:cNvPr id="162" name="Google Shape;162;p10"/>
          <p:cNvSpPr/>
          <p:nvPr/>
        </p:nvSpPr>
        <p:spPr>
          <a:xfrm>
            <a:off x="526771" y="4399778"/>
            <a:ext cx="3054041"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1900">
                <a:solidFill>
                  <a:schemeClr val="dk1"/>
                </a:solidFill>
                <a:latin typeface="Times New Roman"/>
                <a:ea typeface="Times New Roman"/>
                <a:cs typeface="Times New Roman"/>
                <a:sym typeface="Times New Roman"/>
              </a:rPr>
              <a:t>عدم توفر تقييمات وتجارب العملاء</a:t>
            </a:r>
            <a:endParaRPr sz="1900">
              <a:solidFill>
                <a:schemeClr val="dk1"/>
              </a:solidFill>
              <a:latin typeface="Times New Roman"/>
              <a:ea typeface="Times New Roman"/>
              <a:cs typeface="Times New Roman"/>
              <a:sym typeface="Times New Roman"/>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64C1BF-0DE4-4D62-B80C-0ABCCED2837E}"/>
              </a:ext>
            </a:extLst>
          </p:cNvPr>
          <p:cNvPicPr>
            <a:picLocks noChangeAspect="1"/>
          </p:cNvPicPr>
          <p:nvPr/>
        </p:nvPicPr>
        <p:blipFill>
          <a:blip r:embed="rId2"/>
          <a:stretch>
            <a:fillRect/>
          </a:stretch>
        </p:blipFill>
        <p:spPr>
          <a:xfrm>
            <a:off x="671156" y="1341470"/>
            <a:ext cx="3300898" cy="5516530"/>
          </a:xfrm>
          <a:prstGeom prst="rect">
            <a:avLst/>
          </a:prstGeom>
        </p:spPr>
      </p:pic>
      <p:pic>
        <p:nvPicPr>
          <p:cNvPr id="5" name="Picture 4">
            <a:extLst>
              <a:ext uri="{FF2B5EF4-FFF2-40B4-BE49-F238E27FC236}">
                <a16:creationId xmlns:a16="http://schemas.microsoft.com/office/drawing/2014/main" id="{DE9F145C-4781-4D16-A308-AD44A2A02462}"/>
              </a:ext>
            </a:extLst>
          </p:cNvPr>
          <p:cNvPicPr>
            <a:picLocks noChangeAspect="1"/>
          </p:cNvPicPr>
          <p:nvPr/>
        </p:nvPicPr>
        <p:blipFill>
          <a:blip r:embed="rId3"/>
          <a:stretch>
            <a:fillRect/>
          </a:stretch>
        </p:blipFill>
        <p:spPr>
          <a:xfrm>
            <a:off x="4398606" y="1341470"/>
            <a:ext cx="3394788" cy="5516530"/>
          </a:xfrm>
          <a:prstGeom prst="rect">
            <a:avLst/>
          </a:prstGeom>
        </p:spPr>
      </p:pic>
      <p:pic>
        <p:nvPicPr>
          <p:cNvPr id="6" name="Picture 5">
            <a:extLst>
              <a:ext uri="{FF2B5EF4-FFF2-40B4-BE49-F238E27FC236}">
                <a16:creationId xmlns:a16="http://schemas.microsoft.com/office/drawing/2014/main" id="{B8064C66-AFFE-49DC-B844-3572B1E08B52}"/>
              </a:ext>
            </a:extLst>
          </p:cNvPr>
          <p:cNvPicPr>
            <a:picLocks noChangeAspect="1"/>
          </p:cNvPicPr>
          <p:nvPr/>
        </p:nvPicPr>
        <p:blipFill>
          <a:blip r:embed="rId4"/>
          <a:stretch>
            <a:fillRect/>
          </a:stretch>
        </p:blipFill>
        <p:spPr>
          <a:xfrm>
            <a:off x="8006671" y="1212980"/>
            <a:ext cx="3565864" cy="5645020"/>
          </a:xfrm>
          <a:prstGeom prst="rect">
            <a:avLst/>
          </a:prstGeom>
        </p:spPr>
      </p:pic>
      <p:sp>
        <p:nvSpPr>
          <p:cNvPr id="7" name="Rectangle 6">
            <a:extLst>
              <a:ext uri="{FF2B5EF4-FFF2-40B4-BE49-F238E27FC236}">
                <a16:creationId xmlns:a16="http://schemas.microsoft.com/office/drawing/2014/main" id="{BC774315-E720-489C-ACB9-14765010270D}"/>
              </a:ext>
            </a:extLst>
          </p:cNvPr>
          <p:cNvSpPr/>
          <p:nvPr/>
        </p:nvSpPr>
        <p:spPr>
          <a:xfrm>
            <a:off x="5424906" y="279986"/>
            <a:ext cx="915635" cy="707886"/>
          </a:xfrm>
          <a:prstGeom prst="rect">
            <a:avLst/>
          </a:prstGeom>
        </p:spPr>
        <p:txBody>
          <a:bodyPr wrap="none">
            <a:spAutoFit/>
          </a:bodyPr>
          <a:lstStyle/>
          <a:p>
            <a:r>
              <a:rPr lang="ar-SA" sz="4000" b="1" dirty="0"/>
              <a:t>الحل</a:t>
            </a:r>
            <a:endParaRPr lang="en-US" sz="4000" b="1" dirty="0"/>
          </a:p>
        </p:txBody>
      </p:sp>
      <p:sp>
        <p:nvSpPr>
          <p:cNvPr id="8" name="Rectangle 7">
            <a:extLst>
              <a:ext uri="{FF2B5EF4-FFF2-40B4-BE49-F238E27FC236}">
                <a16:creationId xmlns:a16="http://schemas.microsoft.com/office/drawing/2014/main" id="{1EC1EFBD-2669-4274-B65A-CCFA056DB0CF}"/>
              </a:ext>
            </a:extLst>
          </p:cNvPr>
          <p:cNvSpPr/>
          <p:nvPr/>
        </p:nvSpPr>
        <p:spPr>
          <a:xfrm>
            <a:off x="1122003" y="1847529"/>
            <a:ext cx="2295821" cy="400110"/>
          </a:xfrm>
          <a:prstGeom prst="rect">
            <a:avLst/>
          </a:prstGeom>
        </p:spPr>
        <p:txBody>
          <a:bodyPr wrap="none">
            <a:spAutoFit/>
          </a:bodyPr>
          <a:lstStyle/>
          <a:p>
            <a:r>
              <a:rPr lang="ar-SA" sz="2000" dirty="0">
                <a:cs typeface="+mj-cs"/>
              </a:rPr>
              <a:t>الحجز الإلكتروني للقاعات</a:t>
            </a:r>
            <a:endParaRPr lang="en-US" sz="2000" dirty="0">
              <a:cs typeface="+mj-cs"/>
            </a:endParaRPr>
          </a:p>
        </p:txBody>
      </p:sp>
      <p:sp>
        <p:nvSpPr>
          <p:cNvPr id="10" name="Rectangle 9">
            <a:extLst>
              <a:ext uri="{FF2B5EF4-FFF2-40B4-BE49-F238E27FC236}">
                <a16:creationId xmlns:a16="http://schemas.microsoft.com/office/drawing/2014/main" id="{A23F1FFF-B619-4429-8A07-B099D5534F4F}"/>
              </a:ext>
            </a:extLst>
          </p:cNvPr>
          <p:cNvSpPr/>
          <p:nvPr/>
        </p:nvSpPr>
        <p:spPr>
          <a:xfrm>
            <a:off x="889226" y="3068683"/>
            <a:ext cx="2528598" cy="2554545"/>
          </a:xfrm>
          <a:prstGeom prst="rect">
            <a:avLst/>
          </a:prstGeom>
        </p:spPr>
        <p:txBody>
          <a:bodyPr wrap="square">
            <a:spAutoFit/>
          </a:bodyPr>
          <a:lstStyle/>
          <a:p>
            <a:pPr algn="r"/>
            <a:r>
              <a:rPr lang="ar-SA" sz="1600" dirty="0">
                <a:cs typeface="+mj-cs"/>
              </a:rPr>
              <a:t>عمل موقع إلكتروني لحجز قاعات الأفراح</a:t>
            </a:r>
            <a:endParaRPr lang="en-US" sz="1600" dirty="0">
              <a:cs typeface="+mj-cs"/>
            </a:endParaRPr>
          </a:p>
          <a:p>
            <a:pPr algn="r"/>
            <a:endParaRPr lang="en-US" sz="1600" dirty="0">
              <a:cs typeface="+mj-cs"/>
            </a:endParaRPr>
          </a:p>
          <a:p>
            <a:pPr algn="r"/>
            <a:endParaRPr lang="en-US" sz="1600" dirty="0">
              <a:cs typeface="+mj-cs"/>
            </a:endParaRPr>
          </a:p>
          <a:p>
            <a:pPr algn="r"/>
            <a:endParaRPr lang="en-US" sz="1600" dirty="0">
              <a:cs typeface="+mj-cs"/>
            </a:endParaRPr>
          </a:p>
          <a:p>
            <a:pPr algn="r"/>
            <a:endParaRPr lang="en-US" sz="1600" dirty="0">
              <a:cs typeface="+mj-cs"/>
            </a:endParaRPr>
          </a:p>
          <a:p>
            <a:pPr algn="r"/>
            <a:r>
              <a:rPr lang="ar-SA" sz="1600" dirty="0">
                <a:cs typeface="+mj-cs"/>
              </a:rPr>
              <a:t>سهل الاستخدام – يعرض المواعيد المتاحة مباشرة – تأكيد حجز فوري</a:t>
            </a:r>
            <a:r>
              <a:rPr lang="en-US" sz="1600" dirty="0">
                <a:cs typeface="+mj-cs"/>
              </a:rPr>
              <a:t> </a:t>
            </a:r>
            <a:r>
              <a:rPr lang="ar-SA" sz="1600" dirty="0">
                <a:cs typeface="+mj-cs"/>
              </a:rPr>
              <a:t>توفير الوقت والجهد، حجز من أي مكان وفي أي وقت</a:t>
            </a:r>
            <a:endParaRPr lang="en-US" sz="1600" dirty="0">
              <a:cs typeface="+mj-cs"/>
            </a:endParaRPr>
          </a:p>
        </p:txBody>
      </p:sp>
      <p:sp>
        <p:nvSpPr>
          <p:cNvPr id="11" name="Rectangle 10">
            <a:extLst>
              <a:ext uri="{FF2B5EF4-FFF2-40B4-BE49-F238E27FC236}">
                <a16:creationId xmlns:a16="http://schemas.microsoft.com/office/drawing/2014/main" id="{24CE5C40-4334-4E61-8812-7EBDCD72951C}"/>
              </a:ext>
            </a:extLst>
          </p:cNvPr>
          <p:cNvSpPr/>
          <p:nvPr/>
        </p:nvSpPr>
        <p:spPr>
          <a:xfrm>
            <a:off x="5092359" y="1917508"/>
            <a:ext cx="2007281" cy="400110"/>
          </a:xfrm>
          <a:prstGeom prst="rect">
            <a:avLst/>
          </a:prstGeom>
        </p:spPr>
        <p:txBody>
          <a:bodyPr wrap="none">
            <a:spAutoFit/>
          </a:bodyPr>
          <a:lstStyle/>
          <a:p>
            <a:r>
              <a:rPr lang="ar-SA" sz="2000" dirty="0">
                <a:cs typeface="+mj-cs"/>
              </a:rPr>
              <a:t>ملف تفصيلي لكل قاعة</a:t>
            </a:r>
            <a:endParaRPr lang="en-US" sz="2000" dirty="0">
              <a:cs typeface="+mj-cs"/>
            </a:endParaRPr>
          </a:p>
        </p:txBody>
      </p:sp>
      <p:sp>
        <p:nvSpPr>
          <p:cNvPr id="12" name="Rectangle 11">
            <a:extLst>
              <a:ext uri="{FF2B5EF4-FFF2-40B4-BE49-F238E27FC236}">
                <a16:creationId xmlns:a16="http://schemas.microsoft.com/office/drawing/2014/main" id="{08C85CED-CA21-4A31-A355-1477568E25FA}"/>
              </a:ext>
            </a:extLst>
          </p:cNvPr>
          <p:cNvSpPr/>
          <p:nvPr/>
        </p:nvSpPr>
        <p:spPr>
          <a:xfrm>
            <a:off x="4766616" y="3036026"/>
            <a:ext cx="2517836" cy="2062103"/>
          </a:xfrm>
          <a:prstGeom prst="rect">
            <a:avLst/>
          </a:prstGeom>
        </p:spPr>
        <p:txBody>
          <a:bodyPr wrap="square">
            <a:spAutoFit/>
          </a:bodyPr>
          <a:lstStyle/>
          <a:p>
            <a:pPr algn="r"/>
            <a:r>
              <a:rPr lang="ar-SA" sz="1600" dirty="0">
                <a:cs typeface="+mj-cs"/>
              </a:rPr>
              <a:t>مقارنة القاعات بسهولة واختيار الأنسب بدون زيارة</a:t>
            </a:r>
            <a:endParaRPr lang="en-US" sz="1600" dirty="0">
              <a:cs typeface="+mj-cs"/>
            </a:endParaRPr>
          </a:p>
          <a:p>
            <a:pPr algn="r"/>
            <a:endParaRPr lang="en-US" sz="1600" dirty="0">
              <a:cs typeface="+mj-cs"/>
            </a:endParaRPr>
          </a:p>
          <a:p>
            <a:pPr algn="r"/>
            <a:endParaRPr lang="en-US" sz="1600" dirty="0">
              <a:cs typeface="+mj-cs"/>
            </a:endParaRPr>
          </a:p>
          <a:p>
            <a:pPr algn="r"/>
            <a:endParaRPr lang="en-US" sz="1600" dirty="0">
              <a:cs typeface="+mj-cs"/>
            </a:endParaRPr>
          </a:p>
          <a:p>
            <a:pPr algn="r"/>
            <a:endParaRPr lang="en-US" sz="1600" dirty="0">
              <a:cs typeface="+mj-cs"/>
            </a:endParaRPr>
          </a:p>
          <a:p>
            <a:pPr algn="r"/>
            <a:r>
              <a:rPr lang="ar-SA" sz="1600" dirty="0">
                <a:cs typeface="+mj-cs"/>
              </a:rPr>
              <a:t>صور القاعة – الأسعار – الخدمات – الموقع – تقييمات المستخدمين</a:t>
            </a:r>
            <a:endParaRPr lang="en-US" sz="1600" dirty="0">
              <a:cs typeface="+mj-cs"/>
            </a:endParaRPr>
          </a:p>
        </p:txBody>
      </p:sp>
      <p:sp>
        <p:nvSpPr>
          <p:cNvPr id="13" name="Rectangle 12">
            <a:extLst>
              <a:ext uri="{FF2B5EF4-FFF2-40B4-BE49-F238E27FC236}">
                <a16:creationId xmlns:a16="http://schemas.microsoft.com/office/drawing/2014/main" id="{A220BCA2-E50C-4704-B0C2-12546894A4B0}"/>
              </a:ext>
            </a:extLst>
          </p:cNvPr>
          <p:cNvSpPr/>
          <p:nvPr/>
        </p:nvSpPr>
        <p:spPr>
          <a:xfrm>
            <a:off x="8854478" y="1980943"/>
            <a:ext cx="2215519" cy="338554"/>
          </a:xfrm>
          <a:prstGeom prst="rect">
            <a:avLst/>
          </a:prstGeom>
        </p:spPr>
        <p:txBody>
          <a:bodyPr wrap="square">
            <a:spAutoFit/>
          </a:bodyPr>
          <a:lstStyle/>
          <a:p>
            <a:r>
              <a:rPr lang="ar-SA" sz="1600" cap="all" dirty="0">
                <a:latin typeface="YAFdJvSyp_k 2"/>
                <a:cs typeface="+mj-cs"/>
              </a:rPr>
              <a:t>لوحات تحكم </a:t>
            </a:r>
            <a:r>
              <a:rPr lang="en-US" sz="1600" cap="all" dirty="0">
                <a:latin typeface="YAFdJvSyp_k 2"/>
                <a:cs typeface="+mj-cs"/>
              </a:rPr>
              <a:t> Dashboard</a:t>
            </a:r>
          </a:p>
        </p:txBody>
      </p:sp>
      <p:sp>
        <p:nvSpPr>
          <p:cNvPr id="14" name="Rectangle 13">
            <a:extLst>
              <a:ext uri="{FF2B5EF4-FFF2-40B4-BE49-F238E27FC236}">
                <a16:creationId xmlns:a16="http://schemas.microsoft.com/office/drawing/2014/main" id="{CAE1643F-EBA3-47DD-97EA-194587430FF6}"/>
              </a:ext>
            </a:extLst>
          </p:cNvPr>
          <p:cNvSpPr/>
          <p:nvPr/>
        </p:nvSpPr>
        <p:spPr>
          <a:xfrm>
            <a:off x="8350786" y="3127549"/>
            <a:ext cx="2737953" cy="2062103"/>
          </a:xfrm>
          <a:prstGeom prst="rect">
            <a:avLst/>
          </a:prstGeom>
        </p:spPr>
        <p:txBody>
          <a:bodyPr wrap="square">
            <a:spAutoFit/>
          </a:bodyPr>
          <a:lstStyle/>
          <a:p>
            <a:pPr algn="r"/>
            <a:r>
              <a:rPr lang="ar-SA" sz="1600" dirty="0">
                <a:cs typeface="+mj-cs"/>
              </a:rPr>
              <a:t>تنظيم كامل وسهل للحجوزات للعميل وصاحب القاعة</a:t>
            </a:r>
            <a:endParaRPr lang="en-US" sz="1600" dirty="0">
              <a:cs typeface="+mj-cs"/>
            </a:endParaRPr>
          </a:p>
          <a:p>
            <a:pPr algn="r"/>
            <a:endParaRPr lang="en-US" sz="1600" dirty="0">
              <a:cs typeface="+mj-cs"/>
            </a:endParaRPr>
          </a:p>
          <a:p>
            <a:pPr algn="r"/>
            <a:endParaRPr lang="en-US" sz="1600" dirty="0">
              <a:cs typeface="+mj-cs"/>
            </a:endParaRPr>
          </a:p>
          <a:p>
            <a:pPr algn="r"/>
            <a:endParaRPr lang="en-US" sz="1600" dirty="0">
              <a:cs typeface="+mj-cs"/>
            </a:endParaRPr>
          </a:p>
          <a:p>
            <a:pPr algn="r"/>
            <a:endParaRPr lang="en-US" sz="1600" dirty="0">
              <a:cs typeface="+mj-cs"/>
            </a:endParaRPr>
          </a:p>
          <a:p>
            <a:pPr algn="r"/>
            <a:r>
              <a:rPr lang="ar-SA" sz="1600" dirty="0">
                <a:cs typeface="+mj-cs"/>
              </a:rPr>
              <a:t>إدارة الحجوزات – تعديل البيانات – تنبيهات ورسائل – متابعة الطلبات</a:t>
            </a:r>
            <a:endParaRPr lang="en-US" sz="1600" dirty="0">
              <a:cs typeface="+mj-cs"/>
            </a:endParaRPr>
          </a:p>
        </p:txBody>
      </p:sp>
    </p:spTree>
    <p:extLst>
      <p:ext uri="{BB962C8B-B14F-4D97-AF65-F5344CB8AC3E}">
        <p14:creationId xmlns:p14="http://schemas.microsoft.com/office/powerpoint/2010/main" val="406677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2" name="Picture 1">
            <a:extLst>
              <a:ext uri="{FF2B5EF4-FFF2-40B4-BE49-F238E27FC236}">
                <a16:creationId xmlns:a16="http://schemas.microsoft.com/office/drawing/2014/main" id="{BA9B041E-A31A-4782-AD4A-E227D36B9981}"/>
              </a:ext>
            </a:extLst>
          </p:cNvPr>
          <p:cNvPicPr>
            <a:picLocks noChangeAspect="1"/>
          </p:cNvPicPr>
          <p:nvPr/>
        </p:nvPicPr>
        <p:blipFill>
          <a:blip r:embed="rId3"/>
          <a:stretch>
            <a:fillRect/>
          </a:stretch>
        </p:blipFill>
        <p:spPr>
          <a:xfrm>
            <a:off x="0" y="22024"/>
            <a:ext cx="12192000" cy="6835976"/>
          </a:xfrm>
          <a:prstGeom prst="rect">
            <a:avLst/>
          </a:prstGeom>
        </p:spPr>
      </p:pic>
      <p:sp>
        <p:nvSpPr>
          <p:cNvPr id="3" name="Rectangle 2">
            <a:extLst>
              <a:ext uri="{FF2B5EF4-FFF2-40B4-BE49-F238E27FC236}">
                <a16:creationId xmlns:a16="http://schemas.microsoft.com/office/drawing/2014/main" id="{4086FCC0-67C7-4D3D-B320-41085CEF4455}"/>
              </a:ext>
            </a:extLst>
          </p:cNvPr>
          <p:cNvSpPr/>
          <p:nvPr/>
        </p:nvSpPr>
        <p:spPr>
          <a:xfrm>
            <a:off x="4400158" y="541242"/>
            <a:ext cx="2961067" cy="584775"/>
          </a:xfrm>
          <a:prstGeom prst="rect">
            <a:avLst/>
          </a:prstGeom>
        </p:spPr>
        <p:txBody>
          <a:bodyPr wrap="none">
            <a:spAutoFit/>
          </a:bodyPr>
          <a:lstStyle/>
          <a:p>
            <a:r>
              <a:rPr lang="ar-SA" sz="3200" dirty="0">
                <a:cs typeface="+mj-cs"/>
              </a:rPr>
              <a:t>طرق جمع المعلومات</a:t>
            </a:r>
            <a:endParaRPr lang="en-US" sz="3200" dirty="0">
              <a:cs typeface="+mj-cs"/>
            </a:endParaRPr>
          </a:p>
        </p:txBody>
      </p:sp>
      <p:sp>
        <p:nvSpPr>
          <p:cNvPr id="4" name="Rectangle 3">
            <a:extLst>
              <a:ext uri="{FF2B5EF4-FFF2-40B4-BE49-F238E27FC236}">
                <a16:creationId xmlns:a16="http://schemas.microsoft.com/office/drawing/2014/main" id="{E74D23FB-4B05-4D7F-BA85-0D3F426B98C9}"/>
              </a:ext>
            </a:extLst>
          </p:cNvPr>
          <p:cNvSpPr/>
          <p:nvPr/>
        </p:nvSpPr>
        <p:spPr>
          <a:xfrm>
            <a:off x="5772567" y="2249468"/>
            <a:ext cx="1210588" cy="523220"/>
          </a:xfrm>
          <a:prstGeom prst="rect">
            <a:avLst/>
          </a:prstGeom>
        </p:spPr>
        <p:txBody>
          <a:bodyPr wrap="none">
            <a:spAutoFit/>
          </a:bodyPr>
          <a:lstStyle/>
          <a:p>
            <a:r>
              <a:rPr lang="ar-SA" sz="2800" dirty="0">
                <a:cs typeface="+mj-cs"/>
              </a:rPr>
              <a:t>المقابلات</a:t>
            </a:r>
            <a:endParaRPr lang="en-US" sz="2800" dirty="0">
              <a:cs typeface="+mj-cs"/>
            </a:endParaRPr>
          </a:p>
        </p:txBody>
      </p:sp>
      <p:sp>
        <p:nvSpPr>
          <p:cNvPr id="5" name="Rectangle 4">
            <a:extLst>
              <a:ext uri="{FF2B5EF4-FFF2-40B4-BE49-F238E27FC236}">
                <a16:creationId xmlns:a16="http://schemas.microsoft.com/office/drawing/2014/main" id="{8CCE6C85-02A2-4D15-87CC-023039CD6E02}"/>
              </a:ext>
            </a:extLst>
          </p:cNvPr>
          <p:cNvSpPr/>
          <p:nvPr/>
        </p:nvSpPr>
        <p:spPr>
          <a:xfrm>
            <a:off x="8976673" y="2249468"/>
            <a:ext cx="1221809" cy="523220"/>
          </a:xfrm>
          <a:prstGeom prst="rect">
            <a:avLst/>
          </a:prstGeom>
        </p:spPr>
        <p:txBody>
          <a:bodyPr wrap="none">
            <a:spAutoFit/>
          </a:bodyPr>
          <a:lstStyle/>
          <a:p>
            <a:r>
              <a:rPr lang="ar-SA" sz="2800" dirty="0">
                <a:cs typeface="+mj-cs"/>
              </a:rPr>
              <a:t>استبيانات</a:t>
            </a:r>
            <a:endParaRPr lang="en-US" sz="2800" dirty="0">
              <a:cs typeface="+mj-cs"/>
            </a:endParaRPr>
          </a:p>
        </p:txBody>
      </p:sp>
      <p:sp>
        <p:nvSpPr>
          <p:cNvPr id="6" name="Rectangle 5">
            <a:extLst>
              <a:ext uri="{FF2B5EF4-FFF2-40B4-BE49-F238E27FC236}">
                <a16:creationId xmlns:a16="http://schemas.microsoft.com/office/drawing/2014/main" id="{3B893F56-E076-41B3-8443-22765BFDC9CC}"/>
              </a:ext>
            </a:extLst>
          </p:cNvPr>
          <p:cNvSpPr/>
          <p:nvPr/>
        </p:nvSpPr>
        <p:spPr>
          <a:xfrm>
            <a:off x="2190727" y="2250258"/>
            <a:ext cx="1859805" cy="523220"/>
          </a:xfrm>
          <a:prstGeom prst="rect">
            <a:avLst/>
          </a:prstGeom>
        </p:spPr>
        <p:txBody>
          <a:bodyPr wrap="none">
            <a:spAutoFit/>
          </a:bodyPr>
          <a:lstStyle/>
          <a:p>
            <a:r>
              <a:rPr lang="ar-SA" sz="2800" dirty="0">
                <a:cs typeface="+mj-cs"/>
              </a:rPr>
              <a:t>زيارات ميدانية</a:t>
            </a:r>
            <a:endParaRPr lang="en-US" sz="2800" dirty="0">
              <a:cs typeface="+mj-cs"/>
            </a:endParaRPr>
          </a:p>
        </p:txBody>
      </p:sp>
      <p:sp>
        <p:nvSpPr>
          <p:cNvPr id="7" name="Rectangle 6">
            <a:extLst>
              <a:ext uri="{FF2B5EF4-FFF2-40B4-BE49-F238E27FC236}">
                <a16:creationId xmlns:a16="http://schemas.microsoft.com/office/drawing/2014/main" id="{F43F43C9-8384-4C07-B7C7-EED7FD13406A}"/>
              </a:ext>
            </a:extLst>
          </p:cNvPr>
          <p:cNvSpPr/>
          <p:nvPr/>
        </p:nvSpPr>
        <p:spPr>
          <a:xfrm>
            <a:off x="5775773" y="4046024"/>
            <a:ext cx="1207382" cy="954107"/>
          </a:xfrm>
          <a:prstGeom prst="rect">
            <a:avLst/>
          </a:prstGeom>
        </p:spPr>
        <p:txBody>
          <a:bodyPr wrap="none">
            <a:spAutoFit/>
          </a:bodyPr>
          <a:lstStyle/>
          <a:p>
            <a:pPr algn="ctr"/>
            <a:r>
              <a:rPr lang="ar-SA" sz="2800" dirty="0">
                <a:cs typeface="+mj-cs"/>
              </a:rPr>
              <a:t>تحليل </a:t>
            </a:r>
          </a:p>
          <a:p>
            <a:pPr algn="ctr"/>
            <a:r>
              <a:rPr lang="ar-SA" sz="2800" dirty="0">
                <a:cs typeface="+mj-cs"/>
              </a:rPr>
              <a:t>المنافسين</a:t>
            </a:r>
            <a:endParaRPr lang="en-US" sz="2800" dirty="0">
              <a:cs typeface="+mj-cs"/>
            </a:endParaRPr>
          </a:p>
        </p:txBody>
      </p:sp>
      <p:sp>
        <p:nvSpPr>
          <p:cNvPr id="8" name="Rectangle 7">
            <a:extLst>
              <a:ext uri="{FF2B5EF4-FFF2-40B4-BE49-F238E27FC236}">
                <a16:creationId xmlns:a16="http://schemas.microsoft.com/office/drawing/2014/main" id="{F634D551-A34B-4A6B-BDDB-843B9D532F24}"/>
              </a:ext>
            </a:extLst>
          </p:cNvPr>
          <p:cNvSpPr/>
          <p:nvPr/>
        </p:nvSpPr>
        <p:spPr>
          <a:xfrm>
            <a:off x="1313807" y="4157571"/>
            <a:ext cx="3267524" cy="954107"/>
          </a:xfrm>
          <a:prstGeom prst="rect">
            <a:avLst/>
          </a:prstGeom>
        </p:spPr>
        <p:txBody>
          <a:bodyPr wrap="square">
            <a:spAutoFit/>
          </a:bodyPr>
          <a:lstStyle/>
          <a:p>
            <a:pPr algn="ctr"/>
            <a:r>
              <a:rPr lang="ar-SA" sz="2800" dirty="0">
                <a:cs typeface="+mj-cs"/>
              </a:rPr>
              <a:t>التواصل مع منظمي حفلات الزفاف</a:t>
            </a:r>
            <a:endParaRPr lang="en-US" sz="2800" dirty="0">
              <a:cs typeface="+mj-cs"/>
            </a:endParaRPr>
          </a:p>
        </p:txBody>
      </p:sp>
      <p:sp>
        <p:nvSpPr>
          <p:cNvPr id="12" name="Rectangle 11">
            <a:extLst>
              <a:ext uri="{FF2B5EF4-FFF2-40B4-BE49-F238E27FC236}">
                <a16:creationId xmlns:a16="http://schemas.microsoft.com/office/drawing/2014/main" id="{74E86F8E-0E7B-4477-9849-5D0CC0EEA2AF}"/>
              </a:ext>
            </a:extLst>
          </p:cNvPr>
          <p:cNvSpPr/>
          <p:nvPr/>
        </p:nvSpPr>
        <p:spPr>
          <a:xfrm>
            <a:off x="8980906" y="4046025"/>
            <a:ext cx="1340432" cy="954107"/>
          </a:xfrm>
          <a:prstGeom prst="rect">
            <a:avLst/>
          </a:prstGeom>
        </p:spPr>
        <p:txBody>
          <a:bodyPr wrap="none">
            <a:spAutoFit/>
          </a:bodyPr>
          <a:lstStyle/>
          <a:p>
            <a:pPr algn="ctr"/>
            <a:r>
              <a:rPr lang="ar-SA" sz="2800" dirty="0">
                <a:cs typeface="+mj-cs"/>
              </a:rPr>
              <a:t>مجموعات</a:t>
            </a:r>
          </a:p>
          <a:p>
            <a:pPr algn="ctr"/>
            <a:r>
              <a:rPr lang="ar-SA" sz="2000" dirty="0">
                <a:cs typeface="+mj-cs"/>
              </a:rPr>
              <a:t> </a:t>
            </a:r>
            <a:r>
              <a:rPr lang="ar-SA" sz="2800" dirty="0">
                <a:cs typeface="+mj-cs"/>
              </a:rPr>
              <a:t>التركيز</a:t>
            </a:r>
            <a:endParaRPr lang="en-US" sz="2800" dirty="0">
              <a:cs typeface="+mj-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3"/>
          <p:cNvSpPr/>
          <p:nvPr/>
        </p:nvSpPr>
        <p:spPr>
          <a:xfrm rot="5400000">
            <a:off x="1393851" y="2018958"/>
            <a:ext cx="833440" cy="2075544"/>
          </a:xfrm>
          <a:prstGeom prst="roundRect">
            <a:avLst>
              <a:gd name="adj" fmla="val 11397"/>
            </a:avLst>
          </a:prstGeom>
          <a:solidFill>
            <a:srgbClr val="65C7FF"/>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78" name="Google Shape;178;p13"/>
          <p:cNvSpPr/>
          <p:nvPr/>
        </p:nvSpPr>
        <p:spPr>
          <a:xfrm>
            <a:off x="898443" y="2248807"/>
            <a:ext cx="1814285" cy="3033486"/>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179" name="Google Shape;179;p13"/>
          <p:cNvSpPr/>
          <p:nvPr/>
        </p:nvSpPr>
        <p:spPr>
          <a:xfrm rot="5400000">
            <a:off x="1157839" y="2345870"/>
            <a:ext cx="1305461" cy="2075542"/>
          </a:xfrm>
          <a:prstGeom prst="chevron">
            <a:avLst>
              <a:gd name="adj" fmla="val 26552"/>
            </a:avLst>
          </a:prstGeom>
          <a:solidFill>
            <a:srgbClr val="65C7FF"/>
          </a:solidFill>
          <a:ln w="12700" cap="flat" cmpd="sng">
            <a:solidFill>
              <a:srgbClr val="ABDDF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80" name="Google Shape;180;p13"/>
          <p:cNvSpPr txBox="1"/>
          <p:nvPr/>
        </p:nvSpPr>
        <p:spPr>
          <a:xfrm>
            <a:off x="898441" y="4489706"/>
            <a:ext cx="1814400" cy="3078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dirty="0">
                <a:solidFill>
                  <a:schemeClr val="dk1"/>
                </a:solidFill>
                <a:latin typeface="Arial"/>
                <a:ea typeface="Arial"/>
                <a:cs typeface="+mj-cs"/>
                <a:sym typeface="Arial"/>
              </a:rPr>
              <a:t>5مايو2025</a:t>
            </a:r>
            <a:endParaRPr dirty="0">
              <a:cs typeface="+mj-cs"/>
            </a:endParaRPr>
          </a:p>
        </p:txBody>
      </p:sp>
      <p:sp>
        <p:nvSpPr>
          <p:cNvPr id="181" name="Google Shape;181;p13"/>
          <p:cNvSpPr txBox="1"/>
          <p:nvPr/>
        </p:nvSpPr>
        <p:spPr>
          <a:xfrm>
            <a:off x="898525" y="2235200"/>
            <a:ext cx="1702435" cy="633095"/>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تاريخ توزيع الاستبيان</a:t>
            </a:r>
            <a:endParaRPr dirty="0">
              <a:cs typeface="+mj-cs"/>
            </a:endParaRPr>
          </a:p>
        </p:txBody>
      </p:sp>
      <p:sp>
        <p:nvSpPr>
          <p:cNvPr id="182" name="Google Shape;182;p13"/>
          <p:cNvSpPr/>
          <p:nvPr/>
        </p:nvSpPr>
        <p:spPr>
          <a:xfrm rot="5400000">
            <a:off x="4116552" y="1974508"/>
            <a:ext cx="833440" cy="2075544"/>
          </a:xfrm>
          <a:prstGeom prst="roundRect">
            <a:avLst>
              <a:gd name="adj" fmla="val 11397"/>
            </a:avLst>
          </a:prstGeom>
          <a:solidFill>
            <a:srgbClr val="E6939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83" name="Google Shape;183;p13"/>
          <p:cNvSpPr/>
          <p:nvPr/>
        </p:nvSpPr>
        <p:spPr>
          <a:xfrm>
            <a:off x="3631839" y="2249442"/>
            <a:ext cx="1814285" cy="3033486"/>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184" name="Google Shape;184;p13"/>
          <p:cNvSpPr/>
          <p:nvPr/>
        </p:nvSpPr>
        <p:spPr>
          <a:xfrm rot="5400000">
            <a:off x="3865205" y="2283547"/>
            <a:ext cx="1305461" cy="2075542"/>
          </a:xfrm>
          <a:prstGeom prst="chevron">
            <a:avLst>
              <a:gd name="adj" fmla="val 26552"/>
            </a:avLst>
          </a:prstGeom>
          <a:solidFill>
            <a:srgbClr val="E6939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85" name="Google Shape;185;p13"/>
          <p:cNvSpPr txBox="1"/>
          <p:nvPr/>
        </p:nvSpPr>
        <p:spPr>
          <a:xfrm>
            <a:off x="3631836" y="4457704"/>
            <a:ext cx="1814400" cy="5232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1400" dirty="0">
                <a:solidFill>
                  <a:schemeClr val="dk1"/>
                </a:solidFill>
                <a:latin typeface="Arial"/>
                <a:ea typeface="Arial"/>
                <a:cs typeface="+mj-cs"/>
                <a:sym typeface="Arial"/>
              </a:rPr>
              <a:t> </a:t>
            </a:r>
            <a:r>
              <a:rPr lang="ar-SA" dirty="0">
                <a:solidFill>
                  <a:schemeClr val="dk1"/>
                </a:solidFill>
                <a:latin typeface="Arial"/>
                <a:ea typeface="Arial"/>
                <a:cs typeface="+mj-cs"/>
                <a:sym typeface="Arial"/>
              </a:rPr>
              <a:t>41مشاركاً</a:t>
            </a:r>
            <a:endParaRPr dirty="0">
              <a:cs typeface="+mj-cs"/>
            </a:endParaRPr>
          </a:p>
          <a:p>
            <a:pPr marL="0" marR="0" lvl="0" indent="0" algn="ctr" rtl="1">
              <a:spcBef>
                <a:spcPts val="0"/>
              </a:spcBef>
              <a:spcAft>
                <a:spcPts val="0"/>
              </a:spcAft>
              <a:buNone/>
            </a:pPr>
            <a:endParaRPr sz="1400" dirty="0">
              <a:solidFill>
                <a:schemeClr val="dk1"/>
              </a:solidFill>
              <a:latin typeface="Arial"/>
              <a:ea typeface="Arial"/>
              <a:cs typeface="+mj-cs"/>
              <a:sym typeface="Arial"/>
            </a:endParaRPr>
          </a:p>
        </p:txBody>
      </p:sp>
      <p:sp>
        <p:nvSpPr>
          <p:cNvPr id="186" name="Google Shape;186;p13"/>
          <p:cNvSpPr txBox="1"/>
          <p:nvPr/>
        </p:nvSpPr>
        <p:spPr>
          <a:xfrm>
            <a:off x="3665310" y="2351641"/>
            <a:ext cx="1814400" cy="4002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عدد المشاركين</a:t>
            </a:r>
            <a:endParaRPr sz="2000" dirty="0">
              <a:cs typeface="+mj-cs"/>
            </a:endParaRPr>
          </a:p>
        </p:txBody>
      </p:sp>
      <p:sp>
        <p:nvSpPr>
          <p:cNvPr id="187" name="Google Shape;187;p13"/>
          <p:cNvSpPr/>
          <p:nvPr/>
        </p:nvSpPr>
        <p:spPr>
          <a:xfrm rot="5400000">
            <a:off x="6917708" y="1929149"/>
            <a:ext cx="833440" cy="2075544"/>
          </a:xfrm>
          <a:prstGeom prst="roundRect">
            <a:avLst>
              <a:gd name="adj" fmla="val 11397"/>
            </a:avLst>
          </a:prstGeom>
          <a:solidFill>
            <a:srgbClr val="FDE77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88" name="Google Shape;188;p13"/>
          <p:cNvSpPr/>
          <p:nvPr/>
        </p:nvSpPr>
        <p:spPr>
          <a:xfrm>
            <a:off x="6450147" y="2248807"/>
            <a:ext cx="1814285" cy="3033486"/>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189" name="Google Shape;189;p13"/>
          <p:cNvSpPr/>
          <p:nvPr/>
        </p:nvSpPr>
        <p:spPr>
          <a:xfrm rot="5400000">
            <a:off x="6695275" y="2255223"/>
            <a:ext cx="1305461" cy="2075542"/>
          </a:xfrm>
          <a:prstGeom prst="chevron">
            <a:avLst>
              <a:gd name="adj" fmla="val 26552"/>
            </a:avLst>
          </a:prstGeom>
          <a:solidFill>
            <a:srgbClr val="FDE77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90" name="Google Shape;190;p13"/>
          <p:cNvSpPr txBox="1"/>
          <p:nvPr/>
        </p:nvSpPr>
        <p:spPr>
          <a:xfrm>
            <a:off x="6407505" y="3873689"/>
            <a:ext cx="1814400" cy="13545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1700" dirty="0">
                <a:solidFill>
                  <a:schemeClr val="dk1"/>
                </a:solidFill>
                <a:latin typeface="Arial"/>
                <a:ea typeface="Arial"/>
                <a:cs typeface="+mj-cs"/>
                <a:sym typeface="Arial"/>
              </a:rPr>
              <a:t>أشخاص سبق لهم تجربة الحجز اليدوي لصالات المناسبات، من فئات عمرية مختلفة.</a:t>
            </a:r>
            <a:endParaRPr sz="1700" dirty="0">
              <a:cs typeface="+mj-cs"/>
            </a:endParaRPr>
          </a:p>
          <a:p>
            <a:pPr marL="0" marR="0" lvl="0" indent="0" algn="ctr" rtl="1">
              <a:spcBef>
                <a:spcPts val="0"/>
              </a:spcBef>
              <a:spcAft>
                <a:spcPts val="0"/>
              </a:spcAft>
              <a:buNone/>
            </a:pPr>
            <a:endParaRPr sz="1400" dirty="0">
              <a:solidFill>
                <a:schemeClr val="dk1"/>
              </a:solidFill>
              <a:latin typeface="Arial"/>
              <a:ea typeface="Arial"/>
              <a:cs typeface="+mj-cs"/>
              <a:sym typeface="Arial"/>
            </a:endParaRPr>
          </a:p>
        </p:txBody>
      </p:sp>
      <p:sp>
        <p:nvSpPr>
          <p:cNvPr id="191" name="Google Shape;191;p13"/>
          <p:cNvSpPr txBox="1"/>
          <p:nvPr/>
        </p:nvSpPr>
        <p:spPr>
          <a:xfrm>
            <a:off x="6450143" y="2351991"/>
            <a:ext cx="1814400" cy="4002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الفئة المستهدفة</a:t>
            </a:r>
            <a:endParaRPr sz="2000" dirty="0">
              <a:cs typeface="+mj-cs"/>
            </a:endParaRPr>
          </a:p>
        </p:txBody>
      </p:sp>
      <p:sp>
        <p:nvSpPr>
          <p:cNvPr id="192" name="Google Shape;192;p13"/>
          <p:cNvSpPr/>
          <p:nvPr/>
        </p:nvSpPr>
        <p:spPr>
          <a:xfrm rot="5400000">
            <a:off x="9705633" y="1917838"/>
            <a:ext cx="833440" cy="2075544"/>
          </a:xfrm>
          <a:prstGeom prst="roundRect">
            <a:avLst>
              <a:gd name="adj" fmla="val 11397"/>
            </a:avLst>
          </a:prstGeom>
          <a:solidFill>
            <a:srgbClr val="C8EDB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rgbClr val="66FF99"/>
              </a:solidFill>
              <a:latin typeface="Arial"/>
              <a:ea typeface="Arial"/>
              <a:cs typeface="Arial"/>
              <a:sym typeface="Arial"/>
            </a:endParaRPr>
          </a:p>
        </p:txBody>
      </p:sp>
      <p:sp>
        <p:nvSpPr>
          <p:cNvPr id="193" name="Google Shape;193;p13"/>
          <p:cNvSpPr/>
          <p:nvPr/>
        </p:nvSpPr>
        <p:spPr>
          <a:xfrm>
            <a:off x="9225275" y="2248807"/>
            <a:ext cx="1814285" cy="3033486"/>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194" name="Google Shape;194;p13"/>
          <p:cNvSpPr/>
          <p:nvPr/>
        </p:nvSpPr>
        <p:spPr>
          <a:xfrm rot="5400000">
            <a:off x="9458778" y="2265412"/>
            <a:ext cx="1305461" cy="2075545"/>
          </a:xfrm>
          <a:prstGeom prst="chevron">
            <a:avLst>
              <a:gd name="adj" fmla="val 26552"/>
            </a:avLst>
          </a:prstGeom>
          <a:solidFill>
            <a:srgbClr val="C8EDB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95" name="Google Shape;195;p13"/>
          <p:cNvSpPr txBox="1"/>
          <p:nvPr/>
        </p:nvSpPr>
        <p:spPr>
          <a:xfrm>
            <a:off x="9158868" y="3873703"/>
            <a:ext cx="1855800" cy="1175400"/>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ar-SA" dirty="0">
                <a:solidFill>
                  <a:schemeClr val="dk1"/>
                </a:solidFill>
                <a:cs typeface="+mj-cs"/>
              </a:rPr>
              <a:t>دراسة تجارب العملاء مع نظام الحجز اليدوي في صالات المناسبات، وتحديد أبرز التحديات التي تواجههم، بهدف تطوير نظام حجز إلكتروني يلبي احتياجاتهم.</a:t>
            </a:r>
            <a:endParaRPr dirty="0">
              <a:cs typeface="+mj-cs"/>
            </a:endParaRPr>
          </a:p>
        </p:txBody>
      </p:sp>
      <p:sp>
        <p:nvSpPr>
          <p:cNvPr id="196" name="Google Shape;196;p13"/>
          <p:cNvSpPr txBox="1"/>
          <p:nvPr/>
        </p:nvSpPr>
        <p:spPr>
          <a:xfrm>
            <a:off x="9123680" y="2320925"/>
            <a:ext cx="2036400" cy="4002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الهدف من الاستبيان</a:t>
            </a:r>
            <a:endParaRPr sz="2000" dirty="0">
              <a:cs typeface="+mj-cs"/>
            </a:endParaRPr>
          </a:p>
        </p:txBody>
      </p:sp>
      <p:sp>
        <p:nvSpPr>
          <p:cNvPr id="197" name="Google Shape;197;p13"/>
          <p:cNvSpPr/>
          <p:nvPr/>
        </p:nvSpPr>
        <p:spPr>
          <a:xfrm>
            <a:off x="6578381" y="5955522"/>
            <a:ext cx="554872" cy="502304"/>
          </a:xfrm>
          <a:custGeom>
            <a:avLst/>
            <a:gdLst/>
            <a:ahLst/>
            <a:cxnLst/>
            <a:rect l="l" t="t" r="r" b="b"/>
            <a:pathLst>
              <a:path w="161" h="145" extrusionOk="0">
                <a:moveTo>
                  <a:pt x="161" y="27"/>
                </a:moveTo>
                <a:cubicBezTo>
                  <a:pt x="161" y="39"/>
                  <a:pt x="151" y="49"/>
                  <a:pt x="139" y="49"/>
                </a:cubicBezTo>
                <a:cubicBezTo>
                  <a:pt x="133" y="49"/>
                  <a:pt x="127" y="46"/>
                  <a:pt x="123" y="42"/>
                </a:cubicBezTo>
                <a:cubicBezTo>
                  <a:pt x="123" y="42"/>
                  <a:pt x="123" y="42"/>
                  <a:pt x="93" y="62"/>
                </a:cubicBezTo>
                <a:cubicBezTo>
                  <a:pt x="93" y="64"/>
                  <a:pt x="94" y="66"/>
                  <a:pt x="94" y="68"/>
                </a:cubicBezTo>
                <a:cubicBezTo>
                  <a:pt x="94" y="71"/>
                  <a:pt x="93" y="73"/>
                  <a:pt x="92" y="75"/>
                </a:cubicBezTo>
                <a:cubicBezTo>
                  <a:pt x="92" y="75"/>
                  <a:pt x="92" y="75"/>
                  <a:pt x="123" y="106"/>
                </a:cubicBezTo>
                <a:cubicBezTo>
                  <a:pt x="125" y="104"/>
                  <a:pt x="129" y="103"/>
                  <a:pt x="132" y="103"/>
                </a:cubicBezTo>
                <a:cubicBezTo>
                  <a:pt x="141" y="103"/>
                  <a:pt x="149" y="110"/>
                  <a:pt x="149" y="120"/>
                </a:cubicBezTo>
                <a:cubicBezTo>
                  <a:pt x="149" y="129"/>
                  <a:pt x="141" y="136"/>
                  <a:pt x="132" y="136"/>
                </a:cubicBezTo>
                <a:cubicBezTo>
                  <a:pt x="123" y="136"/>
                  <a:pt x="116" y="129"/>
                  <a:pt x="116" y="120"/>
                </a:cubicBezTo>
                <a:cubicBezTo>
                  <a:pt x="116" y="116"/>
                  <a:pt x="117" y="113"/>
                  <a:pt x="119" y="110"/>
                </a:cubicBezTo>
                <a:cubicBezTo>
                  <a:pt x="119" y="110"/>
                  <a:pt x="119" y="110"/>
                  <a:pt x="88" y="79"/>
                </a:cubicBezTo>
                <a:cubicBezTo>
                  <a:pt x="86" y="81"/>
                  <a:pt x="83" y="81"/>
                  <a:pt x="80" y="81"/>
                </a:cubicBezTo>
                <a:cubicBezTo>
                  <a:pt x="79" y="81"/>
                  <a:pt x="77" y="81"/>
                  <a:pt x="75" y="81"/>
                </a:cubicBezTo>
                <a:cubicBezTo>
                  <a:pt x="75" y="81"/>
                  <a:pt x="75" y="81"/>
                  <a:pt x="52" y="115"/>
                </a:cubicBezTo>
                <a:cubicBezTo>
                  <a:pt x="56" y="118"/>
                  <a:pt x="58" y="123"/>
                  <a:pt x="58" y="127"/>
                </a:cubicBezTo>
                <a:cubicBezTo>
                  <a:pt x="58" y="137"/>
                  <a:pt x="50" y="145"/>
                  <a:pt x="41" y="145"/>
                </a:cubicBezTo>
                <a:cubicBezTo>
                  <a:pt x="31" y="145"/>
                  <a:pt x="24" y="137"/>
                  <a:pt x="24" y="127"/>
                </a:cubicBezTo>
                <a:cubicBezTo>
                  <a:pt x="24" y="118"/>
                  <a:pt x="31" y="110"/>
                  <a:pt x="41" y="110"/>
                </a:cubicBezTo>
                <a:cubicBezTo>
                  <a:pt x="43" y="110"/>
                  <a:pt x="46" y="111"/>
                  <a:pt x="48" y="112"/>
                </a:cubicBezTo>
                <a:cubicBezTo>
                  <a:pt x="48" y="112"/>
                  <a:pt x="48" y="112"/>
                  <a:pt x="71" y="78"/>
                </a:cubicBezTo>
                <a:cubicBezTo>
                  <a:pt x="69" y="76"/>
                  <a:pt x="68" y="74"/>
                  <a:pt x="67" y="72"/>
                </a:cubicBezTo>
                <a:cubicBezTo>
                  <a:pt x="67" y="72"/>
                  <a:pt x="67" y="72"/>
                  <a:pt x="30" y="76"/>
                </a:cubicBezTo>
                <a:cubicBezTo>
                  <a:pt x="30" y="84"/>
                  <a:pt x="23" y="90"/>
                  <a:pt x="16" y="90"/>
                </a:cubicBezTo>
                <a:cubicBezTo>
                  <a:pt x="7" y="90"/>
                  <a:pt x="0" y="83"/>
                  <a:pt x="0" y="75"/>
                </a:cubicBezTo>
                <a:cubicBezTo>
                  <a:pt x="0" y="66"/>
                  <a:pt x="7" y="60"/>
                  <a:pt x="16" y="60"/>
                </a:cubicBezTo>
                <a:cubicBezTo>
                  <a:pt x="22" y="60"/>
                  <a:pt x="28" y="64"/>
                  <a:pt x="30" y="71"/>
                </a:cubicBezTo>
                <a:cubicBezTo>
                  <a:pt x="30" y="71"/>
                  <a:pt x="30" y="71"/>
                  <a:pt x="67" y="66"/>
                </a:cubicBezTo>
                <a:cubicBezTo>
                  <a:pt x="67" y="63"/>
                  <a:pt x="69" y="60"/>
                  <a:pt x="72" y="58"/>
                </a:cubicBezTo>
                <a:cubicBezTo>
                  <a:pt x="72" y="58"/>
                  <a:pt x="72" y="58"/>
                  <a:pt x="54" y="26"/>
                </a:cubicBezTo>
                <a:cubicBezTo>
                  <a:pt x="52" y="26"/>
                  <a:pt x="51" y="27"/>
                  <a:pt x="49" y="27"/>
                </a:cubicBezTo>
                <a:cubicBezTo>
                  <a:pt x="42" y="27"/>
                  <a:pt x="36" y="20"/>
                  <a:pt x="36" y="13"/>
                </a:cubicBezTo>
                <a:cubicBezTo>
                  <a:pt x="36" y="5"/>
                  <a:pt x="42" y="0"/>
                  <a:pt x="49" y="0"/>
                </a:cubicBezTo>
                <a:cubicBezTo>
                  <a:pt x="57" y="0"/>
                  <a:pt x="63" y="5"/>
                  <a:pt x="63" y="13"/>
                </a:cubicBezTo>
                <a:cubicBezTo>
                  <a:pt x="63" y="17"/>
                  <a:pt x="61" y="21"/>
                  <a:pt x="58" y="23"/>
                </a:cubicBezTo>
                <a:cubicBezTo>
                  <a:pt x="58" y="23"/>
                  <a:pt x="58" y="23"/>
                  <a:pt x="76" y="55"/>
                </a:cubicBezTo>
                <a:cubicBezTo>
                  <a:pt x="77" y="55"/>
                  <a:pt x="79" y="55"/>
                  <a:pt x="80" y="55"/>
                </a:cubicBezTo>
                <a:cubicBezTo>
                  <a:pt x="84" y="55"/>
                  <a:pt x="87" y="56"/>
                  <a:pt x="90" y="58"/>
                </a:cubicBezTo>
                <a:cubicBezTo>
                  <a:pt x="90" y="58"/>
                  <a:pt x="90" y="58"/>
                  <a:pt x="120" y="37"/>
                </a:cubicBezTo>
                <a:cubicBezTo>
                  <a:pt x="118" y="34"/>
                  <a:pt x="117" y="30"/>
                  <a:pt x="117" y="27"/>
                </a:cubicBezTo>
                <a:cubicBezTo>
                  <a:pt x="117" y="14"/>
                  <a:pt x="127" y="4"/>
                  <a:pt x="139" y="4"/>
                </a:cubicBezTo>
                <a:cubicBezTo>
                  <a:pt x="151" y="4"/>
                  <a:pt x="161" y="14"/>
                  <a:pt x="161" y="27"/>
                </a:cubicBezTo>
                <a:close/>
              </a:path>
            </a:pathLst>
          </a:custGeom>
          <a:solidFill>
            <a:schemeClr val="lt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198" name="Google Shape;198;p13"/>
          <p:cNvSpPr txBox="1"/>
          <p:nvPr/>
        </p:nvSpPr>
        <p:spPr>
          <a:xfrm>
            <a:off x="871751" y="605860"/>
            <a:ext cx="9573600" cy="1354500"/>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4600" b="1">
                <a:solidFill>
                  <a:schemeClr val="dk1"/>
                </a:solidFill>
                <a:latin typeface="Arial"/>
                <a:ea typeface="Arial"/>
                <a:cs typeface="Arial"/>
                <a:sym typeface="Arial"/>
              </a:rPr>
              <a:t>نتائج الاستبيان وتحليل بيانات الحجز اليدوي</a:t>
            </a:r>
            <a:endParaRPr sz="4600"/>
          </a:p>
          <a:p>
            <a:pPr marL="0" marR="0" lvl="0" indent="0" algn="ctr" rtl="1">
              <a:spcBef>
                <a:spcPts val="0"/>
              </a:spcBef>
              <a:spcAft>
                <a:spcPts val="0"/>
              </a:spcAft>
              <a:buNone/>
            </a:pPr>
            <a:endParaRPr sz="3600" b="1">
              <a:solidFill>
                <a:schemeClr val="dk1"/>
              </a:solidFill>
              <a:latin typeface="Arial"/>
              <a:ea typeface="Arial"/>
              <a:cs typeface="Arial"/>
              <a:sym typeface="Arial"/>
            </a:endParaRPr>
          </a:p>
        </p:txBody>
      </p:sp>
      <p:pic>
        <p:nvPicPr>
          <p:cNvPr id="199" name="Google Shape;199;p13" descr="6d5a1101d1166a5f22c29419280e5738"/>
          <p:cNvPicPr preferRelativeResize="0"/>
          <p:nvPr/>
        </p:nvPicPr>
        <p:blipFill rotWithShape="1">
          <a:blip r:embed="rId3">
            <a:alphaModFix/>
          </a:blip>
          <a:srcRect/>
          <a:stretch/>
        </p:blipFill>
        <p:spPr>
          <a:xfrm>
            <a:off x="9678352" y="2825228"/>
            <a:ext cx="927100" cy="991169"/>
          </a:xfrm>
          <a:prstGeom prst="rect">
            <a:avLst/>
          </a:prstGeom>
          <a:noFill/>
          <a:ln>
            <a:noFill/>
          </a:ln>
        </p:spPr>
      </p:pic>
      <p:pic>
        <p:nvPicPr>
          <p:cNvPr id="200" name="Google Shape;200;p13" descr="فففف"/>
          <p:cNvPicPr preferRelativeResize="0"/>
          <p:nvPr/>
        </p:nvPicPr>
        <p:blipFill rotWithShape="1">
          <a:blip r:embed="rId4">
            <a:alphaModFix/>
          </a:blip>
          <a:srcRect/>
          <a:stretch/>
        </p:blipFill>
        <p:spPr>
          <a:xfrm>
            <a:off x="6864621" y="2868247"/>
            <a:ext cx="1029970" cy="959462"/>
          </a:xfrm>
          <a:prstGeom prst="rect">
            <a:avLst/>
          </a:prstGeom>
          <a:noFill/>
          <a:ln>
            <a:noFill/>
          </a:ln>
        </p:spPr>
      </p:pic>
      <p:pic>
        <p:nvPicPr>
          <p:cNvPr id="201" name="Google Shape;201;p13" descr="عدد"/>
          <p:cNvPicPr preferRelativeResize="0"/>
          <p:nvPr/>
        </p:nvPicPr>
        <p:blipFill rotWithShape="1">
          <a:blip r:embed="rId5">
            <a:alphaModFix/>
          </a:blip>
          <a:srcRect/>
          <a:stretch/>
        </p:blipFill>
        <p:spPr>
          <a:xfrm>
            <a:off x="4091305" y="2929575"/>
            <a:ext cx="894080" cy="944127"/>
          </a:xfrm>
          <a:prstGeom prst="rect">
            <a:avLst/>
          </a:prstGeom>
          <a:noFill/>
          <a:ln>
            <a:noFill/>
          </a:ln>
        </p:spPr>
      </p:pic>
      <p:pic>
        <p:nvPicPr>
          <p:cNvPr id="202" name="Google Shape;202;p13" descr="تووو"/>
          <p:cNvPicPr preferRelativeResize="0"/>
          <p:nvPr/>
        </p:nvPicPr>
        <p:blipFill rotWithShape="1">
          <a:blip r:embed="rId6">
            <a:alphaModFix/>
          </a:blip>
          <a:srcRect/>
          <a:stretch/>
        </p:blipFill>
        <p:spPr>
          <a:xfrm>
            <a:off x="1406487" y="3012280"/>
            <a:ext cx="798195" cy="920477"/>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4"/>
          <p:cNvSpPr txBox="1"/>
          <p:nvPr/>
        </p:nvSpPr>
        <p:spPr>
          <a:xfrm>
            <a:off x="236375" y="5534550"/>
            <a:ext cx="11719249" cy="6771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1900" dirty="0">
                <a:solidFill>
                  <a:schemeClr val="dk1"/>
                </a:solidFill>
                <a:latin typeface="Times New Roman"/>
                <a:ea typeface="Times New Roman"/>
                <a:cs typeface="Times New Roman"/>
                <a:sym typeface="Times New Roman"/>
              </a:rPr>
              <a:t>تشير نتائج الاستبيان إلى أن أكثر من نصف المشاركين ما زالوا يعتمدون على زيارة الصالة شخصياً عند الحجز، مما يعكس الحاجة إلى نظام إلكتروني فعال يمكن أن يقلل من الاعتماد على الحضور الشخصي ويوفر تجربة أسهل للمستخدم.</a:t>
            </a:r>
            <a:endParaRPr sz="1900" dirty="0">
              <a:latin typeface="Times New Roman"/>
              <a:ea typeface="Times New Roman"/>
              <a:cs typeface="Times New Roman"/>
              <a:sym typeface="Times New Roman"/>
            </a:endParaRPr>
          </a:p>
        </p:txBody>
      </p:sp>
      <p:pic>
        <p:nvPicPr>
          <p:cNvPr id="208" name="Google Shape;208;p14"/>
          <p:cNvPicPr preferRelativeResize="0"/>
          <p:nvPr/>
        </p:nvPicPr>
        <p:blipFill rotWithShape="1">
          <a:blip r:embed="rId3">
            <a:alphaModFix/>
          </a:blip>
          <a:srcRect/>
          <a:stretch/>
        </p:blipFill>
        <p:spPr>
          <a:xfrm>
            <a:off x="1367768" y="185663"/>
            <a:ext cx="8532643" cy="4965337"/>
          </a:xfrm>
          <a:prstGeom prst="rect">
            <a:avLst/>
          </a:prstGeom>
          <a:noFill/>
          <a:ln>
            <a:noFill/>
          </a:ln>
        </p:spPr>
      </p:pic>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5"/>
          <p:cNvSpPr txBox="1"/>
          <p:nvPr/>
        </p:nvSpPr>
        <p:spPr>
          <a:xfrm>
            <a:off x="3049292" y="3248208"/>
            <a:ext cx="609858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pic>
        <p:nvPicPr>
          <p:cNvPr id="214" name="Google Shape;214;p15"/>
          <p:cNvPicPr preferRelativeResize="0"/>
          <p:nvPr/>
        </p:nvPicPr>
        <p:blipFill rotWithShape="1">
          <a:blip r:embed="rId3">
            <a:alphaModFix/>
          </a:blip>
          <a:srcRect/>
          <a:stretch/>
        </p:blipFill>
        <p:spPr>
          <a:xfrm>
            <a:off x="1224366" y="278969"/>
            <a:ext cx="9095653" cy="4878977"/>
          </a:xfrm>
          <a:prstGeom prst="rect">
            <a:avLst/>
          </a:prstGeom>
          <a:noFill/>
          <a:ln>
            <a:noFill/>
          </a:ln>
        </p:spPr>
      </p:pic>
      <p:sp>
        <p:nvSpPr>
          <p:cNvPr id="215" name="Google Shape;215;p15"/>
          <p:cNvSpPr txBox="1"/>
          <p:nvPr/>
        </p:nvSpPr>
        <p:spPr>
          <a:xfrm>
            <a:off x="597159" y="5304655"/>
            <a:ext cx="11159412" cy="984845"/>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1900" dirty="0">
                <a:solidFill>
                  <a:schemeClr val="dk1"/>
                </a:solidFill>
                <a:latin typeface="Times New Roman"/>
                <a:ea typeface="Times New Roman"/>
                <a:cs typeface="Times New Roman"/>
                <a:sym typeface="Times New Roman"/>
              </a:rPr>
              <a:t>تشير النتائج إلى أن غالبية المشاركين يعانون من مشاكل تتعلق بالحصول على المعلومات وسرعة الرد، كما يعاني البعض من ضعف مرونة النظام اليدوي في التعديل والإلغاء ، هذه التحديات تُعزز الحاجة إلى إنشاء نظام إلكتروني يوفر معلومات تفصيلية بشكل مباشر و ردود فورية</a:t>
            </a:r>
            <a:r>
              <a:rPr lang="ar-SA" sz="1900" dirty="0">
                <a:solidFill>
                  <a:schemeClr val="dk1"/>
                </a:solidFill>
                <a:latin typeface="Arial"/>
                <a:ea typeface="Arial"/>
                <a:cs typeface="Arial"/>
                <a:sym typeface="Arial"/>
              </a:rPr>
              <a:t> .</a:t>
            </a:r>
            <a:endParaRPr sz="1900" dirty="0">
              <a:solidFill>
                <a:schemeClr val="dk1"/>
              </a:solidFill>
              <a:latin typeface="Arial"/>
              <a:ea typeface="Arial"/>
              <a:cs typeface="Arial"/>
              <a:sym typeface="Arial"/>
            </a:endParaRPr>
          </a:p>
          <a:p>
            <a:pPr marL="0" marR="0" lvl="0" indent="0" algn="ctr" rtl="1">
              <a:spcBef>
                <a:spcPts val="0"/>
              </a:spcBef>
              <a:spcAft>
                <a:spcPts val="0"/>
              </a:spcAft>
              <a:buNone/>
            </a:pPr>
            <a:endParaRPr sz="2000" dirty="0">
              <a:solidFill>
                <a:schemeClr val="dk1"/>
              </a:solidFill>
              <a:latin typeface="Arial"/>
              <a:ea typeface="Arial"/>
              <a:cs typeface="Arial"/>
              <a:sym typeface="Arial"/>
            </a:endParaRPr>
          </a:p>
        </p:txBody>
      </p:sp>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6"/>
          <p:cNvSpPr txBox="1"/>
          <p:nvPr/>
        </p:nvSpPr>
        <p:spPr>
          <a:xfrm>
            <a:off x="3049292" y="3248208"/>
            <a:ext cx="609858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sp>
        <p:nvSpPr>
          <p:cNvPr id="221" name="Google Shape;221;p16"/>
          <p:cNvSpPr txBox="1"/>
          <p:nvPr/>
        </p:nvSpPr>
        <p:spPr>
          <a:xfrm>
            <a:off x="653279" y="5601895"/>
            <a:ext cx="10885442" cy="692457"/>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النتيجة العامة تُظهر أن حوالي 95% من المشاركين لم يجدوا عملية الحجز اليدوي سهلة، مما يدل على وجود حاجة ملحة لتبسيط تجربة الحجز.</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endParaRPr sz="2000" dirty="0">
              <a:solidFill>
                <a:schemeClr val="dk1"/>
              </a:solidFill>
              <a:latin typeface="Lato Light"/>
              <a:ea typeface="Lato Light"/>
              <a:cs typeface="Lato Light"/>
              <a:sym typeface="Lato Light"/>
            </a:endParaRPr>
          </a:p>
        </p:txBody>
      </p:sp>
      <p:pic>
        <p:nvPicPr>
          <p:cNvPr id="222" name="Google Shape;222;p16"/>
          <p:cNvPicPr preferRelativeResize="0"/>
          <p:nvPr/>
        </p:nvPicPr>
        <p:blipFill rotWithShape="1">
          <a:blip r:embed="rId3">
            <a:alphaModFix/>
          </a:blip>
          <a:srcRect/>
          <a:stretch/>
        </p:blipFill>
        <p:spPr>
          <a:xfrm>
            <a:off x="960895" y="325464"/>
            <a:ext cx="9359125" cy="5145802"/>
          </a:xfrm>
          <a:prstGeom prst="rect">
            <a:avLst/>
          </a:prstGeom>
          <a:noFill/>
          <a:ln>
            <a:noFill/>
          </a:ln>
        </p:spPr>
      </p:pic>
    </p:spTree>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7"/>
          <p:cNvSpPr txBox="1"/>
          <p:nvPr/>
        </p:nvSpPr>
        <p:spPr>
          <a:xfrm>
            <a:off x="3049292" y="3248208"/>
            <a:ext cx="609858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sp>
        <p:nvSpPr>
          <p:cNvPr id="228" name="Google Shape;228;p17"/>
          <p:cNvSpPr txBox="1"/>
          <p:nvPr/>
        </p:nvSpPr>
        <p:spPr>
          <a:xfrm>
            <a:off x="805814" y="5158105"/>
            <a:ext cx="10682551" cy="677068"/>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أشار 80.5% من المشاركين إلى تفضيلهم لنظام الحجز الإلكتروني على النظام اليدوي، في حين لم تتجاوز نسبة الرافضين 19.5%. تدعم هذه النتيجة بشكل مباشر فكرة المشروع، وتعكس رغبة واضحة لدى الأغلبية في التحول إلى وسائل حجز أكثر سهولة وسرعة ومرونة.</a:t>
            </a:r>
            <a:endParaRPr sz="1900" dirty="0">
              <a:latin typeface="Times New Roman"/>
              <a:ea typeface="Times New Roman"/>
              <a:cs typeface="Times New Roman"/>
              <a:sym typeface="Times New Roman"/>
            </a:endParaRPr>
          </a:p>
        </p:txBody>
      </p:sp>
      <p:sp>
        <p:nvSpPr>
          <p:cNvPr id="229" name="Google Shape;229;p17"/>
          <p:cNvSpPr txBox="1"/>
          <p:nvPr/>
        </p:nvSpPr>
        <p:spPr>
          <a:xfrm>
            <a:off x="12319000" y="4380230"/>
            <a:ext cx="4064000" cy="36830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pic>
        <p:nvPicPr>
          <p:cNvPr id="230" name="Google Shape;230;p17"/>
          <p:cNvPicPr preferRelativeResize="0"/>
          <p:nvPr/>
        </p:nvPicPr>
        <p:blipFill rotWithShape="1">
          <a:blip r:embed="rId3">
            <a:alphaModFix/>
          </a:blip>
          <a:srcRect/>
          <a:stretch/>
        </p:blipFill>
        <p:spPr>
          <a:xfrm>
            <a:off x="960895" y="108488"/>
            <a:ext cx="9221491" cy="5049617"/>
          </a:xfrm>
          <a:prstGeom prst="rect">
            <a:avLst/>
          </a:prstGeom>
          <a:noFill/>
          <a:ln>
            <a:noFill/>
          </a:ln>
        </p:spPr>
      </p:pic>
    </p:spTree>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8"/>
          <p:cNvSpPr txBox="1"/>
          <p:nvPr/>
        </p:nvSpPr>
        <p:spPr>
          <a:xfrm>
            <a:off x="3049292" y="3248208"/>
            <a:ext cx="609858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sp>
        <p:nvSpPr>
          <p:cNvPr id="236" name="Google Shape;236;p18"/>
          <p:cNvSpPr txBox="1"/>
          <p:nvPr/>
        </p:nvSpPr>
        <p:spPr>
          <a:xfrm>
            <a:off x="317725" y="5800975"/>
            <a:ext cx="10843800" cy="38490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900" i="0" dirty="0">
                <a:solidFill>
                  <a:srgbClr val="1F1F1F"/>
                </a:solidFill>
                <a:latin typeface="Times New Roman"/>
                <a:ea typeface="Times New Roman"/>
                <a:cs typeface="Times New Roman"/>
                <a:sym typeface="Times New Roman"/>
              </a:rPr>
              <a:t>أعلى أولوية حسب المستخدمين هي ميزة عرض المواعيد المتاحة (75.6%)، مما يدل على أهمية الشفافية في الوقت الحقيقي لتوافر القاعات</a:t>
            </a:r>
            <a:endParaRPr sz="1900" b="1" dirty="0">
              <a:solidFill>
                <a:schemeClr val="dk1"/>
              </a:solidFill>
              <a:latin typeface="Times New Roman"/>
              <a:ea typeface="Times New Roman"/>
              <a:cs typeface="Times New Roman"/>
              <a:sym typeface="Times New Roman"/>
            </a:endParaRPr>
          </a:p>
        </p:txBody>
      </p:sp>
      <p:pic>
        <p:nvPicPr>
          <p:cNvPr id="237" name="Google Shape;237;p18"/>
          <p:cNvPicPr preferRelativeResize="0"/>
          <p:nvPr/>
        </p:nvPicPr>
        <p:blipFill rotWithShape="1">
          <a:blip r:embed="rId3">
            <a:alphaModFix/>
          </a:blip>
          <a:srcRect/>
          <a:stretch/>
        </p:blipFill>
        <p:spPr>
          <a:xfrm>
            <a:off x="805815" y="0"/>
            <a:ext cx="9514205" cy="5522357"/>
          </a:xfrm>
          <a:prstGeom prst="rect">
            <a:avLst/>
          </a:prstGeom>
          <a:noFill/>
          <a:ln>
            <a:noFill/>
          </a:ln>
        </p:spPr>
      </p:pic>
    </p:spTree>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9"/>
          <p:cNvSpPr txBox="1"/>
          <p:nvPr/>
        </p:nvSpPr>
        <p:spPr>
          <a:xfrm>
            <a:off x="1309140" y="571516"/>
            <a:ext cx="9573720" cy="923330"/>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5400" b="1" dirty="0">
                <a:solidFill>
                  <a:schemeClr val="dk1"/>
                </a:solidFill>
                <a:latin typeface="Arial"/>
                <a:ea typeface="Arial"/>
                <a:cs typeface="+mj-cs"/>
                <a:sym typeface="Arial"/>
              </a:rPr>
              <a:t>ملخص الاستبيان</a:t>
            </a:r>
            <a:endParaRPr sz="5400" b="1" dirty="0">
              <a:solidFill>
                <a:schemeClr val="dk1"/>
              </a:solidFill>
              <a:latin typeface="Arial"/>
              <a:ea typeface="Arial"/>
              <a:cs typeface="+mj-cs"/>
              <a:sym typeface="Arial"/>
            </a:endParaRPr>
          </a:p>
        </p:txBody>
      </p:sp>
      <p:sp>
        <p:nvSpPr>
          <p:cNvPr id="243" name="Google Shape;243;p19"/>
          <p:cNvSpPr/>
          <p:nvPr/>
        </p:nvSpPr>
        <p:spPr>
          <a:xfrm>
            <a:off x="1204647" y="2207664"/>
            <a:ext cx="1192396" cy="1192396"/>
          </a:xfrm>
          <a:prstGeom prst="arc">
            <a:avLst>
              <a:gd name="adj1" fmla="val 16200000"/>
              <a:gd name="adj2" fmla="val 16172378"/>
            </a:avLst>
          </a:prstGeom>
          <a:noFill/>
          <a:ln w="190500" cap="flat" cmpd="sng">
            <a:solidFill>
              <a:srgbClr val="B2E3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44" name="Google Shape;244;p19"/>
          <p:cNvSpPr/>
          <p:nvPr/>
        </p:nvSpPr>
        <p:spPr>
          <a:xfrm>
            <a:off x="1204647" y="2207664"/>
            <a:ext cx="1192396" cy="1192396"/>
          </a:xfrm>
          <a:prstGeom prst="arc">
            <a:avLst>
              <a:gd name="adj1" fmla="val 16200000"/>
              <a:gd name="adj2" fmla="val 11877190"/>
            </a:avLst>
          </a:prstGeom>
          <a:noFill/>
          <a:ln w="190500" cap="rnd"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45" name="Google Shape;245;p19"/>
          <p:cNvSpPr txBox="1"/>
          <p:nvPr/>
        </p:nvSpPr>
        <p:spPr>
          <a:xfrm>
            <a:off x="490484" y="3607326"/>
            <a:ext cx="2625833" cy="584775"/>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3200">
                <a:solidFill>
                  <a:schemeClr val="accent1"/>
                </a:solidFill>
                <a:latin typeface="Arial"/>
                <a:ea typeface="Arial"/>
                <a:cs typeface="Arial"/>
                <a:sym typeface="Arial"/>
              </a:rPr>
              <a:t>%65</a:t>
            </a:r>
            <a:endParaRPr/>
          </a:p>
        </p:txBody>
      </p:sp>
      <p:sp>
        <p:nvSpPr>
          <p:cNvPr id="246" name="Google Shape;246;p19"/>
          <p:cNvSpPr txBox="1"/>
          <p:nvPr/>
        </p:nvSpPr>
        <p:spPr>
          <a:xfrm>
            <a:off x="855719" y="4066712"/>
            <a:ext cx="1895400" cy="17007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900" dirty="0">
                <a:solidFill>
                  <a:schemeClr val="dk1"/>
                </a:solidFill>
                <a:latin typeface="Times New Roman"/>
                <a:ea typeface="Times New Roman"/>
                <a:cs typeface="Times New Roman"/>
                <a:sym typeface="Times New Roman"/>
              </a:rPr>
              <a:t>من المشاركين قاموا بعملية الحجز عن طريق زيارة شخصية للصالة</a:t>
            </a:r>
            <a:endParaRPr sz="1900" dirty="0">
              <a:latin typeface="Times New Roman"/>
              <a:ea typeface="Times New Roman"/>
              <a:cs typeface="Times New Roman"/>
              <a:sym typeface="Times New Roman"/>
            </a:endParaRPr>
          </a:p>
        </p:txBody>
      </p:sp>
      <p:sp>
        <p:nvSpPr>
          <p:cNvPr id="247" name="Google Shape;247;p19"/>
          <p:cNvSpPr/>
          <p:nvPr/>
        </p:nvSpPr>
        <p:spPr>
          <a:xfrm>
            <a:off x="3350947" y="2207664"/>
            <a:ext cx="1192396" cy="1192396"/>
          </a:xfrm>
          <a:prstGeom prst="arc">
            <a:avLst>
              <a:gd name="adj1" fmla="val 16200000"/>
              <a:gd name="adj2" fmla="val 16172378"/>
            </a:avLst>
          </a:prstGeom>
          <a:noFill/>
          <a:ln w="190500" cap="flat" cmpd="sng">
            <a:solidFill>
              <a:srgbClr val="F7D1D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48" name="Google Shape;248;p19"/>
          <p:cNvSpPr/>
          <p:nvPr/>
        </p:nvSpPr>
        <p:spPr>
          <a:xfrm>
            <a:off x="3350947" y="2207664"/>
            <a:ext cx="1192396" cy="1192396"/>
          </a:xfrm>
          <a:prstGeom prst="arc">
            <a:avLst>
              <a:gd name="adj1" fmla="val 16200000"/>
              <a:gd name="adj2" fmla="val 10743644"/>
            </a:avLst>
          </a:prstGeom>
          <a:noFill/>
          <a:ln w="190500" cap="rnd"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49" name="Google Shape;249;p19"/>
          <p:cNvSpPr txBox="1"/>
          <p:nvPr/>
        </p:nvSpPr>
        <p:spPr>
          <a:xfrm>
            <a:off x="2636784" y="3607326"/>
            <a:ext cx="2625833" cy="584775"/>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3200">
                <a:solidFill>
                  <a:schemeClr val="accent2"/>
                </a:solidFill>
                <a:latin typeface="Arial"/>
                <a:ea typeface="Arial"/>
                <a:cs typeface="Arial"/>
                <a:sym typeface="Arial"/>
              </a:rPr>
              <a:t>%80</a:t>
            </a:r>
            <a:endParaRPr sz="3200">
              <a:solidFill>
                <a:schemeClr val="accent2"/>
              </a:solidFill>
              <a:latin typeface="Arial"/>
              <a:ea typeface="Arial"/>
              <a:cs typeface="Arial"/>
              <a:sym typeface="Arial"/>
            </a:endParaRPr>
          </a:p>
        </p:txBody>
      </p:sp>
      <p:sp>
        <p:nvSpPr>
          <p:cNvPr id="250" name="Google Shape;250;p19"/>
          <p:cNvSpPr txBox="1"/>
          <p:nvPr/>
        </p:nvSpPr>
        <p:spPr>
          <a:xfrm>
            <a:off x="3002019" y="4066712"/>
            <a:ext cx="1895400" cy="12006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800" dirty="0">
                <a:solidFill>
                  <a:schemeClr val="dk1"/>
                </a:solidFill>
                <a:latin typeface="Times New Roman"/>
                <a:ea typeface="Times New Roman"/>
                <a:cs typeface="Times New Roman"/>
                <a:sym typeface="Times New Roman"/>
              </a:rPr>
              <a:t>من المشاركين فضلوا  نظام الحجز الالكتروني على نظام اليدوي</a:t>
            </a:r>
            <a:endParaRPr dirty="0">
              <a:latin typeface="Times New Roman"/>
              <a:ea typeface="Times New Roman"/>
              <a:cs typeface="Times New Roman"/>
              <a:sym typeface="Times New Roman"/>
            </a:endParaRPr>
          </a:p>
        </p:txBody>
      </p:sp>
      <p:sp>
        <p:nvSpPr>
          <p:cNvPr id="251" name="Google Shape;251;p19"/>
          <p:cNvSpPr/>
          <p:nvPr/>
        </p:nvSpPr>
        <p:spPr>
          <a:xfrm>
            <a:off x="5497247" y="2207664"/>
            <a:ext cx="1192396" cy="1192396"/>
          </a:xfrm>
          <a:prstGeom prst="arc">
            <a:avLst>
              <a:gd name="adj1" fmla="val 16200000"/>
              <a:gd name="adj2" fmla="val 16172378"/>
            </a:avLst>
          </a:prstGeom>
          <a:noFill/>
          <a:ln w="190500" cap="flat" cmpd="sng">
            <a:solidFill>
              <a:srgbClr val="FFE5C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52" name="Google Shape;252;p19"/>
          <p:cNvSpPr/>
          <p:nvPr/>
        </p:nvSpPr>
        <p:spPr>
          <a:xfrm>
            <a:off x="5497247" y="2207664"/>
            <a:ext cx="1192396" cy="1192396"/>
          </a:xfrm>
          <a:prstGeom prst="arc">
            <a:avLst>
              <a:gd name="adj1" fmla="val 16200000"/>
              <a:gd name="adj2" fmla="val 13735666"/>
            </a:avLst>
          </a:prstGeom>
          <a:noFill/>
          <a:ln w="190500" cap="rnd"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53" name="Google Shape;253;p19"/>
          <p:cNvSpPr txBox="1"/>
          <p:nvPr/>
        </p:nvSpPr>
        <p:spPr>
          <a:xfrm>
            <a:off x="4783084" y="3607326"/>
            <a:ext cx="2625833" cy="584775"/>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3200">
                <a:solidFill>
                  <a:schemeClr val="accent3"/>
                </a:solidFill>
                <a:latin typeface="Arial"/>
                <a:ea typeface="Arial"/>
                <a:cs typeface="Arial"/>
                <a:sym typeface="Arial"/>
              </a:rPr>
              <a:t>%95</a:t>
            </a:r>
            <a:endParaRPr/>
          </a:p>
        </p:txBody>
      </p:sp>
      <p:sp>
        <p:nvSpPr>
          <p:cNvPr id="254" name="Google Shape;254;p19"/>
          <p:cNvSpPr txBox="1"/>
          <p:nvPr/>
        </p:nvSpPr>
        <p:spPr>
          <a:xfrm>
            <a:off x="5148319" y="4066712"/>
            <a:ext cx="1895400" cy="12621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900" dirty="0">
                <a:solidFill>
                  <a:schemeClr val="dk1"/>
                </a:solidFill>
                <a:latin typeface="Times New Roman"/>
                <a:ea typeface="Times New Roman"/>
                <a:cs typeface="Times New Roman"/>
                <a:sym typeface="Times New Roman"/>
              </a:rPr>
              <a:t>من المشاركين لم بجدو عملية الحجز اليدوي سهلة </a:t>
            </a:r>
            <a:endParaRPr sz="1900" dirty="0">
              <a:latin typeface="Times New Roman"/>
              <a:ea typeface="Times New Roman"/>
              <a:cs typeface="Times New Roman"/>
              <a:sym typeface="Times New Roman"/>
            </a:endParaRPr>
          </a:p>
        </p:txBody>
      </p:sp>
      <p:sp>
        <p:nvSpPr>
          <p:cNvPr id="255" name="Google Shape;255;p19"/>
          <p:cNvSpPr/>
          <p:nvPr/>
        </p:nvSpPr>
        <p:spPr>
          <a:xfrm>
            <a:off x="7643547" y="2207664"/>
            <a:ext cx="1192396" cy="1192396"/>
          </a:xfrm>
          <a:prstGeom prst="arc">
            <a:avLst>
              <a:gd name="adj1" fmla="val 16200000"/>
              <a:gd name="adj2" fmla="val 16172378"/>
            </a:avLst>
          </a:prstGeom>
          <a:noFill/>
          <a:ln w="190500" cap="flat" cmpd="sng">
            <a:solidFill>
              <a:srgbClr val="FFF7C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56" name="Google Shape;256;p19"/>
          <p:cNvSpPr/>
          <p:nvPr/>
        </p:nvSpPr>
        <p:spPr>
          <a:xfrm>
            <a:off x="7643547" y="2193216"/>
            <a:ext cx="1192396" cy="1192396"/>
          </a:xfrm>
          <a:prstGeom prst="arc">
            <a:avLst>
              <a:gd name="adj1" fmla="val 16200000"/>
              <a:gd name="adj2" fmla="val 7156559"/>
            </a:avLst>
          </a:prstGeom>
          <a:noFill/>
          <a:ln w="190500" cap="rnd"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57" name="Google Shape;257;p19"/>
          <p:cNvSpPr txBox="1"/>
          <p:nvPr/>
        </p:nvSpPr>
        <p:spPr>
          <a:xfrm>
            <a:off x="6929384" y="3607326"/>
            <a:ext cx="2625833" cy="584775"/>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3200">
                <a:solidFill>
                  <a:schemeClr val="accent4"/>
                </a:solidFill>
                <a:latin typeface="Arial"/>
                <a:ea typeface="Arial"/>
                <a:cs typeface="Arial"/>
                <a:sym typeface="Arial"/>
              </a:rPr>
              <a:t>%51</a:t>
            </a:r>
            <a:endParaRPr sz="3200">
              <a:solidFill>
                <a:schemeClr val="accent4"/>
              </a:solidFill>
              <a:latin typeface="Arial"/>
              <a:ea typeface="Arial"/>
              <a:cs typeface="Arial"/>
              <a:sym typeface="Arial"/>
            </a:endParaRPr>
          </a:p>
        </p:txBody>
      </p:sp>
      <p:sp>
        <p:nvSpPr>
          <p:cNvPr id="258" name="Google Shape;258;p19"/>
          <p:cNvSpPr txBox="1"/>
          <p:nvPr/>
        </p:nvSpPr>
        <p:spPr>
          <a:xfrm>
            <a:off x="7294619" y="4066712"/>
            <a:ext cx="1895400" cy="17007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900" dirty="0">
                <a:solidFill>
                  <a:schemeClr val="dk1"/>
                </a:solidFill>
                <a:latin typeface="Times New Roman"/>
                <a:ea typeface="Times New Roman"/>
                <a:cs typeface="Times New Roman"/>
                <a:sym typeface="Times New Roman"/>
              </a:rPr>
              <a:t>من المشاركين كانت أبرز مشاكلهم بعدم توفر معلومات كافية عند الحجز اليدوي </a:t>
            </a:r>
            <a:endParaRPr sz="1900" dirty="0">
              <a:latin typeface="Times New Roman"/>
              <a:ea typeface="Times New Roman"/>
              <a:cs typeface="Times New Roman"/>
              <a:sym typeface="Times New Roman"/>
            </a:endParaRPr>
          </a:p>
        </p:txBody>
      </p:sp>
      <p:sp>
        <p:nvSpPr>
          <p:cNvPr id="259" name="Google Shape;259;p19"/>
          <p:cNvSpPr/>
          <p:nvPr/>
        </p:nvSpPr>
        <p:spPr>
          <a:xfrm>
            <a:off x="9789847" y="2207664"/>
            <a:ext cx="1192396" cy="1192396"/>
          </a:xfrm>
          <a:prstGeom prst="arc">
            <a:avLst>
              <a:gd name="adj1" fmla="val 16200000"/>
              <a:gd name="adj2" fmla="val 16172378"/>
            </a:avLst>
          </a:prstGeom>
          <a:noFill/>
          <a:ln w="190500" cap="flat" cmpd="sng">
            <a:solidFill>
              <a:srgbClr val="D5EDF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60" name="Google Shape;260;p19"/>
          <p:cNvSpPr/>
          <p:nvPr/>
        </p:nvSpPr>
        <p:spPr>
          <a:xfrm>
            <a:off x="9789847" y="2207664"/>
            <a:ext cx="1192396" cy="1192396"/>
          </a:xfrm>
          <a:prstGeom prst="arc">
            <a:avLst>
              <a:gd name="adj1" fmla="val 16200000"/>
              <a:gd name="adj2" fmla="val 8006289"/>
            </a:avLst>
          </a:prstGeom>
          <a:noFill/>
          <a:ln w="190500" cap="rnd"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261" name="Google Shape;261;p19"/>
          <p:cNvSpPr txBox="1"/>
          <p:nvPr/>
        </p:nvSpPr>
        <p:spPr>
          <a:xfrm>
            <a:off x="9075684" y="3607326"/>
            <a:ext cx="2625833" cy="584775"/>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3200">
                <a:solidFill>
                  <a:schemeClr val="accent5"/>
                </a:solidFill>
                <a:latin typeface="Arial"/>
                <a:ea typeface="Arial"/>
                <a:cs typeface="Arial"/>
                <a:sym typeface="Arial"/>
              </a:rPr>
              <a:t>%75</a:t>
            </a:r>
            <a:endParaRPr/>
          </a:p>
        </p:txBody>
      </p:sp>
      <p:sp>
        <p:nvSpPr>
          <p:cNvPr id="262" name="Google Shape;262;p19"/>
          <p:cNvSpPr txBox="1"/>
          <p:nvPr/>
        </p:nvSpPr>
        <p:spPr>
          <a:xfrm>
            <a:off x="9440919" y="4066712"/>
            <a:ext cx="1895400" cy="1262100"/>
          </a:xfrm>
          <a:prstGeom prst="rect">
            <a:avLst/>
          </a:prstGeom>
          <a:noFill/>
          <a:ln>
            <a:noFill/>
          </a:ln>
        </p:spPr>
        <p:txBody>
          <a:bodyPr spcFirstLastPara="1" wrap="square" lIns="91425" tIns="45700" rIns="91425" bIns="45700" anchor="t" anchorCtr="0">
            <a:spAutoFit/>
          </a:bodyPr>
          <a:lstStyle/>
          <a:p>
            <a:pPr marL="0" marR="0" lvl="0" indent="0" algn="ctr" rtl="1">
              <a:lnSpc>
                <a:spcPct val="150000"/>
              </a:lnSpc>
              <a:spcBef>
                <a:spcPts val="0"/>
              </a:spcBef>
              <a:spcAft>
                <a:spcPts val="0"/>
              </a:spcAft>
              <a:buNone/>
            </a:pPr>
            <a:r>
              <a:rPr lang="ar-SA" sz="1900" dirty="0">
                <a:solidFill>
                  <a:schemeClr val="dk1"/>
                </a:solidFill>
                <a:latin typeface="Times New Roman"/>
                <a:ea typeface="Times New Roman"/>
                <a:cs typeface="Times New Roman"/>
                <a:sym typeface="Times New Roman"/>
              </a:rPr>
              <a:t>من المشاركين فضلوا ميزة عرض  المواعيد المتاحة</a:t>
            </a:r>
            <a:endParaRPr sz="1900" dirty="0">
              <a:latin typeface="Times New Roman"/>
              <a:ea typeface="Times New Roman"/>
              <a:cs typeface="Times New Roman"/>
              <a:sym typeface="Times New Roman"/>
            </a:endParaRPr>
          </a:p>
        </p:txBody>
      </p:sp>
      <p:sp>
        <p:nvSpPr>
          <p:cNvPr id="263" name="Google Shape;263;p19"/>
          <p:cNvSpPr/>
          <p:nvPr/>
        </p:nvSpPr>
        <p:spPr>
          <a:xfrm>
            <a:off x="1516238" y="2511890"/>
            <a:ext cx="569215" cy="555050"/>
          </a:xfrm>
          <a:custGeom>
            <a:avLst/>
            <a:gdLst/>
            <a:ahLst/>
            <a:cxnLst/>
            <a:rect l="l" t="t" r="r" b="b"/>
            <a:pathLst>
              <a:path w="187" h="182" extrusionOk="0">
                <a:moveTo>
                  <a:pt x="64" y="82"/>
                </a:moveTo>
                <a:cubicBezTo>
                  <a:pt x="74" y="92"/>
                  <a:pt x="74" y="92"/>
                  <a:pt x="74" y="92"/>
                </a:cubicBezTo>
                <a:cubicBezTo>
                  <a:pt x="70" y="97"/>
                  <a:pt x="64" y="99"/>
                  <a:pt x="59" y="99"/>
                </a:cubicBezTo>
                <a:cubicBezTo>
                  <a:pt x="54" y="99"/>
                  <a:pt x="50" y="98"/>
                  <a:pt x="47" y="95"/>
                </a:cubicBezTo>
                <a:cubicBezTo>
                  <a:pt x="7" y="54"/>
                  <a:pt x="7" y="54"/>
                  <a:pt x="7" y="54"/>
                </a:cubicBezTo>
                <a:cubicBezTo>
                  <a:pt x="0" y="47"/>
                  <a:pt x="1" y="35"/>
                  <a:pt x="9" y="27"/>
                </a:cubicBezTo>
                <a:cubicBezTo>
                  <a:pt x="30" y="7"/>
                  <a:pt x="30" y="7"/>
                  <a:pt x="30" y="7"/>
                </a:cubicBezTo>
                <a:cubicBezTo>
                  <a:pt x="34" y="2"/>
                  <a:pt x="40" y="0"/>
                  <a:pt x="46" y="0"/>
                </a:cubicBezTo>
                <a:cubicBezTo>
                  <a:pt x="50" y="0"/>
                  <a:pt x="54" y="1"/>
                  <a:pt x="57" y="4"/>
                </a:cubicBezTo>
                <a:cubicBezTo>
                  <a:pt x="97" y="44"/>
                  <a:pt x="97" y="44"/>
                  <a:pt x="97" y="44"/>
                </a:cubicBezTo>
                <a:cubicBezTo>
                  <a:pt x="104" y="51"/>
                  <a:pt x="103" y="63"/>
                  <a:pt x="95" y="72"/>
                </a:cubicBezTo>
                <a:cubicBezTo>
                  <a:pt x="85" y="61"/>
                  <a:pt x="85" y="61"/>
                  <a:pt x="85" y="61"/>
                </a:cubicBezTo>
                <a:cubicBezTo>
                  <a:pt x="87" y="58"/>
                  <a:pt x="87" y="55"/>
                  <a:pt x="87" y="55"/>
                </a:cubicBezTo>
                <a:cubicBezTo>
                  <a:pt x="47" y="14"/>
                  <a:pt x="47" y="14"/>
                  <a:pt x="47" y="14"/>
                </a:cubicBezTo>
                <a:cubicBezTo>
                  <a:pt x="47" y="14"/>
                  <a:pt x="46" y="14"/>
                  <a:pt x="46" y="14"/>
                </a:cubicBezTo>
                <a:cubicBezTo>
                  <a:pt x="44" y="14"/>
                  <a:pt x="42" y="15"/>
                  <a:pt x="40" y="17"/>
                </a:cubicBezTo>
                <a:cubicBezTo>
                  <a:pt x="20" y="37"/>
                  <a:pt x="20" y="37"/>
                  <a:pt x="20" y="37"/>
                </a:cubicBezTo>
                <a:cubicBezTo>
                  <a:pt x="17" y="40"/>
                  <a:pt x="17" y="43"/>
                  <a:pt x="17" y="44"/>
                </a:cubicBezTo>
                <a:cubicBezTo>
                  <a:pt x="58" y="84"/>
                  <a:pt x="58" y="84"/>
                  <a:pt x="58" y="84"/>
                </a:cubicBezTo>
                <a:cubicBezTo>
                  <a:pt x="58" y="85"/>
                  <a:pt x="61" y="85"/>
                  <a:pt x="64" y="82"/>
                </a:cubicBezTo>
                <a:close/>
                <a:moveTo>
                  <a:pt x="180" y="127"/>
                </a:moveTo>
                <a:cubicBezTo>
                  <a:pt x="140" y="87"/>
                  <a:pt x="140" y="87"/>
                  <a:pt x="140" y="87"/>
                </a:cubicBezTo>
                <a:cubicBezTo>
                  <a:pt x="137" y="84"/>
                  <a:pt x="133" y="82"/>
                  <a:pt x="128" y="82"/>
                </a:cubicBezTo>
                <a:cubicBezTo>
                  <a:pt x="123" y="82"/>
                  <a:pt x="117" y="85"/>
                  <a:pt x="113" y="89"/>
                </a:cubicBezTo>
                <a:cubicBezTo>
                  <a:pt x="123" y="100"/>
                  <a:pt x="123" y="100"/>
                  <a:pt x="123" y="100"/>
                </a:cubicBezTo>
                <a:cubicBezTo>
                  <a:pt x="125" y="98"/>
                  <a:pt x="127" y="97"/>
                  <a:pt x="128" y="97"/>
                </a:cubicBezTo>
                <a:cubicBezTo>
                  <a:pt x="129" y="97"/>
                  <a:pt x="129" y="97"/>
                  <a:pt x="129" y="97"/>
                </a:cubicBezTo>
                <a:cubicBezTo>
                  <a:pt x="170" y="138"/>
                  <a:pt x="170" y="138"/>
                  <a:pt x="170" y="138"/>
                </a:cubicBezTo>
                <a:cubicBezTo>
                  <a:pt x="170" y="138"/>
                  <a:pt x="170" y="141"/>
                  <a:pt x="167" y="144"/>
                </a:cubicBezTo>
                <a:cubicBezTo>
                  <a:pt x="147" y="165"/>
                  <a:pt x="147" y="165"/>
                  <a:pt x="147" y="165"/>
                </a:cubicBezTo>
                <a:cubicBezTo>
                  <a:pt x="144" y="167"/>
                  <a:pt x="141" y="167"/>
                  <a:pt x="140" y="167"/>
                </a:cubicBezTo>
                <a:cubicBezTo>
                  <a:pt x="100" y="127"/>
                  <a:pt x="100" y="127"/>
                  <a:pt x="100" y="127"/>
                </a:cubicBezTo>
                <a:cubicBezTo>
                  <a:pt x="100" y="126"/>
                  <a:pt x="100" y="123"/>
                  <a:pt x="102" y="120"/>
                </a:cubicBezTo>
                <a:cubicBezTo>
                  <a:pt x="92" y="110"/>
                  <a:pt x="92" y="110"/>
                  <a:pt x="92" y="110"/>
                </a:cubicBezTo>
                <a:cubicBezTo>
                  <a:pt x="84" y="118"/>
                  <a:pt x="83" y="130"/>
                  <a:pt x="90" y="137"/>
                </a:cubicBezTo>
                <a:cubicBezTo>
                  <a:pt x="130" y="177"/>
                  <a:pt x="130" y="177"/>
                  <a:pt x="130" y="177"/>
                </a:cubicBezTo>
                <a:cubicBezTo>
                  <a:pt x="133" y="180"/>
                  <a:pt x="137" y="182"/>
                  <a:pt x="141" y="182"/>
                </a:cubicBezTo>
                <a:cubicBezTo>
                  <a:pt x="141" y="182"/>
                  <a:pt x="141" y="182"/>
                  <a:pt x="141" y="182"/>
                </a:cubicBezTo>
                <a:cubicBezTo>
                  <a:pt x="147" y="182"/>
                  <a:pt x="153" y="179"/>
                  <a:pt x="157" y="175"/>
                </a:cubicBezTo>
                <a:cubicBezTo>
                  <a:pt x="178" y="155"/>
                  <a:pt x="178" y="155"/>
                  <a:pt x="178" y="155"/>
                </a:cubicBezTo>
                <a:cubicBezTo>
                  <a:pt x="186" y="146"/>
                  <a:pt x="187" y="134"/>
                  <a:pt x="180" y="127"/>
                </a:cubicBezTo>
                <a:close/>
                <a:moveTo>
                  <a:pt x="60" y="57"/>
                </a:moveTo>
                <a:cubicBezTo>
                  <a:pt x="56" y="61"/>
                  <a:pt x="56" y="66"/>
                  <a:pt x="60" y="70"/>
                </a:cubicBezTo>
                <a:cubicBezTo>
                  <a:pt x="114" y="124"/>
                  <a:pt x="114" y="124"/>
                  <a:pt x="114" y="124"/>
                </a:cubicBezTo>
                <a:cubicBezTo>
                  <a:pt x="116" y="126"/>
                  <a:pt x="118" y="127"/>
                  <a:pt x="121" y="127"/>
                </a:cubicBezTo>
                <a:cubicBezTo>
                  <a:pt x="123" y="127"/>
                  <a:pt x="125" y="126"/>
                  <a:pt x="127" y="124"/>
                </a:cubicBezTo>
                <a:cubicBezTo>
                  <a:pt x="131" y="121"/>
                  <a:pt x="131" y="115"/>
                  <a:pt x="127" y="112"/>
                </a:cubicBezTo>
                <a:cubicBezTo>
                  <a:pt x="73" y="57"/>
                  <a:pt x="73" y="57"/>
                  <a:pt x="73" y="57"/>
                </a:cubicBezTo>
                <a:cubicBezTo>
                  <a:pt x="69" y="53"/>
                  <a:pt x="63" y="53"/>
                  <a:pt x="60" y="57"/>
                </a:cubicBezTo>
                <a:close/>
              </a:path>
            </a:pathLst>
          </a:custGeom>
          <a:solidFill>
            <a:schemeClr val="accent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264" name="Google Shape;264;p19"/>
          <p:cNvSpPr/>
          <p:nvPr/>
        </p:nvSpPr>
        <p:spPr>
          <a:xfrm>
            <a:off x="10105945" y="2508671"/>
            <a:ext cx="560201" cy="561489"/>
          </a:xfrm>
          <a:custGeom>
            <a:avLst/>
            <a:gdLst/>
            <a:ahLst/>
            <a:cxnLst/>
            <a:rect l="l" t="t" r="r" b="b"/>
            <a:pathLst>
              <a:path w="184" h="184" extrusionOk="0">
                <a:moveTo>
                  <a:pt x="55" y="49"/>
                </a:moveTo>
                <a:cubicBezTo>
                  <a:pt x="56" y="51"/>
                  <a:pt x="56" y="53"/>
                  <a:pt x="55" y="54"/>
                </a:cubicBezTo>
                <a:cubicBezTo>
                  <a:pt x="54" y="55"/>
                  <a:pt x="53" y="55"/>
                  <a:pt x="52" y="55"/>
                </a:cubicBezTo>
                <a:cubicBezTo>
                  <a:pt x="51" y="55"/>
                  <a:pt x="50" y="55"/>
                  <a:pt x="50" y="54"/>
                </a:cubicBezTo>
                <a:cubicBezTo>
                  <a:pt x="45" y="50"/>
                  <a:pt x="45" y="50"/>
                  <a:pt x="45" y="50"/>
                </a:cubicBezTo>
                <a:cubicBezTo>
                  <a:pt x="44" y="48"/>
                  <a:pt x="44" y="46"/>
                  <a:pt x="45" y="45"/>
                </a:cubicBezTo>
                <a:cubicBezTo>
                  <a:pt x="47" y="44"/>
                  <a:pt x="49" y="44"/>
                  <a:pt x="50" y="45"/>
                </a:cubicBezTo>
                <a:lnTo>
                  <a:pt x="55" y="49"/>
                </a:lnTo>
                <a:close/>
                <a:moveTo>
                  <a:pt x="155" y="95"/>
                </a:moveTo>
                <a:cubicBezTo>
                  <a:pt x="157" y="95"/>
                  <a:pt x="159" y="94"/>
                  <a:pt x="159" y="92"/>
                </a:cubicBezTo>
                <a:cubicBezTo>
                  <a:pt x="159" y="90"/>
                  <a:pt x="157" y="88"/>
                  <a:pt x="155" y="88"/>
                </a:cubicBezTo>
                <a:cubicBezTo>
                  <a:pt x="149" y="88"/>
                  <a:pt x="149" y="88"/>
                  <a:pt x="149" y="88"/>
                </a:cubicBezTo>
                <a:cubicBezTo>
                  <a:pt x="147" y="88"/>
                  <a:pt x="146" y="90"/>
                  <a:pt x="146" y="92"/>
                </a:cubicBezTo>
                <a:cubicBezTo>
                  <a:pt x="146" y="94"/>
                  <a:pt x="147" y="95"/>
                  <a:pt x="149" y="95"/>
                </a:cubicBezTo>
                <a:lnTo>
                  <a:pt x="155" y="95"/>
                </a:lnTo>
                <a:close/>
                <a:moveTo>
                  <a:pt x="26" y="92"/>
                </a:moveTo>
                <a:cubicBezTo>
                  <a:pt x="26" y="94"/>
                  <a:pt x="28" y="95"/>
                  <a:pt x="29" y="95"/>
                </a:cubicBezTo>
                <a:cubicBezTo>
                  <a:pt x="36" y="95"/>
                  <a:pt x="36" y="95"/>
                  <a:pt x="36" y="95"/>
                </a:cubicBezTo>
                <a:cubicBezTo>
                  <a:pt x="37" y="95"/>
                  <a:pt x="39" y="94"/>
                  <a:pt x="39" y="92"/>
                </a:cubicBezTo>
                <a:cubicBezTo>
                  <a:pt x="39" y="90"/>
                  <a:pt x="37" y="88"/>
                  <a:pt x="36" y="88"/>
                </a:cubicBezTo>
                <a:cubicBezTo>
                  <a:pt x="29" y="88"/>
                  <a:pt x="29" y="88"/>
                  <a:pt x="29" y="88"/>
                </a:cubicBezTo>
                <a:cubicBezTo>
                  <a:pt x="28" y="88"/>
                  <a:pt x="26" y="90"/>
                  <a:pt x="26" y="92"/>
                </a:cubicBezTo>
                <a:close/>
                <a:moveTo>
                  <a:pt x="45" y="139"/>
                </a:moveTo>
                <a:cubicBezTo>
                  <a:pt x="46" y="139"/>
                  <a:pt x="47" y="140"/>
                  <a:pt x="48" y="140"/>
                </a:cubicBezTo>
                <a:cubicBezTo>
                  <a:pt x="49" y="140"/>
                  <a:pt x="50" y="139"/>
                  <a:pt x="50" y="139"/>
                </a:cubicBezTo>
                <a:cubicBezTo>
                  <a:pt x="55" y="134"/>
                  <a:pt x="55" y="134"/>
                  <a:pt x="55" y="134"/>
                </a:cubicBezTo>
                <a:cubicBezTo>
                  <a:pt x="56" y="133"/>
                  <a:pt x="56" y="131"/>
                  <a:pt x="55" y="130"/>
                </a:cubicBezTo>
                <a:cubicBezTo>
                  <a:pt x="53" y="128"/>
                  <a:pt x="51" y="128"/>
                  <a:pt x="50" y="130"/>
                </a:cubicBezTo>
                <a:cubicBezTo>
                  <a:pt x="45" y="134"/>
                  <a:pt x="45" y="134"/>
                  <a:pt x="45" y="134"/>
                </a:cubicBezTo>
                <a:cubicBezTo>
                  <a:pt x="44" y="135"/>
                  <a:pt x="44" y="137"/>
                  <a:pt x="45" y="139"/>
                </a:cubicBezTo>
                <a:close/>
                <a:moveTo>
                  <a:pt x="92" y="25"/>
                </a:moveTo>
                <a:cubicBezTo>
                  <a:pt x="90" y="25"/>
                  <a:pt x="89" y="27"/>
                  <a:pt x="89" y="29"/>
                </a:cubicBezTo>
                <a:cubicBezTo>
                  <a:pt x="89" y="35"/>
                  <a:pt x="89" y="35"/>
                  <a:pt x="89" y="35"/>
                </a:cubicBezTo>
                <a:cubicBezTo>
                  <a:pt x="89" y="37"/>
                  <a:pt x="90" y="38"/>
                  <a:pt x="92" y="38"/>
                </a:cubicBezTo>
                <a:cubicBezTo>
                  <a:pt x="94" y="38"/>
                  <a:pt x="96" y="37"/>
                  <a:pt x="96" y="35"/>
                </a:cubicBezTo>
                <a:cubicBezTo>
                  <a:pt x="96" y="29"/>
                  <a:pt x="96" y="29"/>
                  <a:pt x="96" y="29"/>
                </a:cubicBezTo>
                <a:cubicBezTo>
                  <a:pt x="96" y="27"/>
                  <a:pt x="94" y="25"/>
                  <a:pt x="92" y="25"/>
                </a:cubicBezTo>
                <a:close/>
                <a:moveTo>
                  <a:pt x="135" y="130"/>
                </a:moveTo>
                <a:cubicBezTo>
                  <a:pt x="134" y="128"/>
                  <a:pt x="131" y="128"/>
                  <a:pt x="130" y="130"/>
                </a:cubicBezTo>
                <a:cubicBezTo>
                  <a:pt x="129" y="131"/>
                  <a:pt x="129" y="133"/>
                  <a:pt x="130" y="134"/>
                </a:cubicBezTo>
                <a:cubicBezTo>
                  <a:pt x="134" y="139"/>
                  <a:pt x="134" y="139"/>
                  <a:pt x="134" y="139"/>
                </a:cubicBezTo>
                <a:cubicBezTo>
                  <a:pt x="135" y="139"/>
                  <a:pt x="136" y="140"/>
                  <a:pt x="137" y="140"/>
                </a:cubicBezTo>
                <a:cubicBezTo>
                  <a:pt x="138" y="140"/>
                  <a:pt x="139" y="139"/>
                  <a:pt x="139" y="139"/>
                </a:cubicBezTo>
                <a:cubicBezTo>
                  <a:pt x="141" y="137"/>
                  <a:pt x="141" y="135"/>
                  <a:pt x="139" y="134"/>
                </a:cubicBezTo>
                <a:lnTo>
                  <a:pt x="135" y="130"/>
                </a:lnTo>
                <a:close/>
                <a:moveTo>
                  <a:pt x="89" y="155"/>
                </a:moveTo>
                <a:cubicBezTo>
                  <a:pt x="89" y="157"/>
                  <a:pt x="90" y="158"/>
                  <a:pt x="92" y="158"/>
                </a:cubicBezTo>
                <a:cubicBezTo>
                  <a:pt x="94" y="158"/>
                  <a:pt x="96" y="157"/>
                  <a:pt x="96" y="155"/>
                </a:cubicBezTo>
                <a:cubicBezTo>
                  <a:pt x="96" y="149"/>
                  <a:pt x="96" y="149"/>
                  <a:pt x="96" y="149"/>
                </a:cubicBezTo>
                <a:cubicBezTo>
                  <a:pt x="96" y="147"/>
                  <a:pt x="94" y="145"/>
                  <a:pt x="92" y="145"/>
                </a:cubicBezTo>
                <a:cubicBezTo>
                  <a:pt x="90" y="145"/>
                  <a:pt x="89" y="147"/>
                  <a:pt x="89" y="149"/>
                </a:cubicBezTo>
                <a:lnTo>
                  <a:pt x="89" y="155"/>
                </a:lnTo>
                <a:close/>
                <a:moveTo>
                  <a:pt x="139" y="45"/>
                </a:moveTo>
                <a:cubicBezTo>
                  <a:pt x="138" y="44"/>
                  <a:pt x="136" y="44"/>
                  <a:pt x="134" y="45"/>
                </a:cubicBezTo>
                <a:cubicBezTo>
                  <a:pt x="130" y="49"/>
                  <a:pt x="130" y="49"/>
                  <a:pt x="130" y="49"/>
                </a:cubicBezTo>
                <a:cubicBezTo>
                  <a:pt x="129" y="51"/>
                  <a:pt x="129" y="53"/>
                  <a:pt x="130" y="54"/>
                </a:cubicBezTo>
                <a:cubicBezTo>
                  <a:pt x="131" y="55"/>
                  <a:pt x="132" y="55"/>
                  <a:pt x="133" y="55"/>
                </a:cubicBezTo>
                <a:cubicBezTo>
                  <a:pt x="133" y="55"/>
                  <a:pt x="134" y="55"/>
                  <a:pt x="135" y="54"/>
                </a:cubicBezTo>
                <a:cubicBezTo>
                  <a:pt x="139" y="50"/>
                  <a:pt x="139" y="50"/>
                  <a:pt x="139" y="50"/>
                </a:cubicBezTo>
                <a:cubicBezTo>
                  <a:pt x="141" y="48"/>
                  <a:pt x="141" y="46"/>
                  <a:pt x="139" y="45"/>
                </a:cubicBezTo>
                <a:close/>
                <a:moveTo>
                  <a:pt x="92" y="0"/>
                </a:moveTo>
                <a:cubicBezTo>
                  <a:pt x="75" y="0"/>
                  <a:pt x="58" y="5"/>
                  <a:pt x="44" y="14"/>
                </a:cubicBezTo>
                <a:cubicBezTo>
                  <a:pt x="50" y="24"/>
                  <a:pt x="50" y="24"/>
                  <a:pt x="50" y="24"/>
                </a:cubicBezTo>
                <a:cubicBezTo>
                  <a:pt x="63" y="16"/>
                  <a:pt x="77" y="12"/>
                  <a:pt x="92" y="12"/>
                </a:cubicBezTo>
                <a:cubicBezTo>
                  <a:pt x="136" y="12"/>
                  <a:pt x="172" y="48"/>
                  <a:pt x="172" y="92"/>
                </a:cubicBezTo>
                <a:cubicBezTo>
                  <a:pt x="172" y="136"/>
                  <a:pt x="136" y="172"/>
                  <a:pt x="92" y="172"/>
                </a:cubicBezTo>
                <a:cubicBezTo>
                  <a:pt x="48" y="172"/>
                  <a:pt x="12" y="136"/>
                  <a:pt x="12" y="92"/>
                </a:cubicBezTo>
                <a:cubicBezTo>
                  <a:pt x="12" y="79"/>
                  <a:pt x="15" y="67"/>
                  <a:pt x="21" y="56"/>
                </a:cubicBezTo>
                <a:cubicBezTo>
                  <a:pt x="30" y="64"/>
                  <a:pt x="30" y="64"/>
                  <a:pt x="30" y="64"/>
                </a:cubicBezTo>
                <a:cubicBezTo>
                  <a:pt x="35" y="28"/>
                  <a:pt x="35" y="28"/>
                  <a:pt x="35" y="28"/>
                </a:cubicBezTo>
                <a:cubicBezTo>
                  <a:pt x="1" y="42"/>
                  <a:pt x="1" y="42"/>
                  <a:pt x="1" y="42"/>
                </a:cubicBezTo>
                <a:cubicBezTo>
                  <a:pt x="11" y="49"/>
                  <a:pt x="11" y="49"/>
                  <a:pt x="11" y="49"/>
                </a:cubicBezTo>
                <a:cubicBezTo>
                  <a:pt x="4" y="62"/>
                  <a:pt x="0" y="77"/>
                  <a:pt x="0" y="92"/>
                </a:cubicBezTo>
                <a:cubicBezTo>
                  <a:pt x="0" y="143"/>
                  <a:pt x="42" y="184"/>
                  <a:pt x="92" y="184"/>
                </a:cubicBezTo>
                <a:cubicBezTo>
                  <a:pt x="143" y="184"/>
                  <a:pt x="184" y="143"/>
                  <a:pt x="184" y="92"/>
                </a:cubicBezTo>
                <a:cubicBezTo>
                  <a:pt x="184" y="41"/>
                  <a:pt x="143" y="0"/>
                  <a:pt x="92" y="0"/>
                </a:cubicBezTo>
                <a:close/>
                <a:moveTo>
                  <a:pt x="124" y="68"/>
                </a:moveTo>
                <a:cubicBezTo>
                  <a:pt x="124" y="96"/>
                  <a:pt x="124" y="96"/>
                  <a:pt x="124" y="96"/>
                </a:cubicBezTo>
                <a:cubicBezTo>
                  <a:pt x="131" y="96"/>
                  <a:pt x="131" y="96"/>
                  <a:pt x="131" y="96"/>
                </a:cubicBezTo>
                <a:cubicBezTo>
                  <a:pt x="131" y="104"/>
                  <a:pt x="131" y="104"/>
                  <a:pt x="131" y="104"/>
                </a:cubicBezTo>
                <a:cubicBezTo>
                  <a:pt x="124" y="104"/>
                  <a:pt x="124" y="104"/>
                  <a:pt x="124" y="104"/>
                </a:cubicBezTo>
                <a:cubicBezTo>
                  <a:pt x="124" y="117"/>
                  <a:pt x="124" y="117"/>
                  <a:pt x="124" y="117"/>
                </a:cubicBezTo>
                <a:cubicBezTo>
                  <a:pt x="115" y="117"/>
                  <a:pt x="115" y="117"/>
                  <a:pt x="115" y="117"/>
                </a:cubicBezTo>
                <a:cubicBezTo>
                  <a:pt x="115" y="104"/>
                  <a:pt x="115" y="104"/>
                  <a:pt x="115" y="104"/>
                </a:cubicBezTo>
                <a:cubicBezTo>
                  <a:pt x="94" y="104"/>
                  <a:pt x="94" y="104"/>
                  <a:pt x="94" y="104"/>
                </a:cubicBezTo>
                <a:cubicBezTo>
                  <a:pt x="94" y="98"/>
                  <a:pt x="94" y="98"/>
                  <a:pt x="94" y="98"/>
                </a:cubicBezTo>
                <a:cubicBezTo>
                  <a:pt x="115" y="68"/>
                  <a:pt x="115" y="68"/>
                  <a:pt x="115" y="68"/>
                </a:cubicBezTo>
                <a:lnTo>
                  <a:pt x="124" y="68"/>
                </a:lnTo>
                <a:close/>
                <a:moveTo>
                  <a:pt x="115" y="83"/>
                </a:moveTo>
                <a:cubicBezTo>
                  <a:pt x="115" y="83"/>
                  <a:pt x="115" y="83"/>
                  <a:pt x="115" y="83"/>
                </a:cubicBezTo>
                <a:cubicBezTo>
                  <a:pt x="106" y="96"/>
                  <a:pt x="106" y="96"/>
                  <a:pt x="106" y="96"/>
                </a:cubicBezTo>
                <a:cubicBezTo>
                  <a:pt x="115" y="96"/>
                  <a:pt x="115" y="96"/>
                  <a:pt x="115" y="96"/>
                </a:cubicBezTo>
                <a:lnTo>
                  <a:pt x="115" y="83"/>
                </a:lnTo>
                <a:close/>
                <a:moveTo>
                  <a:pt x="86" y="82"/>
                </a:moveTo>
                <a:cubicBezTo>
                  <a:pt x="86" y="74"/>
                  <a:pt x="81" y="67"/>
                  <a:pt x="70" y="67"/>
                </a:cubicBezTo>
                <a:cubicBezTo>
                  <a:pt x="65" y="67"/>
                  <a:pt x="60" y="69"/>
                  <a:pt x="56" y="72"/>
                </a:cubicBezTo>
                <a:cubicBezTo>
                  <a:pt x="55" y="73"/>
                  <a:pt x="55" y="73"/>
                  <a:pt x="55" y="73"/>
                </a:cubicBezTo>
                <a:cubicBezTo>
                  <a:pt x="58" y="81"/>
                  <a:pt x="58" y="81"/>
                  <a:pt x="58" y="81"/>
                </a:cubicBezTo>
                <a:cubicBezTo>
                  <a:pt x="60" y="79"/>
                  <a:pt x="60" y="79"/>
                  <a:pt x="60" y="79"/>
                </a:cubicBezTo>
                <a:cubicBezTo>
                  <a:pt x="62" y="78"/>
                  <a:pt x="65" y="76"/>
                  <a:pt x="69" y="76"/>
                </a:cubicBezTo>
                <a:cubicBezTo>
                  <a:pt x="73" y="76"/>
                  <a:pt x="76" y="78"/>
                  <a:pt x="76" y="83"/>
                </a:cubicBezTo>
                <a:cubicBezTo>
                  <a:pt x="76" y="89"/>
                  <a:pt x="71" y="94"/>
                  <a:pt x="59" y="105"/>
                </a:cubicBezTo>
                <a:cubicBezTo>
                  <a:pt x="54" y="110"/>
                  <a:pt x="54" y="110"/>
                  <a:pt x="54" y="110"/>
                </a:cubicBezTo>
                <a:cubicBezTo>
                  <a:pt x="54" y="117"/>
                  <a:pt x="54" y="117"/>
                  <a:pt x="54" y="117"/>
                </a:cubicBezTo>
                <a:cubicBezTo>
                  <a:pt x="87" y="117"/>
                  <a:pt x="87" y="117"/>
                  <a:pt x="87" y="117"/>
                </a:cubicBezTo>
                <a:cubicBezTo>
                  <a:pt x="87" y="108"/>
                  <a:pt x="87" y="108"/>
                  <a:pt x="87" y="108"/>
                </a:cubicBezTo>
                <a:cubicBezTo>
                  <a:pt x="70" y="108"/>
                  <a:pt x="70" y="108"/>
                  <a:pt x="70" y="108"/>
                </a:cubicBezTo>
                <a:cubicBezTo>
                  <a:pt x="70" y="108"/>
                  <a:pt x="70" y="108"/>
                  <a:pt x="70" y="108"/>
                </a:cubicBezTo>
                <a:cubicBezTo>
                  <a:pt x="79" y="99"/>
                  <a:pt x="86" y="91"/>
                  <a:pt x="86" y="82"/>
                </a:cubicBezTo>
                <a:close/>
              </a:path>
            </a:pathLst>
          </a:custGeom>
          <a:solidFill>
            <a:schemeClr val="accent5"/>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265" name="Google Shape;265;p19"/>
          <p:cNvSpPr/>
          <p:nvPr/>
        </p:nvSpPr>
        <p:spPr>
          <a:xfrm>
            <a:off x="3726928" y="2504163"/>
            <a:ext cx="440434" cy="570503"/>
          </a:xfrm>
          <a:custGeom>
            <a:avLst/>
            <a:gdLst/>
            <a:ahLst/>
            <a:cxnLst/>
            <a:rect l="l" t="t" r="r" b="b"/>
            <a:pathLst>
              <a:path w="145" h="187" extrusionOk="0">
                <a:moveTo>
                  <a:pt x="145" y="39"/>
                </a:moveTo>
                <a:cubicBezTo>
                  <a:pt x="145" y="35"/>
                  <a:pt x="143" y="30"/>
                  <a:pt x="140" y="27"/>
                </a:cubicBezTo>
                <a:cubicBezTo>
                  <a:pt x="137" y="24"/>
                  <a:pt x="133" y="23"/>
                  <a:pt x="129" y="23"/>
                </a:cubicBezTo>
                <a:cubicBezTo>
                  <a:pt x="98" y="23"/>
                  <a:pt x="98" y="23"/>
                  <a:pt x="98" y="23"/>
                </a:cubicBezTo>
                <a:cubicBezTo>
                  <a:pt x="98" y="17"/>
                  <a:pt x="98" y="17"/>
                  <a:pt x="98" y="17"/>
                </a:cubicBezTo>
                <a:cubicBezTo>
                  <a:pt x="98" y="8"/>
                  <a:pt x="90" y="0"/>
                  <a:pt x="81" y="0"/>
                </a:cubicBezTo>
                <a:cubicBezTo>
                  <a:pt x="63" y="0"/>
                  <a:pt x="63" y="0"/>
                  <a:pt x="63" y="0"/>
                </a:cubicBezTo>
                <a:cubicBezTo>
                  <a:pt x="54" y="0"/>
                  <a:pt x="47" y="8"/>
                  <a:pt x="47" y="17"/>
                </a:cubicBezTo>
                <a:cubicBezTo>
                  <a:pt x="47" y="23"/>
                  <a:pt x="47" y="23"/>
                  <a:pt x="47" y="23"/>
                </a:cubicBezTo>
                <a:cubicBezTo>
                  <a:pt x="16" y="23"/>
                  <a:pt x="16" y="23"/>
                  <a:pt x="16" y="23"/>
                </a:cubicBezTo>
                <a:cubicBezTo>
                  <a:pt x="12" y="23"/>
                  <a:pt x="8" y="24"/>
                  <a:pt x="4" y="27"/>
                </a:cubicBezTo>
                <a:cubicBezTo>
                  <a:pt x="1" y="30"/>
                  <a:pt x="0" y="35"/>
                  <a:pt x="0" y="39"/>
                </a:cubicBezTo>
                <a:cubicBezTo>
                  <a:pt x="0" y="45"/>
                  <a:pt x="0" y="45"/>
                  <a:pt x="0" y="45"/>
                </a:cubicBezTo>
                <a:cubicBezTo>
                  <a:pt x="10" y="45"/>
                  <a:pt x="10" y="45"/>
                  <a:pt x="10" y="45"/>
                </a:cubicBezTo>
                <a:cubicBezTo>
                  <a:pt x="13" y="171"/>
                  <a:pt x="13" y="171"/>
                  <a:pt x="13" y="171"/>
                </a:cubicBezTo>
                <a:cubicBezTo>
                  <a:pt x="13" y="180"/>
                  <a:pt x="21" y="187"/>
                  <a:pt x="29" y="187"/>
                </a:cubicBezTo>
                <a:cubicBezTo>
                  <a:pt x="115" y="187"/>
                  <a:pt x="115" y="187"/>
                  <a:pt x="115" y="187"/>
                </a:cubicBezTo>
                <a:cubicBezTo>
                  <a:pt x="124" y="187"/>
                  <a:pt x="132" y="180"/>
                  <a:pt x="132" y="171"/>
                </a:cubicBezTo>
                <a:cubicBezTo>
                  <a:pt x="135" y="45"/>
                  <a:pt x="135" y="45"/>
                  <a:pt x="135" y="45"/>
                </a:cubicBezTo>
                <a:cubicBezTo>
                  <a:pt x="145" y="45"/>
                  <a:pt x="145" y="45"/>
                  <a:pt x="145" y="45"/>
                </a:cubicBezTo>
                <a:lnTo>
                  <a:pt x="145" y="39"/>
                </a:lnTo>
                <a:close/>
                <a:moveTo>
                  <a:pt x="55" y="17"/>
                </a:moveTo>
                <a:cubicBezTo>
                  <a:pt x="55" y="12"/>
                  <a:pt x="59" y="8"/>
                  <a:pt x="63" y="8"/>
                </a:cubicBezTo>
                <a:cubicBezTo>
                  <a:pt x="81" y="8"/>
                  <a:pt x="81" y="8"/>
                  <a:pt x="81" y="8"/>
                </a:cubicBezTo>
                <a:cubicBezTo>
                  <a:pt x="86" y="8"/>
                  <a:pt x="90" y="12"/>
                  <a:pt x="90" y="17"/>
                </a:cubicBezTo>
                <a:cubicBezTo>
                  <a:pt x="90" y="23"/>
                  <a:pt x="90" y="23"/>
                  <a:pt x="90" y="23"/>
                </a:cubicBezTo>
                <a:cubicBezTo>
                  <a:pt x="55" y="23"/>
                  <a:pt x="55" y="23"/>
                  <a:pt x="55" y="23"/>
                </a:cubicBezTo>
                <a:lnTo>
                  <a:pt x="55" y="17"/>
                </a:lnTo>
                <a:close/>
                <a:moveTo>
                  <a:pt x="124" y="171"/>
                </a:moveTo>
                <a:cubicBezTo>
                  <a:pt x="124" y="175"/>
                  <a:pt x="120" y="179"/>
                  <a:pt x="115" y="179"/>
                </a:cubicBezTo>
                <a:cubicBezTo>
                  <a:pt x="29" y="179"/>
                  <a:pt x="29" y="179"/>
                  <a:pt x="29" y="179"/>
                </a:cubicBezTo>
                <a:cubicBezTo>
                  <a:pt x="25" y="179"/>
                  <a:pt x="21" y="175"/>
                  <a:pt x="21" y="171"/>
                </a:cubicBezTo>
                <a:cubicBezTo>
                  <a:pt x="18" y="45"/>
                  <a:pt x="18" y="45"/>
                  <a:pt x="18" y="45"/>
                </a:cubicBezTo>
                <a:cubicBezTo>
                  <a:pt x="126" y="45"/>
                  <a:pt x="126" y="45"/>
                  <a:pt x="126" y="45"/>
                </a:cubicBezTo>
                <a:lnTo>
                  <a:pt x="124" y="171"/>
                </a:lnTo>
                <a:close/>
                <a:moveTo>
                  <a:pt x="135" y="37"/>
                </a:moveTo>
                <a:cubicBezTo>
                  <a:pt x="10" y="37"/>
                  <a:pt x="10" y="37"/>
                  <a:pt x="10" y="37"/>
                </a:cubicBezTo>
                <a:cubicBezTo>
                  <a:pt x="8" y="37"/>
                  <a:pt x="8" y="37"/>
                  <a:pt x="8" y="37"/>
                </a:cubicBezTo>
                <a:cubicBezTo>
                  <a:pt x="9" y="35"/>
                  <a:pt x="9" y="34"/>
                  <a:pt x="10" y="33"/>
                </a:cubicBezTo>
                <a:cubicBezTo>
                  <a:pt x="12" y="32"/>
                  <a:pt x="14" y="31"/>
                  <a:pt x="16" y="31"/>
                </a:cubicBezTo>
                <a:cubicBezTo>
                  <a:pt x="129" y="31"/>
                  <a:pt x="129" y="31"/>
                  <a:pt x="129" y="31"/>
                </a:cubicBezTo>
                <a:cubicBezTo>
                  <a:pt x="131" y="31"/>
                  <a:pt x="133" y="32"/>
                  <a:pt x="134" y="33"/>
                </a:cubicBezTo>
                <a:cubicBezTo>
                  <a:pt x="135" y="34"/>
                  <a:pt x="136" y="35"/>
                  <a:pt x="136" y="37"/>
                </a:cubicBezTo>
                <a:lnTo>
                  <a:pt x="135" y="37"/>
                </a:lnTo>
                <a:close/>
                <a:moveTo>
                  <a:pt x="104" y="154"/>
                </a:moveTo>
                <a:cubicBezTo>
                  <a:pt x="106" y="65"/>
                  <a:pt x="106" y="65"/>
                  <a:pt x="106" y="65"/>
                </a:cubicBezTo>
                <a:cubicBezTo>
                  <a:pt x="106" y="62"/>
                  <a:pt x="108" y="61"/>
                  <a:pt x="110" y="61"/>
                </a:cubicBezTo>
                <a:cubicBezTo>
                  <a:pt x="112" y="61"/>
                  <a:pt x="114" y="63"/>
                  <a:pt x="114" y="65"/>
                </a:cubicBezTo>
                <a:cubicBezTo>
                  <a:pt x="112" y="154"/>
                  <a:pt x="112" y="154"/>
                  <a:pt x="112" y="154"/>
                </a:cubicBezTo>
                <a:cubicBezTo>
                  <a:pt x="112" y="156"/>
                  <a:pt x="110" y="158"/>
                  <a:pt x="108" y="158"/>
                </a:cubicBezTo>
                <a:cubicBezTo>
                  <a:pt x="108" y="158"/>
                  <a:pt x="108" y="158"/>
                  <a:pt x="108" y="158"/>
                </a:cubicBezTo>
                <a:cubicBezTo>
                  <a:pt x="105" y="158"/>
                  <a:pt x="104" y="156"/>
                  <a:pt x="104" y="154"/>
                </a:cubicBezTo>
                <a:close/>
                <a:moveTo>
                  <a:pt x="80" y="154"/>
                </a:moveTo>
                <a:cubicBezTo>
                  <a:pt x="81" y="65"/>
                  <a:pt x="81" y="65"/>
                  <a:pt x="81" y="65"/>
                </a:cubicBezTo>
                <a:cubicBezTo>
                  <a:pt x="81" y="63"/>
                  <a:pt x="83" y="61"/>
                  <a:pt x="85" y="61"/>
                </a:cubicBezTo>
                <a:cubicBezTo>
                  <a:pt x="85" y="61"/>
                  <a:pt x="85" y="61"/>
                  <a:pt x="85" y="61"/>
                </a:cubicBezTo>
                <a:cubicBezTo>
                  <a:pt x="87" y="61"/>
                  <a:pt x="89" y="63"/>
                  <a:pt x="89" y="65"/>
                </a:cubicBezTo>
                <a:cubicBezTo>
                  <a:pt x="89" y="154"/>
                  <a:pt x="89" y="154"/>
                  <a:pt x="89" y="154"/>
                </a:cubicBezTo>
                <a:cubicBezTo>
                  <a:pt x="89" y="156"/>
                  <a:pt x="87" y="158"/>
                  <a:pt x="85" y="158"/>
                </a:cubicBezTo>
                <a:cubicBezTo>
                  <a:pt x="85" y="158"/>
                  <a:pt x="85" y="158"/>
                  <a:pt x="84" y="158"/>
                </a:cubicBezTo>
                <a:cubicBezTo>
                  <a:pt x="82" y="158"/>
                  <a:pt x="80" y="156"/>
                  <a:pt x="80" y="154"/>
                </a:cubicBezTo>
                <a:close/>
                <a:moveTo>
                  <a:pt x="34" y="154"/>
                </a:moveTo>
                <a:cubicBezTo>
                  <a:pt x="32" y="65"/>
                  <a:pt x="32" y="65"/>
                  <a:pt x="32" y="65"/>
                </a:cubicBezTo>
                <a:cubicBezTo>
                  <a:pt x="32" y="63"/>
                  <a:pt x="34" y="61"/>
                  <a:pt x="36" y="61"/>
                </a:cubicBezTo>
                <a:cubicBezTo>
                  <a:pt x="38" y="61"/>
                  <a:pt x="40" y="62"/>
                  <a:pt x="40" y="65"/>
                </a:cubicBezTo>
                <a:cubicBezTo>
                  <a:pt x="42" y="154"/>
                  <a:pt x="42" y="154"/>
                  <a:pt x="42" y="154"/>
                </a:cubicBezTo>
                <a:cubicBezTo>
                  <a:pt x="42" y="156"/>
                  <a:pt x="40" y="158"/>
                  <a:pt x="38" y="158"/>
                </a:cubicBezTo>
                <a:cubicBezTo>
                  <a:pt x="38" y="158"/>
                  <a:pt x="38" y="158"/>
                  <a:pt x="38" y="158"/>
                </a:cubicBezTo>
                <a:cubicBezTo>
                  <a:pt x="36" y="158"/>
                  <a:pt x="34" y="156"/>
                  <a:pt x="34" y="154"/>
                </a:cubicBezTo>
                <a:close/>
                <a:moveTo>
                  <a:pt x="57" y="154"/>
                </a:moveTo>
                <a:cubicBezTo>
                  <a:pt x="57" y="65"/>
                  <a:pt x="57" y="65"/>
                  <a:pt x="57" y="65"/>
                </a:cubicBezTo>
                <a:cubicBezTo>
                  <a:pt x="57" y="63"/>
                  <a:pt x="58" y="61"/>
                  <a:pt x="61" y="61"/>
                </a:cubicBezTo>
                <a:cubicBezTo>
                  <a:pt x="61" y="61"/>
                  <a:pt x="61" y="61"/>
                  <a:pt x="61" y="61"/>
                </a:cubicBezTo>
                <a:cubicBezTo>
                  <a:pt x="63" y="61"/>
                  <a:pt x="65" y="63"/>
                  <a:pt x="65" y="65"/>
                </a:cubicBezTo>
                <a:cubicBezTo>
                  <a:pt x="65" y="154"/>
                  <a:pt x="65" y="154"/>
                  <a:pt x="65" y="154"/>
                </a:cubicBezTo>
                <a:cubicBezTo>
                  <a:pt x="65" y="156"/>
                  <a:pt x="64" y="158"/>
                  <a:pt x="61" y="158"/>
                </a:cubicBezTo>
                <a:cubicBezTo>
                  <a:pt x="61" y="158"/>
                  <a:pt x="61" y="158"/>
                  <a:pt x="61" y="158"/>
                </a:cubicBezTo>
                <a:cubicBezTo>
                  <a:pt x="59" y="158"/>
                  <a:pt x="57" y="156"/>
                  <a:pt x="57" y="154"/>
                </a:cubicBezTo>
                <a:close/>
              </a:path>
            </a:pathLst>
          </a:custGeom>
          <a:solidFill>
            <a:schemeClr val="accen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66" name="Google Shape;266;p19"/>
          <p:cNvSpPr/>
          <p:nvPr/>
        </p:nvSpPr>
        <p:spPr>
          <a:xfrm>
            <a:off x="5830087" y="2492573"/>
            <a:ext cx="526717" cy="593684"/>
          </a:xfrm>
          <a:custGeom>
            <a:avLst/>
            <a:gdLst/>
            <a:ahLst/>
            <a:cxnLst/>
            <a:rect l="l" t="t" r="r" b="b"/>
            <a:pathLst>
              <a:path w="173" h="195" extrusionOk="0">
                <a:moveTo>
                  <a:pt x="13" y="101"/>
                </a:moveTo>
                <a:cubicBezTo>
                  <a:pt x="13" y="92"/>
                  <a:pt x="13" y="92"/>
                  <a:pt x="13" y="92"/>
                </a:cubicBezTo>
                <a:cubicBezTo>
                  <a:pt x="23" y="92"/>
                  <a:pt x="23" y="92"/>
                  <a:pt x="23" y="92"/>
                </a:cubicBezTo>
                <a:cubicBezTo>
                  <a:pt x="23" y="101"/>
                  <a:pt x="23" y="101"/>
                  <a:pt x="23" y="101"/>
                </a:cubicBezTo>
                <a:lnTo>
                  <a:pt x="13" y="101"/>
                </a:lnTo>
                <a:close/>
                <a:moveTo>
                  <a:pt x="23" y="139"/>
                </a:moveTo>
                <a:cubicBezTo>
                  <a:pt x="23" y="130"/>
                  <a:pt x="23" y="130"/>
                  <a:pt x="23" y="130"/>
                </a:cubicBezTo>
                <a:cubicBezTo>
                  <a:pt x="13" y="130"/>
                  <a:pt x="13" y="130"/>
                  <a:pt x="13" y="130"/>
                </a:cubicBezTo>
                <a:cubicBezTo>
                  <a:pt x="13" y="139"/>
                  <a:pt x="13" y="139"/>
                  <a:pt x="13" y="139"/>
                </a:cubicBezTo>
                <a:lnTo>
                  <a:pt x="23" y="139"/>
                </a:lnTo>
                <a:close/>
                <a:moveTo>
                  <a:pt x="173" y="18"/>
                </a:moveTo>
                <a:cubicBezTo>
                  <a:pt x="173" y="75"/>
                  <a:pt x="173" y="75"/>
                  <a:pt x="173" y="75"/>
                </a:cubicBezTo>
                <a:cubicBezTo>
                  <a:pt x="173" y="77"/>
                  <a:pt x="172" y="80"/>
                  <a:pt x="171" y="83"/>
                </a:cubicBezTo>
                <a:cubicBezTo>
                  <a:pt x="171" y="121"/>
                  <a:pt x="171" y="121"/>
                  <a:pt x="171" y="121"/>
                </a:cubicBezTo>
                <a:cubicBezTo>
                  <a:pt x="171" y="124"/>
                  <a:pt x="170" y="128"/>
                  <a:pt x="169" y="131"/>
                </a:cubicBezTo>
                <a:cubicBezTo>
                  <a:pt x="169" y="175"/>
                  <a:pt x="169" y="175"/>
                  <a:pt x="169" y="175"/>
                </a:cubicBezTo>
                <a:cubicBezTo>
                  <a:pt x="169" y="185"/>
                  <a:pt x="161" y="193"/>
                  <a:pt x="151" y="193"/>
                </a:cubicBezTo>
                <a:cubicBezTo>
                  <a:pt x="129" y="193"/>
                  <a:pt x="129" y="193"/>
                  <a:pt x="129" y="193"/>
                </a:cubicBezTo>
                <a:cubicBezTo>
                  <a:pt x="127" y="194"/>
                  <a:pt x="124" y="195"/>
                  <a:pt x="121" y="195"/>
                </a:cubicBezTo>
                <a:cubicBezTo>
                  <a:pt x="31" y="195"/>
                  <a:pt x="31" y="195"/>
                  <a:pt x="31" y="195"/>
                </a:cubicBezTo>
                <a:cubicBezTo>
                  <a:pt x="21" y="195"/>
                  <a:pt x="13" y="187"/>
                  <a:pt x="13" y="177"/>
                </a:cubicBezTo>
                <a:cubicBezTo>
                  <a:pt x="13" y="169"/>
                  <a:pt x="13" y="169"/>
                  <a:pt x="13" y="169"/>
                </a:cubicBezTo>
                <a:cubicBezTo>
                  <a:pt x="23" y="169"/>
                  <a:pt x="23" y="169"/>
                  <a:pt x="23" y="169"/>
                </a:cubicBezTo>
                <a:cubicBezTo>
                  <a:pt x="23" y="177"/>
                  <a:pt x="23" y="177"/>
                  <a:pt x="23" y="177"/>
                </a:cubicBezTo>
                <a:cubicBezTo>
                  <a:pt x="23" y="182"/>
                  <a:pt x="27" y="185"/>
                  <a:pt x="31" y="185"/>
                </a:cubicBezTo>
                <a:cubicBezTo>
                  <a:pt x="121" y="185"/>
                  <a:pt x="121" y="185"/>
                  <a:pt x="121" y="185"/>
                </a:cubicBezTo>
                <a:cubicBezTo>
                  <a:pt x="122" y="185"/>
                  <a:pt x="124" y="185"/>
                  <a:pt x="125" y="184"/>
                </a:cubicBezTo>
                <a:cubicBezTo>
                  <a:pt x="125" y="184"/>
                  <a:pt x="125" y="184"/>
                  <a:pt x="125" y="184"/>
                </a:cubicBezTo>
                <a:cubicBezTo>
                  <a:pt x="126" y="183"/>
                  <a:pt x="126" y="183"/>
                  <a:pt x="127" y="182"/>
                </a:cubicBezTo>
                <a:cubicBezTo>
                  <a:pt x="127" y="182"/>
                  <a:pt x="127" y="181"/>
                  <a:pt x="128" y="181"/>
                </a:cubicBezTo>
                <a:cubicBezTo>
                  <a:pt x="128" y="180"/>
                  <a:pt x="128" y="180"/>
                  <a:pt x="128" y="179"/>
                </a:cubicBezTo>
                <a:cubicBezTo>
                  <a:pt x="128" y="179"/>
                  <a:pt x="128" y="179"/>
                  <a:pt x="128" y="179"/>
                </a:cubicBezTo>
                <a:cubicBezTo>
                  <a:pt x="129" y="178"/>
                  <a:pt x="129" y="178"/>
                  <a:pt x="129" y="177"/>
                </a:cubicBezTo>
                <a:cubicBezTo>
                  <a:pt x="129" y="120"/>
                  <a:pt x="129" y="120"/>
                  <a:pt x="129" y="120"/>
                </a:cubicBezTo>
                <a:cubicBezTo>
                  <a:pt x="129" y="113"/>
                  <a:pt x="133" y="104"/>
                  <a:pt x="139" y="99"/>
                </a:cubicBezTo>
                <a:cubicBezTo>
                  <a:pt x="140" y="99"/>
                  <a:pt x="140" y="99"/>
                  <a:pt x="141" y="98"/>
                </a:cubicBezTo>
                <a:cubicBezTo>
                  <a:pt x="154" y="90"/>
                  <a:pt x="154" y="90"/>
                  <a:pt x="154" y="90"/>
                </a:cubicBezTo>
                <a:cubicBezTo>
                  <a:pt x="155" y="89"/>
                  <a:pt x="156" y="89"/>
                  <a:pt x="156" y="88"/>
                </a:cubicBezTo>
                <a:cubicBezTo>
                  <a:pt x="156" y="88"/>
                  <a:pt x="156" y="88"/>
                  <a:pt x="156" y="88"/>
                </a:cubicBezTo>
                <a:cubicBezTo>
                  <a:pt x="157" y="87"/>
                  <a:pt x="157" y="87"/>
                  <a:pt x="158" y="86"/>
                </a:cubicBezTo>
                <a:cubicBezTo>
                  <a:pt x="158" y="86"/>
                  <a:pt x="158" y="86"/>
                  <a:pt x="158" y="86"/>
                </a:cubicBezTo>
                <a:cubicBezTo>
                  <a:pt x="159" y="85"/>
                  <a:pt x="159" y="85"/>
                  <a:pt x="160" y="84"/>
                </a:cubicBezTo>
                <a:cubicBezTo>
                  <a:pt x="162" y="84"/>
                  <a:pt x="162" y="84"/>
                  <a:pt x="162" y="84"/>
                </a:cubicBezTo>
                <a:cubicBezTo>
                  <a:pt x="162" y="84"/>
                  <a:pt x="162" y="84"/>
                  <a:pt x="162" y="84"/>
                </a:cubicBezTo>
                <a:cubicBezTo>
                  <a:pt x="160" y="83"/>
                  <a:pt x="160" y="83"/>
                  <a:pt x="160" y="83"/>
                </a:cubicBezTo>
                <a:cubicBezTo>
                  <a:pt x="160" y="82"/>
                  <a:pt x="161" y="82"/>
                  <a:pt x="161" y="81"/>
                </a:cubicBezTo>
                <a:cubicBezTo>
                  <a:pt x="162" y="78"/>
                  <a:pt x="163" y="76"/>
                  <a:pt x="163" y="75"/>
                </a:cubicBezTo>
                <a:cubicBezTo>
                  <a:pt x="163" y="18"/>
                  <a:pt x="163" y="18"/>
                  <a:pt x="163" y="18"/>
                </a:cubicBezTo>
                <a:cubicBezTo>
                  <a:pt x="163" y="14"/>
                  <a:pt x="159" y="10"/>
                  <a:pt x="155" y="10"/>
                </a:cubicBezTo>
                <a:cubicBezTo>
                  <a:pt x="31" y="10"/>
                  <a:pt x="31" y="10"/>
                  <a:pt x="31" y="10"/>
                </a:cubicBezTo>
                <a:cubicBezTo>
                  <a:pt x="27" y="10"/>
                  <a:pt x="23" y="14"/>
                  <a:pt x="23" y="18"/>
                </a:cubicBezTo>
                <a:cubicBezTo>
                  <a:pt x="23" y="24"/>
                  <a:pt x="23" y="24"/>
                  <a:pt x="23" y="24"/>
                </a:cubicBezTo>
                <a:cubicBezTo>
                  <a:pt x="13" y="24"/>
                  <a:pt x="13" y="24"/>
                  <a:pt x="13" y="24"/>
                </a:cubicBezTo>
                <a:cubicBezTo>
                  <a:pt x="13" y="18"/>
                  <a:pt x="13" y="18"/>
                  <a:pt x="13" y="18"/>
                </a:cubicBezTo>
                <a:cubicBezTo>
                  <a:pt x="13" y="8"/>
                  <a:pt x="21" y="0"/>
                  <a:pt x="31" y="0"/>
                </a:cubicBezTo>
                <a:cubicBezTo>
                  <a:pt x="155" y="0"/>
                  <a:pt x="155" y="0"/>
                  <a:pt x="155" y="0"/>
                </a:cubicBezTo>
                <a:cubicBezTo>
                  <a:pt x="165" y="0"/>
                  <a:pt x="173" y="8"/>
                  <a:pt x="173" y="18"/>
                </a:cubicBezTo>
                <a:close/>
                <a:moveTo>
                  <a:pt x="159" y="142"/>
                </a:moveTo>
                <a:cubicBezTo>
                  <a:pt x="158" y="143"/>
                  <a:pt x="157" y="144"/>
                  <a:pt x="156" y="144"/>
                </a:cubicBezTo>
                <a:cubicBezTo>
                  <a:pt x="141" y="154"/>
                  <a:pt x="141" y="154"/>
                  <a:pt x="141" y="154"/>
                </a:cubicBezTo>
                <a:cubicBezTo>
                  <a:pt x="140" y="154"/>
                  <a:pt x="139" y="155"/>
                  <a:pt x="138" y="155"/>
                </a:cubicBezTo>
                <a:cubicBezTo>
                  <a:pt x="138" y="155"/>
                  <a:pt x="137" y="155"/>
                  <a:pt x="137" y="156"/>
                </a:cubicBezTo>
                <a:cubicBezTo>
                  <a:pt x="137" y="177"/>
                  <a:pt x="137" y="177"/>
                  <a:pt x="137" y="177"/>
                </a:cubicBezTo>
                <a:cubicBezTo>
                  <a:pt x="137" y="178"/>
                  <a:pt x="136" y="179"/>
                  <a:pt x="136" y="180"/>
                </a:cubicBezTo>
                <a:cubicBezTo>
                  <a:pt x="136" y="180"/>
                  <a:pt x="136" y="181"/>
                  <a:pt x="136" y="181"/>
                </a:cubicBezTo>
                <a:cubicBezTo>
                  <a:pt x="136" y="182"/>
                  <a:pt x="136" y="182"/>
                  <a:pt x="136" y="183"/>
                </a:cubicBezTo>
                <a:cubicBezTo>
                  <a:pt x="136" y="183"/>
                  <a:pt x="136" y="183"/>
                  <a:pt x="136" y="183"/>
                </a:cubicBezTo>
                <a:cubicBezTo>
                  <a:pt x="151" y="183"/>
                  <a:pt x="151" y="183"/>
                  <a:pt x="151" y="183"/>
                </a:cubicBezTo>
                <a:cubicBezTo>
                  <a:pt x="155" y="183"/>
                  <a:pt x="159" y="179"/>
                  <a:pt x="159" y="175"/>
                </a:cubicBezTo>
                <a:lnTo>
                  <a:pt x="159" y="142"/>
                </a:lnTo>
                <a:close/>
                <a:moveTo>
                  <a:pt x="161" y="95"/>
                </a:moveTo>
                <a:cubicBezTo>
                  <a:pt x="160" y="95"/>
                  <a:pt x="159" y="96"/>
                  <a:pt x="159" y="96"/>
                </a:cubicBezTo>
                <a:cubicBezTo>
                  <a:pt x="145" y="105"/>
                  <a:pt x="145" y="105"/>
                  <a:pt x="145" y="105"/>
                </a:cubicBezTo>
                <a:cubicBezTo>
                  <a:pt x="140" y="108"/>
                  <a:pt x="137" y="115"/>
                  <a:pt x="137" y="120"/>
                </a:cubicBezTo>
                <a:cubicBezTo>
                  <a:pt x="137" y="147"/>
                  <a:pt x="137" y="147"/>
                  <a:pt x="137" y="147"/>
                </a:cubicBezTo>
                <a:cubicBezTo>
                  <a:pt x="137" y="147"/>
                  <a:pt x="137" y="147"/>
                  <a:pt x="137" y="147"/>
                </a:cubicBezTo>
                <a:cubicBezTo>
                  <a:pt x="152" y="137"/>
                  <a:pt x="152" y="137"/>
                  <a:pt x="152" y="137"/>
                </a:cubicBezTo>
                <a:cubicBezTo>
                  <a:pt x="153" y="137"/>
                  <a:pt x="153" y="136"/>
                  <a:pt x="154" y="136"/>
                </a:cubicBezTo>
                <a:cubicBezTo>
                  <a:pt x="155" y="137"/>
                  <a:pt x="155" y="137"/>
                  <a:pt x="155" y="137"/>
                </a:cubicBezTo>
                <a:cubicBezTo>
                  <a:pt x="154" y="136"/>
                  <a:pt x="154" y="136"/>
                  <a:pt x="154" y="136"/>
                </a:cubicBezTo>
                <a:cubicBezTo>
                  <a:pt x="155" y="135"/>
                  <a:pt x="155" y="135"/>
                  <a:pt x="156" y="134"/>
                </a:cubicBezTo>
                <a:cubicBezTo>
                  <a:pt x="158" y="135"/>
                  <a:pt x="158" y="135"/>
                  <a:pt x="158" y="135"/>
                </a:cubicBezTo>
                <a:cubicBezTo>
                  <a:pt x="156" y="134"/>
                  <a:pt x="156" y="134"/>
                  <a:pt x="156" y="134"/>
                </a:cubicBezTo>
                <a:cubicBezTo>
                  <a:pt x="156" y="133"/>
                  <a:pt x="157" y="132"/>
                  <a:pt x="157" y="131"/>
                </a:cubicBezTo>
                <a:cubicBezTo>
                  <a:pt x="158" y="130"/>
                  <a:pt x="159" y="129"/>
                  <a:pt x="159" y="129"/>
                </a:cubicBezTo>
                <a:cubicBezTo>
                  <a:pt x="159" y="128"/>
                  <a:pt x="159" y="128"/>
                  <a:pt x="159" y="128"/>
                </a:cubicBezTo>
                <a:cubicBezTo>
                  <a:pt x="160" y="125"/>
                  <a:pt x="161" y="123"/>
                  <a:pt x="161" y="121"/>
                </a:cubicBezTo>
                <a:lnTo>
                  <a:pt x="161" y="95"/>
                </a:lnTo>
                <a:close/>
                <a:moveTo>
                  <a:pt x="23" y="62"/>
                </a:moveTo>
                <a:cubicBezTo>
                  <a:pt x="23" y="53"/>
                  <a:pt x="23" y="53"/>
                  <a:pt x="23" y="53"/>
                </a:cubicBezTo>
                <a:cubicBezTo>
                  <a:pt x="13" y="53"/>
                  <a:pt x="13" y="53"/>
                  <a:pt x="13" y="53"/>
                </a:cubicBezTo>
                <a:cubicBezTo>
                  <a:pt x="13" y="62"/>
                  <a:pt x="13" y="62"/>
                  <a:pt x="13" y="62"/>
                </a:cubicBezTo>
                <a:lnTo>
                  <a:pt x="23" y="62"/>
                </a:lnTo>
                <a:close/>
                <a:moveTo>
                  <a:pt x="103" y="91"/>
                </a:moveTo>
                <a:cubicBezTo>
                  <a:pt x="103" y="93"/>
                  <a:pt x="102" y="96"/>
                  <a:pt x="102" y="98"/>
                </a:cubicBezTo>
                <a:cubicBezTo>
                  <a:pt x="102" y="100"/>
                  <a:pt x="103" y="104"/>
                  <a:pt x="104" y="104"/>
                </a:cubicBezTo>
                <a:cubicBezTo>
                  <a:pt x="109" y="104"/>
                  <a:pt x="114" y="98"/>
                  <a:pt x="114" y="88"/>
                </a:cubicBezTo>
                <a:cubicBezTo>
                  <a:pt x="114" y="74"/>
                  <a:pt x="105" y="65"/>
                  <a:pt x="92" y="65"/>
                </a:cubicBezTo>
                <a:cubicBezTo>
                  <a:pt x="76" y="65"/>
                  <a:pt x="65" y="78"/>
                  <a:pt x="65" y="96"/>
                </a:cubicBezTo>
                <a:cubicBezTo>
                  <a:pt x="65" y="110"/>
                  <a:pt x="74" y="120"/>
                  <a:pt x="88" y="120"/>
                </a:cubicBezTo>
                <a:cubicBezTo>
                  <a:pt x="93" y="120"/>
                  <a:pt x="98" y="118"/>
                  <a:pt x="98" y="118"/>
                </a:cubicBezTo>
                <a:cubicBezTo>
                  <a:pt x="101" y="117"/>
                  <a:pt x="103" y="118"/>
                  <a:pt x="104" y="120"/>
                </a:cubicBezTo>
                <a:cubicBezTo>
                  <a:pt x="104" y="121"/>
                  <a:pt x="104" y="121"/>
                  <a:pt x="104" y="121"/>
                </a:cubicBezTo>
                <a:cubicBezTo>
                  <a:pt x="104" y="122"/>
                  <a:pt x="104" y="122"/>
                  <a:pt x="104" y="122"/>
                </a:cubicBezTo>
                <a:cubicBezTo>
                  <a:pt x="99" y="125"/>
                  <a:pt x="93" y="126"/>
                  <a:pt x="87" y="126"/>
                </a:cubicBezTo>
                <a:cubicBezTo>
                  <a:pt x="70" y="126"/>
                  <a:pt x="58" y="113"/>
                  <a:pt x="58" y="96"/>
                </a:cubicBezTo>
                <a:cubicBezTo>
                  <a:pt x="58" y="75"/>
                  <a:pt x="73" y="59"/>
                  <a:pt x="93" y="59"/>
                </a:cubicBezTo>
                <a:cubicBezTo>
                  <a:pt x="109" y="59"/>
                  <a:pt x="121" y="71"/>
                  <a:pt x="121" y="87"/>
                </a:cubicBezTo>
                <a:cubicBezTo>
                  <a:pt x="121" y="102"/>
                  <a:pt x="112" y="110"/>
                  <a:pt x="103" y="110"/>
                </a:cubicBezTo>
                <a:cubicBezTo>
                  <a:pt x="101" y="110"/>
                  <a:pt x="99" y="110"/>
                  <a:pt x="97" y="108"/>
                </a:cubicBezTo>
                <a:cubicBezTo>
                  <a:pt x="96" y="107"/>
                  <a:pt x="96" y="105"/>
                  <a:pt x="95" y="103"/>
                </a:cubicBezTo>
                <a:cubicBezTo>
                  <a:pt x="95" y="103"/>
                  <a:pt x="95" y="104"/>
                  <a:pt x="94" y="104"/>
                </a:cubicBezTo>
                <a:cubicBezTo>
                  <a:pt x="94" y="105"/>
                  <a:pt x="89" y="110"/>
                  <a:pt x="83" y="110"/>
                </a:cubicBezTo>
                <a:cubicBezTo>
                  <a:pt x="77" y="110"/>
                  <a:pt x="72" y="106"/>
                  <a:pt x="72" y="98"/>
                </a:cubicBezTo>
                <a:cubicBezTo>
                  <a:pt x="72" y="85"/>
                  <a:pt x="82" y="75"/>
                  <a:pt x="95" y="75"/>
                </a:cubicBezTo>
                <a:cubicBezTo>
                  <a:pt x="98" y="75"/>
                  <a:pt x="102" y="75"/>
                  <a:pt x="105" y="77"/>
                </a:cubicBezTo>
                <a:cubicBezTo>
                  <a:pt x="105" y="77"/>
                  <a:pt x="106" y="77"/>
                  <a:pt x="105" y="78"/>
                </a:cubicBezTo>
                <a:lnTo>
                  <a:pt x="103" y="91"/>
                </a:lnTo>
                <a:close/>
                <a:moveTo>
                  <a:pt x="97" y="82"/>
                </a:moveTo>
                <a:cubicBezTo>
                  <a:pt x="96" y="82"/>
                  <a:pt x="95" y="81"/>
                  <a:pt x="94" y="81"/>
                </a:cubicBezTo>
                <a:cubicBezTo>
                  <a:pt x="86" y="81"/>
                  <a:pt x="80" y="89"/>
                  <a:pt x="80" y="97"/>
                </a:cubicBezTo>
                <a:cubicBezTo>
                  <a:pt x="80" y="99"/>
                  <a:pt x="80" y="104"/>
                  <a:pt x="85" y="104"/>
                </a:cubicBezTo>
                <a:cubicBezTo>
                  <a:pt x="89" y="104"/>
                  <a:pt x="93" y="97"/>
                  <a:pt x="94" y="94"/>
                </a:cubicBezTo>
                <a:cubicBezTo>
                  <a:pt x="95" y="93"/>
                  <a:pt x="96" y="90"/>
                  <a:pt x="96" y="88"/>
                </a:cubicBezTo>
                <a:lnTo>
                  <a:pt x="97" y="82"/>
                </a:lnTo>
                <a:close/>
                <a:moveTo>
                  <a:pt x="0" y="79"/>
                </a:moveTo>
                <a:cubicBezTo>
                  <a:pt x="0" y="75"/>
                  <a:pt x="0" y="75"/>
                  <a:pt x="0" y="75"/>
                </a:cubicBezTo>
                <a:cubicBezTo>
                  <a:pt x="0" y="71"/>
                  <a:pt x="3" y="68"/>
                  <a:pt x="7" y="68"/>
                </a:cubicBezTo>
                <a:cubicBezTo>
                  <a:pt x="26" y="68"/>
                  <a:pt x="26" y="68"/>
                  <a:pt x="26" y="68"/>
                </a:cubicBezTo>
                <a:cubicBezTo>
                  <a:pt x="30" y="68"/>
                  <a:pt x="33" y="71"/>
                  <a:pt x="33" y="75"/>
                </a:cubicBezTo>
                <a:cubicBezTo>
                  <a:pt x="33" y="79"/>
                  <a:pt x="33" y="79"/>
                  <a:pt x="33" y="79"/>
                </a:cubicBezTo>
                <a:cubicBezTo>
                  <a:pt x="33" y="83"/>
                  <a:pt x="30" y="86"/>
                  <a:pt x="26" y="86"/>
                </a:cubicBezTo>
                <a:cubicBezTo>
                  <a:pt x="7" y="86"/>
                  <a:pt x="7" y="86"/>
                  <a:pt x="7" y="86"/>
                </a:cubicBezTo>
                <a:cubicBezTo>
                  <a:pt x="3" y="86"/>
                  <a:pt x="0" y="83"/>
                  <a:pt x="0" y="79"/>
                </a:cubicBezTo>
                <a:close/>
                <a:moveTo>
                  <a:pt x="6" y="79"/>
                </a:moveTo>
                <a:cubicBezTo>
                  <a:pt x="6" y="79"/>
                  <a:pt x="7" y="80"/>
                  <a:pt x="7" y="80"/>
                </a:cubicBezTo>
                <a:cubicBezTo>
                  <a:pt x="26" y="80"/>
                  <a:pt x="26" y="80"/>
                  <a:pt x="26" y="80"/>
                </a:cubicBezTo>
                <a:cubicBezTo>
                  <a:pt x="27" y="80"/>
                  <a:pt x="27" y="79"/>
                  <a:pt x="27" y="79"/>
                </a:cubicBezTo>
                <a:cubicBezTo>
                  <a:pt x="27" y="75"/>
                  <a:pt x="27" y="75"/>
                  <a:pt x="27" y="75"/>
                </a:cubicBezTo>
                <a:cubicBezTo>
                  <a:pt x="27" y="75"/>
                  <a:pt x="27" y="74"/>
                  <a:pt x="26" y="74"/>
                </a:cubicBezTo>
                <a:cubicBezTo>
                  <a:pt x="7" y="74"/>
                  <a:pt x="7" y="74"/>
                  <a:pt x="7" y="74"/>
                </a:cubicBezTo>
                <a:cubicBezTo>
                  <a:pt x="7" y="74"/>
                  <a:pt x="6" y="75"/>
                  <a:pt x="6" y="75"/>
                </a:cubicBezTo>
                <a:lnTo>
                  <a:pt x="6" y="79"/>
                </a:lnTo>
                <a:close/>
                <a:moveTo>
                  <a:pt x="0" y="40"/>
                </a:moveTo>
                <a:cubicBezTo>
                  <a:pt x="0" y="37"/>
                  <a:pt x="0" y="37"/>
                  <a:pt x="0" y="37"/>
                </a:cubicBezTo>
                <a:cubicBezTo>
                  <a:pt x="0" y="33"/>
                  <a:pt x="3" y="30"/>
                  <a:pt x="7" y="30"/>
                </a:cubicBezTo>
                <a:cubicBezTo>
                  <a:pt x="26" y="30"/>
                  <a:pt x="26" y="30"/>
                  <a:pt x="26" y="30"/>
                </a:cubicBezTo>
                <a:cubicBezTo>
                  <a:pt x="30" y="30"/>
                  <a:pt x="33" y="33"/>
                  <a:pt x="33" y="37"/>
                </a:cubicBezTo>
                <a:cubicBezTo>
                  <a:pt x="33" y="40"/>
                  <a:pt x="33" y="40"/>
                  <a:pt x="33" y="40"/>
                </a:cubicBezTo>
                <a:cubicBezTo>
                  <a:pt x="33" y="44"/>
                  <a:pt x="30" y="47"/>
                  <a:pt x="26" y="47"/>
                </a:cubicBezTo>
                <a:cubicBezTo>
                  <a:pt x="7" y="47"/>
                  <a:pt x="7" y="47"/>
                  <a:pt x="7" y="47"/>
                </a:cubicBezTo>
                <a:cubicBezTo>
                  <a:pt x="3" y="47"/>
                  <a:pt x="0" y="44"/>
                  <a:pt x="0" y="40"/>
                </a:cubicBezTo>
                <a:close/>
                <a:moveTo>
                  <a:pt x="6" y="40"/>
                </a:moveTo>
                <a:cubicBezTo>
                  <a:pt x="6" y="41"/>
                  <a:pt x="7" y="41"/>
                  <a:pt x="7" y="41"/>
                </a:cubicBezTo>
                <a:cubicBezTo>
                  <a:pt x="26" y="41"/>
                  <a:pt x="26" y="41"/>
                  <a:pt x="26" y="41"/>
                </a:cubicBezTo>
                <a:cubicBezTo>
                  <a:pt x="27" y="41"/>
                  <a:pt x="27" y="41"/>
                  <a:pt x="27" y="40"/>
                </a:cubicBezTo>
                <a:cubicBezTo>
                  <a:pt x="27" y="37"/>
                  <a:pt x="27" y="37"/>
                  <a:pt x="27" y="37"/>
                </a:cubicBezTo>
                <a:cubicBezTo>
                  <a:pt x="27" y="36"/>
                  <a:pt x="27" y="36"/>
                  <a:pt x="26" y="36"/>
                </a:cubicBezTo>
                <a:cubicBezTo>
                  <a:pt x="7" y="36"/>
                  <a:pt x="7" y="36"/>
                  <a:pt x="7" y="36"/>
                </a:cubicBezTo>
                <a:cubicBezTo>
                  <a:pt x="7" y="36"/>
                  <a:pt x="6" y="36"/>
                  <a:pt x="6" y="37"/>
                </a:cubicBezTo>
                <a:lnTo>
                  <a:pt x="6" y="40"/>
                </a:lnTo>
                <a:close/>
                <a:moveTo>
                  <a:pt x="26" y="163"/>
                </a:moveTo>
                <a:cubicBezTo>
                  <a:pt x="7" y="163"/>
                  <a:pt x="7" y="163"/>
                  <a:pt x="7" y="163"/>
                </a:cubicBezTo>
                <a:cubicBezTo>
                  <a:pt x="3" y="163"/>
                  <a:pt x="0" y="159"/>
                  <a:pt x="0" y="156"/>
                </a:cubicBezTo>
                <a:cubicBezTo>
                  <a:pt x="0" y="152"/>
                  <a:pt x="0" y="152"/>
                  <a:pt x="0" y="152"/>
                </a:cubicBezTo>
                <a:cubicBezTo>
                  <a:pt x="0" y="148"/>
                  <a:pt x="3" y="145"/>
                  <a:pt x="7" y="145"/>
                </a:cubicBezTo>
                <a:cubicBezTo>
                  <a:pt x="26" y="145"/>
                  <a:pt x="26" y="145"/>
                  <a:pt x="26" y="145"/>
                </a:cubicBezTo>
                <a:cubicBezTo>
                  <a:pt x="30" y="145"/>
                  <a:pt x="33" y="148"/>
                  <a:pt x="33" y="152"/>
                </a:cubicBezTo>
                <a:cubicBezTo>
                  <a:pt x="33" y="156"/>
                  <a:pt x="33" y="156"/>
                  <a:pt x="33" y="156"/>
                </a:cubicBezTo>
                <a:cubicBezTo>
                  <a:pt x="33" y="159"/>
                  <a:pt x="30" y="163"/>
                  <a:pt x="26" y="163"/>
                </a:cubicBezTo>
                <a:close/>
                <a:moveTo>
                  <a:pt x="7" y="157"/>
                </a:moveTo>
                <a:cubicBezTo>
                  <a:pt x="26" y="157"/>
                  <a:pt x="26" y="157"/>
                  <a:pt x="26" y="157"/>
                </a:cubicBezTo>
                <a:cubicBezTo>
                  <a:pt x="27" y="157"/>
                  <a:pt x="27" y="156"/>
                  <a:pt x="27" y="156"/>
                </a:cubicBezTo>
                <a:cubicBezTo>
                  <a:pt x="27" y="152"/>
                  <a:pt x="27" y="152"/>
                  <a:pt x="27" y="152"/>
                </a:cubicBezTo>
                <a:cubicBezTo>
                  <a:pt x="27" y="151"/>
                  <a:pt x="27" y="151"/>
                  <a:pt x="26" y="151"/>
                </a:cubicBezTo>
                <a:cubicBezTo>
                  <a:pt x="7" y="151"/>
                  <a:pt x="7" y="151"/>
                  <a:pt x="7" y="151"/>
                </a:cubicBezTo>
                <a:cubicBezTo>
                  <a:pt x="7" y="151"/>
                  <a:pt x="6" y="151"/>
                  <a:pt x="6" y="152"/>
                </a:cubicBezTo>
                <a:cubicBezTo>
                  <a:pt x="6" y="156"/>
                  <a:pt x="6" y="156"/>
                  <a:pt x="6" y="156"/>
                </a:cubicBezTo>
                <a:cubicBezTo>
                  <a:pt x="6" y="156"/>
                  <a:pt x="7" y="157"/>
                  <a:pt x="7" y="157"/>
                </a:cubicBezTo>
                <a:close/>
                <a:moveTo>
                  <a:pt x="0" y="117"/>
                </a:moveTo>
                <a:cubicBezTo>
                  <a:pt x="0" y="114"/>
                  <a:pt x="0" y="114"/>
                  <a:pt x="0" y="114"/>
                </a:cubicBezTo>
                <a:cubicBezTo>
                  <a:pt x="0" y="110"/>
                  <a:pt x="3" y="107"/>
                  <a:pt x="7" y="107"/>
                </a:cubicBezTo>
                <a:cubicBezTo>
                  <a:pt x="26" y="107"/>
                  <a:pt x="26" y="107"/>
                  <a:pt x="26" y="107"/>
                </a:cubicBezTo>
                <a:cubicBezTo>
                  <a:pt x="30" y="107"/>
                  <a:pt x="33" y="110"/>
                  <a:pt x="33" y="114"/>
                </a:cubicBezTo>
                <a:cubicBezTo>
                  <a:pt x="33" y="117"/>
                  <a:pt x="33" y="117"/>
                  <a:pt x="33" y="117"/>
                </a:cubicBezTo>
                <a:cubicBezTo>
                  <a:pt x="33" y="121"/>
                  <a:pt x="30" y="124"/>
                  <a:pt x="26" y="124"/>
                </a:cubicBezTo>
                <a:cubicBezTo>
                  <a:pt x="7" y="124"/>
                  <a:pt x="7" y="124"/>
                  <a:pt x="7" y="124"/>
                </a:cubicBezTo>
                <a:cubicBezTo>
                  <a:pt x="3" y="124"/>
                  <a:pt x="0" y="121"/>
                  <a:pt x="0" y="117"/>
                </a:cubicBezTo>
                <a:close/>
                <a:moveTo>
                  <a:pt x="6" y="117"/>
                </a:moveTo>
                <a:cubicBezTo>
                  <a:pt x="6" y="118"/>
                  <a:pt x="7" y="118"/>
                  <a:pt x="7" y="118"/>
                </a:cubicBezTo>
                <a:cubicBezTo>
                  <a:pt x="26" y="118"/>
                  <a:pt x="26" y="118"/>
                  <a:pt x="26" y="118"/>
                </a:cubicBezTo>
                <a:cubicBezTo>
                  <a:pt x="27" y="118"/>
                  <a:pt x="27" y="118"/>
                  <a:pt x="27" y="117"/>
                </a:cubicBezTo>
                <a:cubicBezTo>
                  <a:pt x="27" y="114"/>
                  <a:pt x="27" y="114"/>
                  <a:pt x="27" y="114"/>
                </a:cubicBezTo>
                <a:cubicBezTo>
                  <a:pt x="27" y="113"/>
                  <a:pt x="27" y="113"/>
                  <a:pt x="26" y="113"/>
                </a:cubicBezTo>
                <a:cubicBezTo>
                  <a:pt x="7" y="113"/>
                  <a:pt x="7" y="113"/>
                  <a:pt x="7" y="113"/>
                </a:cubicBezTo>
                <a:cubicBezTo>
                  <a:pt x="7" y="113"/>
                  <a:pt x="6" y="113"/>
                  <a:pt x="6" y="114"/>
                </a:cubicBezTo>
                <a:lnTo>
                  <a:pt x="6" y="117"/>
                </a:lnTo>
                <a:close/>
              </a:path>
            </a:pathLst>
          </a:custGeom>
          <a:solidFill>
            <a:schemeClr val="accent3"/>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Arial"/>
              <a:sym typeface="Arial"/>
            </a:endParaRPr>
          </a:p>
        </p:txBody>
      </p:sp>
      <p:sp>
        <p:nvSpPr>
          <p:cNvPr id="267" name="Google Shape;267;p19"/>
          <p:cNvSpPr/>
          <p:nvPr/>
        </p:nvSpPr>
        <p:spPr>
          <a:xfrm>
            <a:off x="7965440" y="2518330"/>
            <a:ext cx="548610" cy="542171"/>
          </a:xfrm>
          <a:custGeom>
            <a:avLst/>
            <a:gdLst/>
            <a:ahLst/>
            <a:cxnLst/>
            <a:rect l="l" t="t" r="r" b="b"/>
            <a:pathLst>
              <a:path w="180" h="178" extrusionOk="0">
                <a:moveTo>
                  <a:pt x="175" y="56"/>
                </a:moveTo>
                <a:cubicBezTo>
                  <a:pt x="123" y="3"/>
                  <a:pt x="123" y="3"/>
                  <a:pt x="123" y="3"/>
                </a:cubicBezTo>
                <a:cubicBezTo>
                  <a:pt x="121" y="1"/>
                  <a:pt x="118" y="0"/>
                  <a:pt x="115" y="0"/>
                </a:cubicBezTo>
                <a:cubicBezTo>
                  <a:pt x="112" y="0"/>
                  <a:pt x="110" y="1"/>
                  <a:pt x="107" y="3"/>
                </a:cubicBezTo>
                <a:cubicBezTo>
                  <a:pt x="107" y="4"/>
                  <a:pt x="107" y="4"/>
                  <a:pt x="107" y="4"/>
                </a:cubicBezTo>
                <a:cubicBezTo>
                  <a:pt x="105" y="6"/>
                  <a:pt x="103" y="9"/>
                  <a:pt x="103" y="12"/>
                </a:cubicBezTo>
                <a:cubicBezTo>
                  <a:pt x="103" y="15"/>
                  <a:pt x="105" y="17"/>
                  <a:pt x="107" y="19"/>
                </a:cubicBezTo>
                <a:cubicBezTo>
                  <a:pt x="109" y="21"/>
                  <a:pt x="109" y="21"/>
                  <a:pt x="109" y="21"/>
                </a:cubicBezTo>
                <a:cubicBezTo>
                  <a:pt x="52" y="67"/>
                  <a:pt x="52" y="67"/>
                  <a:pt x="52" y="67"/>
                </a:cubicBezTo>
                <a:cubicBezTo>
                  <a:pt x="49" y="63"/>
                  <a:pt x="49" y="63"/>
                  <a:pt x="49" y="63"/>
                </a:cubicBezTo>
                <a:cubicBezTo>
                  <a:pt x="47" y="61"/>
                  <a:pt x="44" y="60"/>
                  <a:pt x="41" y="60"/>
                </a:cubicBezTo>
                <a:cubicBezTo>
                  <a:pt x="38" y="60"/>
                  <a:pt x="36" y="61"/>
                  <a:pt x="33" y="63"/>
                </a:cubicBezTo>
                <a:cubicBezTo>
                  <a:pt x="33" y="64"/>
                  <a:pt x="33" y="64"/>
                  <a:pt x="33" y="64"/>
                </a:cubicBezTo>
                <a:cubicBezTo>
                  <a:pt x="28" y="68"/>
                  <a:pt x="28" y="75"/>
                  <a:pt x="33" y="79"/>
                </a:cubicBezTo>
                <a:cubicBezTo>
                  <a:pt x="62" y="108"/>
                  <a:pt x="62" y="108"/>
                  <a:pt x="62" y="108"/>
                </a:cubicBezTo>
                <a:cubicBezTo>
                  <a:pt x="3" y="167"/>
                  <a:pt x="3" y="167"/>
                  <a:pt x="3" y="167"/>
                </a:cubicBezTo>
                <a:cubicBezTo>
                  <a:pt x="0" y="170"/>
                  <a:pt x="0" y="174"/>
                  <a:pt x="3" y="176"/>
                </a:cubicBezTo>
                <a:cubicBezTo>
                  <a:pt x="4" y="177"/>
                  <a:pt x="5" y="178"/>
                  <a:pt x="7" y="178"/>
                </a:cubicBezTo>
                <a:cubicBezTo>
                  <a:pt x="8" y="178"/>
                  <a:pt x="10" y="177"/>
                  <a:pt x="11" y="176"/>
                </a:cubicBezTo>
                <a:cubicBezTo>
                  <a:pt x="70" y="117"/>
                  <a:pt x="70" y="117"/>
                  <a:pt x="70" y="117"/>
                </a:cubicBezTo>
                <a:cubicBezTo>
                  <a:pt x="99" y="146"/>
                  <a:pt x="99" y="146"/>
                  <a:pt x="99" y="146"/>
                </a:cubicBezTo>
                <a:cubicBezTo>
                  <a:pt x="101" y="148"/>
                  <a:pt x="104" y="149"/>
                  <a:pt x="107" y="149"/>
                </a:cubicBezTo>
                <a:cubicBezTo>
                  <a:pt x="110" y="149"/>
                  <a:pt x="112" y="148"/>
                  <a:pt x="115" y="146"/>
                </a:cubicBezTo>
                <a:cubicBezTo>
                  <a:pt x="115" y="145"/>
                  <a:pt x="115" y="145"/>
                  <a:pt x="115" y="145"/>
                </a:cubicBezTo>
                <a:cubicBezTo>
                  <a:pt x="120" y="141"/>
                  <a:pt x="120" y="134"/>
                  <a:pt x="115" y="130"/>
                </a:cubicBezTo>
                <a:cubicBezTo>
                  <a:pt x="112" y="126"/>
                  <a:pt x="112" y="126"/>
                  <a:pt x="112" y="126"/>
                </a:cubicBezTo>
                <a:cubicBezTo>
                  <a:pt x="157" y="70"/>
                  <a:pt x="157" y="70"/>
                  <a:pt x="157" y="70"/>
                </a:cubicBezTo>
                <a:cubicBezTo>
                  <a:pt x="159" y="72"/>
                  <a:pt x="159" y="72"/>
                  <a:pt x="159" y="72"/>
                </a:cubicBezTo>
                <a:cubicBezTo>
                  <a:pt x="161" y="74"/>
                  <a:pt x="164" y="75"/>
                  <a:pt x="167" y="75"/>
                </a:cubicBezTo>
                <a:cubicBezTo>
                  <a:pt x="170" y="75"/>
                  <a:pt x="173" y="74"/>
                  <a:pt x="175" y="72"/>
                </a:cubicBezTo>
                <a:cubicBezTo>
                  <a:pt x="175" y="71"/>
                  <a:pt x="175" y="71"/>
                  <a:pt x="175" y="71"/>
                </a:cubicBezTo>
                <a:cubicBezTo>
                  <a:pt x="180" y="67"/>
                  <a:pt x="180" y="60"/>
                  <a:pt x="175" y="56"/>
                </a:cubicBezTo>
                <a:close/>
                <a:moveTo>
                  <a:pt x="113" y="137"/>
                </a:moveTo>
                <a:cubicBezTo>
                  <a:pt x="113" y="139"/>
                  <a:pt x="112" y="140"/>
                  <a:pt x="111" y="141"/>
                </a:cubicBezTo>
                <a:cubicBezTo>
                  <a:pt x="110" y="142"/>
                  <a:pt x="110" y="142"/>
                  <a:pt x="110" y="142"/>
                </a:cubicBezTo>
                <a:cubicBezTo>
                  <a:pt x="108" y="143"/>
                  <a:pt x="105" y="143"/>
                  <a:pt x="103" y="142"/>
                </a:cubicBezTo>
                <a:cubicBezTo>
                  <a:pt x="37" y="75"/>
                  <a:pt x="37" y="75"/>
                  <a:pt x="37" y="75"/>
                </a:cubicBezTo>
                <a:cubicBezTo>
                  <a:pt x="36" y="74"/>
                  <a:pt x="35" y="73"/>
                  <a:pt x="35" y="72"/>
                </a:cubicBezTo>
                <a:cubicBezTo>
                  <a:pt x="35" y="70"/>
                  <a:pt x="36" y="69"/>
                  <a:pt x="37" y="68"/>
                </a:cubicBezTo>
                <a:cubicBezTo>
                  <a:pt x="38" y="67"/>
                  <a:pt x="38" y="67"/>
                  <a:pt x="38" y="67"/>
                </a:cubicBezTo>
                <a:cubicBezTo>
                  <a:pt x="39" y="66"/>
                  <a:pt x="40" y="66"/>
                  <a:pt x="41" y="66"/>
                </a:cubicBezTo>
                <a:cubicBezTo>
                  <a:pt x="43" y="66"/>
                  <a:pt x="44" y="66"/>
                  <a:pt x="45" y="67"/>
                </a:cubicBezTo>
                <a:cubicBezTo>
                  <a:pt x="49" y="72"/>
                  <a:pt x="49" y="72"/>
                  <a:pt x="49" y="72"/>
                </a:cubicBezTo>
                <a:cubicBezTo>
                  <a:pt x="107" y="129"/>
                  <a:pt x="107" y="129"/>
                  <a:pt x="107" y="129"/>
                </a:cubicBezTo>
                <a:cubicBezTo>
                  <a:pt x="111" y="134"/>
                  <a:pt x="111" y="134"/>
                  <a:pt x="111" y="134"/>
                </a:cubicBezTo>
                <a:cubicBezTo>
                  <a:pt x="112" y="135"/>
                  <a:pt x="113" y="136"/>
                  <a:pt x="113" y="137"/>
                </a:cubicBezTo>
                <a:close/>
                <a:moveTo>
                  <a:pt x="106" y="123"/>
                </a:moveTo>
                <a:cubicBezTo>
                  <a:pt x="55" y="72"/>
                  <a:pt x="55" y="72"/>
                  <a:pt x="55" y="72"/>
                </a:cubicBezTo>
                <a:cubicBezTo>
                  <a:pt x="114" y="24"/>
                  <a:pt x="114" y="24"/>
                  <a:pt x="114" y="24"/>
                </a:cubicBezTo>
                <a:cubicBezTo>
                  <a:pt x="154" y="64"/>
                  <a:pt x="154" y="64"/>
                  <a:pt x="154" y="64"/>
                </a:cubicBezTo>
                <a:lnTo>
                  <a:pt x="106" y="123"/>
                </a:lnTo>
                <a:close/>
                <a:moveTo>
                  <a:pt x="171" y="67"/>
                </a:moveTo>
                <a:cubicBezTo>
                  <a:pt x="170" y="68"/>
                  <a:pt x="170" y="68"/>
                  <a:pt x="170" y="68"/>
                </a:cubicBezTo>
                <a:cubicBezTo>
                  <a:pt x="169" y="69"/>
                  <a:pt x="165" y="69"/>
                  <a:pt x="163" y="68"/>
                </a:cubicBezTo>
                <a:cubicBezTo>
                  <a:pt x="111" y="15"/>
                  <a:pt x="111" y="15"/>
                  <a:pt x="111" y="15"/>
                </a:cubicBezTo>
                <a:cubicBezTo>
                  <a:pt x="110" y="14"/>
                  <a:pt x="109" y="13"/>
                  <a:pt x="109" y="12"/>
                </a:cubicBezTo>
                <a:cubicBezTo>
                  <a:pt x="109" y="10"/>
                  <a:pt x="110" y="9"/>
                  <a:pt x="111" y="8"/>
                </a:cubicBezTo>
                <a:cubicBezTo>
                  <a:pt x="112" y="7"/>
                  <a:pt x="112" y="7"/>
                  <a:pt x="112" y="7"/>
                </a:cubicBezTo>
                <a:cubicBezTo>
                  <a:pt x="113" y="6"/>
                  <a:pt x="114" y="6"/>
                  <a:pt x="115" y="6"/>
                </a:cubicBezTo>
                <a:cubicBezTo>
                  <a:pt x="117" y="6"/>
                  <a:pt x="118" y="6"/>
                  <a:pt x="119" y="7"/>
                </a:cubicBezTo>
                <a:cubicBezTo>
                  <a:pt x="171" y="60"/>
                  <a:pt x="171" y="60"/>
                  <a:pt x="171" y="60"/>
                </a:cubicBezTo>
                <a:cubicBezTo>
                  <a:pt x="172" y="61"/>
                  <a:pt x="173" y="62"/>
                  <a:pt x="173" y="63"/>
                </a:cubicBezTo>
                <a:cubicBezTo>
                  <a:pt x="173" y="65"/>
                  <a:pt x="172" y="66"/>
                  <a:pt x="171" y="67"/>
                </a:cubicBezTo>
                <a:close/>
              </a:path>
            </a:pathLst>
          </a:custGeom>
          <a:solidFill>
            <a:schemeClr val="accent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268" name="Google Shape;268;p19" descr="C:\Users\qaisbarkat\Pictures\sa.PNGsa"/>
          <p:cNvPicPr preferRelativeResize="0"/>
          <p:nvPr/>
        </p:nvPicPr>
        <p:blipFill rotWithShape="1">
          <a:blip r:embed="rId3">
            <a:alphaModFix/>
          </a:blip>
          <a:srcRect t="5817" b="5817"/>
          <a:stretch/>
        </p:blipFill>
        <p:spPr>
          <a:xfrm>
            <a:off x="1293785" y="2296802"/>
            <a:ext cx="1014120" cy="1014120"/>
          </a:xfrm>
          <a:custGeom>
            <a:avLst/>
            <a:gdLst/>
            <a:ahLst/>
            <a:cxnLst/>
            <a:rect l="l" t="t" r="r" b="b"/>
            <a:pathLst>
              <a:path w="1905000" h="1905000" extrusionOk="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a:noFill/>
          <a:ln>
            <a:noFill/>
          </a:ln>
        </p:spPr>
      </p:pic>
      <p:pic>
        <p:nvPicPr>
          <p:cNvPr id="269" name="Google Shape;269;p19" descr="C:\Users\qaisbarkat\Pictures\يد.PNGيد"/>
          <p:cNvPicPr preferRelativeResize="0"/>
          <p:nvPr/>
        </p:nvPicPr>
        <p:blipFill rotWithShape="1">
          <a:blip r:embed="rId4">
            <a:alphaModFix/>
          </a:blip>
          <a:srcRect l="6436" t="8977" r="7409" b="3882"/>
          <a:stretch/>
        </p:blipFill>
        <p:spPr>
          <a:xfrm>
            <a:off x="5562768" y="2284642"/>
            <a:ext cx="1061353" cy="1009542"/>
          </a:xfrm>
          <a:custGeom>
            <a:avLst/>
            <a:gdLst/>
            <a:ahLst/>
            <a:cxnLst/>
            <a:rect l="l" t="t" r="r" b="b"/>
            <a:pathLst>
              <a:path w="1905000" h="1905000" extrusionOk="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a:noFill/>
          <a:ln>
            <a:noFill/>
          </a:ln>
        </p:spPr>
      </p:pic>
      <p:pic>
        <p:nvPicPr>
          <p:cNvPr id="270" name="Google Shape;270;p19" descr="C:\Users\qaisbarkat\Pictures\dddddddddda.PNGdddddddddda"/>
          <p:cNvPicPr preferRelativeResize="0"/>
          <p:nvPr/>
        </p:nvPicPr>
        <p:blipFill rotWithShape="1">
          <a:blip r:embed="rId5">
            <a:alphaModFix/>
          </a:blip>
          <a:srcRect t="4907" r="5782" b="7985"/>
          <a:stretch/>
        </p:blipFill>
        <p:spPr>
          <a:xfrm>
            <a:off x="3413869" y="2256137"/>
            <a:ext cx="1066551" cy="1066553"/>
          </a:xfrm>
          <a:custGeom>
            <a:avLst/>
            <a:gdLst/>
            <a:ahLst/>
            <a:cxnLst/>
            <a:rect l="l" t="t" r="r" b="b"/>
            <a:pathLst>
              <a:path w="1905000" h="1905000" extrusionOk="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a:noFill/>
          <a:ln>
            <a:noFill/>
          </a:ln>
        </p:spPr>
      </p:pic>
      <p:pic>
        <p:nvPicPr>
          <p:cNvPr id="271" name="Google Shape;271;p19" descr="C:\Users\qaisbarkat\Pictures\رسم.jpgرسم"/>
          <p:cNvPicPr preferRelativeResize="0"/>
          <p:nvPr/>
        </p:nvPicPr>
        <p:blipFill rotWithShape="1">
          <a:blip r:embed="rId6">
            <a:alphaModFix/>
          </a:blip>
          <a:srcRect l="12366" r="12367"/>
          <a:stretch/>
        </p:blipFill>
        <p:spPr>
          <a:xfrm>
            <a:off x="7719001" y="2274787"/>
            <a:ext cx="1041488" cy="1041488"/>
          </a:xfrm>
          <a:custGeom>
            <a:avLst/>
            <a:gdLst/>
            <a:ahLst/>
            <a:cxnLst/>
            <a:rect l="l" t="t" r="r" b="b"/>
            <a:pathLst>
              <a:path w="1905000" h="1905000" extrusionOk="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a:noFill/>
          <a:ln>
            <a:noFill/>
          </a:ln>
        </p:spPr>
      </p:pic>
      <p:pic>
        <p:nvPicPr>
          <p:cNvPr id="272" name="Google Shape;272;p19" descr="C:\Users\qaisbarkat\Pictures\كتابة-تقرير-تحليل-الاستبانة-696x398.jpgكتابة-تقرير-تحليل-الاستبانة-696x398"/>
          <p:cNvPicPr preferRelativeResize="0"/>
          <p:nvPr/>
        </p:nvPicPr>
        <p:blipFill rotWithShape="1">
          <a:blip r:embed="rId7">
            <a:alphaModFix/>
          </a:blip>
          <a:srcRect l="21417" r="21416"/>
          <a:stretch/>
        </p:blipFill>
        <p:spPr>
          <a:xfrm>
            <a:off x="9891782" y="2307310"/>
            <a:ext cx="988526" cy="988526"/>
          </a:xfrm>
          <a:custGeom>
            <a:avLst/>
            <a:gdLst/>
            <a:ahLst/>
            <a:cxnLst/>
            <a:rect l="l" t="t" r="r" b="b"/>
            <a:pathLst>
              <a:path w="1905000" h="1905000" extrusionOk="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a:noFill/>
          <a:ln>
            <a:noFill/>
          </a:ln>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2"/>
          <p:cNvSpPr/>
          <p:nvPr/>
        </p:nvSpPr>
        <p:spPr>
          <a:xfrm>
            <a:off x="358414" y="2860054"/>
            <a:ext cx="11605800" cy="338220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endParaRPr sz="1600" dirty="0">
              <a:solidFill>
                <a:schemeClr val="dk1"/>
              </a:solidFill>
              <a:latin typeface="Lato Light"/>
              <a:ea typeface="Lato Light"/>
              <a:cs typeface="Lato Light"/>
              <a:sym typeface="Lato Light"/>
            </a:endParaRPr>
          </a:p>
          <a:p>
            <a:pPr marL="0" marR="0" lvl="0" indent="0" algn="ctr" rtl="1">
              <a:spcBef>
                <a:spcPts val="0"/>
              </a:spcBef>
              <a:spcAft>
                <a:spcPts val="0"/>
              </a:spcAft>
              <a:buNone/>
            </a:pPr>
            <a:r>
              <a:rPr lang="ar-SA" sz="3600" b="1" dirty="0">
                <a:solidFill>
                  <a:schemeClr val="dk1"/>
                </a:solidFill>
                <a:latin typeface="Arial"/>
                <a:ea typeface="Arial"/>
                <a:cs typeface="Arial"/>
                <a:sym typeface="Arial"/>
              </a:rPr>
              <a:t>المقــــدمة : </a:t>
            </a:r>
            <a:endParaRPr sz="3600" b="1" dirty="0">
              <a:solidFill>
                <a:schemeClr val="dk1"/>
              </a:solidFill>
              <a:latin typeface="Lato Light"/>
              <a:ea typeface="Lato Light"/>
              <a:cs typeface="Lato Light"/>
              <a:sym typeface="Lato Light"/>
            </a:endParaRPr>
          </a:p>
          <a:p>
            <a:pPr marL="0" marR="0" lvl="0" indent="0" algn="r" rtl="1">
              <a:spcBef>
                <a:spcPts val="0"/>
              </a:spcBef>
              <a:spcAft>
                <a:spcPts val="0"/>
              </a:spcAft>
              <a:buNone/>
            </a:pPr>
            <a:endParaRPr sz="1600" dirty="0">
              <a:solidFill>
                <a:schemeClr val="dk1"/>
              </a:solidFill>
              <a:latin typeface="Lato Light"/>
              <a:ea typeface="Lato Light"/>
              <a:cs typeface="Lato Light"/>
              <a:sym typeface="Lato Light"/>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في ظل التحول الرقمي المتسارع وازدياد الحاجة إلى تبسيط إجراءات حجز القاعات للمناسبات المختلفة، جاءت فكرة مشروعنا "Evently "لتوفر منصة إلكترونية ذكية وسهلة الاستخدام تُمكّن المستخدمين من استعراض، مقارنة، وحجز قاعات الأفراح والمناسبات في فلسطين بكل سهولة وأمان.</a:t>
            </a:r>
            <a:endParaRPr sz="1900" dirty="0">
              <a:latin typeface="Times New Roman"/>
              <a:ea typeface="Times New Roman"/>
              <a:cs typeface="Times New Roman"/>
              <a:sym typeface="Times New Roman"/>
            </a:endParaRPr>
          </a:p>
          <a:p>
            <a:pPr marL="0" marR="0" lvl="0" indent="0" algn="r" rtl="1">
              <a:spcBef>
                <a:spcPts val="0"/>
              </a:spcBef>
              <a:spcAft>
                <a:spcPts val="0"/>
              </a:spcAft>
              <a:buNone/>
            </a:pPr>
            <a:br>
              <a:rPr lang="ar-SA" sz="1900" dirty="0">
                <a:solidFill>
                  <a:schemeClr val="dk1"/>
                </a:solidFill>
                <a:latin typeface="Lato Light"/>
                <a:ea typeface="Lato Light"/>
                <a:cs typeface="Lato Light"/>
                <a:sym typeface="Lato Light"/>
              </a:rPr>
            </a:br>
            <a:r>
              <a:rPr lang="ar-SA" sz="1900" dirty="0">
                <a:solidFill>
                  <a:schemeClr val="dk1"/>
                </a:solidFill>
                <a:latin typeface="Times New Roman"/>
                <a:ea typeface="Times New Roman"/>
                <a:cs typeface="Times New Roman"/>
                <a:sym typeface="Times New Roman"/>
              </a:rPr>
              <a:t>يهدف المشروع إلى رقمنة العمليات التقليدية التي كانت تتم يدويًا، وتقديم تجربة حديثة تتناسب مع متطلبات العصر، عبر ربط أصحاب القاعات بالعملاء بطريقة فعّالة وسلسة.</a:t>
            </a:r>
            <a:endParaRPr sz="1900" dirty="0">
              <a:latin typeface="Times New Roman"/>
              <a:ea typeface="Times New Roman"/>
              <a:cs typeface="Times New Roman"/>
              <a:sym typeface="Times New Roman"/>
            </a:endParaRPr>
          </a:p>
          <a:p>
            <a:pPr marL="0" marR="0" lvl="0" indent="0" algn="r" rtl="1">
              <a:spcBef>
                <a:spcPts val="0"/>
              </a:spcBef>
              <a:spcAft>
                <a:spcPts val="0"/>
              </a:spcAft>
              <a:buNone/>
            </a:pP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من خلال هذا المشروع، نسعى إلى تقديم حل تقني عملي يخدم شريحة واسعة من المجتمع، ويُساهم في تحسين قطاع الخدمات المرتبط بالمناسبات الخاصة والاجتماعية.</a:t>
            </a:r>
            <a:endParaRPr sz="1900" dirty="0">
              <a:latin typeface="Times New Roman"/>
              <a:ea typeface="Times New Roman"/>
              <a:cs typeface="Times New Roman"/>
              <a:sym typeface="Times New Roman"/>
            </a:endParaRPr>
          </a:p>
        </p:txBody>
      </p:sp>
      <p:pic>
        <p:nvPicPr>
          <p:cNvPr id="64" name="Google Shape;64;p2"/>
          <p:cNvPicPr preferRelativeResize="0">
            <a:picLocks noGrp="1"/>
          </p:cNvPicPr>
          <p:nvPr>
            <p:ph type="pic" idx="3"/>
          </p:nvPr>
        </p:nvPicPr>
        <p:blipFill rotWithShape="1">
          <a:blip r:embed="rId3">
            <a:alphaModFix/>
          </a:blip>
          <a:srcRect t="27708" b="27708"/>
          <a:stretch/>
        </p:blipFill>
        <p:spPr>
          <a:xfrm>
            <a:off x="0" y="-410547"/>
            <a:ext cx="12192000" cy="3429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0"/>
          <p:cNvSpPr txBox="1"/>
          <p:nvPr/>
        </p:nvSpPr>
        <p:spPr>
          <a:xfrm>
            <a:off x="1370534" y="221374"/>
            <a:ext cx="5051100" cy="8004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ar-SA" sz="4600" dirty="0">
                <a:solidFill>
                  <a:schemeClr val="dk1"/>
                </a:solidFill>
                <a:latin typeface="Lato Light"/>
                <a:ea typeface="Lato Light"/>
                <a:cs typeface="+mj-cs"/>
                <a:sym typeface="Lato Light"/>
              </a:rPr>
              <a:t>تحليلات الاستبيان</a:t>
            </a:r>
            <a:endParaRPr sz="4600" dirty="0">
              <a:solidFill>
                <a:schemeClr val="dk1"/>
              </a:solidFill>
              <a:latin typeface="Lato Light"/>
              <a:ea typeface="Lato Light"/>
              <a:cs typeface="+mj-cs"/>
              <a:sym typeface="Lato Light"/>
            </a:endParaRPr>
          </a:p>
        </p:txBody>
      </p:sp>
      <p:pic>
        <p:nvPicPr>
          <p:cNvPr id="278" name="Google Shape;278;p20"/>
          <p:cNvPicPr preferRelativeResize="0"/>
          <p:nvPr/>
        </p:nvPicPr>
        <p:blipFill rotWithShape="1">
          <a:blip r:embed="rId3">
            <a:alphaModFix/>
          </a:blip>
          <a:srcRect/>
          <a:stretch/>
        </p:blipFill>
        <p:spPr>
          <a:xfrm>
            <a:off x="-2951" y="2505180"/>
            <a:ext cx="8124062" cy="4237746"/>
          </a:xfrm>
          <a:prstGeom prst="rect">
            <a:avLst/>
          </a:prstGeom>
          <a:noFill/>
          <a:ln>
            <a:noFill/>
          </a:ln>
        </p:spPr>
      </p:pic>
      <p:sp>
        <p:nvSpPr>
          <p:cNvPr id="279" name="Google Shape;279;p20"/>
          <p:cNvSpPr txBox="1"/>
          <p:nvPr/>
        </p:nvSpPr>
        <p:spPr>
          <a:xfrm flipH="1">
            <a:off x="8008070" y="655321"/>
            <a:ext cx="3804600" cy="6087600"/>
          </a:xfrm>
          <a:prstGeom prst="rect">
            <a:avLst/>
          </a:prstGeom>
          <a:noFill/>
          <a:ln>
            <a:noFill/>
          </a:ln>
        </p:spPr>
        <p:txBody>
          <a:bodyPr spcFirstLastPara="1" wrap="square" lIns="91425" tIns="45700" rIns="91425" bIns="45700" anchor="t" anchorCtr="0">
            <a:spAutoFit/>
          </a:bodyPr>
          <a:lstStyle/>
          <a:p>
            <a:pPr marL="0" marR="0" lvl="0" indent="0" algn="r" rtl="1">
              <a:lnSpc>
                <a:spcPct val="150000"/>
              </a:lnSpc>
              <a:spcBef>
                <a:spcPts val="0"/>
              </a:spcBef>
              <a:spcAft>
                <a:spcPts val="0"/>
              </a:spcAft>
              <a:buNone/>
            </a:pPr>
            <a:r>
              <a:rPr lang="ar-SA" sz="1900" dirty="0">
                <a:solidFill>
                  <a:schemeClr val="dk1"/>
                </a:solidFill>
                <a:latin typeface="Times New Roman"/>
                <a:ea typeface="Times New Roman"/>
                <a:cs typeface="Times New Roman"/>
                <a:sym typeface="Times New Roman"/>
              </a:rPr>
              <a:t>من بين 33 مشاركًا يفضلون النظام الإلكتروني، 66.7% (22) قيّموا الحجز اليدوي بأنه "متوسط"، و33.3% (11) وصفوه بأنه "صعب"، ولم يعتبره أيٌّ منهم "سهلًا".</a:t>
            </a:r>
            <a:endParaRPr sz="1900" dirty="0">
              <a:solidFill>
                <a:schemeClr val="dk1"/>
              </a:solidFill>
              <a:latin typeface="Times New Roman"/>
              <a:ea typeface="Times New Roman"/>
              <a:cs typeface="Times New Roman"/>
              <a:sym typeface="Times New Roman"/>
            </a:endParaRPr>
          </a:p>
          <a:p>
            <a:pPr marL="0" marR="0" lvl="0" indent="0" algn="r" rtl="1">
              <a:lnSpc>
                <a:spcPct val="150000"/>
              </a:lnSpc>
              <a:spcBef>
                <a:spcPts val="0"/>
              </a:spcBef>
              <a:spcAft>
                <a:spcPts val="0"/>
              </a:spcAft>
              <a:buNone/>
            </a:pPr>
            <a:br>
              <a:rPr lang="ar-SA" sz="1900" dirty="0">
                <a:solidFill>
                  <a:schemeClr val="dk1"/>
                </a:solidFill>
                <a:latin typeface="Times New Roman"/>
                <a:ea typeface="Times New Roman"/>
                <a:cs typeface="Times New Roman"/>
                <a:sym typeface="Times New Roman"/>
              </a:rPr>
            </a:br>
            <a:r>
              <a:rPr lang="ar-SA" sz="1900" dirty="0">
                <a:solidFill>
                  <a:schemeClr val="dk1"/>
                </a:solidFill>
                <a:latin typeface="Times New Roman"/>
                <a:ea typeface="Times New Roman"/>
                <a:cs typeface="Times New Roman"/>
                <a:sym typeface="Times New Roman"/>
              </a:rPr>
              <a:t>أما من بين 8 مشاركين يفضلون الحجز اليدوي، فقد قيّم 75.0% (6) الحجز بأنه "متوسط"، و25.0% (2) بأنه "سهل"، ولم يعتبره أيٌّ منهم "صعبًا".</a:t>
            </a:r>
            <a:endParaRPr sz="1900" dirty="0">
              <a:solidFill>
                <a:schemeClr val="dk1"/>
              </a:solidFill>
              <a:latin typeface="Times New Roman"/>
              <a:ea typeface="Times New Roman"/>
              <a:cs typeface="Times New Roman"/>
              <a:sym typeface="Times New Roman"/>
            </a:endParaRPr>
          </a:p>
          <a:p>
            <a:pPr marL="0" marR="0" lvl="0" indent="0" algn="r" rtl="1">
              <a:lnSpc>
                <a:spcPct val="150000"/>
              </a:lnSpc>
              <a:spcBef>
                <a:spcPts val="0"/>
              </a:spcBef>
              <a:spcAft>
                <a:spcPts val="0"/>
              </a:spcAft>
              <a:buNone/>
            </a:pPr>
            <a:br>
              <a:rPr lang="ar-SA" sz="1900" dirty="0">
                <a:solidFill>
                  <a:schemeClr val="dk1"/>
                </a:solidFill>
                <a:latin typeface="Times New Roman"/>
                <a:ea typeface="Times New Roman"/>
                <a:cs typeface="Times New Roman"/>
                <a:sym typeface="Times New Roman"/>
              </a:rPr>
            </a:br>
            <a:r>
              <a:rPr lang="ar-SA" sz="1900" dirty="0">
                <a:solidFill>
                  <a:schemeClr val="dk1"/>
                </a:solidFill>
                <a:latin typeface="Times New Roman"/>
                <a:ea typeface="Times New Roman"/>
                <a:cs typeface="Times New Roman"/>
                <a:sym typeface="Times New Roman"/>
              </a:rPr>
              <a:t>جميع المشاركين الذين وصفوا الحجز اليدوي بأنه "صعب" يفضلون النظام الإلكتروني، مما يشير إلى أن التجربة السلبية مع الحجز اليدوي تدفع نحو الرغبة في الحل الرقمي.</a:t>
            </a:r>
            <a:endParaRPr sz="1900" dirty="0">
              <a:solidFill>
                <a:schemeClr val="dk1"/>
              </a:solidFill>
              <a:latin typeface="Times New Roman"/>
              <a:ea typeface="Times New Roman"/>
              <a:cs typeface="Times New Roman"/>
              <a:sym typeface="Times New Roman"/>
            </a:endParaRPr>
          </a:p>
        </p:txBody>
      </p:sp>
      <p:sp>
        <p:nvSpPr>
          <p:cNvPr id="280" name="Google Shape;280;p20"/>
          <p:cNvSpPr/>
          <p:nvPr/>
        </p:nvSpPr>
        <p:spPr>
          <a:xfrm>
            <a:off x="1692195" y="1503040"/>
            <a:ext cx="674414" cy="601897"/>
          </a:xfrm>
          <a:custGeom>
            <a:avLst/>
            <a:gdLst/>
            <a:ahLst/>
            <a:cxnLst/>
            <a:rect l="l" t="t" r="r" b="b"/>
            <a:pathLst>
              <a:path w="208" h="209" extrusionOk="0">
                <a:moveTo>
                  <a:pt x="171" y="172"/>
                </a:moveTo>
                <a:cubicBezTo>
                  <a:pt x="133" y="209"/>
                  <a:pt x="73" y="209"/>
                  <a:pt x="36" y="172"/>
                </a:cubicBezTo>
                <a:cubicBezTo>
                  <a:pt x="25" y="161"/>
                  <a:pt x="17" y="148"/>
                  <a:pt x="12" y="133"/>
                </a:cubicBezTo>
                <a:cubicBezTo>
                  <a:pt x="0" y="135"/>
                  <a:pt x="0" y="135"/>
                  <a:pt x="0" y="135"/>
                </a:cubicBezTo>
                <a:cubicBezTo>
                  <a:pt x="14" y="102"/>
                  <a:pt x="14" y="102"/>
                  <a:pt x="14" y="102"/>
                </a:cubicBezTo>
                <a:cubicBezTo>
                  <a:pt x="36" y="130"/>
                  <a:pt x="36" y="130"/>
                  <a:pt x="36" y="130"/>
                </a:cubicBezTo>
                <a:cubicBezTo>
                  <a:pt x="24" y="131"/>
                  <a:pt x="24" y="131"/>
                  <a:pt x="24" y="131"/>
                </a:cubicBezTo>
                <a:cubicBezTo>
                  <a:pt x="28" y="144"/>
                  <a:pt x="35" y="155"/>
                  <a:pt x="44" y="164"/>
                </a:cubicBezTo>
                <a:cubicBezTo>
                  <a:pt x="77" y="196"/>
                  <a:pt x="130" y="196"/>
                  <a:pt x="162" y="164"/>
                </a:cubicBezTo>
                <a:cubicBezTo>
                  <a:pt x="195" y="131"/>
                  <a:pt x="195" y="78"/>
                  <a:pt x="162" y="46"/>
                </a:cubicBezTo>
                <a:cubicBezTo>
                  <a:pt x="130" y="13"/>
                  <a:pt x="77" y="13"/>
                  <a:pt x="44" y="46"/>
                </a:cubicBezTo>
                <a:cubicBezTo>
                  <a:pt x="36" y="37"/>
                  <a:pt x="36" y="37"/>
                  <a:pt x="36" y="37"/>
                </a:cubicBezTo>
                <a:cubicBezTo>
                  <a:pt x="73" y="0"/>
                  <a:pt x="133" y="0"/>
                  <a:pt x="171" y="37"/>
                </a:cubicBezTo>
                <a:cubicBezTo>
                  <a:pt x="208" y="75"/>
                  <a:pt x="208" y="135"/>
                  <a:pt x="171" y="172"/>
                </a:cubicBezTo>
                <a:moveTo>
                  <a:pt x="79" y="105"/>
                </a:moveTo>
                <a:cubicBezTo>
                  <a:pt x="79" y="91"/>
                  <a:pt x="90" y="80"/>
                  <a:pt x="103" y="80"/>
                </a:cubicBezTo>
                <a:cubicBezTo>
                  <a:pt x="117" y="80"/>
                  <a:pt x="128" y="91"/>
                  <a:pt x="128" y="105"/>
                </a:cubicBezTo>
                <a:cubicBezTo>
                  <a:pt x="128" y="118"/>
                  <a:pt x="117" y="129"/>
                  <a:pt x="103" y="129"/>
                </a:cubicBezTo>
                <a:cubicBezTo>
                  <a:pt x="90" y="129"/>
                  <a:pt x="79" y="118"/>
                  <a:pt x="79" y="105"/>
                </a:cubicBezTo>
                <a:moveTo>
                  <a:pt x="87" y="105"/>
                </a:moveTo>
                <a:cubicBezTo>
                  <a:pt x="87" y="114"/>
                  <a:pt x="94" y="121"/>
                  <a:pt x="103" y="121"/>
                </a:cubicBezTo>
                <a:cubicBezTo>
                  <a:pt x="112" y="121"/>
                  <a:pt x="120" y="114"/>
                  <a:pt x="120" y="105"/>
                </a:cubicBezTo>
                <a:cubicBezTo>
                  <a:pt x="120" y="96"/>
                  <a:pt x="112" y="88"/>
                  <a:pt x="103" y="88"/>
                </a:cubicBezTo>
                <a:cubicBezTo>
                  <a:pt x="94" y="88"/>
                  <a:pt x="87" y="96"/>
                  <a:pt x="87" y="105"/>
                </a:cubicBezTo>
                <a:moveTo>
                  <a:pt x="59" y="105"/>
                </a:moveTo>
                <a:cubicBezTo>
                  <a:pt x="59" y="98"/>
                  <a:pt x="55" y="93"/>
                  <a:pt x="49" y="90"/>
                </a:cubicBezTo>
                <a:cubicBezTo>
                  <a:pt x="50" y="86"/>
                  <a:pt x="52" y="81"/>
                  <a:pt x="55" y="77"/>
                </a:cubicBezTo>
                <a:cubicBezTo>
                  <a:pt x="60" y="79"/>
                  <a:pt x="67" y="78"/>
                  <a:pt x="72" y="74"/>
                </a:cubicBezTo>
                <a:cubicBezTo>
                  <a:pt x="77" y="69"/>
                  <a:pt x="78" y="62"/>
                  <a:pt x="75" y="56"/>
                </a:cubicBezTo>
                <a:cubicBezTo>
                  <a:pt x="79" y="54"/>
                  <a:pt x="84" y="52"/>
                  <a:pt x="89" y="51"/>
                </a:cubicBezTo>
                <a:cubicBezTo>
                  <a:pt x="91" y="56"/>
                  <a:pt x="97" y="61"/>
                  <a:pt x="103" y="61"/>
                </a:cubicBezTo>
                <a:cubicBezTo>
                  <a:pt x="110" y="61"/>
                  <a:pt x="116" y="56"/>
                  <a:pt x="118" y="51"/>
                </a:cubicBezTo>
                <a:cubicBezTo>
                  <a:pt x="123" y="52"/>
                  <a:pt x="127" y="54"/>
                  <a:pt x="131" y="56"/>
                </a:cubicBezTo>
                <a:cubicBezTo>
                  <a:pt x="129" y="62"/>
                  <a:pt x="130" y="69"/>
                  <a:pt x="134" y="74"/>
                </a:cubicBezTo>
                <a:cubicBezTo>
                  <a:pt x="139" y="78"/>
                  <a:pt x="146" y="79"/>
                  <a:pt x="152" y="77"/>
                </a:cubicBezTo>
                <a:cubicBezTo>
                  <a:pt x="154" y="81"/>
                  <a:pt x="156" y="86"/>
                  <a:pt x="158" y="90"/>
                </a:cubicBezTo>
                <a:cubicBezTo>
                  <a:pt x="152" y="93"/>
                  <a:pt x="147" y="98"/>
                  <a:pt x="147" y="105"/>
                </a:cubicBezTo>
                <a:cubicBezTo>
                  <a:pt x="147" y="112"/>
                  <a:pt x="152" y="117"/>
                  <a:pt x="158" y="119"/>
                </a:cubicBezTo>
                <a:cubicBezTo>
                  <a:pt x="156" y="124"/>
                  <a:pt x="154" y="129"/>
                  <a:pt x="152" y="133"/>
                </a:cubicBezTo>
                <a:cubicBezTo>
                  <a:pt x="146" y="130"/>
                  <a:pt x="139" y="131"/>
                  <a:pt x="134" y="136"/>
                </a:cubicBezTo>
                <a:cubicBezTo>
                  <a:pt x="130" y="141"/>
                  <a:pt x="129" y="148"/>
                  <a:pt x="131" y="153"/>
                </a:cubicBezTo>
                <a:cubicBezTo>
                  <a:pt x="127" y="156"/>
                  <a:pt x="123" y="158"/>
                  <a:pt x="118" y="159"/>
                </a:cubicBezTo>
                <a:cubicBezTo>
                  <a:pt x="116" y="153"/>
                  <a:pt x="110" y="149"/>
                  <a:pt x="103" y="149"/>
                </a:cubicBezTo>
                <a:cubicBezTo>
                  <a:pt x="97" y="149"/>
                  <a:pt x="91" y="153"/>
                  <a:pt x="89" y="159"/>
                </a:cubicBezTo>
                <a:cubicBezTo>
                  <a:pt x="84" y="158"/>
                  <a:pt x="79" y="156"/>
                  <a:pt x="75" y="153"/>
                </a:cubicBezTo>
                <a:cubicBezTo>
                  <a:pt x="78" y="148"/>
                  <a:pt x="77" y="141"/>
                  <a:pt x="72" y="136"/>
                </a:cubicBezTo>
                <a:cubicBezTo>
                  <a:pt x="67" y="131"/>
                  <a:pt x="60" y="130"/>
                  <a:pt x="55" y="133"/>
                </a:cubicBezTo>
                <a:cubicBezTo>
                  <a:pt x="52" y="129"/>
                  <a:pt x="50" y="124"/>
                  <a:pt x="49" y="119"/>
                </a:cubicBezTo>
                <a:cubicBezTo>
                  <a:pt x="55" y="117"/>
                  <a:pt x="59" y="112"/>
                  <a:pt x="59" y="105"/>
                </a:cubicBezTo>
                <a:moveTo>
                  <a:pt x="76" y="105"/>
                </a:moveTo>
                <a:cubicBezTo>
                  <a:pt x="76" y="120"/>
                  <a:pt x="88" y="132"/>
                  <a:pt x="103" y="132"/>
                </a:cubicBezTo>
                <a:cubicBezTo>
                  <a:pt x="118" y="132"/>
                  <a:pt x="130" y="120"/>
                  <a:pt x="130" y="105"/>
                </a:cubicBezTo>
                <a:cubicBezTo>
                  <a:pt x="130" y="90"/>
                  <a:pt x="118" y="78"/>
                  <a:pt x="103" y="78"/>
                </a:cubicBezTo>
                <a:cubicBezTo>
                  <a:pt x="88" y="78"/>
                  <a:pt x="76" y="90"/>
                  <a:pt x="76" y="105"/>
                </a:cubicBezTo>
              </a:path>
            </a:pathLst>
          </a:custGeom>
          <a:solidFill>
            <a:schemeClr val="dk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81" name="Google Shape;281;p20"/>
          <p:cNvSpPr/>
          <p:nvPr/>
        </p:nvSpPr>
        <p:spPr>
          <a:xfrm>
            <a:off x="5728549" y="1530965"/>
            <a:ext cx="626780" cy="591398"/>
          </a:xfrm>
          <a:custGeom>
            <a:avLst/>
            <a:gdLst/>
            <a:ahLst/>
            <a:cxnLst/>
            <a:rect l="l" t="t" r="r" b="b"/>
            <a:pathLst>
              <a:path w="199" h="198" extrusionOk="0">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dk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82" name="Google Shape;282;p20"/>
          <p:cNvSpPr/>
          <p:nvPr/>
        </p:nvSpPr>
        <p:spPr>
          <a:xfrm>
            <a:off x="3863363" y="1484766"/>
            <a:ext cx="561782" cy="651064"/>
          </a:xfrm>
          <a:custGeom>
            <a:avLst/>
            <a:gdLst/>
            <a:ahLst/>
            <a:cxnLst/>
            <a:rect l="l" t="t" r="r" b="b"/>
            <a:pathLst>
              <a:path w="173" h="200" extrusionOk="0">
                <a:moveTo>
                  <a:pt x="165" y="33"/>
                </a:moveTo>
                <a:cubicBezTo>
                  <a:pt x="101" y="81"/>
                  <a:pt x="101" y="81"/>
                  <a:pt x="101" y="81"/>
                </a:cubicBezTo>
                <a:cubicBezTo>
                  <a:pt x="101" y="0"/>
                  <a:pt x="101" y="0"/>
                  <a:pt x="101" y="0"/>
                </a:cubicBezTo>
                <a:cubicBezTo>
                  <a:pt x="127" y="0"/>
                  <a:pt x="151" y="13"/>
                  <a:pt x="165" y="33"/>
                </a:cubicBezTo>
                <a:close/>
                <a:moveTo>
                  <a:pt x="173" y="113"/>
                </a:moveTo>
                <a:cubicBezTo>
                  <a:pt x="173" y="141"/>
                  <a:pt x="159" y="167"/>
                  <a:pt x="137" y="183"/>
                </a:cubicBezTo>
                <a:cubicBezTo>
                  <a:pt x="122" y="194"/>
                  <a:pt x="104" y="200"/>
                  <a:pt x="86" y="200"/>
                </a:cubicBezTo>
                <a:cubicBezTo>
                  <a:pt x="39" y="200"/>
                  <a:pt x="0" y="161"/>
                  <a:pt x="0" y="113"/>
                </a:cubicBezTo>
                <a:cubicBezTo>
                  <a:pt x="0" y="65"/>
                  <a:pt x="39" y="27"/>
                  <a:pt x="86" y="27"/>
                </a:cubicBezTo>
                <a:cubicBezTo>
                  <a:pt x="90" y="27"/>
                  <a:pt x="92" y="29"/>
                  <a:pt x="92" y="33"/>
                </a:cubicBezTo>
                <a:cubicBezTo>
                  <a:pt x="92" y="101"/>
                  <a:pt x="92" y="101"/>
                  <a:pt x="92" y="101"/>
                </a:cubicBezTo>
                <a:cubicBezTo>
                  <a:pt x="147" y="61"/>
                  <a:pt x="147" y="61"/>
                  <a:pt x="147" y="61"/>
                </a:cubicBezTo>
                <a:cubicBezTo>
                  <a:pt x="148" y="60"/>
                  <a:pt x="150" y="59"/>
                  <a:pt x="151" y="59"/>
                </a:cubicBezTo>
                <a:cubicBezTo>
                  <a:pt x="153" y="59"/>
                  <a:pt x="155" y="60"/>
                  <a:pt x="156" y="62"/>
                </a:cubicBezTo>
                <a:cubicBezTo>
                  <a:pt x="167" y="77"/>
                  <a:pt x="173" y="94"/>
                  <a:pt x="173" y="113"/>
                </a:cubicBezTo>
                <a:close/>
                <a:moveTo>
                  <a:pt x="164" y="113"/>
                </a:moveTo>
                <a:cubicBezTo>
                  <a:pt x="164" y="97"/>
                  <a:pt x="159" y="82"/>
                  <a:pt x="150" y="70"/>
                </a:cubicBezTo>
                <a:cubicBezTo>
                  <a:pt x="90" y="114"/>
                  <a:pt x="90" y="114"/>
                  <a:pt x="90" y="114"/>
                </a:cubicBezTo>
                <a:cubicBezTo>
                  <a:pt x="134" y="174"/>
                  <a:pt x="134" y="174"/>
                  <a:pt x="134" y="174"/>
                </a:cubicBezTo>
                <a:cubicBezTo>
                  <a:pt x="153" y="160"/>
                  <a:pt x="164" y="137"/>
                  <a:pt x="164" y="113"/>
                </a:cubicBezTo>
                <a:close/>
                <a:moveTo>
                  <a:pt x="8" y="113"/>
                </a:moveTo>
                <a:cubicBezTo>
                  <a:pt x="8" y="156"/>
                  <a:pt x="43" y="192"/>
                  <a:pt x="86" y="192"/>
                </a:cubicBezTo>
                <a:cubicBezTo>
                  <a:pt x="88" y="192"/>
                  <a:pt x="90" y="191"/>
                  <a:pt x="92" y="191"/>
                </a:cubicBezTo>
                <a:cubicBezTo>
                  <a:pt x="94" y="191"/>
                  <a:pt x="96" y="191"/>
                  <a:pt x="98" y="191"/>
                </a:cubicBezTo>
                <a:cubicBezTo>
                  <a:pt x="98" y="191"/>
                  <a:pt x="98" y="191"/>
                  <a:pt x="98" y="191"/>
                </a:cubicBezTo>
                <a:cubicBezTo>
                  <a:pt x="109" y="189"/>
                  <a:pt x="120" y="185"/>
                  <a:pt x="129" y="179"/>
                </a:cubicBezTo>
                <a:cubicBezTo>
                  <a:pt x="84" y="115"/>
                  <a:pt x="84" y="115"/>
                  <a:pt x="84" y="115"/>
                </a:cubicBezTo>
                <a:cubicBezTo>
                  <a:pt x="84" y="114"/>
                  <a:pt x="84" y="114"/>
                  <a:pt x="84" y="114"/>
                </a:cubicBezTo>
                <a:cubicBezTo>
                  <a:pt x="84" y="114"/>
                  <a:pt x="84" y="114"/>
                  <a:pt x="84" y="114"/>
                </a:cubicBezTo>
                <a:cubicBezTo>
                  <a:pt x="84" y="35"/>
                  <a:pt x="84" y="35"/>
                  <a:pt x="84" y="35"/>
                </a:cubicBezTo>
                <a:cubicBezTo>
                  <a:pt x="42" y="36"/>
                  <a:pt x="8" y="71"/>
                  <a:pt x="8" y="113"/>
                </a:cubicBezTo>
                <a:close/>
              </a:path>
            </a:pathLst>
          </a:custGeom>
          <a:solidFill>
            <a:schemeClr val="dk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83" name="Google Shape;283;p20"/>
          <p:cNvSpPr txBox="1"/>
          <p:nvPr/>
        </p:nvSpPr>
        <p:spPr>
          <a:xfrm flipH="1">
            <a:off x="6096034" y="-57804"/>
            <a:ext cx="5105100" cy="1154122"/>
          </a:xfrm>
          <a:prstGeom prst="rect">
            <a:avLst/>
          </a:prstGeom>
          <a:noFill/>
          <a:ln>
            <a:noFill/>
          </a:ln>
        </p:spPr>
        <p:txBody>
          <a:bodyPr spcFirstLastPara="1" wrap="square" lIns="91425" tIns="45700" rIns="91425" bIns="45700" anchor="t" anchorCtr="0">
            <a:spAutoFit/>
          </a:bodyPr>
          <a:lstStyle/>
          <a:p>
            <a:pPr marL="0" marR="0" lvl="0" indent="0" algn="just" rtl="1">
              <a:lnSpc>
                <a:spcPct val="150000"/>
              </a:lnSpc>
              <a:spcBef>
                <a:spcPts val="0"/>
              </a:spcBef>
              <a:spcAft>
                <a:spcPts val="0"/>
              </a:spcAft>
              <a:buNone/>
            </a:pPr>
            <a:r>
              <a:rPr lang="ar-SA" sz="4600" b="1" dirty="0">
                <a:solidFill>
                  <a:schemeClr val="dk1"/>
                </a:solidFill>
                <a:latin typeface="Lato Light"/>
                <a:ea typeface="Lato Light"/>
                <a:cs typeface="+mj-cs"/>
                <a:sym typeface="Lato Light"/>
              </a:rPr>
              <a:t>الملاحظات :</a:t>
            </a:r>
            <a:endParaRPr sz="4600" b="1" dirty="0">
              <a:solidFill>
                <a:schemeClr val="dk1"/>
              </a:solidFill>
              <a:latin typeface="Lato Light"/>
              <a:ea typeface="Lato Light"/>
              <a:cs typeface="+mj-cs"/>
              <a:sym typeface="Lato Light"/>
            </a:endParaRPr>
          </a:p>
        </p:txBody>
      </p:sp>
      <p:pic>
        <p:nvPicPr>
          <p:cNvPr id="284" name="Google Shape;284;p20"/>
          <p:cNvPicPr preferRelativeResize="0"/>
          <p:nvPr/>
        </p:nvPicPr>
        <p:blipFill rotWithShape="1">
          <a:blip r:embed="rId4">
            <a:alphaModFix/>
          </a:blip>
          <a:srcRect/>
          <a:stretch/>
        </p:blipFill>
        <p:spPr>
          <a:xfrm>
            <a:off x="967169" y="2805193"/>
            <a:ext cx="6255041" cy="3456122"/>
          </a:xfrm>
          <a:prstGeom prst="rect">
            <a:avLst/>
          </a:prstGeom>
          <a:noFill/>
          <a:ln>
            <a:noFill/>
          </a:ln>
        </p:spPr>
      </p:pic>
      <p:sp>
        <p:nvSpPr>
          <p:cNvPr id="285" name="Google Shape;285;p20"/>
          <p:cNvSpPr/>
          <p:nvPr/>
        </p:nvSpPr>
        <p:spPr>
          <a:xfrm>
            <a:off x="1516238" y="1303319"/>
            <a:ext cx="1011611" cy="923330"/>
          </a:xfrm>
          <a:prstGeom prst="arc">
            <a:avLst>
              <a:gd name="adj1" fmla="val 16200000"/>
              <a:gd name="adj2" fmla="val 16172378"/>
            </a:avLst>
          </a:prstGeom>
          <a:noFill/>
          <a:ln w="190500" cap="flat" cmpd="sng">
            <a:solidFill>
              <a:srgbClr val="B2E3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86" name="Google Shape;286;p20"/>
          <p:cNvSpPr/>
          <p:nvPr/>
        </p:nvSpPr>
        <p:spPr>
          <a:xfrm>
            <a:off x="1516239" y="1337075"/>
            <a:ext cx="1011611" cy="998960"/>
          </a:xfrm>
          <a:prstGeom prst="arc">
            <a:avLst>
              <a:gd name="adj1" fmla="val 16200000"/>
              <a:gd name="adj2" fmla="val 11877190"/>
            </a:avLst>
          </a:prstGeom>
          <a:noFill/>
          <a:ln w="190500" cap="rnd"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87" name="Google Shape;287;p20"/>
          <p:cNvSpPr/>
          <p:nvPr/>
        </p:nvSpPr>
        <p:spPr>
          <a:xfrm>
            <a:off x="3638448" y="1301470"/>
            <a:ext cx="1011611" cy="1038713"/>
          </a:xfrm>
          <a:prstGeom prst="arc">
            <a:avLst>
              <a:gd name="adj1" fmla="val 16200000"/>
              <a:gd name="adj2" fmla="val 15993466"/>
            </a:avLst>
          </a:prstGeom>
          <a:noFill/>
          <a:ln w="190500" cap="flat" cmpd="sng">
            <a:solidFill>
              <a:srgbClr val="F7D1D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88" name="Google Shape;288;p20"/>
          <p:cNvSpPr/>
          <p:nvPr/>
        </p:nvSpPr>
        <p:spPr>
          <a:xfrm>
            <a:off x="3659859" y="1316076"/>
            <a:ext cx="992560" cy="1024107"/>
          </a:xfrm>
          <a:prstGeom prst="arc">
            <a:avLst>
              <a:gd name="adj1" fmla="val 16200000"/>
              <a:gd name="adj2" fmla="val 10743644"/>
            </a:avLst>
          </a:prstGeom>
          <a:noFill/>
          <a:ln w="190500" cap="rnd"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89" name="Google Shape;289;p20"/>
          <p:cNvSpPr/>
          <p:nvPr/>
        </p:nvSpPr>
        <p:spPr>
          <a:xfrm>
            <a:off x="5525694" y="1335251"/>
            <a:ext cx="992560" cy="998961"/>
          </a:xfrm>
          <a:prstGeom prst="arc">
            <a:avLst>
              <a:gd name="adj1" fmla="val 16200000"/>
              <a:gd name="adj2" fmla="val 16172378"/>
            </a:avLst>
          </a:prstGeom>
          <a:noFill/>
          <a:ln w="190500" cap="flat" cmpd="sng">
            <a:solidFill>
              <a:srgbClr val="FEEF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90" name="Google Shape;290;p20"/>
          <p:cNvSpPr/>
          <p:nvPr/>
        </p:nvSpPr>
        <p:spPr>
          <a:xfrm>
            <a:off x="5545659" y="1313949"/>
            <a:ext cx="992560" cy="998961"/>
          </a:xfrm>
          <a:prstGeom prst="arc">
            <a:avLst>
              <a:gd name="adj1" fmla="val 16200000"/>
              <a:gd name="adj2" fmla="val 7156559"/>
            </a:avLst>
          </a:prstGeom>
          <a:noFill/>
          <a:ln w="190500" cap="rnd"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21"/>
          <p:cNvSpPr txBox="1"/>
          <p:nvPr/>
        </p:nvSpPr>
        <p:spPr>
          <a:xfrm flipH="1">
            <a:off x="6746025" y="2257225"/>
            <a:ext cx="5324100" cy="264750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2800" dirty="0">
                <a:solidFill>
                  <a:schemeClr val="dk1"/>
                </a:solidFill>
                <a:latin typeface="Lato Light"/>
                <a:ea typeface="Lato Light"/>
                <a:cs typeface="Lato Light"/>
                <a:sym typeface="Lato Light"/>
              </a:rPr>
              <a:t> </a:t>
            </a:r>
            <a:r>
              <a:rPr lang="ar-SA" sz="1900" dirty="0">
                <a:solidFill>
                  <a:schemeClr val="dk1"/>
                </a:solidFill>
                <a:latin typeface="Times New Roman"/>
                <a:ea typeface="Times New Roman"/>
                <a:cs typeface="Times New Roman"/>
                <a:sym typeface="Times New Roman"/>
              </a:rPr>
              <a:t>P-Value : ≈ 0.020</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يوجود علاقة ذات دلالة إحصائية بين صعوبة الحجز اليدوي وتفضيل استخدام نظام حجز إلكتروني.</a:t>
            </a:r>
            <a:endParaRPr sz="1900" dirty="0">
              <a:latin typeface="Times New Roman"/>
              <a:ea typeface="Times New Roman"/>
              <a:cs typeface="Times New Roman"/>
              <a:sym typeface="Times New Roman"/>
            </a:endParaRPr>
          </a:p>
          <a:p>
            <a:pPr marL="0" marR="0" lvl="0" indent="0" algn="r" rtl="1">
              <a:spcBef>
                <a:spcPts val="0"/>
              </a:spcBef>
              <a:spcAft>
                <a:spcPts val="0"/>
              </a:spcAft>
              <a:buNone/>
            </a:pP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بمعنى آخر، الأشخاص الذين يواجهون صعوبات في عملية الحجز اليدوي هم أكثر ميلاً لتفضيل منصة إلكترونية لحجز القاعات بدلاً من الاستمرار في استخدام الطرق التقليدية</a:t>
            </a:r>
            <a:r>
              <a:rPr lang="ar-SA" sz="2400" dirty="0">
                <a:solidFill>
                  <a:schemeClr val="dk1"/>
                </a:solidFill>
                <a:latin typeface="Times New Roman"/>
                <a:ea typeface="Times New Roman"/>
                <a:cs typeface="Times New Roman"/>
                <a:sym typeface="Times New Roman"/>
              </a:rPr>
              <a:t>.</a:t>
            </a:r>
            <a:endParaRPr dirty="0">
              <a:latin typeface="Times New Roman"/>
              <a:ea typeface="Times New Roman"/>
              <a:cs typeface="Times New Roman"/>
              <a:sym typeface="Times New Roman"/>
            </a:endParaRPr>
          </a:p>
        </p:txBody>
      </p:sp>
      <p:sp>
        <p:nvSpPr>
          <p:cNvPr id="296" name="Google Shape;296;p21"/>
          <p:cNvSpPr/>
          <p:nvPr/>
        </p:nvSpPr>
        <p:spPr>
          <a:xfrm>
            <a:off x="1223711" y="920240"/>
            <a:ext cx="674414" cy="601897"/>
          </a:xfrm>
          <a:custGeom>
            <a:avLst/>
            <a:gdLst/>
            <a:ahLst/>
            <a:cxnLst/>
            <a:rect l="l" t="t" r="r" b="b"/>
            <a:pathLst>
              <a:path w="208" h="209" extrusionOk="0">
                <a:moveTo>
                  <a:pt x="171" y="172"/>
                </a:moveTo>
                <a:cubicBezTo>
                  <a:pt x="133" y="209"/>
                  <a:pt x="73" y="209"/>
                  <a:pt x="36" y="172"/>
                </a:cubicBezTo>
                <a:cubicBezTo>
                  <a:pt x="25" y="161"/>
                  <a:pt x="17" y="148"/>
                  <a:pt x="12" y="133"/>
                </a:cubicBezTo>
                <a:cubicBezTo>
                  <a:pt x="0" y="135"/>
                  <a:pt x="0" y="135"/>
                  <a:pt x="0" y="135"/>
                </a:cubicBezTo>
                <a:cubicBezTo>
                  <a:pt x="14" y="102"/>
                  <a:pt x="14" y="102"/>
                  <a:pt x="14" y="102"/>
                </a:cubicBezTo>
                <a:cubicBezTo>
                  <a:pt x="36" y="130"/>
                  <a:pt x="36" y="130"/>
                  <a:pt x="36" y="130"/>
                </a:cubicBezTo>
                <a:cubicBezTo>
                  <a:pt x="24" y="131"/>
                  <a:pt x="24" y="131"/>
                  <a:pt x="24" y="131"/>
                </a:cubicBezTo>
                <a:cubicBezTo>
                  <a:pt x="28" y="144"/>
                  <a:pt x="35" y="155"/>
                  <a:pt x="44" y="164"/>
                </a:cubicBezTo>
                <a:cubicBezTo>
                  <a:pt x="77" y="196"/>
                  <a:pt x="130" y="196"/>
                  <a:pt x="162" y="164"/>
                </a:cubicBezTo>
                <a:cubicBezTo>
                  <a:pt x="195" y="131"/>
                  <a:pt x="195" y="78"/>
                  <a:pt x="162" y="46"/>
                </a:cubicBezTo>
                <a:cubicBezTo>
                  <a:pt x="130" y="13"/>
                  <a:pt x="77" y="13"/>
                  <a:pt x="44" y="46"/>
                </a:cubicBezTo>
                <a:cubicBezTo>
                  <a:pt x="36" y="37"/>
                  <a:pt x="36" y="37"/>
                  <a:pt x="36" y="37"/>
                </a:cubicBezTo>
                <a:cubicBezTo>
                  <a:pt x="73" y="0"/>
                  <a:pt x="133" y="0"/>
                  <a:pt x="171" y="37"/>
                </a:cubicBezTo>
                <a:cubicBezTo>
                  <a:pt x="208" y="75"/>
                  <a:pt x="208" y="135"/>
                  <a:pt x="171" y="172"/>
                </a:cubicBezTo>
                <a:moveTo>
                  <a:pt x="79" y="105"/>
                </a:moveTo>
                <a:cubicBezTo>
                  <a:pt x="79" y="91"/>
                  <a:pt x="90" y="80"/>
                  <a:pt x="103" y="80"/>
                </a:cubicBezTo>
                <a:cubicBezTo>
                  <a:pt x="117" y="80"/>
                  <a:pt x="128" y="91"/>
                  <a:pt x="128" y="105"/>
                </a:cubicBezTo>
                <a:cubicBezTo>
                  <a:pt x="128" y="118"/>
                  <a:pt x="117" y="129"/>
                  <a:pt x="103" y="129"/>
                </a:cubicBezTo>
                <a:cubicBezTo>
                  <a:pt x="90" y="129"/>
                  <a:pt x="79" y="118"/>
                  <a:pt x="79" y="105"/>
                </a:cubicBezTo>
                <a:moveTo>
                  <a:pt x="87" y="105"/>
                </a:moveTo>
                <a:cubicBezTo>
                  <a:pt x="87" y="114"/>
                  <a:pt x="94" y="121"/>
                  <a:pt x="103" y="121"/>
                </a:cubicBezTo>
                <a:cubicBezTo>
                  <a:pt x="112" y="121"/>
                  <a:pt x="120" y="114"/>
                  <a:pt x="120" y="105"/>
                </a:cubicBezTo>
                <a:cubicBezTo>
                  <a:pt x="120" y="96"/>
                  <a:pt x="112" y="88"/>
                  <a:pt x="103" y="88"/>
                </a:cubicBezTo>
                <a:cubicBezTo>
                  <a:pt x="94" y="88"/>
                  <a:pt x="87" y="96"/>
                  <a:pt x="87" y="105"/>
                </a:cubicBezTo>
                <a:moveTo>
                  <a:pt x="59" y="105"/>
                </a:moveTo>
                <a:cubicBezTo>
                  <a:pt x="59" y="98"/>
                  <a:pt x="55" y="93"/>
                  <a:pt x="49" y="90"/>
                </a:cubicBezTo>
                <a:cubicBezTo>
                  <a:pt x="50" y="86"/>
                  <a:pt x="52" y="81"/>
                  <a:pt x="55" y="77"/>
                </a:cubicBezTo>
                <a:cubicBezTo>
                  <a:pt x="60" y="79"/>
                  <a:pt x="67" y="78"/>
                  <a:pt x="72" y="74"/>
                </a:cubicBezTo>
                <a:cubicBezTo>
                  <a:pt x="77" y="69"/>
                  <a:pt x="78" y="62"/>
                  <a:pt x="75" y="56"/>
                </a:cubicBezTo>
                <a:cubicBezTo>
                  <a:pt x="79" y="54"/>
                  <a:pt x="84" y="52"/>
                  <a:pt x="89" y="51"/>
                </a:cubicBezTo>
                <a:cubicBezTo>
                  <a:pt x="91" y="56"/>
                  <a:pt x="97" y="61"/>
                  <a:pt x="103" y="61"/>
                </a:cubicBezTo>
                <a:cubicBezTo>
                  <a:pt x="110" y="61"/>
                  <a:pt x="116" y="56"/>
                  <a:pt x="118" y="51"/>
                </a:cubicBezTo>
                <a:cubicBezTo>
                  <a:pt x="123" y="52"/>
                  <a:pt x="127" y="54"/>
                  <a:pt x="131" y="56"/>
                </a:cubicBezTo>
                <a:cubicBezTo>
                  <a:pt x="129" y="62"/>
                  <a:pt x="130" y="69"/>
                  <a:pt x="134" y="74"/>
                </a:cubicBezTo>
                <a:cubicBezTo>
                  <a:pt x="139" y="78"/>
                  <a:pt x="146" y="79"/>
                  <a:pt x="152" y="77"/>
                </a:cubicBezTo>
                <a:cubicBezTo>
                  <a:pt x="154" y="81"/>
                  <a:pt x="156" y="86"/>
                  <a:pt x="158" y="90"/>
                </a:cubicBezTo>
                <a:cubicBezTo>
                  <a:pt x="152" y="93"/>
                  <a:pt x="147" y="98"/>
                  <a:pt x="147" y="105"/>
                </a:cubicBezTo>
                <a:cubicBezTo>
                  <a:pt x="147" y="112"/>
                  <a:pt x="152" y="117"/>
                  <a:pt x="158" y="119"/>
                </a:cubicBezTo>
                <a:cubicBezTo>
                  <a:pt x="156" y="124"/>
                  <a:pt x="154" y="129"/>
                  <a:pt x="152" y="133"/>
                </a:cubicBezTo>
                <a:cubicBezTo>
                  <a:pt x="146" y="130"/>
                  <a:pt x="139" y="131"/>
                  <a:pt x="134" y="136"/>
                </a:cubicBezTo>
                <a:cubicBezTo>
                  <a:pt x="130" y="141"/>
                  <a:pt x="129" y="148"/>
                  <a:pt x="131" y="153"/>
                </a:cubicBezTo>
                <a:cubicBezTo>
                  <a:pt x="127" y="156"/>
                  <a:pt x="123" y="158"/>
                  <a:pt x="118" y="159"/>
                </a:cubicBezTo>
                <a:cubicBezTo>
                  <a:pt x="116" y="153"/>
                  <a:pt x="110" y="149"/>
                  <a:pt x="103" y="149"/>
                </a:cubicBezTo>
                <a:cubicBezTo>
                  <a:pt x="97" y="149"/>
                  <a:pt x="91" y="153"/>
                  <a:pt x="89" y="159"/>
                </a:cubicBezTo>
                <a:cubicBezTo>
                  <a:pt x="84" y="158"/>
                  <a:pt x="79" y="156"/>
                  <a:pt x="75" y="153"/>
                </a:cubicBezTo>
                <a:cubicBezTo>
                  <a:pt x="78" y="148"/>
                  <a:pt x="77" y="141"/>
                  <a:pt x="72" y="136"/>
                </a:cubicBezTo>
                <a:cubicBezTo>
                  <a:pt x="67" y="131"/>
                  <a:pt x="60" y="130"/>
                  <a:pt x="55" y="133"/>
                </a:cubicBezTo>
                <a:cubicBezTo>
                  <a:pt x="52" y="129"/>
                  <a:pt x="50" y="124"/>
                  <a:pt x="49" y="119"/>
                </a:cubicBezTo>
                <a:cubicBezTo>
                  <a:pt x="55" y="117"/>
                  <a:pt x="59" y="112"/>
                  <a:pt x="59" y="105"/>
                </a:cubicBezTo>
                <a:moveTo>
                  <a:pt x="76" y="105"/>
                </a:moveTo>
                <a:cubicBezTo>
                  <a:pt x="76" y="120"/>
                  <a:pt x="88" y="132"/>
                  <a:pt x="103" y="132"/>
                </a:cubicBezTo>
                <a:cubicBezTo>
                  <a:pt x="118" y="132"/>
                  <a:pt x="130" y="120"/>
                  <a:pt x="130" y="105"/>
                </a:cubicBezTo>
                <a:cubicBezTo>
                  <a:pt x="130" y="90"/>
                  <a:pt x="118" y="78"/>
                  <a:pt x="103" y="78"/>
                </a:cubicBezTo>
                <a:cubicBezTo>
                  <a:pt x="88" y="78"/>
                  <a:pt x="76" y="90"/>
                  <a:pt x="76" y="105"/>
                </a:cubicBezTo>
              </a:path>
            </a:pathLst>
          </a:custGeom>
          <a:solidFill>
            <a:schemeClr val="dk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sp>
        <p:nvSpPr>
          <p:cNvPr id="297" name="Google Shape;297;p21"/>
          <p:cNvSpPr/>
          <p:nvPr/>
        </p:nvSpPr>
        <p:spPr>
          <a:xfrm>
            <a:off x="5260065" y="948165"/>
            <a:ext cx="626780" cy="591398"/>
          </a:xfrm>
          <a:custGeom>
            <a:avLst/>
            <a:gdLst/>
            <a:ahLst/>
            <a:cxnLst/>
            <a:rect l="l" t="t" r="r" b="b"/>
            <a:pathLst>
              <a:path w="199" h="198" extrusionOk="0">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dk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98" name="Google Shape;298;p21"/>
          <p:cNvSpPr/>
          <p:nvPr/>
        </p:nvSpPr>
        <p:spPr>
          <a:xfrm>
            <a:off x="3394879" y="901966"/>
            <a:ext cx="561782" cy="651064"/>
          </a:xfrm>
          <a:custGeom>
            <a:avLst/>
            <a:gdLst/>
            <a:ahLst/>
            <a:cxnLst/>
            <a:rect l="l" t="t" r="r" b="b"/>
            <a:pathLst>
              <a:path w="173" h="200" extrusionOk="0">
                <a:moveTo>
                  <a:pt x="165" y="33"/>
                </a:moveTo>
                <a:cubicBezTo>
                  <a:pt x="101" y="81"/>
                  <a:pt x="101" y="81"/>
                  <a:pt x="101" y="81"/>
                </a:cubicBezTo>
                <a:cubicBezTo>
                  <a:pt x="101" y="0"/>
                  <a:pt x="101" y="0"/>
                  <a:pt x="101" y="0"/>
                </a:cubicBezTo>
                <a:cubicBezTo>
                  <a:pt x="127" y="0"/>
                  <a:pt x="151" y="13"/>
                  <a:pt x="165" y="33"/>
                </a:cubicBezTo>
                <a:close/>
                <a:moveTo>
                  <a:pt x="173" y="113"/>
                </a:moveTo>
                <a:cubicBezTo>
                  <a:pt x="173" y="141"/>
                  <a:pt x="159" y="167"/>
                  <a:pt x="137" y="183"/>
                </a:cubicBezTo>
                <a:cubicBezTo>
                  <a:pt x="122" y="194"/>
                  <a:pt x="104" y="200"/>
                  <a:pt x="86" y="200"/>
                </a:cubicBezTo>
                <a:cubicBezTo>
                  <a:pt x="39" y="200"/>
                  <a:pt x="0" y="161"/>
                  <a:pt x="0" y="113"/>
                </a:cubicBezTo>
                <a:cubicBezTo>
                  <a:pt x="0" y="65"/>
                  <a:pt x="39" y="27"/>
                  <a:pt x="86" y="27"/>
                </a:cubicBezTo>
                <a:cubicBezTo>
                  <a:pt x="90" y="27"/>
                  <a:pt x="92" y="29"/>
                  <a:pt x="92" y="33"/>
                </a:cubicBezTo>
                <a:cubicBezTo>
                  <a:pt x="92" y="101"/>
                  <a:pt x="92" y="101"/>
                  <a:pt x="92" y="101"/>
                </a:cubicBezTo>
                <a:cubicBezTo>
                  <a:pt x="147" y="61"/>
                  <a:pt x="147" y="61"/>
                  <a:pt x="147" y="61"/>
                </a:cubicBezTo>
                <a:cubicBezTo>
                  <a:pt x="148" y="60"/>
                  <a:pt x="150" y="59"/>
                  <a:pt x="151" y="59"/>
                </a:cubicBezTo>
                <a:cubicBezTo>
                  <a:pt x="153" y="59"/>
                  <a:pt x="155" y="60"/>
                  <a:pt x="156" y="62"/>
                </a:cubicBezTo>
                <a:cubicBezTo>
                  <a:pt x="167" y="77"/>
                  <a:pt x="173" y="94"/>
                  <a:pt x="173" y="113"/>
                </a:cubicBezTo>
                <a:close/>
                <a:moveTo>
                  <a:pt x="164" y="113"/>
                </a:moveTo>
                <a:cubicBezTo>
                  <a:pt x="164" y="97"/>
                  <a:pt x="159" y="82"/>
                  <a:pt x="150" y="70"/>
                </a:cubicBezTo>
                <a:cubicBezTo>
                  <a:pt x="90" y="114"/>
                  <a:pt x="90" y="114"/>
                  <a:pt x="90" y="114"/>
                </a:cubicBezTo>
                <a:cubicBezTo>
                  <a:pt x="134" y="174"/>
                  <a:pt x="134" y="174"/>
                  <a:pt x="134" y="174"/>
                </a:cubicBezTo>
                <a:cubicBezTo>
                  <a:pt x="153" y="160"/>
                  <a:pt x="164" y="137"/>
                  <a:pt x="164" y="113"/>
                </a:cubicBezTo>
                <a:close/>
                <a:moveTo>
                  <a:pt x="8" y="113"/>
                </a:moveTo>
                <a:cubicBezTo>
                  <a:pt x="8" y="156"/>
                  <a:pt x="43" y="192"/>
                  <a:pt x="86" y="192"/>
                </a:cubicBezTo>
                <a:cubicBezTo>
                  <a:pt x="88" y="192"/>
                  <a:pt x="90" y="191"/>
                  <a:pt x="92" y="191"/>
                </a:cubicBezTo>
                <a:cubicBezTo>
                  <a:pt x="94" y="191"/>
                  <a:pt x="96" y="191"/>
                  <a:pt x="98" y="191"/>
                </a:cubicBezTo>
                <a:cubicBezTo>
                  <a:pt x="98" y="191"/>
                  <a:pt x="98" y="191"/>
                  <a:pt x="98" y="191"/>
                </a:cubicBezTo>
                <a:cubicBezTo>
                  <a:pt x="109" y="189"/>
                  <a:pt x="120" y="185"/>
                  <a:pt x="129" y="179"/>
                </a:cubicBezTo>
                <a:cubicBezTo>
                  <a:pt x="84" y="115"/>
                  <a:pt x="84" y="115"/>
                  <a:pt x="84" y="115"/>
                </a:cubicBezTo>
                <a:cubicBezTo>
                  <a:pt x="84" y="114"/>
                  <a:pt x="84" y="114"/>
                  <a:pt x="84" y="114"/>
                </a:cubicBezTo>
                <a:cubicBezTo>
                  <a:pt x="84" y="114"/>
                  <a:pt x="84" y="114"/>
                  <a:pt x="84" y="114"/>
                </a:cubicBezTo>
                <a:cubicBezTo>
                  <a:pt x="84" y="35"/>
                  <a:pt x="84" y="35"/>
                  <a:pt x="84" y="35"/>
                </a:cubicBezTo>
                <a:cubicBezTo>
                  <a:pt x="42" y="36"/>
                  <a:pt x="8" y="71"/>
                  <a:pt x="8" y="113"/>
                </a:cubicBezTo>
                <a:close/>
              </a:path>
            </a:pathLst>
          </a:custGeom>
          <a:solidFill>
            <a:schemeClr val="dk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299" name="Google Shape;299;p21"/>
          <p:cNvSpPr txBox="1"/>
          <p:nvPr/>
        </p:nvSpPr>
        <p:spPr>
          <a:xfrm flipH="1">
            <a:off x="6096034" y="115074"/>
            <a:ext cx="5105100" cy="1154122"/>
          </a:xfrm>
          <a:prstGeom prst="rect">
            <a:avLst/>
          </a:prstGeom>
          <a:noFill/>
          <a:ln>
            <a:noFill/>
          </a:ln>
        </p:spPr>
        <p:txBody>
          <a:bodyPr spcFirstLastPara="1" wrap="square" lIns="91425" tIns="45700" rIns="91425" bIns="45700" anchor="t" anchorCtr="0">
            <a:spAutoFit/>
          </a:bodyPr>
          <a:lstStyle/>
          <a:p>
            <a:pPr marL="0" marR="0" lvl="0" indent="0" algn="just" rtl="1">
              <a:lnSpc>
                <a:spcPct val="150000"/>
              </a:lnSpc>
              <a:spcBef>
                <a:spcPts val="0"/>
              </a:spcBef>
              <a:spcAft>
                <a:spcPts val="0"/>
              </a:spcAft>
              <a:buNone/>
            </a:pPr>
            <a:r>
              <a:rPr lang="ar-SA" sz="4600" b="1" dirty="0">
                <a:solidFill>
                  <a:schemeClr val="dk1"/>
                </a:solidFill>
                <a:latin typeface="Lato Light"/>
                <a:ea typeface="Lato Light"/>
                <a:cs typeface="+mj-cs"/>
                <a:sym typeface="Lato Light"/>
              </a:rPr>
              <a:t>الملاحظات :</a:t>
            </a:r>
            <a:endParaRPr sz="4600" b="1" dirty="0">
              <a:solidFill>
                <a:schemeClr val="dk1"/>
              </a:solidFill>
              <a:latin typeface="Lato Light"/>
              <a:ea typeface="Lato Light"/>
              <a:cs typeface="+mj-cs"/>
              <a:sym typeface="Lato Light"/>
            </a:endParaRPr>
          </a:p>
        </p:txBody>
      </p:sp>
      <p:sp>
        <p:nvSpPr>
          <p:cNvPr id="300" name="Google Shape;300;p21"/>
          <p:cNvSpPr/>
          <p:nvPr/>
        </p:nvSpPr>
        <p:spPr>
          <a:xfrm>
            <a:off x="1047754" y="720519"/>
            <a:ext cx="1011611" cy="923330"/>
          </a:xfrm>
          <a:prstGeom prst="arc">
            <a:avLst>
              <a:gd name="adj1" fmla="val 16200000"/>
              <a:gd name="adj2" fmla="val 16172378"/>
            </a:avLst>
          </a:prstGeom>
          <a:noFill/>
          <a:ln w="190500" cap="flat" cmpd="sng">
            <a:solidFill>
              <a:srgbClr val="B2E3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ato Light"/>
              <a:ea typeface="Lato Light"/>
              <a:cs typeface="Lato Light"/>
              <a:sym typeface="Lato Light"/>
            </a:endParaRPr>
          </a:p>
        </p:txBody>
      </p:sp>
      <p:sp>
        <p:nvSpPr>
          <p:cNvPr id="301" name="Google Shape;301;p21"/>
          <p:cNvSpPr/>
          <p:nvPr/>
        </p:nvSpPr>
        <p:spPr>
          <a:xfrm>
            <a:off x="1047755" y="754275"/>
            <a:ext cx="1011611" cy="998960"/>
          </a:xfrm>
          <a:prstGeom prst="arc">
            <a:avLst>
              <a:gd name="adj1" fmla="val 16200000"/>
              <a:gd name="adj2" fmla="val 11877190"/>
            </a:avLst>
          </a:prstGeom>
          <a:noFill/>
          <a:ln w="190500" cap="rnd"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02" name="Google Shape;302;p21"/>
          <p:cNvSpPr/>
          <p:nvPr/>
        </p:nvSpPr>
        <p:spPr>
          <a:xfrm>
            <a:off x="3169964" y="718670"/>
            <a:ext cx="1011611" cy="1038713"/>
          </a:xfrm>
          <a:prstGeom prst="arc">
            <a:avLst>
              <a:gd name="adj1" fmla="val 16200000"/>
              <a:gd name="adj2" fmla="val 15993466"/>
            </a:avLst>
          </a:prstGeom>
          <a:noFill/>
          <a:ln w="190500" cap="flat" cmpd="sng">
            <a:solidFill>
              <a:srgbClr val="F7D1D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03" name="Google Shape;303;p21"/>
          <p:cNvSpPr/>
          <p:nvPr/>
        </p:nvSpPr>
        <p:spPr>
          <a:xfrm>
            <a:off x="3191375" y="733276"/>
            <a:ext cx="992560" cy="1024107"/>
          </a:xfrm>
          <a:prstGeom prst="arc">
            <a:avLst>
              <a:gd name="adj1" fmla="val 16200000"/>
              <a:gd name="adj2" fmla="val 10743644"/>
            </a:avLst>
          </a:prstGeom>
          <a:noFill/>
          <a:ln w="190500" cap="rnd"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04" name="Google Shape;304;p21"/>
          <p:cNvSpPr/>
          <p:nvPr/>
        </p:nvSpPr>
        <p:spPr>
          <a:xfrm>
            <a:off x="5057210" y="752451"/>
            <a:ext cx="992560" cy="998961"/>
          </a:xfrm>
          <a:prstGeom prst="arc">
            <a:avLst>
              <a:gd name="adj1" fmla="val 16200000"/>
              <a:gd name="adj2" fmla="val 16172378"/>
            </a:avLst>
          </a:prstGeom>
          <a:noFill/>
          <a:ln w="190500" cap="flat" cmpd="sng">
            <a:solidFill>
              <a:srgbClr val="FEEF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05" name="Google Shape;305;p21"/>
          <p:cNvSpPr/>
          <p:nvPr/>
        </p:nvSpPr>
        <p:spPr>
          <a:xfrm>
            <a:off x="5077175" y="731149"/>
            <a:ext cx="992560" cy="998961"/>
          </a:xfrm>
          <a:prstGeom prst="arc">
            <a:avLst>
              <a:gd name="adj1" fmla="val 16200000"/>
              <a:gd name="adj2" fmla="val 7156559"/>
            </a:avLst>
          </a:prstGeom>
          <a:noFill/>
          <a:ln w="190500" cap="rnd"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pic>
        <p:nvPicPr>
          <p:cNvPr id="306" name="Google Shape;306;p21"/>
          <p:cNvPicPr preferRelativeResize="0"/>
          <p:nvPr/>
        </p:nvPicPr>
        <p:blipFill rotWithShape="1">
          <a:blip r:embed="rId3">
            <a:alphaModFix/>
          </a:blip>
          <a:srcRect/>
          <a:stretch/>
        </p:blipFill>
        <p:spPr>
          <a:xfrm>
            <a:off x="418454" y="2448733"/>
            <a:ext cx="5780692" cy="4409268"/>
          </a:xfrm>
          <a:prstGeom prst="rect">
            <a:avLst/>
          </a:prstGeom>
          <a:noFill/>
          <a:ln>
            <a:noFill/>
          </a:ln>
        </p:spPr>
      </p:pic>
      <p:pic>
        <p:nvPicPr>
          <p:cNvPr id="307" name="Google Shape;307;p21"/>
          <p:cNvPicPr preferRelativeResize="0"/>
          <p:nvPr/>
        </p:nvPicPr>
        <p:blipFill rotWithShape="1">
          <a:blip r:embed="rId4">
            <a:alphaModFix/>
          </a:blip>
          <a:srcRect/>
          <a:stretch/>
        </p:blipFill>
        <p:spPr>
          <a:xfrm>
            <a:off x="698433" y="2711980"/>
            <a:ext cx="5188412" cy="2851912"/>
          </a:xfrm>
          <a:prstGeom prst="rect">
            <a:avLst/>
          </a:prstGeom>
          <a:noFill/>
          <a:ln>
            <a:noFill/>
          </a:ln>
        </p:spPr>
      </p:pic>
    </p:spTree>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Google Shape;312;p22"/>
          <p:cNvPicPr preferRelativeResize="0"/>
          <p:nvPr/>
        </p:nvPicPr>
        <p:blipFill rotWithShape="1">
          <a:blip r:embed="rId3">
            <a:alphaModFix/>
          </a:blip>
          <a:srcRect/>
          <a:stretch/>
        </p:blipFill>
        <p:spPr>
          <a:xfrm>
            <a:off x="123987" y="2988979"/>
            <a:ext cx="7165627" cy="3705258"/>
          </a:xfrm>
          <a:prstGeom prst="rect">
            <a:avLst/>
          </a:prstGeom>
          <a:noFill/>
          <a:ln>
            <a:noFill/>
          </a:ln>
        </p:spPr>
      </p:pic>
      <p:sp>
        <p:nvSpPr>
          <p:cNvPr id="313" name="Google Shape;313;p22"/>
          <p:cNvSpPr txBox="1"/>
          <p:nvPr/>
        </p:nvSpPr>
        <p:spPr>
          <a:xfrm flipH="1">
            <a:off x="6967601" y="1576750"/>
            <a:ext cx="5105100" cy="434070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أبرز مشكلات الحجز اليدوي لدى مفضلي النظام الإلكتروني:</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عدم توفر معلومات كافية</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تأخير في الرد</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مشاكل الإلغاء/التعديل</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صعوبة تحديد المواعيد</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عدم وضوح الأسعار</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تتماشى هذه المشكلات مع الطلب على:</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عرض المواعيد المتاحة</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معلومات واضحة</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 إمكانية الإلغاء/التعديل بسهولة</a:t>
            </a:r>
            <a:endParaRPr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endParaRPr sz="2400" dirty="0">
              <a:solidFill>
                <a:schemeClr val="dk1"/>
              </a:solidFill>
              <a:latin typeface="Lato Light"/>
              <a:ea typeface="Lato Light"/>
              <a:cs typeface="Lato Light"/>
              <a:sym typeface="Lato Light"/>
            </a:endParaRPr>
          </a:p>
          <a:p>
            <a:pPr marL="0" marR="0" lvl="0" indent="0" algn="r" rtl="1">
              <a:spcBef>
                <a:spcPts val="0"/>
              </a:spcBef>
              <a:spcAft>
                <a:spcPts val="0"/>
              </a:spcAft>
              <a:buNone/>
            </a:pPr>
            <a:endParaRPr sz="2400" dirty="0">
              <a:solidFill>
                <a:schemeClr val="dk1"/>
              </a:solidFill>
              <a:latin typeface="Lato Light"/>
              <a:ea typeface="Lato Light"/>
              <a:cs typeface="Lato Light"/>
              <a:sym typeface="Lato Light"/>
            </a:endParaRPr>
          </a:p>
        </p:txBody>
      </p:sp>
      <p:sp>
        <p:nvSpPr>
          <p:cNvPr id="314" name="Google Shape;314;p22"/>
          <p:cNvSpPr/>
          <p:nvPr/>
        </p:nvSpPr>
        <p:spPr>
          <a:xfrm>
            <a:off x="1347698" y="1489753"/>
            <a:ext cx="674414" cy="601897"/>
          </a:xfrm>
          <a:custGeom>
            <a:avLst/>
            <a:gdLst/>
            <a:ahLst/>
            <a:cxnLst/>
            <a:rect l="l" t="t" r="r" b="b"/>
            <a:pathLst>
              <a:path w="208" h="209" extrusionOk="0">
                <a:moveTo>
                  <a:pt x="171" y="172"/>
                </a:moveTo>
                <a:cubicBezTo>
                  <a:pt x="133" y="209"/>
                  <a:pt x="73" y="209"/>
                  <a:pt x="36" y="172"/>
                </a:cubicBezTo>
                <a:cubicBezTo>
                  <a:pt x="25" y="161"/>
                  <a:pt x="17" y="148"/>
                  <a:pt x="12" y="133"/>
                </a:cubicBezTo>
                <a:cubicBezTo>
                  <a:pt x="0" y="135"/>
                  <a:pt x="0" y="135"/>
                  <a:pt x="0" y="135"/>
                </a:cubicBezTo>
                <a:cubicBezTo>
                  <a:pt x="14" y="102"/>
                  <a:pt x="14" y="102"/>
                  <a:pt x="14" y="102"/>
                </a:cubicBezTo>
                <a:cubicBezTo>
                  <a:pt x="36" y="130"/>
                  <a:pt x="36" y="130"/>
                  <a:pt x="36" y="130"/>
                </a:cubicBezTo>
                <a:cubicBezTo>
                  <a:pt x="24" y="131"/>
                  <a:pt x="24" y="131"/>
                  <a:pt x="24" y="131"/>
                </a:cubicBezTo>
                <a:cubicBezTo>
                  <a:pt x="28" y="144"/>
                  <a:pt x="35" y="155"/>
                  <a:pt x="44" y="164"/>
                </a:cubicBezTo>
                <a:cubicBezTo>
                  <a:pt x="77" y="196"/>
                  <a:pt x="130" y="196"/>
                  <a:pt x="162" y="164"/>
                </a:cubicBezTo>
                <a:cubicBezTo>
                  <a:pt x="195" y="131"/>
                  <a:pt x="195" y="78"/>
                  <a:pt x="162" y="46"/>
                </a:cubicBezTo>
                <a:cubicBezTo>
                  <a:pt x="130" y="13"/>
                  <a:pt x="77" y="13"/>
                  <a:pt x="44" y="46"/>
                </a:cubicBezTo>
                <a:cubicBezTo>
                  <a:pt x="36" y="37"/>
                  <a:pt x="36" y="37"/>
                  <a:pt x="36" y="37"/>
                </a:cubicBezTo>
                <a:cubicBezTo>
                  <a:pt x="73" y="0"/>
                  <a:pt x="133" y="0"/>
                  <a:pt x="171" y="37"/>
                </a:cubicBezTo>
                <a:cubicBezTo>
                  <a:pt x="208" y="75"/>
                  <a:pt x="208" y="135"/>
                  <a:pt x="171" y="172"/>
                </a:cubicBezTo>
                <a:moveTo>
                  <a:pt x="79" y="105"/>
                </a:moveTo>
                <a:cubicBezTo>
                  <a:pt x="79" y="91"/>
                  <a:pt x="90" y="80"/>
                  <a:pt x="103" y="80"/>
                </a:cubicBezTo>
                <a:cubicBezTo>
                  <a:pt x="117" y="80"/>
                  <a:pt x="128" y="91"/>
                  <a:pt x="128" y="105"/>
                </a:cubicBezTo>
                <a:cubicBezTo>
                  <a:pt x="128" y="118"/>
                  <a:pt x="117" y="129"/>
                  <a:pt x="103" y="129"/>
                </a:cubicBezTo>
                <a:cubicBezTo>
                  <a:pt x="90" y="129"/>
                  <a:pt x="79" y="118"/>
                  <a:pt x="79" y="105"/>
                </a:cubicBezTo>
                <a:moveTo>
                  <a:pt x="87" y="105"/>
                </a:moveTo>
                <a:cubicBezTo>
                  <a:pt x="87" y="114"/>
                  <a:pt x="94" y="121"/>
                  <a:pt x="103" y="121"/>
                </a:cubicBezTo>
                <a:cubicBezTo>
                  <a:pt x="112" y="121"/>
                  <a:pt x="120" y="114"/>
                  <a:pt x="120" y="105"/>
                </a:cubicBezTo>
                <a:cubicBezTo>
                  <a:pt x="120" y="96"/>
                  <a:pt x="112" y="88"/>
                  <a:pt x="103" y="88"/>
                </a:cubicBezTo>
                <a:cubicBezTo>
                  <a:pt x="94" y="88"/>
                  <a:pt x="87" y="96"/>
                  <a:pt x="87" y="105"/>
                </a:cubicBezTo>
                <a:moveTo>
                  <a:pt x="59" y="105"/>
                </a:moveTo>
                <a:cubicBezTo>
                  <a:pt x="59" y="98"/>
                  <a:pt x="55" y="93"/>
                  <a:pt x="49" y="90"/>
                </a:cubicBezTo>
                <a:cubicBezTo>
                  <a:pt x="50" y="86"/>
                  <a:pt x="52" y="81"/>
                  <a:pt x="55" y="77"/>
                </a:cubicBezTo>
                <a:cubicBezTo>
                  <a:pt x="60" y="79"/>
                  <a:pt x="67" y="78"/>
                  <a:pt x="72" y="74"/>
                </a:cubicBezTo>
                <a:cubicBezTo>
                  <a:pt x="77" y="69"/>
                  <a:pt x="78" y="62"/>
                  <a:pt x="75" y="56"/>
                </a:cubicBezTo>
                <a:cubicBezTo>
                  <a:pt x="79" y="54"/>
                  <a:pt x="84" y="52"/>
                  <a:pt x="89" y="51"/>
                </a:cubicBezTo>
                <a:cubicBezTo>
                  <a:pt x="91" y="56"/>
                  <a:pt x="97" y="61"/>
                  <a:pt x="103" y="61"/>
                </a:cubicBezTo>
                <a:cubicBezTo>
                  <a:pt x="110" y="61"/>
                  <a:pt x="116" y="56"/>
                  <a:pt x="118" y="51"/>
                </a:cubicBezTo>
                <a:cubicBezTo>
                  <a:pt x="123" y="52"/>
                  <a:pt x="127" y="54"/>
                  <a:pt x="131" y="56"/>
                </a:cubicBezTo>
                <a:cubicBezTo>
                  <a:pt x="129" y="62"/>
                  <a:pt x="130" y="69"/>
                  <a:pt x="134" y="74"/>
                </a:cubicBezTo>
                <a:cubicBezTo>
                  <a:pt x="139" y="78"/>
                  <a:pt x="146" y="79"/>
                  <a:pt x="152" y="77"/>
                </a:cubicBezTo>
                <a:cubicBezTo>
                  <a:pt x="154" y="81"/>
                  <a:pt x="156" y="86"/>
                  <a:pt x="158" y="90"/>
                </a:cubicBezTo>
                <a:cubicBezTo>
                  <a:pt x="152" y="93"/>
                  <a:pt x="147" y="98"/>
                  <a:pt x="147" y="105"/>
                </a:cubicBezTo>
                <a:cubicBezTo>
                  <a:pt x="147" y="112"/>
                  <a:pt x="152" y="117"/>
                  <a:pt x="158" y="119"/>
                </a:cubicBezTo>
                <a:cubicBezTo>
                  <a:pt x="156" y="124"/>
                  <a:pt x="154" y="129"/>
                  <a:pt x="152" y="133"/>
                </a:cubicBezTo>
                <a:cubicBezTo>
                  <a:pt x="146" y="130"/>
                  <a:pt x="139" y="131"/>
                  <a:pt x="134" y="136"/>
                </a:cubicBezTo>
                <a:cubicBezTo>
                  <a:pt x="130" y="141"/>
                  <a:pt x="129" y="148"/>
                  <a:pt x="131" y="153"/>
                </a:cubicBezTo>
                <a:cubicBezTo>
                  <a:pt x="127" y="156"/>
                  <a:pt x="123" y="158"/>
                  <a:pt x="118" y="159"/>
                </a:cubicBezTo>
                <a:cubicBezTo>
                  <a:pt x="116" y="153"/>
                  <a:pt x="110" y="149"/>
                  <a:pt x="103" y="149"/>
                </a:cubicBezTo>
                <a:cubicBezTo>
                  <a:pt x="97" y="149"/>
                  <a:pt x="91" y="153"/>
                  <a:pt x="89" y="159"/>
                </a:cubicBezTo>
                <a:cubicBezTo>
                  <a:pt x="84" y="158"/>
                  <a:pt x="79" y="156"/>
                  <a:pt x="75" y="153"/>
                </a:cubicBezTo>
                <a:cubicBezTo>
                  <a:pt x="78" y="148"/>
                  <a:pt x="77" y="141"/>
                  <a:pt x="72" y="136"/>
                </a:cubicBezTo>
                <a:cubicBezTo>
                  <a:pt x="67" y="131"/>
                  <a:pt x="60" y="130"/>
                  <a:pt x="55" y="133"/>
                </a:cubicBezTo>
                <a:cubicBezTo>
                  <a:pt x="52" y="129"/>
                  <a:pt x="50" y="124"/>
                  <a:pt x="49" y="119"/>
                </a:cubicBezTo>
                <a:cubicBezTo>
                  <a:pt x="55" y="117"/>
                  <a:pt x="59" y="112"/>
                  <a:pt x="59" y="105"/>
                </a:cubicBezTo>
                <a:moveTo>
                  <a:pt x="76" y="105"/>
                </a:moveTo>
                <a:cubicBezTo>
                  <a:pt x="76" y="120"/>
                  <a:pt x="88" y="132"/>
                  <a:pt x="103" y="132"/>
                </a:cubicBezTo>
                <a:cubicBezTo>
                  <a:pt x="118" y="132"/>
                  <a:pt x="130" y="120"/>
                  <a:pt x="130" y="105"/>
                </a:cubicBezTo>
                <a:cubicBezTo>
                  <a:pt x="130" y="90"/>
                  <a:pt x="118" y="78"/>
                  <a:pt x="103" y="78"/>
                </a:cubicBezTo>
                <a:cubicBezTo>
                  <a:pt x="88" y="78"/>
                  <a:pt x="76" y="90"/>
                  <a:pt x="76" y="105"/>
                </a:cubicBezTo>
              </a:path>
            </a:pathLst>
          </a:custGeom>
          <a:solidFill>
            <a:schemeClr val="dk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sp>
        <p:nvSpPr>
          <p:cNvPr id="315" name="Google Shape;315;p22"/>
          <p:cNvSpPr/>
          <p:nvPr/>
        </p:nvSpPr>
        <p:spPr>
          <a:xfrm>
            <a:off x="5384052" y="1517678"/>
            <a:ext cx="626780" cy="591398"/>
          </a:xfrm>
          <a:custGeom>
            <a:avLst/>
            <a:gdLst/>
            <a:ahLst/>
            <a:cxnLst/>
            <a:rect l="l" t="t" r="r" b="b"/>
            <a:pathLst>
              <a:path w="199" h="198" extrusionOk="0">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dk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16" name="Google Shape;316;p22"/>
          <p:cNvSpPr/>
          <p:nvPr/>
        </p:nvSpPr>
        <p:spPr>
          <a:xfrm>
            <a:off x="3518866" y="1471479"/>
            <a:ext cx="561782" cy="651064"/>
          </a:xfrm>
          <a:custGeom>
            <a:avLst/>
            <a:gdLst/>
            <a:ahLst/>
            <a:cxnLst/>
            <a:rect l="l" t="t" r="r" b="b"/>
            <a:pathLst>
              <a:path w="173" h="200" extrusionOk="0">
                <a:moveTo>
                  <a:pt x="165" y="33"/>
                </a:moveTo>
                <a:cubicBezTo>
                  <a:pt x="101" y="81"/>
                  <a:pt x="101" y="81"/>
                  <a:pt x="101" y="81"/>
                </a:cubicBezTo>
                <a:cubicBezTo>
                  <a:pt x="101" y="0"/>
                  <a:pt x="101" y="0"/>
                  <a:pt x="101" y="0"/>
                </a:cubicBezTo>
                <a:cubicBezTo>
                  <a:pt x="127" y="0"/>
                  <a:pt x="151" y="13"/>
                  <a:pt x="165" y="33"/>
                </a:cubicBezTo>
                <a:close/>
                <a:moveTo>
                  <a:pt x="173" y="113"/>
                </a:moveTo>
                <a:cubicBezTo>
                  <a:pt x="173" y="141"/>
                  <a:pt x="159" y="167"/>
                  <a:pt x="137" y="183"/>
                </a:cubicBezTo>
                <a:cubicBezTo>
                  <a:pt x="122" y="194"/>
                  <a:pt x="104" y="200"/>
                  <a:pt x="86" y="200"/>
                </a:cubicBezTo>
                <a:cubicBezTo>
                  <a:pt x="39" y="200"/>
                  <a:pt x="0" y="161"/>
                  <a:pt x="0" y="113"/>
                </a:cubicBezTo>
                <a:cubicBezTo>
                  <a:pt x="0" y="65"/>
                  <a:pt x="39" y="27"/>
                  <a:pt x="86" y="27"/>
                </a:cubicBezTo>
                <a:cubicBezTo>
                  <a:pt x="90" y="27"/>
                  <a:pt x="92" y="29"/>
                  <a:pt x="92" y="33"/>
                </a:cubicBezTo>
                <a:cubicBezTo>
                  <a:pt x="92" y="101"/>
                  <a:pt x="92" y="101"/>
                  <a:pt x="92" y="101"/>
                </a:cubicBezTo>
                <a:cubicBezTo>
                  <a:pt x="147" y="61"/>
                  <a:pt x="147" y="61"/>
                  <a:pt x="147" y="61"/>
                </a:cubicBezTo>
                <a:cubicBezTo>
                  <a:pt x="148" y="60"/>
                  <a:pt x="150" y="59"/>
                  <a:pt x="151" y="59"/>
                </a:cubicBezTo>
                <a:cubicBezTo>
                  <a:pt x="153" y="59"/>
                  <a:pt x="155" y="60"/>
                  <a:pt x="156" y="62"/>
                </a:cubicBezTo>
                <a:cubicBezTo>
                  <a:pt x="167" y="77"/>
                  <a:pt x="173" y="94"/>
                  <a:pt x="173" y="113"/>
                </a:cubicBezTo>
                <a:close/>
                <a:moveTo>
                  <a:pt x="164" y="113"/>
                </a:moveTo>
                <a:cubicBezTo>
                  <a:pt x="164" y="97"/>
                  <a:pt x="159" y="82"/>
                  <a:pt x="150" y="70"/>
                </a:cubicBezTo>
                <a:cubicBezTo>
                  <a:pt x="90" y="114"/>
                  <a:pt x="90" y="114"/>
                  <a:pt x="90" y="114"/>
                </a:cubicBezTo>
                <a:cubicBezTo>
                  <a:pt x="134" y="174"/>
                  <a:pt x="134" y="174"/>
                  <a:pt x="134" y="174"/>
                </a:cubicBezTo>
                <a:cubicBezTo>
                  <a:pt x="153" y="160"/>
                  <a:pt x="164" y="137"/>
                  <a:pt x="164" y="113"/>
                </a:cubicBezTo>
                <a:close/>
                <a:moveTo>
                  <a:pt x="8" y="113"/>
                </a:moveTo>
                <a:cubicBezTo>
                  <a:pt x="8" y="156"/>
                  <a:pt x="43" y="192"/>
                  <a:pt x="86" y="192"/>
                </a:cubicBezTo>
                <a:cubicBezTo>
                  <a:pt x="88" y="192"/>
                  <a:pt x="90" y="191"/>
                  <a:pt x="92" y="191"/>
                </a:cubicBezTo>
                <a:cubicBezTo>
                  <a:pt x="94" y="191"/>
                  <a:pt x="96" y="191"/>
                  <a:pt x="98" y="191"/>
                </a:cubicBezTo>
                <a:cubicBezTo>
                  <a:pt x="98" y="191"/>
                  <a:pt x="98" y="191"/>
                  <a:pt x="98" y="191"/>
                </a:cubicBezTo>
                <a:cubicBezTo>
                  <a:pt x="109" y="189"/>
                  <a:pt x="120" y="185"/>
                  <a:pt x="129" y="179"/>
                </a:cubicBezTo>
                <a:cubicBezTo>
                  <a:pt x="84" y="115"/>
                  <a:pt x="84" y="115"/>
                  <a:pt x="84" y="115"/>
                </a:cubicBezTo>
                <a:cubicBezTo>
                  <a:pt x="84" y="114"/>
                  <a:pt x="84" y="114"/>
                  <a:pt x="84" y="114"/>
                </a:cubicBezTo>
                <a:cubicBezTo>
                  <a:pt x="84" y="114"/>
                  <a:pt x="84" y="114"/>
                  <a:pt x="84" y="114"/>
                </a:cubicBezTo>
                <a:cubicBezTo>
                  <a:pt x="84" y="35"/>
                  <a:pt x="84" y="35"/>
                  <a:pt x="84" y="35"/>
                </a:cubicBezTo>
                <a:cubicBezTo>
                  <a:pt x="42" y="36"/>
                  <a:pt x="8" y="71"/>
                  <a:pt x="8" y="113"/>
                </a:cubicBezTo>
                <a:close/>
              </a:path>
            </a:pathLst>
          </a:custGeom>
          <a:solidFill>
            <a:schemeClr val="dk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17" name="Google Shape;317;p22"/>
          <p:cNvSpPr/>
          <p:nvPr/>
        </p:nvSpPr>
        <p:spPr>
          <a:xfrm>
            <a:off x="1171741" y="1290032"/>
            <a:ext cx="1011611" cy="923330"/>
          </a:xfrm>
          <a:prstGeom prst="arc">
            <a:avLst>
              <a:gd name="adj1" fmla="val 16200000"/>
              <a:gd name="adj2" fmla="val 16172378"/>
            </a:avLst>
          </a:prstGeom>
          <a:noFill/>
          <a:ln w="190500" cap="flat" cmpd="sng">
            <a:solidFill>
              <a:srgbClr val="B2E3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ato Light"/>
              <a:ea typeface="Lato Light"/>
              <a:cs typeface="Lato Light"/>
              <a:sym typeface="Lato Light"/>
            </a:endParaRPr>
          </a:p>
        </p:txBody>
      </p:sp>
      <p:sp>
        <p:nvSpPr>
          <p:cNvPr id="318" name="Google Shape;318;p22"/>
          <p:cNvSpPr/>
          <p:nvPr/>
        </p:nvSpPr>
        <p:spPr>
          <a:xfrm>
            <a:off x="1171742" y="1323788"/>
            <a:ext cx="1011611" cy="998960"/>
          </a:xfrm>
          <a:prstGeom prst="arc">
            <a:avLst>
              <a:gd name="adj1" fmla="val 16200000"/>
              <a:gd name="adj2" fmla="val 11877190"/>
            </a:avLst>
          </a:prstGeom>
          <a:noFill/>
          <a:ln w="190500" cap="rnd"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19" name="Google Shape;319;p22"/>
          <p:cNvSpPr/>
          <p:nvPr/>
        </p:nvSpPr>
        <p:spPr>
          <a:xfrm>
            <a:off x="3293951" y="1288183"/>
            <a:ext cx="1011611" cy="1038713"/>
          </a:xfrm>
          <a:prstGeom prst="arc">
            <a:avLst>
              <a:gd name="adj1" fmla="val 16200000"/>
              <a:gd name="adj2" fmla="val 15993466"/>
            </a:avLst>
          </a:prstGeom>
          <a:noFill/>
          <a:ln w="190500" cap="flat" cmpd="sng">
            <a:solidFill>
              <a:srgbClr val="F7D1D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20" name="Google Shape;320;p22"/>
          <p:cNvSpPr/>
          <p:nvPr/>
        </p:nvSpPr>
        <p:spPr>
          <a:xfrm>
            <a:off x="3315362" y="1302789"/>
            <a:ext cx="992560" cy="1024107"/>
          </a:xfrm>
          <a:prstGeom prst="arc">
            <a:avLst>
              <a:gd name="adj1" fmla="val 16200000"/>
              <a:gd name="adj2" fmla="val 10743644"/>
            </a:avLst>
          </a:prstGeom>
          <a:noFill/>
          <a:ln w="190500" cap="rnd"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21" name="Google Shape;321;p22"/>
          <p:cNvSpPr/>
          <p:nvPr/>
        </p:nvSpPr>
        <p:spPr>
          <a:xfrm>
            <a:off x="5181197" y="1321964"/>
            <a:ext cx="992560" cy="998961"/>
          </a:xfrm>
          <a:prstGeom prst="arc">
            <a:avLst>
              <a:gd name="adj1" fmla="val 16200000"/>
              <a:gd name="adj2" fmla="val 16172378"/>
            </a:avLst>
          </a:prstGeom>
          <a:noFill/>
          <a:ln w="190500" cap="flat" cmpd="sng">
            <a:solidFill>
              <a:srgbClr val="FEEF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22" name="Google Shape;322;p22"/>
          <p:cNvSpPr/>
          <p:nvPr/>
        </p:nvSpPr>
        <p:spPr>
          <a:xfrm>
            <a:off x="5201162" y="1300662"/>
            <a:ext cx="992560" cy="998961"/>
          </a:xfrm>
          <a:prstGeom prst="arc">
            <a:avLst>
              <a:gd name="adj1" fmla="val 16200000"/>
              <a:gd name="adj2" fmla="val 7156559"/>
            </a:avLst>
          </a:prstGeom>
          <a:noFill/>
          <a:ln w="190500" cap="rnd"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323" name="Google Shape;323;p22"/>
          <p:cNvSpPr txBox="1"/>
          <p:nvPr/>
        </p:nvSpPr>
        <p:spPr>
          <a:xfrm flipH="1">
            <a:off x="3144909" y="118237"/>
            <a:ext cx="5105100" cy="800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4600" b="0" i="0" dirty="0">
                <a:solidFill>
                  <a:srgbClr val="1F1F1F"/>
                </a:solidFill>
                <a:latin typeface="Lato Light"/>
                <a:ea typeface="Lato Light"/>
                <a:cs typeface="+mj-cs"/>
                <a:sym typeface="Lato Light"/>
              </a:rPr>
              <a:t>التحليل الوصفي</a:t>
            </a:r>
            <a:r>
              <a:rPr lang="ar-SA" sz="4600" b="1" dirty="0">
                <a:solidFill>
                  <a:schemeClr val="dk1"/>
                </a:solidFill>
                <a:latin typeface="Lato Light"/>
                <a:ea typeface="Lato Light"/>
                <a:cs typeface="+mj-cs"/>
                <a:sym typeface="Lato Light"/>
              </a:rPr>
              <a:t> </a:t>
            </a:r>
            <a:endParaRPr sz="4600" b="1" dirty="0">
              <a:solidFill>
                <a:schemeClr val="dk1"/>
              </a:solidFill>
              <a:latin typeface="Lato Light"/>
              <a:ea typeface="Lato Light"/>
              <a:cs typeface="+mj-cs"/>
              <a:sym typeface="Lato Light"/>
            </a:endParaRPr>
          </a:p>
        </p:txBody>
      </p:sp>
      <p:pic>
        <p:nvPicPr>
          <p:cNvPr id="324" name="Google Shape;324;p22"/>
          <p:cNvPicPr preferRelativeResize="0"/>
          <p:nvPr/>
        </p:nvPicPr>
        <p:blipFill rotWithShape="1">
          <a:blip r:embed="rId4">
            <a:alphaModFix/>
          </a:blip>
          <a:srcRect/>
          <a:stretch/>
        </p:blipFill>
        <p:spPr>
          <a:xfrm>
            <a:off x="976393" y="3223648"/>
            <a:ext cx="5486400" cy="3084162"/>
          </a:xfrm>
          <a:prstGeom prst="rect">
            <a:avLst/>
          </a:prstGeom>
          <a:noFill/>
          <a:ln>
            <a:noFill/>
          </a:ln>
        </p:spPr>
      </p:pic>
    </p:spTree>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a:extLst>
              <a:ext uri="{FF2B5EF4-FFF2-40B4-BE49-F238E27FC236}">
                <a16:creationId xmlns:a16="http://schemas.microsoft.com/office/drawing/2014/main" id="{F849B3AB-60D8-D826-20F3-07F2EC4C7667}"/>
              </a:ext>
            </a:extLst>
          </p:cNvPr>
          <p:cNvPicPr>
            <a:picLocks noChangeAspect="1"/>
          </p:cNvPicPr>
          <p:nvPr/>
        </p:nvPicPr>
        <p:blipFill>
          <a:blip r:embed="rId2"/>
          <a:stretch>
            <a:fillRect/>
          </a:stretch>
        </p:blipFill>
        <p:spPr>
          <a:xfrm>
            <a:off x="0" y="213273"/>
            <a:ext cx="11729594" cy="6187527"/>
          </a:xfrm>
          <a:prstGeom prst="rect">
            <a:avLst/>
          </a:prstGeom>
        </p:spPr>
      </p:pic>
    </p:spTree>
    <p:extLst>
      <p:ext uri="{BB962C8B-B14F-4D97-AF65-F5344CB8AC3E}">
        <p14:creationId xmlns:p14="http://schemas.microsoft.com/office/powerpoint/2010/main" val="3186384819"/>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2429A308-A4B2-42F8-20DA-14F60C7B3CD4}"/>
              </a:ext>
            </a:extLst>
          </p:cNvPr>
          <p:cNvPicPr>
            <a:picLocks noChangeAspect="1"/>
          </p:cNvPicPr>
          <p:nvPr/>
        </p:nvPicPr>
        <p:blipFill rotWithShape="1">
          <a:blip r:embed="rId2"/>
          <a:srcRect t="1" b="19999"/>
          <a:stretch/>
        </p:blipFill>
        <p:spPr>
          <a:xfrm>
            <a:off x="0" y="324213"/>
            <a:ext cx="12211478" cy="6209573"/>
          </a:xfrm>
          <a:prstGeom prst="rect">
            <a:avLst/>
          </a:prstGeom>
        </p:spPr>
      </p:pic>
    </p:spTree>
    <p:extLst>
      <p:ext uri="{BB962C8B-B14F-4D97-AF65-F5344CB8AC3E}">
        <p14:creationId xmlns:p14="http://schemas.microsoft.com/office/powerpoint/2010/main" val="19884553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1102F349-A671-E5AC-974D-9DB206A53072}"/>
              </a:ext>
            </a:extLst>
          </p:cNvPr>
          <p:cNvPicPr>
            <a:picLocks noChangeAspect="1"/>
          </p:cNvPicPr>
          <p:nvPr/>
        </p:nvPicPr>
        <p:blipFill rotWithShape="1">
          <a:blip r:embed="rId2"/>
          <a:srcRect t="5107" b="13060"/>
          <a:stretch/>
        </p:blipFill>
        <p:spPr>
          <a:xfrm>
            <a:off x="1276284" y="0"/>
            <a:ext cx="9639431" cy="6724650"/>
          </a:xfrm>
          <a:prstGeom prst="rect">
            <a:avLst/>
          </a:prstGeom>
        </p:spPr>
      </p:pic>
    </p:spTree>
    <p:extLst>
      <p:ext uri="{BB962C8B-B14F-4D97-AF65-F5344CB8AC3E}">
        <p14:creationId xmlns:p14="http://schemas.microsoft.com/office/powerpoint/2010/main" val="24946998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9A73683F-5C26-C58C-4D4C-AF05AC8FFF2A}"/>
              </a:ext>
            </a:extLst>
          </p:cNvPr>
          <p:cNvPicPr>
            <a:picLocks noChangeAspect="1"/>
          </p:cNvPicPr>
          <p:nvPr/>
        </p:nvPicPr>
        <p:blipFill>
          <a:blip r:embed="rId2"/>
          <a:stretch>
            <a:fillRect/>
          </a:stretch>
        </p:blipFill>
        <p:spPr>
          <a:xfrm>
            <a:off x="-21157" y="660400"/>
            <a:ext cx="12213157" cy="5537200"/>
          </a:xfrm>
          <a:prstGeom prst="rect">
            <a:avLst/>
          </a:prstGeom>
        </p:spPr>
      </p:pic>
    </p:spTree>
    <p:extLst>
      <p:ext uri="{BB962C8B-B14F-4D97-AF65-F5344CB8AC3E}">
        <p14:creationId xmlns:p14="http://schemas.microsoft.com/office/powerpoint/2010/main" val="28576164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Google Shape;329;p23"/>
          <p:cNvPicPr preferRelativeResize="0"/>
          <p:nvPr/>
        </p:nvPicPr>
        <p:blipFill rotWithShape="1">
          <a:blip r:embed="rId3">
            <a:alphaModFix/>
          </a:blip>
          <a:srcRect/>
          <a:stretch/>
        </p:blipFill>
        <p:spPr>
          <a:xfrm>
            <a:off x="0" y="174307"/>
            <a:ext cx="12151360" cy="6804960"/>
          </a:xfrm>
          <a:prstGeom prst="rect">
            <a:avLst/>
          </a:prstGeom>
          <a:noFill/>
          <a:ln>
            <a:noFill/>
          </a:ln>
        </p:spPr>
      </p:pic>
    </p:spTree>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4"/>
          <p:cNvSpPr/>
          <p:nvPr/>
        </p:nvSpPr>
        <p:spPr>
          <a:xfrm>
            <a:off x="646430" y="2248535"/>
            <a:ext cx="1944370" cy="3900170"/>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mj-cs"/>
              <a:sym typeface="Arial"/>
            </a:endParaRPr>
          </a:p>
        </p:txBody>
      </p:sp>
      <p:sp>
        <p:nvSpPr>
          <p:cNvPr id="335" name="Google Shape;335;p24"/>
          <p:cNvSpPr/>
          <p:nvPr/>
        </p:nvSpPr>
        <p:spPr>
          <a:xfrm rot="5400000">
            <a:off x="900124" y="2463940"/>
            <a:ext cx="1305461" cy="2075542"/>
          </a:xfrm>
          <a:prstGeom prst="chevron">
            <a:avLst>
              <a:gd name="adj" fmla="val 26552"/>
            </a:avLst>
          </a:prstGeom>
          <a:solidFill>
            <a:srgbClr val="92D050"/>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mj-cs"/>
              <a:sym typeface="Arial"/>
            </a:endParaRPr>
          </a:p>
        </p:txBody>
      </p:sp>
      <p:sp>
        <p:nvSpPr>
          <p:cNvPr id="336" name="Google Shape;336;p24"/>
          <p:cNvSpPr txBox="1"/>
          <p:nvPr/>
        </p:nvSpPr>
        <p:spPr>
          <a:xfrm>
            <a:off x="646430" y="4154805"/>
            <a:ext cx="1944370" cy="1993900"/>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ar-SA" sz="1400" dirty="0">
                <a:solidFill>
                  <a:schemeClr val="dk1"/>
                </a:solidFill>
                <a:latin typeface="Arial"/>
                <a:ea typeface="Arial"/>
                <a:cs typeface="+mj-cs"/>
                <a:sym typeface="Arial"/>
              </a:rPr>
              <a:t>ا</a:t>
            </a:r>
            <a:r>
              <a:rPr lang="ar-SA" sz="1400" dirty="0">
                <a:solidFill>
                  <a:schemeClr val="dk1"/>
                </a:solidFill>
                <a:latin typeface="Times New Roman"/>
                <a:ea typeface="Times New Roman"/>
                <a:cs typeface="+mj-cs"/>
                <a:sym typeface="Times New Roman"/>
              </a:rPr>
              <a:t>لأفراد في فلسطين المقبلين على الزواج.</a:t>
            </a:r>
            <a:endParaRPr dirty="0">
              <a:latin typeface="Times New Roman"/>
              <a:ea typeface="Times New Roman"/>
              <a:cs typeface="+mj-cs"/>
              <a:sym typeface="Times New Roman"/>
            </a:endParaRPr>
          </a:p>
          <a:p>
            <a:pPr marL="0" marR="0" lvl="0" indent="0" algn="ctr" rtl="1">
              <a:spcBef>
                <a:spcPts val="0"/>
              </a:spcBef>
              <a:spcAft>
                <a:spcPts val="0"/>
              </a:spcAft>
              <a:buNone/>
            </a:pPr>
            <a:r>
              <a:rPr lang="ar-SA" sz="1400" dirty="0">
                <a:solidFill>
                  <a:schemeClr val="dk1"/>
                </a:solidFill>
                <a:latin typeface="Times New Roman"/>
                <a:ea typeface="Times New Roman"/>
                <a:cs typeface="+mj-cs"/>
                <a:sym typeface="Times New Roman"/>
              </a:rPr>
              <a:t>وطلاب الجامعات والمدارس لحفلات التخرج.</a:t>
            </a:r>
            <a:endParaRPr dirty="0">
              <a:latin typeface="Times New Roman"/>
              <a:ea typeface="Times New Roman"/>
              <a:cs typeface="+mj-cs"/>
              <a:sym typeface="Times New Roman"/>
            </a:endParaRPr>
          </a:p>
          <a:p>
            <a:pPr marL="0" marR="0" lvl="0" indent="0" algn="ctr" rtl="1">
              <a:spcBef>
                <a:spcPts val="0"/>
              </a:spcBef>
              <a:spcAft>
                <a:spcPts val="0"/>
              </a:spcAft>
              <a:buNone/>
            </a:pPr>
            <a:r>
              <a:rPr lang="ar-SA" sz="1400" dirty="0">
                <a:solidFill>
                  <a:schemeClr val="dk1"/>
                </a:solidFill>
                <a:latin typeface="Times New Roman"/>
                <a:ea typeface="Times New Roman"/>
                <a:cs typeface="+mj-cs"/>
                <a:sym typeface="Times New Roman"/>
              </a:rPr>
              <a:t> ومؤسسات لتنظيم مؤتمرات وورش عمل </a:t>
            </a:r>
            <a:endParaRPr dirty="0">
              <a:latin typeface="Times New Roman"/>
              <a:ea typeface="Times New Roman"/>
              <a:cs typeface="+mj-cs"/>
              <a:sym typeface="Times New Roman"/>
            </a:endParaRPr>
          </a:p>
          <a:p>
            <a:pPr marL="0" marR="0" lvl="0" indent="0" algn="ctr" rtl="1">
              <a:spcBef>
                <a:spcPts val="0"/>
              </a:spcBef>
              <a:spcAft>
                <a:spcPts val="0"/>
              </a:spcAft>
              <a:buNone/>
            </a:pPr>
            <a:r>
              <a:rPr lang="ar-SA" sz="1400" dirty="0">
                <a:solidFill>
                  <a:schemeClr val="dk1"/>
                </a:solidFill>
                <a:latin typeface="Times New Roman"/>
                <a:ea typeface="Times New Roman"/>
                <a:cs typeface="+mj-cs"/>
                <a:sym typeface="Times New Roman"/>
              </a:rPr>
              <a:t>والعائلات التي تبحث عن قاعات  لحدث ما.</a:t>
            </a:r>
            <a:endParaRPr dirty="0">
              <a:latin typeface="Times New Roman"/>
              <a:ea typeface="Times New Roman"/>
              <a:cs typeface="+mj-cs"/>
              <a:sym typeface="Times New Roman"/>
            </a:endParaRPr>
          </a:p>
        </p:txBody>
      </p:sp>
      <p:sp>
        <p:nvSpPr>
          <p:cNvPr id="337" name="Google Shape;337;p24"/>
          <p:cNvSpPr txBox="1"/>
          <p:nvPr/>
        </p:nvSpPr>
        <p:spPr>
          <a:xfrm>
            <a:off x="776605" y="2352040"/>
            <a:ext cx="1702435" cy="633095"/>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الجمهور المستهدف</a:t>
            </a:r>
            <a:endParaRPr dirty="0">
              <a:cs typeface="+mj-cs"/>
            </a:endParaRPr>
          </a:p>
          <a:p>
            <a:pPr marL="0" marR="0" lvl="0" indent="0" algn="ctr" rtl="1">
              <a:spcBef>
                <a:spcPts val="0"/>
              </a:spcBef>
              <a:spcAft>
                <a:spcPts val="0"/>
              </a:spcAft>
              <a:buNone/>
            </a:pPr>
            <a:endParaRPr sz="2000" b="1" dirty="0">
              <a:solidFill>
                <a:schemeClr val="dk1"/>
              </a:solidFill>
              <a:latin typeface="Arial"/>
              <a:ea typeface="Arial"/>
              <a:cs typeface="+mj-cs"/>
              <a:sym typeface="Arial"/>
            </a:endParaRPr>
          </a:p>
        </p:txBody>
      </p:sp>
      <p:sp>
        <p:nvSpPr>
          <p:cNvPr id="338" name="Google Shape;338;p24"/>
          <p:cNvSpPr/>
          <p:nvPr/>
        </p:nvSpPr>
        <p:spPr>
          <a:xfrm>
            <a:off x="3467100" y="2249170"/>
            <a:ext cx="2100580" cy="3899535"/>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mj-cs"/>
              <a:sym typeface="Arial"/>
            </a:endParaRPr>
          </a:p>
        </p:txBody>
      </p:sp>
      <p:sp>
        <p:nvSpPr>
          <p:cNvPr id="339" name="Google Shape;339;p24"/>
          <p:cNvSpPr/>
          <p:nvPr/>
        </p:nvSpPr>
        <p:spPr>
          <a:xfrm rot="5400000">
            <a:off x="3851960" y="2365515"/>
            <a:ext cx="1305461" cy="2075542"/>
          </a:xfrm>
          <a:prstGeom prst="chevron">
            <a:avLst>
              <a:gd name="adj" fmla="val 26552"/>
            </a:avLst>
          </a:prstGeom>
          <a:solidFill>
            <a:srgbClr val="FDE77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mj-cs"/>
              <a:sym typeface="Arial"/>
            </a:endParaRPr>
          </a:p>
        </p:txBody>
      </p:sp>
      <p:sp>
        <p:nvSpPr>
          <p:cNvPr id="340" name="Google Shape;340;p24"/>
          <p:cNvSpPr txBox="1"/>
          <p:nvPr/>
        </p:nvSpPr>
        <p:spPr>
          <a:xfrm>
            <a:off x="3610246" y="2397177"/>
            <a:ext cx="1814400" cy="7080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الأهداف</a:t>
            </a:r>
            <a:endParaRPr sz="2000" dirty="0">
              <a:cs typeface="+mj-cs"/>
            </a:endParaRPr>
          </a:p>
          <a:p>
            <a:pPr marL="0" marR="0" lvl="0" indent="0" algn="ctr" rtl="1">
              <a:spcBef>
                <a:spcPts val="0"/>
              </a:spcBef>
              <a:spcAft>
                <a:spcPts val="0"/>
              </a:spcAft>
              <a:buNone/>
            </a:pPr>
            <a:endParaRPr sz="2000" b="1" dirty="0">
              <a:solidFill>
                <a:schemeClr val="dk1"/>
              </a:solidFill>
              <a:latin typeface="Arial"/>
              <a:ea typeface="Arial"/>
              <a:cs typeface="+mj-cs"/>
              <a:sym typeface="Arial"/>
            </a:endParaRPr>
          </a:p>
        </p:txBody>
      </p:sp>
      <p:sp>
        <p:nvSpPr>
          <p:cNvPr id="341" name="Google Shape;341;p24"/>
          <p:cNvSpPr/>
          <p:nvPr/>
        </p:nvSpPr>
        <p:spPr>
          <a:xfrm>
            <a:off x="6493510" y="2248535"/>
            <a:ext cx="2075815" cy="3899535"/>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mj-cs"/>
              <a:sym typeface="Arial"/>
            </a:endParaRPr>
          </a:p>
        </p:txBody>
      </p:sp>
      <p:sp>
        <p:nvSpPr>
          <p:cNvPr id="342" name="Google Shape;342;p24"/>
          <p:cNvSpPr/>
          <p:nvPr/>
        </p:nvSpPr>
        <p:spPr>
          <a:xfrm rot="5400000">
            <a:off x="6877913" y="2365515"/>
            <a:ext cx="1305461" cy="2075542"/>
          </a:xfrm>
          <a:prstGeom prst="chevron">
            <a:avLst>
              <a:gd name="adj" fmla="val 26552"/>
            </a:avLst>
          </a:prstGeom>
          <a:solidFill>
            <a:srgbClr val="E6939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mj-cs"/>
              <a:sym typeface="Arial"/>
            </a:endParaRPr>
          </a:p>
        </p:txBody>
      </p:sp>
      <p:sp>
        <p:nvSpPr>
          <p:cNvPr id="343" name="Google Shape;343;p24"/>
          <p:cNvSpPr txBox="1"/>
          <p:nvPr/>
        </p:nvSpPr>
        <p:spPr>
          <a:xfrm>
            <a:off x="6623443" y="4558037"/>
            <a:ext cx="1814400" cy="1323399"/>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000" dirty="0">
                <a:solidFill>
                  <a:schemeClr val="dk1"/>
                </a:solidFill>
                <a:latin typeface="Times New Roman"/>
                <a:ea typeface="Times New Roman"/>
                <a:cs typeface="+mj-cs"/>
                <a:sym typeface="Times New Roman"/>
              </a:rPr>
              <a:t>وسائل التواصل الاجتماعي</a:t>
            </a:r>
            <a:endParaRPr dirty="0">
              <a:latin typeface="Times New Roman"/>
              <a:ea typeface="Times New Roman"/>
              <a:cs typeface="+mj-cs"/>
              <a:sym typeface="Times New Roman"/>
            </a:endParaRPr>
          </a:p>
          <a:p>
            <a:pPr marL="0" marR="0" lvl="0" indent="0" algn="ctr" rtl="1">
              <a:spcBef>
                <a:spcPts val="0"/>
              </a:spcBef>
              <a:spcAft>
                <a:spcPts val="0"/>
              </a:spcAft>
              <a:buNone/>
            </a:pPr>
            <a:r>
              <a:rPr lang="ar-SA" sz="2000" dirty="0">
                <a:solidFill>
                  <a:schemeClr val="dk1"/>
                </a:solidFill>
                <a:latin typeface="Times New Roman"/>
                <a:ea typeface="Times New Roman"/>
                <a:cs typeface="+mj-cs"/>
                <a:sym typeface="Times New Roman"/>
              </a:rPr>
              <a:t> (تيك توك)</a:t>
            </a:r>
            <a:endParaRPr sz="2000" dirty="0">
              <a:solidFill>
                <a:schemeClr val="dk1"/>
              </a:solidFill>
              <a:latin typeface="Times New Roman"/>
              <a:ea typeface="Times New Roman"/>
              <a:cs typeface="+mj-cs"/>
              <a:sym typeface="Times New Roman"/>
            </a:endParaRPr>
          </a:p>
          <a:p>
            <a:pPr marL="0" marR="0" lvl="0" indent="0" algn="ctr" rtl="1">
              <a:spcBef>
                <a:spcPts val="0"/>
              </a:spcBef>
              <a:spcAft>
                <a:spcPts val="0"/>
              </a:spcAft>
              <a:buNone/>
            </a:pPr>
            <a:endParaRPr sz="2000" dirty="0">
              <a:solidFill>
                <a:schemeClr val="dk1"/>
              </a:solidFill>
              <a:latin typeface="Arial"/>
              <a:ea typeface="Arial"/>
              <a:cs typeface="+mj-cs"/>
              <a:sym typeface="Arial"/>
            </a:endParaRPr>
          </a:p>
        </p:txBody>
      </p:sp>
      <p:sp>
        <p:nvSpPr>
          <p:cNvPr id="344" name="Google Shape;344;p24"/>
          <p:cNvSpPr txBox="1"/>
          <p:nvPr/>
        </p:nvSpPr>
        <p:spPr>
          <a:xfrm>
            <a:off x="6623498" y="2352040"/>
            <a:ext cx="1814400" cy="7080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قنوات التسويق</a:t>
            </a:r>
            <a:endParaRPr sz="2000" dirty="0">
              <a:cs typeface="+mj-cs"/>
            </a:endParaRPr>
          </a:p>
          <a:p>
            <a:pPr marL="0" marR="0" lvl="0" indent="0" algn="ctr" rtl="1">
              <a:spcBef>
                <a:spcPts val="0"/>
              </a:spcBef>
              <a:spcAft>
                <a:spcPts val="0"/>
              </a:spcAft>
              <a:buNone/>
            </a:pPr>
            <a:endParaRPr sz="2000" b="1" dirty="0">
              <a:solidFill>
                <a:schemeClr val="dk1"/>
              </a:solidFill>
              <a:latin typeface="Arial"/>
              <a:ea typeface="Arial"/>
              <a:cs typeface="+mj-cs"/>
              <a:sym typeface="Arial"/>
            </a:endParaRPr>
          </a:p>
        </p:txBody>
      </p:sp>
      <p:sp>
        <p:nvSpPr>
          <p:cNvPr id="345" name="Google Shape;345;p24"/>
          <p:cNvSpPr/>
          <p:nvPr/>
        </p:nvSpPr>
        <p:spPr>
          <a:xfrm rot="5400000">
            <a:off x="10091616" y="2041186"/>
            <a:ext cx="833440" cy="2075544"/>
          </a:xfrm>
          <a:prstGeom prst="roundRect">
            <a:avLst>
              <a:gd name="adj" fmla="val 11397"/>
            </a:avLst>
          </a:prstGeom>
          <a:solidFill>
            <a:srgbClr val="1386C0"/>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mj-cs"/>
              <a:sym typeface="Arial"/>
            </a:endParaRPr>
          </a:p>
        </p:txBody>
      </p:sp>
      <p:sp>
        <p:nvSpPr>
          <p:cNvPr id="346" name="Google Shape;346;p24"/>
          <p:cNvSpPr/>
          <p:nvPr/>
        </p:nvSpPr>
        <p:spPr>
          <a:xfrm>
            <a:off x="9469755" y="2248535"/>
            <a:ext cx="1945640" cy="3899535"/>
          </a:xfrm>
          <a:prstGeom prst="roundRect">
            <a:avLst>
              <a:gd name="adj" fmla="val 16667"/>
            </a:avLst>
          </a:prstGeom>
          <a:solidFill>
            <a:schemeClr val="lt1"/>
          </a:solidFill>
          <a:ln w="285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mj-cs"/>
              <a:sym typeface="Arial"/>
            </a:endParaRPr>
          </a:p>
        </p:txBody>
      </p:sp>
      <p:sp>
        <p:nvSpPr>
          <p:cNvPr id="347" name="Google Shape;347;p24"/>
          <p:cNvSpPr/>
          <p:nvPr/>
        </p:nvSpPr>
        <p:spPr>
          <a:xfrm rot="5400000">
            <a:off x="9855606" y="2357260"/>
            <a:ext cx="1305461" cy="2075542"/>
          </a:xfrm>
          <a:prstGeom prst="chevron">
            <a:avLst>
              <a:gd name="adj" fmla="val 26552"/>
            </a:avLst>
          </a:prstGeom>
          <a:solidFill>
            <a:srgbClr val="ABDDF6"/>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mj-cs"/>
              <a:sym typeface="Arial"/>
            </a:endParaRPr>
          </a:p>
        </p:txBody>
      </p:sp>
      <p:sp>
        <p:nvSpPr>
          <p:cNvPr id="348" name="Google Shape;348;p24"/>
          <p:cNvSpPr txBox="1"/>
          <p:nvPr/>
        </p:nvSpPr>
        <p:spPr>
          <a:xfrm>
            <a:off x="9469755" y="2352040"/>
            <a:ext cx="2036400" cy="6771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000" b="1" dirty="0">
                <a:solidFill>
                  <a:schemeClr val="dk1"/>
                </a:solidFill>
                <a:latin typeface="Arial"/>
                <a:ea typeface="Arial"/>
                <a:cs typeface="+mj-cs"/>
                <a:sym typeface="Arial"/>
              </a:rPr>
              <a:t>إنشاء محتوى جذاب</a:t>
            </a:r>
            <a:endParaRPr sz="2000" dirty="0">
              <a:cs typeface="+mj-cs"/>
            </a:endParaRPr>
          </a:p>
          <a:p>
            <a:pPr marL="0" marR="0" lvl="0" indent="0" algn="ctr" rtl="1">
              <a:spcBef>
                <a:spcPts val="0"/>
              </a:spcBef>
              <a:spcAft>
                <a:spcPts val="0"/>
              </a:spcAft>
              <a:buNone/>
            </a:pPr>
            <a:endParaRPr sz="1800" b="1" dirty="0">
              <a:solidFill>
                <a:schemeClr val="dk1"/>
              </a:solidFill>
              <a:latin typeface="Arial"/>
              <a:ea typeface="Arial"/>
              <a:cs typeface="+mj-cs"/>
              <a:sym typeface="Arial"/>
            </a:endParaRPr>
          </a:p>
        </p:txBody>
      </p:sp>
      <p:sp>
        <p:nvSpPr>
          <p:cNvPr id="349" name="Google Shape;349;p24"/>
          <p:cNvSpPr/>
          <p:nvPr/>
        </p:nvSpPr>
        <p:spPr>
          <a:xfrm>
            <a:off x="6578381" y="5955522"/>
            <a:ext cx="554872" cy="502304"/>
          </a:xfrm>
          <a:custGeom>
            <a:avLst/>
            <a:gdLst/>
            <a:ahLst/>
            <a:cxnLst/>
            <a:rect l="l" t="t" r="r" b="b"/>
            <a:pathLst>
              <a:path w="161" h="145" extrusionOk="0">
                <a:moveTo>
                  <a:pt x="161" y="27"/>
                </a:moveTo>
                <a:cubicBezTo>
                  <a:pt x="161" y="39"/>
                  <a:pt x="151" y="49"/>
                  <a:pt x="139" y="49"/>
                </a:cubicBezTo>
                <a:cubicBezTo>
                  <a:pt x="133" y="49"/>
                  <a:pt x="127" y="46"/>
                  <a:pt x="123" y="42"/>
                </a:cubicBezTo>
                <a:cubicBezTo>
                  <a:pt x="123" y="42"/>
                  <a:pt x="123" y="42"/>
                  <a:pt x="93" y="62"/>
                </a:cubicBezTo>
                <a:cubicBezTo>
                  <a:pt x="93" y="64"/>
                  <a:pt x="94" y="66"/>
                  <a:pt x="94" y="68"/>
                </a:cubicBezTo>
                <a:cubicBezTo>
                  <a:pt x="94" y="71"/>
                  <a:pt x="93" y="73"/>
                  <a:pt x="92" y="75"/>
                </a:cubicBezTo>
                <a:cubicBezTo>
                  <a:pt x="92" y="75"/>
                  <a:pt x="92" y="75"/>
                  <a:pt x="123" y="106"/>
                </a:cubicBezTo>
                <a:cubicBezTo>
                  <a:pt x="125" y="104"/>
                  <a:pt x="129" y="103"/>
                  <a:pt x="132" y="103"/>
                </a:cubicBezTo>
                <a:cubicBezTo>
                  <a:pt x="141" y="103"/>
                  <a:pt x="149" y="110"/>
                  <a:pt x="149" y="120"/>
                </a:cubicBezTo>
                <a:cubicBezTo>
                  <a:pt x="149" y="129"/>
                  <a:pt x="141" y="136"/>
                  <a:pt x="132" y="136"/>
                </a:cubicBezTo>
                <a:cubicBezTo>
                  <a:pt x="123" y="136"/>
                  <a:pt x="116" y="129"/>
                  <a:pt x="116" y="120"/>
                </a:cubicBezTo>
                <a:cubicBezTo>
                  <a:pt x="116" y="116"/>
                  <a:pt x="117" y="113"/>
                  <a:pt x="119" y="110"/>
                </a:cubicBezTo>
                <a:cubicBezTo>
                  <a:pt x="119" y="110"/>
                  <a:pt x="119" y="110"/>
                  <a:pt x="88" y="79"/>
                </a:cubicBezTo>
                <a:cubicBezTo>
                  <a:pt x="86" y="81"/>
                  <a:pt x="83" y="81"/>
                  <a:pt x="80" y="81"/>
                </a:cubicBezTo>
                <a:cubicBezTo>
                  <a:pt x="79" y="81"/>
                  <a:pt x="77" y="81"/>
                  <a:pt x="75" y="81"/>
                </a:cubicBezTo>
                <a:cubicBezTo>
                  <a:pt x="75" y="81"/>
                  <a:pt x="75" y="81"/>
                  <a:pt x="52" y="115"/>
                </a:cubicBezTo>
                <a:cubicBezTo>
                  <a:pt x="56" y="118"/>
                  <a:pt x="58" y="123"/>
                  <a:pt x="58" y="127"/>
                </a:cubicBezTo>
                <a:cubicBezTo>
                  <a:pt x="58" y="137"/>
                  <a:pt x="50" y="145"/>
                  <a:pt x="41" y="145"/>
                </a:cubicBezTo>
                <a:cubicBezTo>
                  <a:pt x="31" y="145"/>
                  <a:pt x="24" y="137"/>
                  <a:pt x="24" y="127"/>
                </a:cubicBezTo>
                <a:cubicBezTo>
                  <a:pt x="24" y="118"/>
                  <a:pt x="31" y="110"/>
                  <a:pt x="41" y="110"/>
                </a:cubicBezTo>
                <a:cubicBezTo>
                  <a:pt x="43" y="110"/>
                  <a:pt x="46" y="111"/>
                  <a:pt x="48" y="112"/>
                </a:cubicBezTo>
                <a:cubicBezTo>
                  <a:pt x="48" y="112"/>
                  <a:pt x="48" y="112"/>
                  <a:pt x="71" y="78"/>
                </a:cubicBezTo>
                <a:cubicBezTo>
                  <a:pt x="69" y="76"/>
                  <a:pt x="68" y="74"/>
                  <a:pt x="67" y="72"/>
                </a:cubicBezTo>
                <a:cubicBezTo>
                  <a:pt x="67" y="72"/>
                  <a:pt x="67" y="72"/>
                  <a:pt x="30" y="76"/>
                </a:cubicBezTo>
                <a:cubicBezTo>
                  <a:pt x="30" y="84"/>
                  <a:pt x="23" y="90"/>
                  <a:pt x="16" y="90"/>
                </a:cubicBezTo>
                <a:cubicBezTo>
                  <a:pt x="7" y="90"/>
                  <a:pt x="0" y="83"/>
                  <a:pt x="0" y="75"/>
                </a:cubicBezTo>
                <a:cubicBezTo>
                  <a:pt x="0" y="66"/>
                  <a:pt x="7" y="60"/>
                  <a:pt x="16" y="60"/>
                </a:cubicBezTo>
                <a:cubicBezTo>
                  <a:pt x="22" y="60"/>
                  <a:pt x="28" y="64"/>
                  <a:pt x="30" y="71"/>
                </a:cubicBezTo>
                <a:cubicBezTo>
                  <a:pt x="30" y="71"/>
                  <a:pt x="30" y="71"/>
                  <a:pt x="67" y="66"/>
                </a:cubicBezTo>
                <a:cubicBezTo>
                  <a:pt x="67" y="63"/>
                  <a:pt x="69" y="60"/>
                  <a:pt x="72" y="58"/>
                </a:cubicBezTo>
                <a:cubicBezTo>
                  <a:pt x="72" y="58"/>
                  <a:pt x="72" y="58"/>
                  <a:pt x="54" y="26"/>
                </a:cubicBezTo>
                <a:cubicBezTo>
                  <a:pt x="52" y="26"/>
                  <a:pt x="51" y="27"/>
                  <a:pt x="49" y="27"/>
                </a:cubicBezTo>
                <a:cubicBezTo>
                  <a:pt x="42" y="27"/>
                  <a:pt x="36" y="20"/>
                  <a:pt x="36" y="13"/>
                </a:cubicBezTo>
                <a:cubicBezTo>
                  <a:pt x="36" y="5"/>
                  <a:pt x="42" y="0"/>
                  <a:pt x="49" y="0"/>
                </a:cubicBezTo>
                <a:cubicBezTo>
                  <a:pt x="57" y="0"/>
                  <a:pt x="63" y="5"/>
                  <a:pt x="63" y="13"/>
                </a:cubicBezTo>
                <a:cubicBezTo>
                  <a:pt x="63" y="17"/>
                  <a:pt x="61" y="21"/>
                  <a:pt x="58" y="23"/>
                </a:cubicBezTo>
                <a:cubicBezTo>
                  <a:pt x="58" y="23"/>
                  <a:pt x="58" y="23"/>
                  <a:pt x="76" y="55"/>
                </a:cubicBezTo>
                <a:cubicBezTo>
                  <a:pt x="77" y="55"/>
                  <a:pt x="79" y="55"/>
                  <a:pt x="80" y="55"/>
                </a:cubicBezTo>
                <a:cubicBezTo>
                  <a:pt x="84" y="55"/>
                  <a:pt x="87" y="56"/>
                  <a:pt x="90" y="58"/>
                </a:cubicBezTo>
                <a:cubicBezTo>
                  <a:pt x="90" y="58"/>
                  <a:pt x="90" y="58"/>
                  <a:pt x="120" y="37"/>
                </a:cubicBezTo>
                <a:cubicBezTo>
                  <a:pt x="118" y="34"/>
                  <a:pt x="117" y="30"/>
                  <a:pt x="117" y="27"/>
                </a:cubicBezTo>
                <a:cubicBezTo>
                  <a:pt x="117" y="14"/>
                  <a:pt x="127" y="4"/>
                  <a:pt x="139" y="4"/>
                </a:cubicBezTo>
                <a:cubicBezTo>
                  <a:pt x="151" y="4"/>
                  <a:pt x="161" y="14"/>
                  <a:pt x="161" y="27"/>
                </a:cubicBezTo>
                <a:close/>
              </a:path>
            </a:pathLst>
          </a:custGeom>
          <a:solidFill>
            <a:schemeClr val="lt1"/>
          </a:solidFill>
          <a:ln>
            <a:noFill/>
          </a:ln>
        </p:spPr>
        <p:txBody>
          <a:bodyPr spcFirstLastPara="1" wrap="square" lIns="91425" tIns="45700" rIns="91425" bIns="45700" anchor="t" anchorCtr="0">
            <a:noAutofit/>
          </a:bodyPr>
          <a:lstStyle/>
          <a:p>
            <a:pPr marL="0" marR="0" lvl="0" indent="0" algn="r" rtl="1">
              <a:spcBef>
                <a:spcPts val="0"/>
              </a:spcBef>
              <a:spcAft>
                <a:spcPts val="0"/>
              </a:spcAft>
              <a:buNone/>
            </a:pPr>
            <a:endParaRPr sz="1800">
              <a:solidFill>
                <a:schemeClr val="dk1"/>
              </a:solidFill>
              <a:latin typeface="Arial"/>
              <a:ea typeface="Arial"/>
              <a:cs typeface="+mj-cs"/>
              <a:sym typeface="Arial"/>
            </a:endParaRPr>
          </a:p>
        </p:txBody>
      </p:sp>
      <p:sp>
        <p:nvSpPr>
          <p:cNvPr id="350" name="Google Shape;350;p24"/>
          <p:cNvSpPr txBox="1"/>
          <p:nvPr/>
        </p:nvSpPr>
        <p:spPr>
          <a:xfrm>
            <a:off x="1309140" y="473746"/>
            <a:ext cx="9573600" cy="1354500"/>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4600" b="1" dirty="0">
                <a:solidFill>
                  <a:schemeClr val="dk1"/>
                </a:solidFill>
                <a:latin typeface="Arial"/>
                <a:ea typeface="Arial"/>
                <a:cs typeface="+mj-cs"/>
                <a:sym typeface="Arial"/>
              </a:rPr>
              <a:t>استراتيجية التسويق</a:t>
            </a:r>
            <a:endParaRPr sz="4600" dirty="0">
              <a:cs typeface="+mj-cs"/>
            </a:endParaRPr>
          </a:p>
          <a:p>
            <a:pPr marL="0" marR="0" lvl="0" indent="0" algn="ctr" rtl="1">
              <a:spcBef>
                <a:spcPts val="0"/>
              </a:spcBef>
              <a:spcAft>
                <a:spcPts val="0"/>
              </a:spcAft>
              <a:buNone/>
            </a:pPr>
            <a:endParaRPr sz="3600" b="1" dirty="0">
              <a:solidFill>
                <a:schemeClr val="dk1"/>
              </a:solidFill>
              <a:latin typeface="Arial"/>
              <a:ea typeface="Arial"/>
              <a:cs typeface="+mj-cs"/>
              <a:sym typeface="Arial"/>
            </a:endParaRPr>
          </a:p>
        </p:txBody>
      </p:sp>
      <p:sp>
        <p:nvSpPr>
          <p:cNvPr id="351" name="Google Shape;351;p24"/>
          <p:cNvSpPr txBox="1"/>
          <p:nvPr/>
        </p:nvSpPr>
        <p:spPr>
          <a:xfrm>
            <a:off x="9613647" y="4320599"/>
            <a:ext cx="1702500" cy="1175400"/>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ar-SA" sz="2000" dirty="0">
                <a:solidFill>
                  <a:schemeClr val="dk1"/>
                </a:solidFill>
                <a:latin typeface="Times New Roman"/>
                <a:ea typeface="Times New Roman"/>
                <a:cs typeface="+mj-cs"/>
                <a:sym typeface="Times New Roman"/>
              </a:rPr>
              <a:t>مقاطع فيديو تفاعلية تجذب العملاء</a:t>
            </a:r>
          </a:p>
          <a:p>
            <a:pPr marL="0" marR="0" lvl="0" indent="0" algn="ctr" rtl="1">
              <a:spcBef>
                <a:spcPts val="0"/>
              </a:spcBef>
              <a:spcAft>
                <a:spcPts val="0"/>
              </a:spcAft>
              <a:buNone/>
            </a:pPr>
            <a:endParaRPr dirty="0">
              <a:latin typeface="Times New Roman"/>
              <a:ea typeface="Times New Roman"/>
              <a:cs typeface="+mj-cs"/>
              <a:sym typeface="Times New Roman"/>
            </a:endParaRPr>
          </a:p>
          <a:p>
            <a:pPr marL="0" marR="0" lvl="0" indent="0" algn="ctr" rtl="1">
              <a:spcBef>
                <a:spcPts val="0"/>
              </a:spcBef>
              <a:spcAft>
                <a:spcPts val="0"/>
              </a:spcAft>
              <a:buNone/>
            </a:pPr>
            <a:r>
              <a:rPr lang="ar-SA" sz="2000" dirty="0">
                <a:solidFill>
                  <a:schemeClr val="dk1"/>
                </a:solidFill>
                <a:latin typeface="Times New Roman"/>
                <a:ea typeface="Times New Roman"/>
                <a:cs typeface="+mj-cs"/>
                <a:sym typeface="Times New Roman"/>
              </a:rPr>
              <a:t>إعلانات ممولة</a:t>
            </a:r>
            <a:endParaRPr sz="2000" dirty="0">
              <a:solidFill>
                <a:schemeClr val="dk1"/>
              </a:solidFill>
              <a:latin typeface="Times New Roman"/>
              <a:ea typeface="Times New Roman"/>
              <a:cs typeface="+mj-cs"/>
              <a:sym typeface="Times New Roman"/>
            </a:endParaRPr>
          </a:p>
          <a:p>
            <a:pPr marL="0" marR="0" lvl="0" indent="0" algn="ctr" rtl="1">
              <a:spcBef>
                <a:spcPts val="0"/>
              </a:spcBef>
              <a:spcAft>
                <a:spcPts val="0"/>
              </a:spcAft>
              <a:buNone/>
            </a:pPr>
            <a:endParaRPr sz="2000" dirty="0">
              <a:solidFill>
                <a:schemeClr val="dk1"/>
              </a:solidFill>
              <a:latin typeface="Arial"/>
              <a:ea typeface="Arial"/>
              <a:cs typeface="+mj-cs"/>
              <a:sym typeface="Arial"/>
            </a:endParaRPr>
          </a:p>
        </p:txBody>
      </p:sp>
      <p:sp>
        <p:nvSpPr>
          <p:cNvPr id="352" name="Google Shape;352;p24"/>
          <p:cNvSpPr txBox="1"/>
          <p:nvPr/>
        </p:nvSpPr>
        <p:spPr>
          <a:xfrm>
            <a:off x="3674648" y="4060835"/>
            <a:ext cx="1733739" cy="1086605"/>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r>
              <a:rPr lang="ar-SA" dirty="0">
                <a:solidFill>
                  <a:schemeClr val="dk1"/>
                </a:solidFill>
                <a:latin typeface="Times New Roman"/>
                <a:ea typeface="Times New Roman"/>
                <a:cs typeface="+mj-cs"/>
                <a:sym typeface="Times New Roman"/>
              </a:rPr>
              <a:t>جذب أكبر عدد من الصالات لتسجيل خدماتهم في الموقع</a:t>
            </a:r>
            <a:endParaRPr sz="1600" dirty="0">
              <a:latin typeface="Times New Roman"/>
              <a:ea typeface="Times New Roman"/>
              <a:cs typeface="+mj-cs"/>
              <a:sym typeface="Times New Roman"/>
            </a:endParaRPr>
          </a:p>
          <a:p>
            <a:pPr marL="0" marR="0" lvl="0" indent="0" algn="ctr" rtl="1">
              <a:spcBef>
                <a:spcPts val="0"/>
              </a:spcBef>
              <a:spcAft>
                <a:spcPts val="0"/>
              </a:spcAft>
              <a:buNone/>
            </a:pPr>
            <a:endParaRPr dirty="0">
              <a:solidFill>
                <a:schemeClr val="dk1"/>
              </a:solidFill>
              <a:latin typeface="Times New Roman"/>
              <a:ea typeface="Times New Roman"/>
              <a:cs typeface="+mj-cs"/>
              <a:sym typeface="Times New Roman"/>
            </a:endParaRPr>
          </a:p>
          <a:p>
            <a:pPr marL="0" marR="0" lvl="0" indent="0" algn="ctr" rtl="1">
              <a:spcBef>
                <a:spcPts val="0"/>
              </a:spcBef>
              <a:spcAft>
                <a:spcPts val="0"/>
              </a:spcAft>
              <a:buNone/>
            </a:pPr>
            <a:r>
              <a:rPr lang="ar-SA" dirty="0">
                <a:solidFill>
                  <a:schemeClr val="dk1"/>
                </a:solidFill>
                <a:latin typeface="Times New Roman"/>
                <a:ea typeface="Times New Roman"/>
                <a:cs typeface="+mj-cs"/>
                <a:sym typeface="Times New Roman"/>
              </a:rPr>
              <a:t>تحقيق أرباح من خلال الاشتراكات أو العمولات من اصحاب القاعات</a:t>
            </a:r>
            <a:endParaRPr sz="1600" dirty="0">
              <a:latin typeface="Times New Roman"/>
              <a:ea typeface="Times New Roman"/>
              <a:cs typeface="+mj-cs"/>
              <a:sym typeface="Times New Roman"/>
            </a:endParaRPr>
          </a:p>
          <a:p>
            <a:pPr marL="0" marR="0" lvl="0" indent="0" algn="ctr" rtl="1">
              <a:spcBef>
                <a:spcPts val="0"/>
              </a:spcBef>
              <a:spcAft>
                <a:spcPts val="0"/>
              </a:spcAft>
              <a:buNone/>
            </a:pPr>
            <a:r>
              <a:rPr lang="ar-SA" dirty="0">
                <a:solidFill>
                  <a:schemeClr val="dk1"/>
                </a:solidFill>
                <a:latin typeface="Times New Roman"/>
                <a:ea typeface="Times New Roman"/>
                <a:cs typeface="+mj-cs"/>
                <a:sym typeface="Times New Roman"/>
              </a:rPr>
              <a:t>زيادة الوعي والمعرفة بالمنصة</a:t>
            </a:r>
            <a:endParaRPr sz="1600" dirty="0">
              <a:latin typeface="Times New Roman"/>
              <a:ea typeface="Times New Roman"/>
              <a:cs typeface="+mj-cs"/>
              <a:sym typeface="Times New Roman"/>
            </a:endParaRPr>
          </a:p>
          <a:p>
            <a:pPr marL="0" marR="0" lvl="0" indent="0" algn="ctr" rtl="1">
              <a:spcBef>
                <a:spcPts val="0"/>
              </a:spcBef>
              <a:spcAft>
                <a:spcPts val="0"/>
              </a:spcAft>
              <a:buNone/>
            </a:pPr>
            <a:endParaRPr dirty="0">
              <a:solidFill>
                <a:schemeClr val="dk1"/>
              </a:solidFill>
              <a:latin typeface="Arial"/>
              <a:ea typeface="Arial"/>
              <a:cs typeface="+mj-cs"/>
              <a:sym typeface="Arial"/>
            </a:endParaRPr>
          </a:p>
        </p:txBody>
      </p:sp>
    </p:spTree>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pic>
        <p:nvPicPr>
          <p:cNvPr id="357" name="Google Shape;357;p25"/>
          <p:cNvPicPr preferRelativeResize="0"/>
          <p:nvPr/>
        </p:nvPicPr>
        <p:blipFill rotWithShape="1">
          <a:blip r:embed="rId3">
            <a:alphaModFix/>
          </a:blip>
          <a:srcRect/>
          <a:stretch/>
        </p:blipFill>
        <p:spPr>
          <a:xfrm>
            <a:off x="-2157" y="0"/>
            <a:ext cx="12194157" cy="6776720"/>
          </a:xfrm>
          <a:prstGeom prst="rect">
            <a:avLst/>
          </a:prstGeom>
          <a:noFill/>
          <a:ln>
            <a:noFill/>
          </a:ln>
        </p:spPr>
      </p:pic>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4" name="Rectangle 2">
            <a:extLst>
              <a:ext uri="{FF2B5EF4-FFF2-40B4-BE49-F238E27FC236}">
                <a16:creationId xmlns:a16="http://schemas.microsoft.com/office/drawing/2014/main" id="{A9A64D8F-7282-48B7-B8B6-C802A0345F8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a:extLst>
              <a:ext uri="{FF2B5EF4-FFF2-40B4-BE49-F238E27FC236}">
                <a16:creationId xmlns:a16="http://schemas.microsoft.com/office/drawing/2014/main" id="{E133D2C5-82E7-47E8-8566-FB0658ED5B94}"/>
              </a:ext>
            </a:extLst>
          </p:cNvPr>
          <p:cNvPicPr>
            <a:picLocks noChangeAspect="1"/>
          </p:cNvPicPr>
          <p:nvPr/>
        </p:nvPicPr>
        <p:blipFill>
          <a:blip r:embed="rId3"/>
          <a:stretch>
            <a:fillRect/>
          </a:stretch>
        </p:blipFill>
        <p:spPr>
          <a:xfrm>
            <a:off x="242596" y="328385"/>
            <a:ext cx="4650922" cy="6201229"/>
          </a:xfrm>
          <a:prstGeom prst="rect">
            <a:avLst/>
          </a:prstGeom>
        </p:spPr>
      </p:pic>
      <p:sp>
        <p:nvSpPr>
          <p:cNvPr id="7" name="Rectangle 6">
            <a:extLst>
              <a:ext uri="{FF2B5EF4-FFF2-40B4-BE49-F238E27FC236}">
                <a16:creationId xmlns:a16="http://schemas.microsoft.com/office/drawing/2014/main" id="{0AE86E42-FF2C-44A6-B4A2-F8DD8E5AC5F4}"/>
              </a:ext>
            </a:extLst>
          </p:cNvPr>
          <p:cNvSpPr/>
          <p:nvPr/>
        </p:nvSpPr>
        <p:spPr>
          <a:xfrm>
            <a:off x="5539274" y="1536173"/>
            <a:ext cx="6086669" cy="3785652"/>
          </a:xfrm>
          <a:prstGeom prst="rect">
            <a:avLst/>
          </a:prstGeom>
        </p:spPr>
        <p:txBody>
          <a:bodyPr wrap="square">
            <a:spAutoFit/>
          </a:bodyPr>
          <a:lstStyle/>
          <a:p>
            <a:pPr algn="r"/>
            <a:r>
              <a:rPr lang="ar-SA" sz="2000" dirty="0">
                <a:solidFill>
                  <a:srgbClr val="170D0D"/>
                </a:solidFill>
                <a:latin typeface="YAFcfkb7jcU 0"/>
                <a:cs typeface="+mj-cs"/>
              </a:rPr>
              <a:t>بكل فخر وسرور، نرحب بكم في عرض مشروع تخرجنا الذي يعكس ثمرة جهد جماعي متواصل، وسعي حثيث نحو تقديم حل تقني يخدم المجتمع المحلي ويساهم في تطوير قطاع الخدمات الإلكترونية في فلسطين.</a:t>
            </a:r>
          </a:p>
          <a:p>
            <a:pPr algn="r"/>
            <a:endParaRPr lang="ar-SA" sz="2000" dirty="0">
              <a:solidFill>
                <a:srgbClr val="170D0D"/>
              </a:solidFill>
              <a:latin typeface="YAFcfkb7jcU 0"/>
              <a:cs typeface="+mj-cs"/>
            </a:endParaRPr>
          </a:p>
          <a:p>
            <a:pPr algn="r"/>
            <a:endParaRPr lang="ar-SA" sz="2000" dirty="0">
              <a:solidFill>
                <a:srgbClr val="170D0D"/>
              </a:solidFill>
              <a:latin typeface="YAFcfkb7jcU 0"/>
              <a:cs typeface="+mj-cs"/>
            </a:endParaRPr>
          </a:p>
          <a:p>
            <a:pPr algn="r"/>
            <a:r>
              <a:rPr lang="ar-SA" sz="2000" dirty="0">
                <a:solidFill>
                  <a:srgbClr val="170D0D"/>
                </a:solidFill>
                <a:latin typeface="YAFcfkb7jcU 0"/>
                <a:cs typeface="+mj-cs"/>
              </a:rPr>
              <a:t>مشروع إيفنتلي لم يكن مجرد فكرة، بل حلم تحوّل إلى واقع ملموس من خلال التصميم، البرمجة، التحليل، والتجربة الواقعية.</a:t>
            </a:r>
          </a:p>
          <a:p>
            <a:pPr algn="r"/>
            <a:endParaRPr lang="ar-SA" sz="2000" dirty="0">
              <a:solidFill>
                <a:srgbClr val="170D0D"/>
              </a:solidFill>
              <a:latin typeface="YAFcfkb7jcU 0"/>
              <a:cs typeface="+mj-cs"/>
            </a:endParaRPr>
          </a:p>
          <a:p>
            <a:pPr algn="r"/>
            <a:endParaRPr lang="ar-SA" sz="2000" dirty="0">
              <a:solidFill>
                <a:srgbClr val="170D0D"/>
              </a:solidFill>
              <a:latin typeface="YAFcfkb7jcU 0"/>
              <a:cs typeface="+mj-cs"/>
            </a:endParaRPr>
          </a:p>
          <a:p>
            <a:pPr algn="r"/>
            <a:r>
              <a:rPr lang="ar-SA" sz="2000" dirty="0">
                <a:solidFill>
                  <a:srgbClr val="170D0D"/>
                </a:solidFill>
                <a:latin typeface="YAFcfkb7jcU 0"/>
                <a:cs typeface="+mj-cs"/>
              </a:rPr>
              <a:t>نشكر كل من دعمنا وساندنا في رحلتنا الأكاديمية، ونأمل أن ينال هذا العمل إعجابكم ويعكس مستوى التميز الذي نسعى لتحقيقه كطلبة في تخصص نظم المعلومات الإدارية.</a:t>
            </a:r>
            <a:endParaRPr lang="ar-SA" sz="2000" dirty="0">
              <a:solidFill>
                <a:srgbClr val="170D0D"/>
              </a:solidFill>
              <a:effectLst/>
              <a:latin typeface="YAFcfkb7jcU 0"/>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6B5580-E245-48C7-ACAB-8AF3CDC96E7F}"/>
              </a:ext>
            </a:extLst>
          </p:cNvPr>
          <p:cNvPicPr>
            <a:picLocks noChangeAspect="1"/>
          </p:cNvPicPr>
          <p:nvPr/>
        </p:nvPicPr>
        <p:blipFill>
          <a:blip r:embed="rId2"/>
          <a:stretch>
            <a:fillRect/>
          </a:stretch>
        </p:blipFill>
        <p:spPr>
          <a:xfrm>
            <a:off x="0" y="151843"/>
            <a:ext cx="12192000" cy="6791675"/>
          </a:xfrm>
          <a:prstGeom prst="rect">
            <a:avLst/>
          </a:prstGeom>
        </p:spPr>
      </p:pic>
      <p:sp>
        <p:nvSpPr>
          <p:cNvPr id="7" name="Rectangle 6">
            <a:extLst>
              <a:ext uri="{FF2B5EF4-FFF2-40B4-BE49-F238E27FC236}">
                <a16:creationId xmlns:a16="http://schemas.microsoft.com/office/drawing/2014/main" id="{1E191EA9-D719-4BEA-B3AC-2C6DFB2C9653}"/>
              </a:ext>
            </a:extLst>
          </p:cNvPr>
          <p:cNvSpPr/>
          <p:nvPr/>
        </p:nvSpPr>
        <p:spPr>
          <a:xfrm>
            <a:off x="3048000" y="2459504"/>
            <a:ext cx="6096000" cy="2123658"/>
          </a:xfrm>
          <a:prstGeom prst="rect">
            <a:avLst/>
          </a:prstGeom>
        </p:spPr>
        <p:txBody>
          <a:bodyPr>
            <a:spAutoFit/>
          </a:bodyPr>
          <a:lstStyle/>
          <a:p>
            <a:pPr algn="ctr"/>
            <a:r>
              <a:rPr lang="ar-SA" sz="4400" dirty="0">
                <a:cs typeface="+mj-cs"/>
              </a:rPr>
              <a:t>والنتيجة؟</a:t>
            </a:r>
            <a:br>
              <a:rPr lang="ar-SA" sz="4400" dirty="0">
                <a:cs typeface="+mj-cs"/>
              </a:rPr>
            </a:br>
            <a:r>
              <a:rPr lang="ar-SA" sz="4400" dirty="0">
                <a:cs typeface="+mj-cs"/>
              </a:rPr>
              <a:t>تفاعل ملحوظ</a:t>
            </a:r>
            <a:br>
              <a:rPr lang="ar-SA" sz="4400" dirty="0">
                <a:cs typeface="+mj-cs"/>
              </a:rPr>
            </a:br>
            <a:r>
              <a:rPr lang="ar-SA" sz="4400" dirty="0">
                <a:cs typeface="+mj-cs"/>
              </a:rPr>
              <a:t>ونمو حقيقي!</a:t>
            </a:r>
            <a:endParaRPr lang="en-US" sz="4400" dirty="0">
              <a:cs typeface="+mj-cs"/>
            </a:endParaRPr>
          </a:p>
        </p:txBody>
      </p:sp>
    </p:spTree>
    <p:extLst>
      <p:ext uri="{BB962C8B-B14F-4D97-AF65-F5344CB8AC3E}">
        <p14:creationId xmlns:p14="http://schemas.microsoft.com/office/powerpoint/2010/main" val="1087341380"/>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66"/>
        <p:cNvGrpSpPr/>
        <p:nvPr/>
      </p:nvGrpSpPr>
      <p:grpSpPr>
        <a:xfrm>
          <a:off x="0" y="0"/>
          <a:ext cx="0" cy="0"/>
          <a:chOff x="0" y="0"/>
          <a:chExt cx="0" cy="0"/>
        </a:xfrm>
      </p:grpSpPr>
      <p:sp>
        <p:nvSpPr>
          <p:cNvPr id="367" name="Google Shape;367;p27"/>
          <p:cNvSpPr txBox="1"/>
          <p:nvPr/>
        </p:nvSpPr>
        <p:spPr>
          <a:xfrm>
            <a:off x="3049292" y="3248208"/>
            <a:ext cx="609858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Lato Light"/>
              <a:ea typeface="Lato Light"/>
              <a:cs typeface="Lato Light"/>
              <a:sym typeface="Lato Light"/>
            </a:endParaRPr>
          </a:p>
        </p:txBody>
      </p:sp>
    </p:spTree>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pic>
        <p:nvPicPr>
          <p:cNvPr id="373" name="Google Shape;373;g3685b064e03_0_0" title="1a.PNG"/>
          <p:cNvPicPr preferRelativeResize="0">
            <a:picLocks noGrp="1"/>
          </p:cNvPicPr>
          <p:nvPr>
            <p:ph type="pic" idx="2"/>
          </p:nvPr>
        </p:nvPicPr>
        <p:blipFill rotWithShape="1">
          <a:blip r:embed="rId3">
            <a:alphaModFix/>
          </a:blip>
          <a:srcRect l="7505" r="7496"/>
          <a:stretch/>
        </p:blipFill>
        <p:spPr>
          <a:xfrm>
            <a:off x="0" y="1"/>
            <a:ext cx="12192000" cy="6783354"/>
          </a:xfrm>
          <a:prstGeom prst="rect">
            <a:avLst/>
          </a:prstGeom>
        </p:spPr>
      </p:pic>
    </p:spTree>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pic>
        <p:nvPicPr>
          <p:cNvPr id="379" name="Google Shape;379;g3685b064e03_0_5" title="2a.PNG"/>
          <p:cNvPicPr preferRelativeResize="0">
            <a:picLocks noGrp="1"/>
          </p:cNvPicPr>
          <p:nvPr>
            <p:ph type="pic" idx="2"/>
          </p:nvPr>
        </p:nvPicPr>
        <p:blipFill rotWithShape="1">
          <a:blip r:embed="rId3">
            <a:alphaModFix/>
          </a:blip>
          <a:srcRect l="7990" r="7982"/>
          <a:stretch/>
        </p:blipFill>
        <p:spPr>
          <a:xfrm>
            <a:off x="0" y="0"/>
            <a:ext cx="12192001" cy="6858000"/>
          </a:xfrm>
          <a:prstGeom prst="rect">
            <a:avLst/>
          </a:prstGeom>
        </p:spPr>
      </p:pic>
    </p:spTree>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pic>
        <p:nvPicPr>
          <p:cNvPr id="385" name="Google Shape;385;g3685b064e03_0_10" title="3a.PNG"/>
          <p:cNvPicPr preferRelativeResize="0">
            <a:picLocks noGrp="1"/>
          </p:cNvPicPr>
          <p:nvPr>
            <p:ph type="pic" idx="2"/>
          </p:nvPr>
        </p:nvPicPr>
        <p:blipFill rotWithShape="1">
          <a:blip r:embed="rId3">
            <a:alphaModFix/>
          </a:blip>
          <a:srcRect t="631" b="631"/>
          <a:stretch/>
        </p:blipFill>
        <p:spPr>
          <a:xfrm>
            <a:off x="0" y="0"/>
            <a:ext cx="12192000" cy="6858000"/>
          </a:xfrm>
          <a:prstGeom prst="rect">
            <a:avLst/>
          </a:prstGeom>
        </p:spPr>
      </p:pic>
    </p:spTree>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pic>
        <p:nvPicPr>
          <p:cNvPr id="7" name="Picture 6">
            <a:extLst>
              <a:ext uri="{FF2B5EF4-FFF2-40B4-BE49-F238E27FC236}">
                <a16:creationId xmlns:a16="http://schemas.microsoft.com/office/drawing/2014/main" id="{DB7BB723-0E8C-4582-B6BD-4F7F4B4A5480}"/>
              </a:ext>
            </a:extLst>
          </p:cNvPr>
          <p:cNvPicPr>
            <a:picLocks noChangeAspect="1"/>
          </p:cNvPicPr>
          <p:nvPr/>
        </p:nvPicPr>
        <p:blipFill>
          <a:blip r:embed="rId3"/>
          <a:stretch>
            <a:fillRect/>
          </a:stretch>
        </p:blipFill>
        <p:spPr>
          <a:xfrm>
            <a:off x="0" y="60648"/>
            <a:ext cx="12192000" cy="482215"/>
          </a:xfrm>
          <a:prstGeom prst="rect">
            <a:avLst/>
          </a:prstGeom>
        </p:spPr>
      </p:pic>
      <p:pic>
        <p:nvPicPr>
          <p:cNvPr id="9" name="Picture 8">
            <a:extLst>
              <a:ext uri="{FF2B5EF4-FFF2-40B4-BE49-F238E27FC236}">
                <a16:creationId xmlns:a16="http://schemas.microsoft.com/office/drawing/2014/main" id="{B2DDBD08-8A24-4286-8069-097FA6F7C3BD}"/>
              </a:ext>
            </a:extLst>
          </p:cNvPr>
          <p:cNvPicPr>
            <a:picLocks noChangeAspect="1"/>
          </p:cNvPicPr>
          <p:nvPr/>
        </p:nvPicPr>
        <p:blipFill>
          <a:blip r:embed="rId4"/>
          <a:stretch>
            <a:fillRect/>
          </a:stretch>
        </p:blipFill>
        <p:spPr>
          <a:xfrm>
            <a:off x="1097495" y="546605"/>
            <a:ext cx="9997010" cy="625074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media.istockphoto.com/id/1792849392/ru/%D0%B2%D0%B5%D0%BA%D1%82%D0%BE%D1%80%D0%BD%D0%B0%D1%8F/%D0%BD%D0%BE%D1%83%D1%82%D0%B1%D1%83%D0%BA-%D1%81-%D0%BF%D1%80%D0%BE%D0%B7%D1%80%D0%B0%D1%87%D0%BD%D1%8B%D0%BC-%D1%8D%D0%BA%D1%80%D0%B0%D0%BD%D0%BE%D0%BC-%D0%BC%D0%B0%D0%BA%D0%B5%D1%82-%D0%BD%D0%BE%D1%83%D1%82%D0%B1%D1%83%D0%BA%D0%B0-%D0%B0%D0%BA%D1%86%D0%B8%D0%B8-%D0%B1%D0%B5%D0%B7-%D0%BB%D0%B8%D1%86%D0%B5%D0%BD%D0%B7%D0%B8%D0%BE%D0%BD%D0%BD%D1%8B%D1%85-%D0%BE%D1%82%D1%87%D0%B8%D1%81%D0%BB%D0%B5%D0%BD%D0%B8%D0%B9.jpg?s=612x612&amp;w=0&amp;k=20&amp;c=BPw3RSJpSigsqTyL-MIiyXTYFc0bOW1eK4ti3gob6pA=">
            <a:extLst>
              <a:ext uri="{FF2B5EF4-FFF2-40B4-BE49-F238E27FC236}">
                <a16:creationId xmlns:a16="http://schemas.microsoft.com/office/drawing/2014/main" id="{28F92148-D3B7-411C-90C7-A9556557BB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131" y="90775"/>
            <a:ext cx="11877869" cy="667644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72A3F458-2646-438F-921A-58311C872FBC}"/>
              </a:ext>
            </a:extLst>
          </p:cNvPr>
          <p:cNvSpPr/>
          <p:nvPr/>
        </p:nvSpPr>
        <p:spPr>
          <a:xfrm>
            <a:off x="3823175" y="2743267"/>
            <a:ext cx="4676281" cy="1015663"/>
          </a:xfrm>
          <a:prstGeom prst="rect">
            <a:avLst/>
          </a:prstGeom>
        </p:spPr>
        <p:txBody>
          <a:bodyPr wrap="none">
            <a:spAutoFit/>
          </a:bodyPr>
          <a:lstStyle/>
          <a:p>
            <a:pPr lvl="0" algn="ctr" rtl="1"/>
            <a:r>
              <a:rPr lang="ar-SA" sz="6000" b="1" dirty="0">
                <a:solidFill>
                  <a:schemeClr val="dk1"/>
                </a:solidFill>
                <a:cs typeface="+mj-cs"/>
              </a:rPr>
              <a:t>داشبورات الموقع </a:t>
            </a:r>
          </a:p>
        </p:txBody>
      </p:sp>
    </p:spTree>
    <p:extLst>
      <p:ext uri="{BB962C8B-B14F-4D97-AF65-F5344CB8AC3E}">
        <p14:creationId xmlns:p14="http://schemas.microsoft.com/office/powerpoint/2010/main" val="4184270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pic>
        <p:nvPicPr>
          <p:cNvPr id="405" name="Google Shape;405;g3685b064e03_0_20" title="a4.PNG"/>
          <p:cNvPicPr preferRelativeResize="0"/>
          <p:nvPr/>
        </p:nvPicPr>
        <p:blipFill>
          <a:blip r:embed="rId3">
            <a:alphaModFix/>
          </a:blip>
          <a:stretch>
            <a:fillRect/>
          </a:stretch>
        </p:blipFill>
        <p:spPr>
          <a:xfrm>
            <a:off x="1053550" y="830400"/>
            <a:ext cx="9540925" cy="6027601"/>
          </a:xfrm>
          <a:prstGeom prst="rect">
            <a:avLst/>
          </a:prstGeom>
          <a:noFill/>
          <a:ln>
            <a:noFill/>
          </a:ln>
        </p:spPr>
      </p:pic>
      <p:sp>
        <p:nvSpPr>
          <p:cNvPr id="406" name="Google Shape;406;g3685b064e03_0_20"/>
          <p:cNvSpPr txBox="1"/>
          <p:nvPr/>
        </p:nvSpPr>
        <p:spPr>
          <a:xfrm>
            <a:off x="2905552" y="107089"/>
            <a:ext cx="6096000" cy="7233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4100" b="1" dirty="0">
                <a:solidFill>
                  <a:schemeClr val="dk1"/>
                </a:solidFill>
                <a:latin typeface="Arial"/>
                <a:ea typeface="Arial"/>
                <a:cs typeface="+mj-cs"/>
                <a:sym typeface="Arial"/>
              </a:rPr>
              <a:t>داشبورد</a:t>
            </a:r>
            <a:r>
              <a:rPr lang="ar-SA" sz="4100" b="1" dirty="0">
                <a:solidFill>
                  <a:schemeClr val="dk1"/>
                </a:solidFill>
                <a:cs typeface="+mj-cs"/>
              </a:rPr>
              <a:t> المستخدم</a:t>
            </a:r>
            <a:r>
              <a:rPr lang="ar-SA" sz="4100" b="1" dirty="0">
                <a:solidFill>
                  <a:schemeClr val="dk1"/>
                </a:solidFill>
                <a:latin typeface="Arial"/>
                <a:ea typeface="Arial"/>
                <a:cs typeface="+mj-cs"/>
                <a:sym typeface="Arial"/>
              </a:rPr>
              <a:t> </a:t>
            </a:r>
            <a:endParaRPr sz="4100" b="1" dirty="0">
              <a:solidFill>
                <a:schemeClr val="dk1"/>
              </a:solidFill>
              <a:latin typeface="Arial"/>
              <a:ea typeface="Arial"/>
              <a:cs typeface="+mj-cs"/>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pic>
        <p:nvPicPr>
          <p:cNvPr id="412" name="Google Shape;412;g3685b064e03_0_27" title="a5.PNG"/>
          <p:cNvPicPr preferRelativeResize="0"/>
          <p:nvPr/>
        </p:nvPicPr>
        <p:blipFill>
          <a:blip r:embed="rId3">
            <a:alphaModFix/>
          </a:blip>
          <a:stretch>
            <a:fillRect/>
          </a:stretch>
        </p:blipFill>
        <p:spPr>
          <a:xfrm>
            <a:off x="181875" y="2420650"/>
            <a:ext cx="11771650" cy="2773350"/>
          </a:xfrm>
          <a:prstGeom prst="rect">
            <a:avLst/>
          </a:prstGeom>
          <a:noFill/>
          <a:ln>
            <a:noFill/>
          </a:ln>
        </p:spPr>
      </p:pic>
      <p:sp>
        <p:nvSpPr>
          <p:cNvPr id="413" name="Google Shape;413;g3685b064e03_0_27"/>
          <p:cNvSpPr txBox="1"/>
          <p:nvPr/>
        </p:nvSpPr>
        <p:spPr>
          <a:xfrm>
            <a:off x="1777049" y="197550"/>
            <a:ext cx="7812300" cy="1354500"/>
          </a:xfrm>
          <a:prstGeom prst="rect">
            <a:avLst/>
          </a:prstGeom>
          <a:noFill/>
          <a:ln>
            <a:noFill/>
          </a:ln>
        </p:spPr>
        <p:txBody>
          <a:bodyPr spcFirstLastPara="1" wrap="square" lIns="91425" tIns="45700" rIns="91425" bIns="45700" anchor="t" anchorCtr="0">
            <a:spAutoFit/>
          </a:bodyPr>
          <a:lstStyle/>
          <a:p>
            <a:pPr marL="0" lvl="0" indent="0" algn="ctr" rtl="1">
              <a:spcBef>
                <a:spcPts val="0"/>
              </a:spcBef>
              <a:spcAft>
                <a:spcPts val="0"/>
              </a:spcAft>
              <a:buClr>
                <a:schemeClr val="dk1"/>
              </a:buClr>
              <a:buFont typeface="Arial"/>
              <a:buNone/>
            </a:pPr>
            <a:r>
              <a:rPr lang="ar-SA" sz="4000" b="1" dirty="0">
                <a:solidFill>
                  <a:schemeClr val="dk1"/>
                </a:solidFill>
                <a:cs typeface="+mj-cs"/>
              </a:rPr>
              <a:t>داشبورد إدارة النظام(</a:t>
            </a:r>
            <a:r>
              <a:rPr lang="ar-SA" sz="4100" b="1" dirty="0">
                <a:solidFill>
                  <a:schemeClr val="dk1"/>
                </a:solidFill>
                <a:cs typeface="+mj-cs"/>
              </a:rPr>
              <a:t>مسؤولين</a:t>
            </a:r>
            <a:r>
              <a:rPr lang="ar-SA" sz="4000" b="1" dirty="0">
                <a:solidFill>
                  <a:schemeClr val="dk1"/>
                </a:solidFill>
                <a:cs typeface="+mj-cs"/>
              </a:rPr>
              <a:t> الموقع) </a:t>
            </a:r>
            <a:endParaRPr sz="4000" b="1" dirty="0">
              <a:solidFill>
                <a:schemeClr val="dk1"/>
              </a:solidFill>
              <a:cs typeface="+mj-cs"/>
            </a:endParaRPr>
          </a:p>
          <a:p>
            <a:pPr marL="0" marR="0" lvl="0" indent="0" algn="ctr" rtl="1">
              <a:spcBef>
                <a:spcPts val="0"/>
              </a:spcBef>
              <a:spcAft>
                <a:spcPts val="0"/>
              </a:spcAft>
              <a:buNone/>
            </a:pPr>
            <a:endParaRPr sz="4100" b="1" dirty="0">
              <a:solidFill>
                <a:schemeClr val="dk1"/>
              </a:solidFill>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pic>
        <p:nvPicPr>
          <p:cNvPr id="419" name="Google Shape;419;g3685b064e03_0_34" title="a6.PNG"/>
          <p:cNvPicPr preferRelativeResize="0"/>
          <p:nvPr/>
        </p:nvPicPr>
        <p:blipFill>
          <a:blip r:embed="rId3">
            <a:alphaModFix/>
          </a:blip>
          <a:stretch>
            <a:fillRect/>
          </a:stretch>
        </p:blipFill>
        <p:spPr>
          <a:xfrm>
            <a:off x="151625" y="1561525"/>
            <a:ext cx="11885625" cy="4402925"/>
          </a:xfrm>
          <a:prstGeom prst="rect">
            <a:avLst/>
          </a:prstGeom>
          <a:noFill/>
          <a:ln>
            <a:noFill/>
          </a:ln>
        </p:spPr>
      </p:pic>
      <p:sp>
        <p:nvSpPr>
          <p:cNvPr id="420" name="Google Shape;420;g3685b064e03_0_34"/>
          <p:cNvSpPr txBox="1"/>
          <p:nvPr/>
        </p:nvSpPr>
        <p:spPr>
          <a:xfrm>
            <a:off x="2905552" y="107089"/>
            <a:ext cx="6096000" cy="72330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4100" b="1" dirty="0">
                <a:solidFill>
                  <a:schemeClr val="dk1"/>
                </a:solidFill>
                <a:latin typeface="Arial"/>
                <a:ea typeface="Arial"/>
                <a:cs typeface="+mj-cs"/>
                <a:sym typeface="Arial"/>
              </a:rPr>
              <a:t>داشبورد</a:t>
            </a:r>
            <a:r>
              <a:rPr lang="ar-SA" sz="4100" b="1" dirty="0">
                <a:solidFill>
                  <a:schemeClr val="dk1"/>
                </a:solidFill>
                <a:cs typeface="+mj-cs"/>
              </a:rPr>
              <a:t> أصحاب القاعات</a:t>
            </a:r>
            <a:r>
              <a:rPr lang="ar-SA" sz="4100" b="1" dirty="0">
                <a:solidFill>
                  <a:schemeClr val="dk1"/>
                </a:solidFill>
                <a:latin typeface="Arial"/>
                <a:ea typeface="Arial"/>
                <a:cs typeface="+mj-cs"/>
                <a:sym typeface="Arial"/>
              </a:rPr>
              <a:t> </a:t>
            </a:r>
            <a:endParaRPr sz="4100" b="1" dirty="0">
              <a:solidFill>
                <a:schemeClr val="dk1"/>
              </a:solidFill>
              <a:latin typeface="Arial"/>
              <a:ea typeface="Arial"/>
              <a:cs typeface="+mj-cs"/>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4"/>
          <p:cNvSpPr txBox="1"/>
          <p:nvPr/>
        </p:nvSpPr>
        <p:spPr>
          <a:xfrm>
            <a:off x="3450833" y="558942"/>
            <a:ext cx="5290336" cy="923330"/>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5400" b="1">
                <a:solidFill>
                  <a:schemeClr val="lt1"/>
                </a:solidFill>
                <a:latin typeface="Arial"/>
                <a:ea typeface="Arial"/>
                <a:cs typeface="Arial"/>
                <a:sym typeface="Arial"/>
              </a:rPr>
              <a:t>عن المشروع</a:t>
            </a:r>
            <a:endParaRPr sz="5400" b="1">
              <a:solidFill>
                <a:schemeClr val="lt1"/>
              </a:solidFill>
              <a:latin typeface="Arial"/>
              <a:ea typeface="Arial"/>
              <a:cs typeface="Arial"/>
              <a:sym typeface="Arial"/>
            </a:endParaRPr>
          </a:p>
        </p:txBody>
      </p:sp>
      <p:pic>
        <p:nvPicPr>
          <p:cNvPr id="76" name="Google Shape;76;p4"/>
          <p:cNvPicPr preferRelativeResize="0">
            <a:picLocks noGrp="1"/>
          </p:cNvPicPr>
          <p:nvPr>
            <p:ph type="pic" idx="2"/>
          </p:nvPr>
        </p:nvPicPr>
        <p:blipFill rotWithShape="1">
          <a:blip r:embed="rId3">
            <a:alphaModFix/>
          </a:blip>
          <a:srcRect t="25390" b="25391"/>
          <a:stretch/>
        </p:blipFill>
        <p:spPr>
          <a:xfrm>
            <a:off x="0" y="-627322"/>
            <a:ext cx="12192000" cy="3295858"/>
          </a:xfrm>
          <a:prstGeom prst="rect">
            <a:avLst/>
          </a:prstGeom>
          <a:noFill/>
          <a:ln>
            <a:noFill/>
          </a:ln>
        </p:spPr>
      </p:pic>
      <p:pic>
        <p:nvPicPr>
          <p:cNvPr id="77" name="Google Shape;77;p4"/>
          <p:cNvPicPr preferRelativeResize="0"/>
          <p:nvPr/>
        </p:nvPicPr>
        <p:blipFill rotWithShape="1">
          <a:blip r:embed="rId4">
            <a:alphaModFix/>
          </a:blip>
          <a:srcRect l="5951" r="5950"/>
          <a:stretch/>
        </p:blipFill>
        <p:spPr>
          <a:xfrm>
            <a:off x="4934346" y="1934298"/>
            <a:ext cx="1878772" cy="1843546"/>
          </a:xfrm>
          <a:custGeom>
            <a:avLst/>
            <a:gdLst/>
            <a:ahLst/>
            <a:cxnLst/>
            <a:rect l="l" t="t" r="r" b="b"/>
            <a:pathLst>
              <a:path w="1878772" h="1843546" extrusionOk="0">
                <a:moveTo>
                  <a:pt x="307264" y="0"/>
                </a:moveTo>
                <a:lnTo>
                  <a:pt x="1571508" y="0"/>
                </a:lnTo>
                <a:cubicBezTo>
                  <a:pt x="1741205" y="0"/>
                  <a:pt x="1878772" y="137567"/>
                  <a:pt x="1878772" y="307264"/>
                </a:cubicBezTo>
                <a:lnTo>
                  <a:pt x="1878772" y="1536282"/>
                </a:lnTo>
                <a:cubicBezTo>
                  <a:pt x="1878772" y="1705979"/>
                  <a:pt x="1741205" y="1843546"/>
                  <a:pt x="1571508" y="1843546"/>
                </a:cubicBezTo>
                <a:lnTo>
                  <a:pt x="307264" y="1843546"/>
                </a:lnTo>
                <a:cubicBezTo>
                  <a:pt x="137567" y="1843546"/>
                  <a:pt x="0" y="1705979"/>
                  <a:pt x="0" y="1536282"/>
                </a:cubicBezTo>
                <a:lnTo>
                  <a:pt x="0" y="307264"/>
                </a:lnTo>
                <a:cubicBezTo>
                  <a:pt x="0" y="137567"/>
                  <a:pt x="137567" y="0"/>
                  <a:pt x="307264" y="0"/>
                </a:cubicBezTo>
                <a:close/>
              </a:path>
            </a:pathLst>
          </a:custGeom>
          <a:noFill/>
          <a:ln w="38100" cap="flat" cmpd="sng">
            <a:solidFill>
              <a:schemeClr val="lt1"/>
            </a:solidFill>
            <a:prstDash val="solid"/>
            <a:round/>
            <a:headEnd type="none" w="sm" len="sm"/>
            <a:tailEnd type="none" w="sm" len="sm"/>
          </a:ln>
        </p:spPr>
      </p:pic>
      <p:pic>
        <p:nvPicPr>
          <p:cNvPr id="78" name="Google Shape;78;p4"/>
          <p:cNvPicPr preferRelativeResize="0"/>
          <p:nvPr/>
        </p:nvPicPr>
        <p:blipFill rotWithShape="1">
          <a:blip r:embed="rId5">
            <a:alphaModFix/>
          </a:blip>
          <a:srcRect/>
          <a:stretch/>
        </p:blipFill>
        <p:spPr>
          <a:xfrm>
            <a:off x="841674" y="3562142"/>
            <a:ext cx="2944781" cy="2963340"/>
          </a:xfrm>
          <a:prstGeom prst="ellipse">
            <a:avLst/>
          </a:prstGeom>
          <a:noFill/>
          <a:ln w="63500" cap="rnd" cmpd="sng">
            <a:solidFill>
              <a:srgbClr val="333333"/>
            </a:solidFill>
            <a:prstDash val="solid"/>
            <a:round/>
            <a:headEnd type="none" w="sm" len="sm"/>
            <a:tailEnd type="none" w="sm" len="sm"/>
          </a:ln>
          <a:effectLst>
            <a:outerShdw blurRad="381000" dist="292100" dir="5400000" sx="-80000" sy="-18000" rotWithShape="0">
              <a:srgbClr val="000000">
                <a:alpha val="21960"/>
              </a:srgbClr>
            </a:outerShdw>
          </a:effectLst>
        </p:spPr>
      </p:pic>
      <p:sp>
        <p:nvSpPr>
          <p:cNvPr id="79" name="Google Shape;79;p4"/>
          <p:cNvSpPr/>
          <p:nvPr/>
        </p:nvSpPr>
        <p:spPr>
          <a:xfrm>
            <a:off x="4096139" y="3562142"/>
            <a:ext cx="7516985" cy="2723782"/>
          </a:xfrm>
          <a:prstGeom prst="rect">
            <a:avLst/>
          </a:prstGeom>
          <a:noFill/>
          <a:ln>
            <a:noFill/>
          </a:ln>
        </p:spPr>
        <p:txBody>
          <a:bodyPr spcFirstLastPara="1" wrap="square" lIns="91425" tIns="45700" rIns="91425" bIns="45700" anchor="t" anchorCtr="0">
            <a:spAutoFit/>
          </a:bodyPr>
          <a:lstStyle/>
          <a:p>
            <a:pPr marL="0" marR="0" lvl="0" indent="0" algn="r" rtl="1">
              <a:lnSpc>
                <a:spcPct val="150000"/>
              </a:lnSpc>
              <a:spcBef>
                <a:spcPts val="0"/>
              </a:spcBef>
              <a:spcAft>
                <a:spcPts val="0"/>
              </a:spcAft>
              <a:buNone/>
            </a:pPr>
            <a:r>
              <a:rPr lang="ar-SA" sz="1900" dirty="0">
                <a:solidFill>
                  <a:schemeClr val="dk1"/>
                </a:solidFill>
                <a:latin typeface="Times New Roman"/>
                <a:ea typeface="Times New Roman"/>
                <a:cs typeface="Times New Roman"/>
                <a:sym typeface="Times New Roman"/>
              </a:rPr>
              <a:t>ايفنتلي هو مشروع تخرج يهدف إلى تطوير منصة إلكترونية ذكية لحجز قاعات المناسبات بطريقة سهلة، سريعة وآمنة.</a:t>
            </a:r>
            <a:br>
              <a:rPr lang="ar-SA" sz="1900" dirty="0">
                <a:solidFill>
                  <a:schemeClr val="dk1"/>
                </a:solidFill>
                <a:latin typeface="Times New Roman"/>
                <a:ea typeface="Times New Roman"/>
                <a:cs typeface="Times New Roman"/>
                <a:sym typeface="Times New Roman"/>
              </a:rPr>
            </a:br>
            <a:r>
              <a:rPr lang="ar-SA" sz="1900" dirty="0">
                <a:solidFill>
                  <a:schemeClr val="dk1"/>
                </a:solidFill>
                <a:latin typeface="Times New Roman"/>
                <a:ea typeface="Times New Roman"/>
                <a:cs typeface="Times New Roman"/>
                <a:sym typeface="Times New Roman"/>
              </a:rPr>
              <a:t>يقدّم المشروع حلاً رقميًا يواكب متطلبات السوق الفلسطيني، من خلال واجهة استخدام بسيطة، وربط مباشر مع أصحاب القاعات والخدمات المساندة.</a:t>
            </a:r>
            <a:br>
              <a:rPr lang="ar-SA" sz="1900" dirty="0">
                <a:solidFill>
                  <a:schemeClr val="dk1"/>
                </a:solidFill>
                <a:latin typeface="Times New Roman"/>
                <a:ea typeface="Times New Roman"/>
                <a:cs typeface="Times New Roman"/>
                <a:sym typeface="Times New Roman"/>
              </a:rPr>
            </a:br>
            <a:r>
              <a:rPr lang="ar-SA" sz="1900" dirty="0">
                <a:solidFill>
                  <a:schemeClr val="dk1"/>
                </a:solidFill>
                <a:latin typeface="Times New Roman"/>
                <a:ea typeface="Times New Roman"/>
                <a:cs typeface="Times New Roman"/>
                <a:sym typeface="Times New Roman"/>
              </a:rPr>
              <a:t>يجمع المشروع بين التحليل الأكاديمي والتطبيق العملي، ويقدّم تجربة استخدام متكاملة للمستخدمين من لحظة البحث حتى تأكيد الحجز.</a:t>
            </a:r>
            <a:endParaRPr sz="1900" dirty="0">
              <a:solidFill>
                <a:schemeClr val="dk1"/>
              </a:solidFill>
              <a:latin typeface="Times New Roman"/>
              <a:ea typeface="Times New Roman"/>
              <a:cs typeface="Times New Roman"/>
              <a:sym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rot="10800000">
            <a:off x="-14249" y="0"/>
            <a:ext cx="12192000" cy="3269786"/>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 name="connsiteX4" fmla="*/ 0 w 12192000"/>
              <a:gd name="connsiteY4" fmla="*/ 0 h 3429000"/>
              <a:gd name="connsiteX0-1" fmla="*/ 0 w 12192000"/>
              <a:gd name="connsiteY0-2" fmla="*/ 18143 h 3447143"/>
              <a:gd name="connsiteX1-3" fmla="*/ 6487886 w 12192000"/>
              <a:gd name="connsiteY1-4" fmla="*/ 0 h 3447143"/>
              <a:gd name="connsiteX2-5" fmla="*/ 12192000 w 12192000"/>
              <a:gd name="connsiteY2-6" fmla="*/ 18143 h 3447143"/>
              <a:gd name="connsiteX3-7" fmla="*/ 12192000 w 12192000"/>
              <a:gd name="connsiteY3-8" fmla="*/ 3447143 h 3447143"/>
              <a:gd name="connsiteX4-9" fmla="*/ 0 w 12192000"/>
              <a:gd name="connsiteY4-10" fmla="*/ 3447143 h 3447143"/>
              <a:gd name="connsiteX5" fmla="*/ 0 w 12192000"/>
              <a:gd name="connsiteY5" fmla="*/ 18143 h 3447143"/>
              <a:gd name="connsiteX0-11" fmla="*/ 0 w 12192000"/>
              <a:gd name="connsiteY0-12" fmla="*/ 18143 h 3447143"/>
              <a:gd name="connsiteX1-13" fmla="*/ 3439886 w 12192000"/>
              <a:gd name="connsiteY1-14" fmla="*/ 1 h 3447143"/>
              <a:gd name="connsiteX2-15" fmla="*/ 6487886 w 12192000"/>
              <a:gd name="connsiteY2-16" fmla="*/ 0 h 3447143"/>
              <a:gd name="connsiteX3-17" fmla="*/ 12192000 w 12192000"/>
              <a:gd name="connsiteY3-18" fmla="*/ 18143 h 3447143"/>
              <a:gd name="connsiteX4-19" fmla="*/ 12192000 w 12192000"/>
              <a:gd name="connsiteY4-20" fmla="*/ 3447143 h 3447143"/>
              <a:gd name="connsiteX5-21" fmla="*/ 0 w 12192000"/>
              <a:gd name="connsiteY5-22" fmla="*/ 3447143 h 3447143"/>
              <a:gd name="connsiteX6" fmla="*/ 0 w 12192000"/>
              <a:gd name="connsiteY6" fmla="*/ 18143 h 3447143"/>
              <a:gd name="connsiteX0-23" fmla="*/ 0 w 12192000"/>
              <a:gd name="connsiteY0-24" fmla="*/ 18143 h 3447143"/>
              <a:gd name="connsiteX1-25" fmla="*/ 3439886 w 12192000"/>
              <a:gd name="connsiteY1-26" fmla="*/ 1 h 3447143"/>
              <a:gd name="connsiteX2-27" fmla="*/ 6487886 w 12192000"/>
              <a:gd name="connsiteY2-28" fmla="*/ 0 h 3447143"/>
              <a:gd name="connsiteX3-29" fmla="*/ 9347200 w 12192000"/>
              <a:gd name="connsiteY3-30" fmla="*/ 14515 h 3447143"/>
              <a:gd name="connsiteX4-31" fmla="*/ 12192000 w 12192000"/>
              <a:gd name="connsiteY4-32" fmla="*/ 18143 h 3447143"/>
              <a:gd name="connsiteX5-33" fmla="*/ 12192000 w 12192000"/>
              <a:gd name="connsiteY5-34" fmla="*/ 3447143 h 3447143"/>
              <a:gd name="connsiteX6-35" fmla="*/ 0 w 12192000"/>
              <a:gd name="connsiteY6-36" fmla="*/ 3447143 h 3447143"/>
              <a:gd name="connsiteX7" fmla="*/ 0 w 12192000"/>
              <a:gd name="connsiteY7" fmla="*/ 18143 h 3447143"/>
              <a:gd name="connsiteX0-37" fmla="*/ 0 w 12192000"/>
              <a:gd name="connsiteY0-38" fmla="*/ 254537 h 3683537"/>
              <a:gd name="connsiteX1-39" fmla="*/ 3439886 w 12192000"/>
              <a:gd name="connsiteY1-40" fmla="*/ 236395 h 3683537"/>
              <a:gd name="connsiteX2-41" fmla="*/ 6487886 w 12192000"/>
              <a:gd name="connsiteY2-42" fmla="*/ 236394 h 3683537"/>
              <a:gd name="connsiteX3-43" fmla="*/ 9347200 w 12192000"/>
              <a:gd name="connsiteY3-44" fmla="*/ 250909 h 3683537"/>
              <a:gd name="connsiteX4-45" fmla="*/ 12192000 w 12192000"/>
              <a:gd name="connsiteY4-46" fmla="*/ 254537 h 3683537"/>
              <a:gd name="connsiteX5-47" fmla="*/ 12192000 w 12192000"/>
              <a:gd name="connsiteY5-48" fmla="*/ 3683537 h 3683537"/>
              <a:gd name="connsiteX6-49" fmla="*/ 0 w 12192000"/>
              <a:gd name="connsiteY6-50" fmla="*/ 3683537 h 3683537"/>
              <a:gd name="connsiteX7-51" fmla="*/ 0 w 12192000"/>
              <a:gd name="connsiteY7-52" fmla="*/ 254537 h 3683537"/>
              <a:gd name="connsiteX0-53" fmla="*/ 0 w 12192000"/>
              <a:gd name="connsiteY0-54" fmla="*/ 254537 h 3683537"/>
              <a:gd name="connsiteX1-55" fmla="*/ 3439886 w 12192000"/>
              <a:gd name="connsiteY1-56" fmla="*/ 236395 h 3683537"/>
              <a:gd name="connsiteX2-57" fmla="*/ 6487886 w 12192000"/>
              <a:gd name="connsiteY2-58" fmla="*/ 236394 h 3683537"/>
              <a:gd name="connsiteX3-59" fmla="*/ 9347200 w 12192000"/>
              <a:gd name="connsiteY3-60" fmla="*/ 250909 h 3683537"/>
              <a:gd name="connsiteX4-61" fmla="*/ 12192000 w 12192000"/>
              <a:gd name="connsiteY4-62" fmla="*/ 254537 h 3683537"/>
              <a:gd name="connsiteX5-63" fmla="*/ 12192000 w 12192000"/>
              <a:gd name="connsiteY5-64" fmla="*/ 3683537 h 3683537"/>
              <a:gd name="connsiteX6-65" fmla="*/ 0 w 12192000"/>
              <a:gd name="connsiteY6-66" fmla="*/ 3683537 h 3683537"/>
              <a:gd name="connsiteX7-67" fmla="*/ 0 w 12192000"/>
              <a:gd name="connsiteY7-68" fmla="*/ 254537 h 3683537"/>
              <a:gd name="connsiteX0-69" fmla="*/ 0 w 12192000"/>
              <a:gd name="connsiteY0-70" fmla="*/ 285574 h 3714574"/>
              <a:gd name="connsiteX1-71" fmla="*/ 3439886 w 12192000"/>
              <a:gd name="connsiteY1-72" fmla="*/ 267432 h 3714574"/>
              <a:gd name="connsiteX2-73" fmla="*/ 6560458 w 12192000"/>
              <a:gd name="connsiteY2-74" fmla="*/ 1036688 h 3714574"/>
              <a:gd name="connsiteX3-75" fmla="*/ 9347200 w 12192000"/>
              <a:gd name="connsiteY3-76" fmla="*/ 281946 h 3714574"/>
              <a:gd name="connsiteX4-77" fmla="*/ 12192000 w 12192000"/>
              <a:gd name="connsiteY4-78" fmla="*/ 285574 h 3714574"/>
              <a:gd name="connsiteX5-79" fmla="*/ 12192000 w 12192000"/>
              <a:gd name="connsiteY5-80" fmla="*/ 3714574 h 3714574"/>
              <a:gd name="connsiteX6-81" fmla="*/ 0 w 12192000"/>
              <a:gd name="connsiteY6-82" fmla="*/ 3714574 h 3714574"/>
              <a:gd name="connsiteX7-83" fmla="*/ 0 w 12192000"/>
              <a:gd name="connsiteY7-84" fmla="*/ 285574 h 3714574"/>
              <a:gd name="connsiteX0-85" fmla="*/ 0 w 12192000"/>
              <a:gd name="connsiteY0-86" fmla="*/ 285574 h 3714574"/>
              <a:gd name="connsiteX1-87" fmla="*/ 3439886 w 12192000"/>
              <a:gd name="connsiteY1-88" fmla="*/ 267432 h 3714574"/>
              <a:gd name="connsiteX2-89" fmla="*/ 6560458 w 12192000"/>
              <a:gd name="connsiteY2-90" fmla="*/ 1036688 h 3714574"/>
              <a:gd name="connsiteX3-91" fmla="*/ 9347200 w 12192000"/>
              <a:gd name="connsiteY3-92" fmla="*/ 281946 h 3714574"/>
              <a:gd name="connsiteX4-93" fmla="*/ 12192000 w 12192000"/>
              <a:gd name="connsiteY4-94" fmla="*/ 285574 h 3714574"/>
              <a:gd name="connsiteX5-95" fmla="*/ 12192000 w 12192000"/>
              <a:gd name="connsiteY5-96" fmla="*/ 3714574 h 3714574"/>
              <a:gd name="connsiteX6-97" fmla="*/ 0 w 12192000"/>
              <a:gd name="connsiteY6-98" fmla="*/ 3714574 h 3714574"/>
              <a:gd name="connsiteX7-99" fmla="*/ 0 w 12192000"/>
              <a:gd name="connsiteY7-100" fmla="*/ 285574 h 3714574"/>
              <a:gd name="connsiteX0-101" fmla="*/ 0 w 12192000"/>
              <a:gd name="connsiteY0-102" fmla="*/ 285574 h 3714574"/>
              <a:gd name="connsiteX1-103" fmla="*/ 3439886 w 12192000"/>
              <a:gd name="connsiteY1-104" fmla="*/ 267432 h 3714574"/>
              <a:gd name="connsiteX2-105" fmla="*/ 6560458 w 12192000"/>
              <a:gd name="connsiteY2-106" fmla="*/ 1036688 h 3714574"/>
              <a:gd name="connsiteX3-107" fmla="*/ 9347200 w 12192000"/>
              <a:gd name="connsiteY3-108" fmla="*/ 281946 h 3714574"/>
              <a:gd name="connsiteX4-109" fmla="*/ 12192000 w 12192000"/>
              <a:gd name="connsiteY4-110" fmla="*/ 285574 h 3714574"/>
              <a:gd name="connsiteX5-111" fmla="*/ 12192000 w 12192000"/>
              <a:gd name="connsiteY5-112" fmla="*/ 3714574 h 3714574"/>
              <a:gd name="connsiteX6-113" fmla="*/ 0 w 12192000"/>
              <a:gd name="connsiteY6-114" fmla="*/ 3714574 h 3714574"/>
              <a:gd name="connsiteX7-115" fmla="*/ 0 w 12192000"/>
              <a:gd name="connsiteY7-116" fmla="*/ 285574 h 3714574"/>
              <a:gd name="connsiteX0-117" fmla="*/ 0 w 12192000"/>
              <a:gd name="connsiteY0-118" fmla="*/ 177836 h 3606836"/>
              <a:gd name="connsiteX1-119" fmla="*/ 3439886 w 12192000"/>
              <a:gd name="connsiteY1-120" fmla="*/ 159694 h 3606836"/>
              <a:gd name="connsiteX2-121" fmla="*/ 6560458 w 12192000"/>
              <a:gd name="connsiteY2-122" fmla="*/ 928950 h 3606836"/>
              <a:gd name="connsiteX3-123" fmla="*/ 9477828 w 12192000"/>
              <a:gd name="connsiteY3-124" fmla="*/ 711237 h 3606836"/>
              <a:gd name="connsiteX4-125" fmla="*/ 12192000 w 12192000"/>
              <a:gd name="connsiteY4-126" fmla="*/ 177836 h 3606836"/>
              <a:gd name="connsiteX5-127" fmla="*/ 12192000 w 12192000"/>
              <a:gd name="connsiteY5-128" fmla="*/ 3606836 h 3606836"/>
              <a:gd name="connsiteX6-129" fmla="*/ 0 w 12192000"/>
              <a:gd name="connsiteY6-130" fmla="*/ 3606836 h 3606836"/>
              <a:gd name="connsiteX7-131" fmla="*/ 0 w 12192000"/>
              <a:gd name="connsiteY7-132" fmla="*/ 177836 h 3606836"/>
              <a:gd name="connsiteX0-133" fmla="*/ 0 w 12192000"/>
              <a:gd name="connsiteY0-134" fmla="*/ 314690 h 3743690"/>
              <a:gd name="connsiteX1-135" fmla="*/ 3439886 w 12192000"/>
              <a:gd name="connsiteY1-136" fmla="*/ 296548 h 3743690"/>
              <a:gd name="connsiteX2-137" fmla="*/ 6560458 w 12192000"/>
              <a:gd name="connsiteY2-138" fmla="*/ 1065804 h 3743690"/>
              <a:gd name="connsiteX3-139" fmla="*/ 9477828 w 12192000"/>
              <a:gd name="connsiteY3-140" fmla="*/ 848091 h 3743690"/>
              <a:gd name="connsiteX4-141" fmla="*/ 12192000 w 12192000"/>
              <a:gd name="connsiteY4-142" fmla="*/ 314690 h 3743690"/>
              <a:gd name="connsiteX5-143" fmla="*/ 12192000 w 12192000"/>
              <a:gd name="connsiteY5-144" fmla="*/ 3743690 h 3743690"/>
              <a:gd name="connsiteX6-145" fmla="*/ 0 w 12192000"/>
              <a:gd name="connsiteY6-146" fmla="*/ 3743690 h 3743690"/>
              <a:gd name="connsiteX7-147" fmla="*/ 0 w 12192000"/>
              <a:gd name="connsiteY7-148" fmla="*/ 314690 h 3743690"/>
              <a:gd name="connsiteX0-149" fmla="*/ 0 w 12192000"/>
              <a:gd name="connsiteY0-150" fmla="*/ 245816 h 3674816"/>
              <a:gd name="connsiteX1-151" fmla="*/ 3439886 w 12192000"/>
              <a:gd name="connsiteY1-152" fmla="*/ 227674 h 3674816"/>
              <a:gd name="connsiteX2-153" fmla="*/ 6560458 w 12192000"/>
              <a:gd name="connsiteY2-154" fmla="*/ 996930 h 3674816"/>
              <a:gd name="connsiteX3-155" fmla="*/ 9477828 w 12192000"/>
              <a:gd name="connsiteY3-156" fmla="*/ 779217 h 3674816"/>
              <a:gd name="connsiteX4-157" fmla="*/ 12192000 w 12192000"/>
              <a:gd name="connsiteY4-158" fmla="*/ 245816 h 3674816"/>
              <a:gd name="connsiteX5-159" fmla="*/ 12192000 w 12192000"/>
              <a:gd name="connsiteY5-160" fmla="*/ 3674816 h 3674816"/>
              <a:gd name="connsiteX6-161" fmla="*/ 0 w 12192000"/>
              <a:gd name="connsiteY6-162" fmla="*/ 3674816 h 3674816"/>
              <a:gd name="connsiteX7-163" fmla="*/ 0 w 12192000"/>
              <a:gd name="connsiteY7-164" fmla="*/ 245816 h 3674816"/>
              <a:gd name="connsiteX0-165" fmla="*/ 0 w 12192000"/>
              <a:gd name="connsiteY0-166" fmla="*/ 371820 h 3800820"/>
              <a:gd name="connsiteX1-167" fmla="*/ 3439886 w 12192000"/>
              <a:gd name="connsiteY1-168" fmla="*/ 353678 h 3800820"/>
              <a:gd name="connsiteX2-169" fmla="*/ 6560458 w 12192000"/>
              <a:gd name="connsiteY2-170" fmla="*/ 1122934 h 3800820"/>
              <a:gd name="connsiteX3-171" fmla="*/ 9231085 w 12192000"/>
              <a:gd name="connsiteY3-172" fmla="*/ 498821 h 3800820"/>
              <a:gd name="connsiteX4-173" fmla="*/ 12192000 w 12192000"/>
              <a:gd name="connsiteY4-174" fmla="*/ 371820 h 3800820"/>
              <a:gd name="connsiteX5-175" fmla="*/ 12192000 w 12192000"/>
              <a:gd name="connsiteY5-176" fmla="*/ 3800820 h 3800820"/>
              <a:gd name="connsiteX6-177" fmla="*/ 0 w 12192000"/>
              <a:gd name="connsiteY6-178" fmla="*/ 3800820 h 3800820"/>
              <a:gd name="connsiteX7-179" fmla="*/ 0 w 12192000"/>
              <a:gd name="connsiteY7-180" fmla="*/ 371820 h 3800820"/>
              <a:gd name="connsiteX0-181" fmla="*/ 0 w 12192000"/>
              <a:gd name="connsiteY0-182" fmla="*/ 543494 h 3972494"/>
              <a:gd name="connsiteX1-183" fmla="*/ 3439886 w 12192000"/>
              <a:gd name="connsiteY1-184" fmla="*/ 525352 h 3972494"/>
              <a:gd name="connsiteX2-185" fmla="*/ 6560458 w 12192000"/>
              <a:gd name="connsiteY2-186" fmla="*/ 1294608 h 3972494"/>
              <a:gd name="connsiteX3-187" fmla="*/ 9231085 w 12192000"/>
              <a:gd name="connsiteY3-188" fmla="*/ 670495 h 3972494"/>
              <a:gd name="connsiteX4-189" fmla="*/ 12192000 w 12192000"/>
              <a:gd name="connsiteY4-190" fmla="*/ 543494 h 3972494"/>
              <a:gd name="connsiteX5-191" fmla="*/ 12192000 w 12192000"/>
              <a:gd name="connsiteY5-192" fmla="*/ 3972494 h 3972494"/>
              <a:gd name="connsiteX6-193" fmla="*/ 0 w 12192000"/>
              <a:gd name="connsiteY6-194" fmla="*/ 3972494 h 3972494"/>
              <a:gd name="connsiteX7-195" fmla="*/ 0 w 12192000"/>
              <a:gd name="connsiteY7-196" fmla="*/ 543494 h 3972494"/>
              <a:gd name="connsiteX0-197" fmla="*/ 0 w 12192000"/>
              <a:gd name="connsiteY0-198" fmla="*/ 543494 h 3972494"/>
              <a:gd name="connsiteX1-199" fmla="*/ 3439886 w 12192000"/>
              <a:gd name="connsiteY1-200" fmla="*/ 525352 h 3972494"/>
              <a:gd name="connsiteX2-201" fmla="*/ 6560458 w 12192000"/>
              <a:gd name="connsiteY2-202" fmla="*/ 1294608 h 3972494"/>
              <a:gd name="connsiteX3-203" fmla="*/ 9231085 w 12192000"/>
              <a:gd name="connsiteY3-204" fmla="*/ 670495 h 3972494"/>
              <a:gd name="connsiteX4-205" fmla="*/ 12192000 w 12192000"/>
              <a:gd name="connsiteY4-206" fmla="*/ 543494 h 3972494"/>
              <a:gd name="connsiteX5-207" fmla="*/ 12192000 w 12192000"/>
              <a:gd name="connsiteY5-208" fmla="*/ 3972494 h 3972494"/>
              <a:gd name="connsiteX6-209" fmla="*/ 0 w 12192000"/>
              <a:gd name="connsiteY6-210" fmla="*/ 3972494 h 3972494"/>
              <a:gd name="connsiteX7-211" fmla="*/ 0 w 12192000"/>
              <a:gd name="connsiteY7-212" fmla="*/ 543494 h 3972494"/>
              <a:gd name="connsiteX0-213" fmla="*/ 0 w 12192000"/>
              <a:gd name="connsiteY0-214" fmla="*/ 268767 h 3697767"/>
              <a:gd name="connsiteX1-215" fmla="*/ 3439886 w 12192000"/>
              <a:gd name="connsiteY1-216" fmla="*/ 250625 h 3697767"/>
              <a:gd name="connsiteX2-217" fmla="*/ 6574972 w 12192000"/>
              <a:gd name="connsiteY2-218" fmla="*/ 1542395 h 3697767"/>
              <a:gd name="connsiteX3-219" fmla="*/ 9231085 w 12192000"/>
              <a:gd name="connsiteY3-220" fmla="*/ 395768 h 3697767"/>
              <a:gd name="connsiteX4-221" fmla="*/ 12192000 w 12192000"/>
              <a:gd name="connsiteY4-222" fmla="*/ 268767 h 3697767"/>
              <a:gd name="connsiteX5-223" fmla="*/ 12192000 w 12192000"/>
              <a:gd name="connsiteY5-224" fmla="*/ 3697767 h 3697767"/>
              <a:gd name="connsiteX6-225" fmla="*/ 0 w 12192000"/>
              <a:gd name="connsiteY6-226" fmla="*/ 3697767 h 3697767"/>
              <a:gd name="connsiteX7-227" fmla="*/ 0 w 12192000"/>
              <a:gd name="connsiteY7-228" fmla="*/ 268767 h 3697767"/>
              <a:gd name="connsiteX0-229" fmla="*/ 0 w 12192000"/>
              <a:gd name="connsiteY0-230" fmla="*/ 619785 h 4048785"/>
              <a:gd name="connsiteX1-231" fmla="*/ 3439886 w 12192000"/>
              <a:gd name="connsiteY1-232" fmla="*/ 601643 h 4048785"/>
              <a:gd name="connsiteX2-233" fmla="*/ 6574972 w 12192000"/>
              <a:gd name="connsiteY2-234" fmla="*/ 1893413 h 4048785"/>
              <a:gd name="connsiteX3-235" fmla="*/ 9231085 w 12192000"/>
              <a:gd name="connsiteY3-236" fmla="*/ 746786 h 4048785"/>
              <a:gd name="connsiteX4-237" fmla="*/ 12192000 w 12192000"/>
              <a:gd name="connsiteY4-238" fmla="*/ 619785 h 4048785"/>
              <a:gd name="connsiteX5-239" fmla="*/ 12192000 w 12192000"/>
              <a:gd name="connsiteY5-240" fmla="*/ 4048785 h 4048785"/>
              <a:gd name="connsiteX6-241" fmla="*/ 0 w 12192000"/>
              <a:gd name="connsiteY6-242" fmla="*/ 4048785 h 4048785"/>
              <a:gd name="connsiteX7-243" fmla="*/ 0 w 12192000"/>
              <a:gd name="connsiteY7-244" fmla="*/ 619785 h 4048785"/>
              <a:gd name="connsiteX0-245" fmla="*/ 0 w 12192000"/>
              <a:gd name="connsiteY0-246" fmla="*/ 619785 h 4048785"/>
              <a:gd name="connsiteX1-247" fmla="*/ 3439886 w 12192000"/>
              <a:gd name="connsiteY1-248" fmla="*/ 601643 h 4048785"/>
              <a:gd name="connsiteX2-249" fmla="*/ 6574972 w 12192000"/>
              <a:gd name="connsiteY2-250" fmla="*/ 1893413 h 4048785"/>
              <a:gd name="connsiteX3-251" fmla="*/ 9231085 w 12192000"/>
              <a:gd name="connsiteY3-252" fmla="*/ 746786 h 4048785"/>
              <a:gd name="connsiteX4-253" fmla="*/ 12192000 w 12192000"/>
              <a:gd name="connsiteY4-254" fmla="*/ 619785 h 4048785"/>
              <a:gd name="connsiteX5-255" fmla="*/ 12192000 w 12192000"/>
              <a:gd name="connsiteY5-256" fmla="*/ 4048785 h 4048785"/>
              <a:gd name="connsiteX6-257" fmla="*/ 0 w 12192000"/>
              <a:gd name="connsiteY6-258" fmla="*/ 4048785 h 4048785"/>
              <a:gd name="connsiteX7-259" fmla="*/ 0 w 12192000"/>
              <a:gd name="connsiteY7-260" fmla="*/ 619785 h 4048785"/>
              <a:gd name="connsiteX0-261" fmla="*/ 0 w 12192000"/>
              <a:gd name="connsiteY0-262" fmla="*/ 619785 h 4048785"/>
              <a:gd name="connsiteX1-263" fmla="*/ 3135086 w 12192000"/>
              <a:gd name="connsiteY1-264" fmla="*/ 1428957 h 4048785"/>
              <a:gd name="connsiteX2-265" fmla="*/ 6574972 w 12192000"/>
              <a:gd name="connsiteY2-266" fmla="*/ 1893413 h 4048785"/>
              <a:gd name="connsiteX3-267" fmla="*/ 9231085 w 12192000"/>
              <a:gd name="connsiteY3-268" fmla="*/ 746786 h 4048785"/>
              <a:gd name="connsiteX4-269" fmla="*/ 12192000 w 12192000"/>
              <a:gd name="connsiteY4-270" fmla="*/ 619785 h 4048785"/>
              <a:gd name="connsiteX5-271" fmla="*/ 12192000 w 12192000"/>
              <a:gd name="connsiteY5-272" fmla="*/ 4048785 h 4048785"/>
              <a:gd name="connsiteX6-273" fmla="*/ 0 w 12192000"/>
              <a:gd name="connsiteY6-274" fmla="*/ 4048785 h 4048785"/>
              <a:gd name="connsiteX7-275" fmla="*/ 0 w 12192000"/>
              <a:gd name="connsiteY7-276" fmla="*/ 619785 h 4048785"/>
              <a:gd name="connsiteX0-277" fmla="*/ 0 w 12192000"/>
              <a:gd name="connsiteY0-278" fmla="*/ 619785 h 4048785"/>
              <a:gd name="connsiteX1-279" fmla="*/ 1524000 w 12192000"/>
              <a:gd name="connsiteY1-280" fmla="*/ 819357 h 4048785"/>
              <a:gd name="connsiteX2-281" fmla="*/ 3135086 w 12192000"/>
              <a:gd name="connsiteY2-282" fmla="*/ 1428957 h 4048785"/>
              <a:gd name="connsiteX3-283" fmla="*/ 6574972 w 12192000"/>
              <a:gd name="connsiteY3-284" fmla="*/ 1893413 h 4048785"/>
              <a:gd name="connsiteX4-285" fmla="*/ 9231085 w 12192000"/>
              <a:gd name="connsiteY4-286" fmla="*/ 746786 h 4048785"/>
              <a:gd name="connsiteX5-287" fmla="*/ 12192000 w 12192000"/>
              <a:gd name="connsiteY5-288" fmla="*/ 619785 h 4048785"/>
              <a:gd name="connsiteX6-289" fmla="*/ 12192000 w 12192000"/>
              <a:gd name="connsiteY6-290" fmla="*/ 4048785 h 4048785"/>
              <a:gd name="connsiteX7-291" fmla="*/ 0 w 12192000"/>
              <a:gd name="connsiteY7-292" fmla="*/ 4048785 h 4048785"/>
              <a:gd name="connsiteX8" fmla="*/ 0 w 12192000"/>
              <a:gd name="connsiteY8" fmla="*/ 619785 h 4048785"/>
              <a:gd name="connsiteX0-293" fmla="*/ 0 w 12192000"/>
              <a:gd name="connsiteY0-294" fmla="*/ 619785 h 4048785"/>
              <a:gd name="connsiteX1-295" fmla="*/ 1524000 w 12192000"/>
              <a:gd name="connsiteY1-296" fmla="*/ 819357 h 4048785"/>
              <a:gd name="connsiteX2-297" fmla="*/ 3135086 w 12192000"/>
              <a:gd name="connsiteY2-298" fmla="*/ 1428957 h 4048785"/>
              <a:gd name="connsiteX3-299" fmla="*/ 6574972 w 12192000"/>
              <a:gd name="connsiteY3-300" fmla="*/ 1893413 h 4048785"/>
              <a:gd name="connsiteX4-301" fmla="*/ 9231085 w 12192000"/>
              <a:gd name="connsiteY4-302" fmla="*/ 746786 h 4048785"/>
              <a:gd name="connsiteX5-303" fmla="*/ 12192000 w 12192000"/>
              <a:gd name="connsiteY5-304" fmla="*/ 619785 h 4048785"/>
              <a:gd name="connsiteX6-305" fmla="*/ 12192000 w 12192000"/>
              <a:gd name="connsiteY6-306" fmla="*/ 4048785 h 4048785"/>
              <a:gd name="connsiteX7-307" fmla="*/ 0 w 12192000"/>
              <a:gd name="connsiteY7-308" fmla="*/ 4048785 h 4048785"/>
              <a:gd name="connsiteX8-309" fmla="*/ 0 w 12192000"/>
              <a:gd name="connsiteY8-310" fmla="*/ 619785 h 4048785"/>
              <a:gd name="connsiteX0-311" fmla="*/ 0 w 12192000"/>
              <a:gd name="connsiteY0-312" fmla="*/ 619785 h 4048785"/>
              <a:gd name="connsiteX1-313" fmla="*/ 1524000 w 12192000"/>
              <a:gd name="connsiteY1-314" fmla="*/ 819357 h 4048785"/>
              <a:gd name="connsiteX2-315" fmla="*/ 3135086 w 12192000"/>
              <a:gd name="connsiteY2-316" fmla="*/ 1428957 h 4048785"/>
              <a:gd name="connsiteX3-317" fmla="*/ 4818743 w 12192000"/>
              <a:gd name="connsiteY3-318" fmla="*/ 1733757 h 4048785"/>
              <a:gd name="connsiteX4-319" fmla="*/ 6574972 w 12192000"/>
              <a:gd name="connsiteY4-320" fmla="*/ 1893413 h 4048785"/>
              <a:gd name="connsiteX5-321" fmla="*/ 9231085 w 12192000"/>
              <a:gd name="connsiteY5-322" fmla="*/ 746786 h 4048785"/>
              <a:gd name="connsiteX6-323" fmla="*/ 12192000 w 12192000"/>
              <a:gd name="connsiteY6-324" fmla="*/ 619785 h 4048785"/>
              <a:gd name="connsiteX7-325" fmla="*/ 12192000 w 12192000"/>
              <a:gd name="connsiteY7-326" fmla="*/ 4048785 h 4048785"/>
              <a:gd name="connsiteX8-327" fmla="*/ 0 w 12192000"/>
              <a:gd name="connsiteY8-328" fmla="*/ 4048785 h 4048785"/>
              <a:gd name="connsiteX9" fmla="*/ 0 w 12192000"/>
              <a:gd name="connsiteY9" fmla="*/ 619785 h 4048785"/>
              <a:gd name="connsiteX0-329" fmla="*/ 0 w 12192000"/>
              <a:gd name="connsiteY0-330" fmla="*/ 619785 h 4048785"/>
              <a:gd name="connsiteX1-331" fmla="*/ 1524000 w 12192000"/>
              <a:gd name="connsiteY1-332" fmla="*/ 819357 h 4048785"/>
              <a:gd name="connsiteX2-333" fmla="*/ 3135086 w 12192000"/>
              <a:gd name="connsiteY2-334" fmla="*/ 1428957 h 4048785"/>
              <a:gd name="connsiteX3-335" fmla="*/ 5065486 w 12192000"/>
              <a:gd name="connsiteY3-336" fmla="*/ 1051586 h 4048785"/>
              <a:gd name="connsiteX4-337" fmla="*/ 6574972 w 12192000"/>
              <a:gd name="connsiteY4-338" fmla="*/ 1893413 h 4048785"/>
              <a:gd name="connsiteX5-339" fmla="*/ 9231085 w 12192000"/>
              <a:gd name="connsiteY5-340" fmla="*/ 746786 h 4048785"/>
              <a:gd name="connsiteX6-341" fmla="*/ 12192000 w 12192000"/>
              <a:gd name="connsiteY6-342" fmla="*/ 619785 h 4048785"/>
              <a:gd name="connsiteX7-343" fmla="*/ 12192000 w 12192000"/>
              <a:gd name="connsiteY7-344" fmla="*/ 4048785 h 4048785"/>
              <a:gd name="connsiteX8-345" fmla="*/ 0 w 12192000"/>
              <a:gd name="connsiteY8-346" fmla="*/ 4048785 h 4048785"/>
              <a:gd name="connsiteX9-347" fmla="*/ 0 w 12192000"/>
              <a:gd name="connsiteY9-348" fmla="*/ 619785 h 4048785"/>
              <a:gd name="connsiteX0-349" fmla="*/ 0 w 12192000"/>
              <a:gd name="connsiteY0-350" fmla="*/ 242446 h 3671446"/>
              <a:gd name="connsiteX1-351" fmla="*/ 1524000 w 12192000"/>
              <a:gd name="connsiteY1-352" fmla="*/ 442018 h 3671446"/>
              <a:gd name="connsiteX2-353" fmla="*/ 3135086 w 12192000"/>
              <a:gd name="connsiteY2-354" fmla="*/ 1051618 h 3671446"/>
              <a:gd name="connsiteX3-355" fmla="*/ 5065486 w 12192000"/>
              <a:gd name="connsiteY3-356" fmla="*/ 674247 h 3671446"/>
              <a:gd name="connsiteX4-357" fmla="*/ 6574972 w 12192000"/>
              <a:gd name="connsiteY4-358" fmla="*/ 1516074 h 3671446"/>
              <a:gd name="connsiteX5-359" fmla="*/ 8548914 w 12192000"/>
              <a:gd name="connsiteY5-360" fmla="*/ 790361 h 3671446"/>
              <a:gd name="connsiteX6-361" fmla="*/ 9231085 w 12192000"/>
              <a:gd name="connsiteY6-362" fmla="*/ 369447 h 3671446"/>
              <a:gd name="connsiteX7-363" fmla="*/ 12192000 w 12192000"/>
              <a:gd name="connsiteY7-364" fmla="*/ 242446 h 3671446"/>
              <a:gd name="connsiteX8-365" fmla="*/ 12192000 w 12192000"/>
              <a:gd name="connsiteY8-366" fmla="*/ 3671446 h 3671446"/>
              <a:gd name="connsiteX9-367" fmla="*/ 0 w 12192000"/>
              <a:gd name="connsiteY9-368" fmla="*/ 3671446 h 3671446"/>
              <a:gd name="connsiteX10" fmla="*/ 0 w 12192000"/>
              <a:gd name="connsiteY10" fmla="*/ 242446 h 3671446"/>
              <a:gd name="connsiteX0-369" fmla="*/ 0 w 12192000"/>
              <a:gd name="connsiteY0-370" fmla="*/ 238591 h 3667591"/>
              <a:gd name="connsiteX1-371" fmla="*/ 1524000 w 12192000"/>
              <a:gd name="connsiteY1-372" fmla="*/ 438163 h 3667591"/>
              <a:gd name="connsiteX2-373" fmla="*/ 3135086 w 12192000"/>
              <a:gd name="connsiteY2-374" fmla="*/ 1047763 h 3667591"/>
              <a:gd name="connsiteX3-375" fmla="*/ 5065486 w 12192000"/>
              <a:gd name="connsiteY3-376" fmla="*/ 670392 h 3667591"/>
              <a:gd name="connsiteX4-377" fmla="*/ 6574972 w 12192000"/>
              <a:gd name="connsiteY4-378" fmla="*/ 1512219 h 3667591"/>
              <a:gd name="connsiteX5-379" fmla="*/ 7750628 w 12192000"/>
              <a:gd name="connsiteY5-380" fmla="*/ 670392 h 3667591"/>
              <a:gd name="connsiteX6-381" fmla="*/ 9231085 w 12192000"/>
              <a:gd name="connsiteY6-382" fmla="*/ 365592 h 3667591"/>
              <a:gd name="connsiteX7-383" fmla="*/ 12192000 w 12192000"/>
              <a:gd name="connsiteY7-384" fmla="*/ 238591 h 3667591"/>
              <a:gd name="connsiteX8-385" fmla="*/ 12192000 w 12192000"/>
              <a:gd name="connsiteY8-386" fmla="*/ 3667591 h 3667591"/>
              <a:gd name="connsiteX9-387" fmla="*/ 0 w 12192000"/>
              <a:gd name="connsiteY9-388" fmla="*/ 3667591 h 3667591"/>
              <a:gd name="connsiteX10-389" fmla="*/ 0 w 12192000"/>
              <a:gd name="connsiteY10-390" fmla="*/ 238591 h 3667591"/>
              <a:gd name="connsiteX0-391" fmla="*/ 0 w 12192000"/>
              <a:gd name="connsiteY0-392" fmla="*/ 297892 h 3726892"/>
              <a:gd name="connsiteX1-393" fmla="*/ 1524000 w 12192000"/>
              <a:gd name="connsiteY1-394" fmla="*/ 497464 h 3726892"/>
              <a:gd name="connsiteX2-395" fmla="*/ 3135086 w 12192000"/>
              <a:gd name="connsiteY2-396" fmla="*/ 1107064 h 3726892"/>
              <a:gd name="connsiteX3-397" fmla="*/ 5065486 w 12192000"/>
              <a:gd name="connsiteY3-398" fmla="*/ 729693 h 3726892"/>
              <a:gd name="connsiteX4-399" fmla="*/ 6574972 w 12192000"/>
              <a:gd name="connsiteY4-400" fmla="*/ 1571520 h 3726892"/>
              <a:gd name="connsiteX5-401" fmla="*/ 7750628 w 12192000"/>
              <a:gd name="connsiteY5-402" fmla="*/ 729693 h 3726892"/>
              <a:gd name="connsiteX6-403" fmla="*/ 9231085 w 12192000"/>
              <a:gd name="connsiteY6-404" fmla="*/ 424893 h 3726892"/>
              <a:gd name="connsiteX7-405" fmla="*/ 10305143 w 12192000"/>
              <a:gd name="connsiteY7-406" fmla="*/ 192663 h 3726892"/>
              <a:gd name="connsiteX8-407" fmla="*/ 12192000 w 12192000"/>
              <a:gd name="connsiteY8-408" fmla="*/ 297892 h 3726892"/>
              <a:gd name="connsiteX9-409" fmla="*/ 12192000 w 12192000"/>
              <a:gd name="connsiteY9-410" fmla="*/ 3726892 h 3726892"/>
              <a:gd name="connsiteX10-411" fmla="*/ 0 w 12192000"/>
              <a:gd name="connsiteY10-412" fmla="*/ 3726892 h 3726892"/>
              <a:gd name="connsiteX11" fmla="*/ 0 w 12192000"/>
              <a:gd name="connsiteY11" fmla="*/ 297892 h 3726892"/>
              <a:gd name="connsiteX0-413" fmla="*/ 0 w 12192000"/>
              <a:gd name="connsiteY0-414" fmla="*/ 745529 h 4174529"/>
              <a:gd name="connsiteX1-415" fmla="*/ 1524000 w 12192000"/>
              <a:gd name="connsiteY1-416" fmla="*/ 945101 h 4174529"/>
              <a:gd name="connsiteX2-417" fmla="*/ 3135086 w 12192000"/>
              <a:gd name="connsiteY2-418" fmla="*/ 1554701 h 4174529"/>
              <a:gd name="connsiteX3-419" fmla="*/ 5065486 w 12192000"/>
              <a:gd name="connsiteY3-420" fmla="*/ 1177330 h 4174529"/>
              <a:gd name="connsiteX4-421" fmla="*/ 6574972 w 12192000"/>
              <a:gd name="connsiteY4-422" fmla="*/ 2019157 h 4174529"/>
              <a:gd name="connsiteX5-423" fmla="*/ 7750628 w 12192000"/>
              <a:gd name="connsiteY5-424" fmla="*/ 1177330 h 4174529"/>
              <a:gd name="connsiteX6-425" fmla="*/ 9231085 w 12192000"/>
              <a:gd name="connsiteY6-426" fmla="*/ 872530 h 4174529"/>
              <a:gd name="connsiteX7-427" fmla="*/ 10305143 w 12192000"/>
              <a:gd name="connsiteY7-428" fmla="*/ 1672 h 4174529"/>
              <a:gd name="connsiteX8-429" fmla="*/ 12192000 w 12192000"/>
              <a:gd name="connsiteY8-430" fmla="*/ 745529 h 4174529"/>
              <a:gd name="connsiteX9-431" fmla="*/ 12192000 w 12192000"/>
              <a:gd name="connsiteY9-432" fmla="*/ 4174529 h 4174529"/>
              <a:gd name="connsiteX10-433" fmla="*/ 0 w 12192000"/>
              <a:gd name="connsiteY10-434" fmla="*/ 4174529 h 4174529"/>
              <a:gd name="connsiteX11-435" fmla="*/ 0 w 12192000"/>
              <a:gd name="connsiteY11-436" fmla="*/ 745529 h 417452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309" y="connsiteY8-310"/>
              </a:cxn>
              <a:cxn ang="0">
                <a:pos x="connsiteX9-347" y="connsiteY9-348"/>
              </a:cxn>
              <a:cxn ang="0">
                <a:pos x="connsiteX10-389" y="connsiteY10-390"/>
              </a:cxn>
              <a:cxn ang="0">
                <a:pos x="connsiteX11-435" y="connsiteY11-436"/>
              </a:cxn>
            </a:cxnLst>
            <a:rect l="l" t="t" r="r" b="b"/>
            <a:pathLst>
              <a:path w="12192000" h="4174529">
                <a:moveTo>
                  <a:pt x="0" y="745529"/>
                </a:moveTo>
                <a:cubicBezTo>
                  <a:pt x="254000" y="207291"/>
                  <a:pt x="1001486" y="810239"/>
                  <a:pt x="1524000" y="945101"/>
                </a:cubicBezTo>
                <a:cubicBezTo>
                  <a:pt x="3207657" y="717106"/>
                  <a:pt x="2544838" y="1515996"/>
                  <a:pt x="3135086" y="1554701"/>
                </a:cubicBezTo>
                <a:cubicBezTo>
                  <a:pt x="3725334" y="1593406"/>
                  <a:pt x="4492172" y="1099921"/>
                  <a:pt x="5065486" y="1177330"/>
                </a:cubicBezTo>
                <a:cubicBezTo>
                  <a:pt x="5638800" y="1254739"/>
                  <a:pt x="6127448" y="2019157"/>
                  <a:pt x="6574972" y="2019157"/>
                </a:cubicBezTo>
                <a:cubicBezTo>
                  <a:pt x="7022496" y="2019157"/>
                  <a:pt x="7307942" y="1368435"/>
                  <a:pt x="7750628" y="1177330"/>
                </a:cubicBezTo>
                <a:cubicBezTo>
                  <a:pt x="8193314" y="986225"/>
                  <a:pt x="8805333" y="1068473"/>
                  <a:pt x="9231085" y="872530"/>
                </a:cubicBezTo>
                <a:cubicBezTo>
                  <a:pt x="9656838" y="676587"/>
                  <a:pt x="9811657" y="22839"/>
                  <a:pt x="10305143" y="1672"/>
                </a:cubicBezTo>
                <a:cubicBezTo>
                  <a:pt x="10798629" y="-19495"/>
                  <a:pt x="11877524" y="156491"/>
                  <a:pt x="12192000" y="745529"/>
                </a:cubicBezTo>
                <a:lnTo>
                  <a:pt x="12192000" y="4174529"/>
                </a:lnTo>
                <a:lnTo>
                  <a:pt x="0" y="4174529"/>
                </a:lnTo>
                <a:lnTo>
                  <a:pt x="0" y="745529"/>
                </a:lnTo>
                <a:close/>
              </a:path>
            </a:pathLst>
          </a:custGeom>
          <a:solidFill>
            <a:schemeClr val="accent5">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dirty="0">
              <a:latin typeface="DIN Next LT Arabic Light" panose="020F0502020204030204" pitchFamily="34" charset="-78"/>
              <a:cs typeface="DIN Next LT Arabic Light" panose="020F0502020204030204" pitchFamily="34" charset="-78"/>
            </a:endParaRPr>
          </a:p>
        </p:txBody>
      </p:sp>
      <p:pic>
        <p:nvPicPr>
          <p:cNvPr id="9" name="عنصر نائب للصورة 8"/>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6515" b="6515"/>
          <a:stretch/>
        </p:blipFill>
        <p:spPr>
          <a:xfrm>
            <a:off x="0" y="2"/>
            <a:ext cx="12192000" cy="3566290"/>
          </a:xfrm>
        </p:spPr>
      </p:pic>
      <p:sp>
        <p:nvSpPr>
          <p:cNvPr id="5" name="TextBox 4"/>
          <p:cNvSpPr txBox="1"/>
          <p:nvPr/>
        </p:nvSpPr>
        <p:spPr>
          <a:xfrm>
            <a:off x="206049" y="435649"/>
            <a:ext cx="10593050" cy="830997"/>
          </a:xfrm>
          <a:prstGeom prst="rect">
            <a:avLst/>
          </a:prstGeom>
          <a:noFill/>
        </p:spPr>
        <p:txBody>
          <a:bodyPr wrap="square" rtlCol="0" anchor="ctr">
            <a:spAutoFit/>
          </a:bodyPr>
          <a:lstStyle/>
          <a:p>
            <a:pPr algn="ctr" rtl="1"/>
            <a:r>
              <a:rPr lang="ar-EG" sz="4800" b="1" dirty="0">
                <a:latin typeface="DIN Next LT Arabic Light" panose="020F0502020204030204" pitchFamily="34" charset="-78"/>
                <a:cs typeface="+mj-cs"/>
              </a:rPr>
              <a:t>التوصيات</a:t>
            </a:r>
            <a:endParaRPr lang="en-ID" sz="4800" b="1" dirty="0">
              <a:latin typeface="DIN Next LT Arabic Light" panose="020F0502020204030204" pitchFamily="34" charset="-78"/>
              <a:cs typeface="+mj-cs"/>
            </a:endParaRPr>
          </a:p>
        </p:txBody>
      </p:sp>
      <p:sp>
        <p:nvSpPr>
          <p:cNvPr id="11" name="مربع نص 10"/>
          <p:cNvSpPr txBox="1"/>
          <p:nvPr/>
        </p:nvSpPr>
        <p:spPr>
          <a:xfrm>
            <a:off x="-14249" y="-573437"/>
            <a:ext cx="184730" cy="369332"/>
          </a:xfrm>
          <a:prstGeom prst="rect">
            <a:avLst/>
          </a:prstGeom>
          <a:noFill/>
        </p:spPr>
        <p:txBody>
          <a:bodyPr wrap="none" rtlCol="1">
            <a:spAutoFit/>
          </a:bodyPr>
          <a:lstStyle/>
          <a:p>
            <a:pPr marL="0" algn="r" defTabSz="914400" rtl="1" eaLnBrk="1" latinLnBrk="0" hangingPunct="1"/>
            <a:endParaRPr lang="ar-JO"/>
          </a:p>
        </p:txBody>
      </p:sp>
      <p:sp>
        <p:nvSpPr>
          <p:cNvPr id="18" name="Oval 9">
            <a:extLst>
              <a:ext uri="{FF2B5EF4-FFF2-40B4-BE49-F238E27FC236}">
                <a16:creationId xmlns:a16="http://schemas.microsoft.com/office/drawing/2014/main" id="{3409C51C-A235-EFDB-CCE4-0B773940A0BD}"/>
              </a:ext>
            </a:extLst>
          </p:cNvPr>
          <p:cNvSpPr/>
          <p:nvPr/>
        </p:nvSpPr>
        <p:spPr>
          <a:xfrm>
            <a:off x="3152468" y="2784559"/>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1" fmla="*/ 0 w 1905000"/>
              <a:gd name="connsiteY0-2" fmla="*/ 1079599 h 2032099"/>
              <a:gd name="connsiteX1-3" fmla="*/ 952500 w 1905000"/>
              <a:gd name="connsiteY1-4" fmla="*/ 127099 h 2032099"/>
              <a:gd name="connsiteX2-5" fmla="*/ 1905000 w 1905000"/>
              <a:gd name="connsiteY2-6" fmla="*/ 1079599 h 2032099"/>
              <a:gd name="connsiteX3-7" fmla="*/ 952500 w 1905000"/>
              <a:gd name="connsiteY3-8" fmla="*/ 2032099 h 2032099"/>
              <a:gd name="connsiteX4-9" fmla="*/ 0 w 1905000"/>
              <a:gd name="connsiteY4-10" fmla="*/ 1079599 h 2032099"/>
              <a:gd name="connsiteX0-11" fmla="*/ 0 w 1905000"/>
              <a:gd name="connsiteY0-12" fmla="*/ 1079599 h 2032099"/>
              <a:gd name="connsiteX1-13" fmla="*/ 952500 w 1905000"/>
              <a:gd name="connsiteY1-14" fmla="*/ 127099 h 2032099"/>
              <a:gd name="connsiteX2-15" fmla="*/ 1905000 w 1905000"/>
              <a:gd name="connsiteY2-16" fmla="*/ 1079599 h 2032099"/>
              <a:gd name="connsiteX3-17" fmla="*/ 952500 w 1905000"/>
              <a:gd name="connsiteY3-18" fmla="*/ 2032099 h 2032099"/>
              <a:gd name="connsiteX4-19" fmla="*/ 0 w 1905000"/>
              <a:gd name="connsiteY4-20" fmla="*/ 1079599 h 2032099"/>
              <a:gd name="connsiteX0-21" fmla="*/ 0 w 1905000"/>
              <a:gd name="connsiteY0-22" fmla="*/ 1079599 h 2148221"/>
              <a:gd name="connsiteX1-23" fmla="*/ 952500 w 1905000"/>
              <a:gd name="connsiteY1-24" fmla="*/ 127099 h 2148221"/>
              <a:gd name="connsiteX2-25" fmla="*/ 1905000 w 1905000"/>
              <a:gd name="connsiteY2-26" fmla="*/ 1079599 h 2148221"/>
              <a:gd name="connsiteX3-27" fmla="*/ 952500 w 1905000"/>
              <a:gd name="connsiteY3-28" fmla="*/ 2032099 h 2148221"/>
              <a:gd name="connsiteX4-29" fmla="*/ 0 w 1905000"/>
              <a:gd name="connsiteY4-30" fmla="*/ 1079599 h 2148221"/>
              <a:gd name="connsiteX0-31" fmla="*/ 0 w 1905000"/>
              <a:gd name="connsiteY0-32" fmla="*/ 1079599 h 2137598"/>
              <a:gd name="connsiteX1-33" fmla="*/ 952500 w 1905000"/>
              <a:gd name="connsiteY1-34" fmla="*/ 127099 h 2137598"/>
              <a:gd name="connsiteX2-35" fmla="*/ 1905000 w 1905000"/>
              <a:gd name="connsiteY2-36" fmla="*/ 1079599 h 2137598"/>
              <a:gd name="connsiteX3-37" fmla="*/ 952500 w 1905000"/>
              <a:gd name="connsiteY3-38" fmla="*/ 2032099 h 2137598"/>
              <a:gd name="connsiteX4-39" fmla="*/ 0 w 1905000"/>
              <a:gd name="connsiteY4-40" fmla="*/ 1079599 h 21375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endParaRPr lang="en-ID">
              <a:latin typeface="DIN Next LT Arabic Light" panose="020F0502020204030204" pitchFamily="34" charset="-78"/>
              <a:cs typeface="DIN Next LT Arabic Light" panose="020F0502020204030204" pitchFamily="34" charset="-78"/>
            </a:endParaRPr>
          </a:p>
        </p:txBody>
      </p:sp>
      <p:sp>
        <p:nvSpPr>
          <p:cNvPr id="20" name="Oval 9">
            <a:extLst>
              <a:ext uri="{FF2B5EF4-FFF2-40B4-BE49-F238E27FC236}">
                <a16:creationId xmlns:a16="http://schemas.microsoft.com/office/drawing/2014/main" id="{823C1AEA-3B78-45C2-96F5-D3EF330DF17C}"/>
              </a:ext>
            </a:extLst>
          </p:cNvPr>
          <p:cNvSpPr/>
          <p:nvPr/>
        </p:nvSpPr>
        <p:spPr>
          <a:xfrm>
            <a:off x="6217021" y="3516649"/>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1" fmla="*/ 0 w 1905000"/>
              <a:gd name="connsiteY0-2" fmla="*/ 1079599 h 2032099"/>
              <a:gd name="connsiteX1-3" fmla="*/ 952500 w 1905000"/>
              <a:gd name="connsiteY1-4" fmla="*/ 127099 h 2032099"/>
              <a:gd name="connsiteX2-5" fmla="*/ 1905000 w 1905000"/>
              <a:gd name="connsiteY2-6" fmla="*/ 1079599 h 2032099"/>
              <a:gd name="connsiteX3-7" fmla="*/ 952500 w 1905000"/>
              <a:gd name="connsiteY3-8" fmla="*/ 2032099 h 2032099"/>
              <a:gd name="connsiteX4-9" fmla="*/ 0 w 1905000"/>
              <a:gd name="connsiteY4-10" fmla="*/ 1079599 h 2032099"/>
              <a:gd name="connsiteX0-11" fmla="*/ 0 w 1905000"/>
              <a:gd name="connsiteY0-12" fmla="*/ 1079599 h 2032099"/>
              <a:gd name="connsiteX1-13" fmla="*/ 952500 w 1905000"/>
              <a:gd name="connsiteY1-14" fmla="*/ 127099 h 2032099"/>
              <a:gd name="connsiteX2-15" fmla="*/ 1905000 w 1905000"/>
              <a:gd name="connsiteY2-16" fmla="*/ 1079599 h 2032099"/>
              <a:gd name="connsiteX3-17" fmla="*/ 952500 w 1905000"/>
              <a:gd name="connsiteY3-18" fmla="*/ 2032099 h 2032099"/>
              <a:gd name="connsiteX4-19" fmla="*/ 0 w 1905000"/>
              <a:gd name="connsiteY4-20" fmla="*/ 1079599 h 2032099"/>
              <a:gd name="connsiteX0-21" fmla="*/ 0 w 1905000"/>
              <a:gd name="connsiteY0-22" fmla="*/ 1079599 h 2148221"/>
              <a:gd name="connsiteX1-23" fmla="*/ 952500 w 1905000"/>
              <a:gd name="connsiteY1-24" fmla="*/ 127099 h 2148221"/>
              <a:gd name="connsiteX2-25" fmla="*/ 1905000 w 1905000"/>
              <a:gd name="connsiteY2-26" fmla="*/ 1079599 h 2148221"/>
              <a:gd name="connsiteX3-27" fmla="*/ 952500 w 1905000"/>
              <a:gd name="connsiteY3-28" fmla="*/ 2032099 h 2148221"/>
              <a:gd name="connsiteX4-29" fmla="*/ 0 w 1905000"/>
              <a:gd name="connsiteY4-30" fmla="*/ 1079599 h 2148221"/>
              <a:gd name="connsiteX0-31" fmla="*/ 0 w 1905000"/>
              <a:gd name="connsiteY0-32" fmla="*/ 1079599 h 2137598"/>
              <a:gd name="connsiteX1-33" fmla="*/ 952500 w 1905000"/>
              <a:gd name="connsiteY1-34" fmla="*/ 127099 h 2137598"/>
              <a:gd name="connsiteX2-35" fmla="*/ 1905000 w 1905000"/>
              <a:gd name="connsiteY2-36" fmla="*/ 1079599 h 2137598"/>
              <a:gd name="connsiteX3-37" fmla="*/ 952500 w 1905000"/>
              <a:gd name="connsiteY3-38" fmla="*/ 2032099 h 2137598"/>
              <a:gd name="connsiteX4-39" fmla="*/ 0 w 1905000"/>
              <a:gd name="connsiteY4-40" fmla="*/ 1079599 h 21375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endParaRPr lang="en-ID" dirty="0">
              <a:latin typeface="DIN Next LT Arabic Light" panose="020F0502020204030204" pitchFamily="34" charset="-78"/>
              <a:cs typeface="DIN Next LT Arabic Light" panose="020F0502020204030204" pitchFamily="34" charset="-78"/>
            </a:endParaRPr>
          </a:p>
        </p:txBody>
      </p:sp>
      <p:sp>
        <p:nvSpPr>
          <p:cNvPr id="22" name="Oval 9">
            <a:extLst>
              <a:ext uri="{FF2B5EF4-FFF2-40B4-BE49-F238E27FC236}">
                <a16:creationId xmlns:a16="http://schemas.microsoft.com/office/drawing/2014/main" id="{BA42F704-42CE-7DF6-28AF-9574DC4FE78B}"/>
              </a:ext>
            </a:extLst>
          </p:cNvPr>
          <p:cNvSpPr/>
          <p:nvPr/>
        </p:nvSpPr>
        <p:spPr>
          <a:xfrm>
            <a:off x="291208" y="3799688"/>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1" fmla="*/ 0 w 1905000"/>
              <a:gd name="connsiteY0-2" fmla="*/ 1079599 h 2032099"/>
              <a:gd name="connsiteX1-3" fmla="*/ 952500 w 1905000"/>
              <a:gd name="connsiteY1-4" fmla="*/ 127099 h 2032099"/>
              <a:gd name="connsiteX2-5" fmla="*/ 1905000 w 1905000"/>
              <a:gd name="connsiteY2-6" fmla="*/ 1079599 h 2032099"/>
              <a:gd name="connsiteX3-7" fmla="*/ 952500 w 1905000"/>
              <a:gd name="connsiteY3-8" fmla="*/ 2032099 h 2032099"/>
              <a:gd name="connsiteX4-9" fmla="*/ 0 w 1905000"/>
              <a:gd name="connsiteY4-10" fmla="*/ 1079599 h 2032099"/>
              <a:gd name="connsiteX0-11" fmla="*/ 0 w 1905000"/>
              <a:gd name="connsiteY0-12" fmla="*/ 1079599 h 2032099"/>
              <a:gd name="connsiteX1-13" fmla="*/ 952500 w 1905000"/>
              <a:gd name="connsiteY1-14" fmla="*/ 127099 h 2032099"/>
              <a:gd name="connsiteX2-15" fmla="*/ 1905000 w 1905000"/>
              <a:gd name="connsiteY2-16" fmla="*/ 1079599 h 2032099"/>
              <a:gd name="connsiteX3-17" fmla="*/ 952500 w 1905000"/>
              <a:gd name="connsiteY3-18" fmla="*/ 2032099 h 2032099"/>
              <a:gd name="connsiteX4-19" fmla="*/ 0 w 1905000"/>
              <a:gd name="connsiteY4-20" fmla="*/ 1079599 h 2032099"/>
              <a:gd name="connsiteX0-21" fmla="*/ 0 w 1905000"/>
              <a:gd name="connsiteY0-22" fmla="*/ 1079599 h 2148221"/>
              <a:gd name="connsiteX1-23" fmla="*/ 952500 w 1905000"/>
              <a:gd name="connsiteY1-24" fmla="*/ 127099 h 2148221"/>
              <a:gd name="connsiteX2-25" fmla="*/ 1905000 w 1905000"/>
              <a:gd name="connsiteY2-26" fmla="*/ 1079599 h 2148221"/>
              <a:gd name="connsiteX3-27" fmla="*/ 952500 w 1905000"/>
              <a:gd name="connsiteY3-28" fmla="*/ 2032099 h 2148221"/>
              <a:gd name="connsiteX4-29" fmla="*/ 0 w 1905000"/>
              <a:gd name="connsiteY4-30" fmla="*/ 1079599 h 2148221"/>
              <a:gd name="connsiteX0-31" fmla="*/ 0 w 1905000"/>
              <a:gd name="connsiteY0-32" fmla="*/ 1079599 h 2137598"/>
              <a:gd name="connsiteX1-33" fmla="*/ 952500 w 1905000"/>
              <a:gd name="connsiteY1-34" fmla="*/ 127099 h 2137598"/>
              <a:gd name="connsiteX2-35" fmla="*/ 1905000 w 1905000"/>
              <a:gd name="connsiteY2-36" fmla="*/ 1079599 h 2137598"/>
              <a:gd name="connsiteX3-37" fmla="*/ 952500 w 1905000"/>
              <a:gd name="connsiteY3-38" fmla="*/ 2032099 h 2137598"/>
              <a:gd name="connsiteX4-39" fmla="*/ 0 w 1905000"/>
              <a:gd name="connsiteY4-40" fmla="*/ 1079599 h 21375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F0502020204030204" pitchFamily="34" charset="-78"/>
              <a:cs typeface="DIN Next LT Arabic Light" panose="020F0502020204030204" pitchFamily="34" charset="-78"/>
            </a:endParaRPr>
          </a:p>
        </p:txBody>
      </p:sp>
      <p:sp>
        <p:nvSpPr>
          <p:cNvPr id="24" name="TextBox 18">
            <a:extLst>
              <a:ext uri="{FF2B5EF4-FFF2-40B4-BE49-F238E27FC236}">
                <a16:creationId xmlns:a16="http://schemas.microsoft.com/office/drawing/2014/main" id="{64E0657D-1F0C-2116-12F3-BB05BF90E7AE}"/>
              </a:ext>
            </a:extLst>
          </p:cNvPr>
          <p:cNvSpPr txBox="1"/>
          <p:nvPr/>
        </p:nvSpPr>
        <p:spPr>
          <a:xfrm>
            <a:off x="5731448" y="5939569"/>
            <a:ext cx="3148779" cy="707886"/>
          </a:xfrm>
          <a:prstGeom prst="rect">
            <a:avLst/>
          </a:prstGeom>
          <a:noFill/>
        </p:spPr>
        <p:txBody>
          <a:bodyPr wrap="square" rtlCol="0" anchor="ctr">
            <a:spAutoFit/>
          </a:bodyPr>
          <a:lstStyle/>
          <a:p>
            <a:pPr marL="0" marR="0" lvl="0" indent="0" algn="ctr" rtl="1">
              <a:spcBef>
                <a:spcPts val="0"/>
              </a:spcBef>
              <a:spcAft>
                <a:spcPts val="0"/>
              </a:spcAft>
              <a:buNone/>
            </a:pPr>
            <a:r>
              <a:rPr lang="ar-SA" sz="2000" dirty="0">
                <a:solidFill>
                  <a:schemeClr val="dk1"/>
                </a:solidFill>
                <a:latin typeface="Arial"/>
                <a:ea typeface="Arial"/>
                <a:cs typeface="+mj-cs"/>
                <a:sym typeface="Arial"/>
              </a:rPr>
              <a:t>توسيع العلامة التجارية لتشمل باقي مدن فلسطين والداخل المحتل</a:t>
            </a:r>
          </a:p>
        </p:txBody>
      </p:sp>
      <p:sp>
        <p:nvSpPr>
          <p:cNvPr id="25" name="TextBox 20">
            <a:extLst>
              <a:ext uri="{FF2B5EF4-FFF2-40B4-BE49-F238E27FC236}">
                <a16:creationId xmlns:a16="http://schemas.microsoft.com/office/drawing/2014/main" id="{A7C27792-CDBC-4C7C-A513-83F9CB51AEB1}"/>
              </a:ext>
            </a:extLst>
          </p:cNvPr>
          <p:cNvSpPr txBox="1"/>
          <p:nvPr/>
        </p:nvSpPr>
        <p:spPr>
          <a:xfrm>
            <a:off x="399713" y="6150613"/>
            <a:ext cx="2177634" cy="400110"/>
          </a:xfrm>
          <a:prstGeom prst="rect">
            <a:avLst/>
          </a:prstGeom>
          <a:noFill/>
        </p:spPr>
        <p:txBody>
          <a:bodyPr wrap="square" rtlCol="0" anchor="ctr">
            <a:spAutoFit/>
          </a:bodyPr>
          <a:lstStyle/>
          <a:p>
            <a:pPr marL="0" marR="0" lvl="0" indent="0" algn="l" rtl="0">
              <a:spcBef>
                <a:spcPts val="0"/>
              </a:spcBef>
              <a:spcAft>
                <a:spcPts val="0"/>
              </a:spcAft>
              <a:buNone/>
            </a:pPr>
            <a:r>
              <a:rPr lang="ar-SA" sz="2000" dirty="0">
                <a:solidFill>
                  <a:schemeClr val="dk1"/>
                </a:solidFill>
                <a:latin typeface="Arial"/>
                <a:ea typeface="Arial"/>
                <a:cs typeface="+mj-cs"/>
                <a:sym typeface="Arial"/>
              </a:rPr>
              <a:t>اطلاق تطبيق موبايل </a:t>
            </a:r>
          </a:p>
        </p:txBody>
      </p:sp>
      <p:sp>
        <p:nvSpPr>
          <p:cNvPr id="26" name="TextBox 22">
            <a:extLst>
              <a:ext uri="{FF2B5EF4-FFF2-40B4-BE49-F238E27FC236}">
                <a16:creationId xmlns:a16="http://schemas.microsoft.com/office/drawing/2014/main" id="{9A4EFC41-87A5-C18D-0DBA-7B2C0281A9BB}"/>
              </a:ext>
            </a:extLst>
          </p:cNvPr>
          <p:cNvSpPr txBox="1"/>
          <p:nvPr/>
        </p:nvSpPr>
        <p:spPr>
          <a:xfrm>
            <a:off x="3235083" y="5055520"/>
            <a:ext cx="2027654" cy="1015663"/>
          </a:xfrm>
          <a:prstGeom prst="rect">
            <a:avLst/>
          </a:prstGeom>
          <a:noFill/>
        </p:spPr>
        <p:txBody>
          <a:bodyPr wrap="square" rtlCol="0" anchor="ctr">
            <a:spAutoFit/>
          </a:bodyPr>
          <a:lstStyle/>
          <a:p>
            <a:pPr marL="0" algn="ctr" defTabSz="914400" rtl="0" eaLnBrk="1" latinLnBrk="0" hangingPunct="1"/>
            <a:r>
              <a:rPr lang="ar-SA" sz="2000" dirty="0">
                <a:latin typeface="DIN Next LT Arabic Light" panose="020F0502020204030204" pitchFamily="34" charset="-78"/>
                <a:cs typeface="+mj-cs"/>
              </a:rPr>
              <a:t>إضافة الدفع الالكتروني مثل</a:t>
            </a:r>
            <a:endParaRPr lang="en-US" sz="2000" dirty="0">
              <a:latin typeface="DIN Next LT Arabic Light" panose="020F0502020204030204" pitchFamily="34" charset="-78"/>
              <a:cs typeface="+mj-cs"/>
            </a:endParaRPr>
          </a:p>
          <a:p>
            <a:pPr marL="0" algn="ctr" defTabSz="914400" rtl="0" eaLnBrk="1" latinLnBrk="0" hangingPunct="1"/>
            <a:r>
              <a:rPr lang="en-US" sz="2000" dirty="0">
                <a:latin typeface="DIN Next LT Arabic Light" panose="020F0502020204030204" pitchFamily="34" charset="-78"/>
                <a:cs typeface="+mj-cs"/>
              </a:rPr>
              <a:t>(</a:t>
            </a:r>
            <a:r>
              <a:rPr lang="en-US" sz="2000" dirty="0" err="1">
                <a:latin typeface="DIN Next LT Arabic Light" panose="020F0502020204030204" pitchFamily="34" charset="-78"/>
                <a:cs typeface="+mj-cs"/>
              </a:rPr>
              <a:t>PalPay,Reflect</a:t>
            </a:r>
            <a:r>
              <a:rPr lang="en-US" sz="2000" dirty="0">
                <a:latin typeface="DIN Next LT Arabic Light" panose="020F0502020204030204" pitchFamily="34" charset="-78"/>
                <a:cs typeface="+mj-cs"/>
              </a:rPr>
              <a:t>)</a:t>
            </a:r>
            <a:endParaRPr lang="en-ID" sz="2000" dirty="0">
              <a:latin typeface="DIN Next LT Arabic Light" panose="020F0502020204030204" pitchFamily="34" charset="-78"/>
              <a:cs typeface="+mj-cs"/>
            </a:endParaRPr>
          </a:p>
        </p:txBody>
      </p:sp>
      <p:sp>
        <p:nvSpPr>
          <p:cNvPr id="27" name="Oval 9">
            <a:extLst>
              <a:ext uri="{FF2B5EF4-FFF2-40B4-BE49-F238E27FC236}">
                <a16:creationId xmlns:a16="http://schemas.microsoft.com/office/drawing/2014/main" id="{2CE07621-0DD7-4FA6-98D9-54BE94CEE95C}"/>
              </a:ext>
            </a:extLst>
          </p:cNvPr>
          <p:cNvSpPr/>
          <p:nvPr/>
        </p:nvSpPr>
        <p:spPr>
          <a:xfrm>
            <a:off x="9295501" y="2967599"/>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1" fmla="*/ 0 w 1905000"/>
              <a:gd name="connsiteY0-2" fmla="*/ 1079599 h 2032099"/>
              <a:gd name="connsiteX1-3" fmla="*/ 952500 w 1905000"/>
              <a:gd name="connsiteY1-4" fmla="*/ 127099 h 2032099"/>
              <a:gd name="connsiteX2-5" fmla="*/ 1905000 w 1905000"/>
              <a:gd name="connsiteY2-6" fmla="*/ 1079599 h 2032099"/>
              <a:gd name="connsiteX3-7" fmla="*/ 952500 w 1905000"/>
              <a:gd name="connsiteY3-8" fmla="*/ 2032099 h 2032099"/>
              <a:gd name="connsiteX4-9" fmla="*/ 0 w 1905000"/>
              <a:gd name="connsiteY4-10" fmla="*/ 1079599 h 2032099"/>
              <a:gd name="connsiteX0-11" fmla="*/ 0 w 1905000"/>
              <a:gd name="connsiteY0-12" fmla="*/ 1079599 h 2032099"/>
              <a:gd name="connsiteX1-13" fmla="*/ 952500 w 1905000"/>
              <a:gd name="connsiteY1-14" fmla="*/ 127099 h 2032099"/>
              <a:gd name="connsiteX2-15" fmla="*/ 1905000 w 1905000"/>
              <a:gd name="connsiteY2-16" fmla="*/ 1079599 h 2032099"/>
              <a:gd name="connsiteX3-17" fmla="*/ 952500 w 1905000"/>
              <a:gd name="connsiteY3-18" fmla="*/ 2032099 h 2032099"/>
              <a:gd name="connsiteX4-19" fmla="*/ 0 w 1905000"/>
              <a:gd name="connsiteY4-20" fmla="*/ 1079599 h 2032099"/>
              <a:gd name="connsiteX0-21" fmla="*/ 0 w 1905000"/>
              <a:gd name="connsiteY0-22" fmla="*/ 1079599 h 2148221"/>
              <a:gd name="connsiteX1-23" fmla="*/ 952500 w 1905000"/>
              <a:gd name="connsiteY1-24" fmla="*/ 127099 h 2148221"/>
              <a:gd name="connsiteX2-25" fmla="*/ 1905000 w 1905000"/>
              <a:gd name="connsiteY2-26" fmla="*/ 1079599 h 2148221"/>
              <a:gd name="connsiteX3-27" fmla="*/ 952500 w 1905000"/>
              <a:gd name="connsiteY3-28" fmla="*/ 2032099 h 2148221"/>
              <a:gd name="connsiteX4-29" fmla="*/ 0 w 1905000"/>
              <a:gd name="connsiteY4-30" fmla="*/ 1079599 h 2148221"/>
              <a:gd name="connsiteX0-31" fmla="*/ 0 w 1905000"/>
              <a:gd name="connsiteY0-32" fmla="*/ 1079599 h 2137598"/>
              <a:gd name="connsiteX1-33" fmla="*/ 952500 w 1905000"/>
              <a:gd name="connsiteY1-34" fmla="*/ 127099 h 2137598"/>
              <a:gd name="connsiteX2-35" fmla="*/ 1905000 w 1905000"/>
              <a:gd name="connsiteY2-36" fmla="*/ 1079599 h 2137598"/>
              <a:gd name="connsiteX3-37" fmla="*/ 952500 w 1905000"/>
              <a:gd name="connsiteY3-38" fmla="*/ 2032099 h 2137598"/>
              <a:gd name="connsiteX4-39" fmla="*/ 0 w 1905000"/>
              <a:gd name="connsiteY4-40" fmla="*/ 1079599 h 21375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rgbClr val="66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1" eaLnBrk="1" latinLnBrk="0" hangingPunct="1"/>
            <a:endParaRPr lang="en-ID" dirty="0">
              <a:latin typeface="DIN Next LT Arabic Light" panose="020F0502020204030204" pitchFamily="34" charset="-78"/>
              <a:cs typeface="DIN Next LT Arabic Light" panose="020F0502020204030204" pitchFamily="34" charset="-78"/>
            </a:endParaRPr>
          </a:p>
        </p:txBody>
      </p:sp>
      <p:sp>
        <p:nvSpPr>
          <p:cNvPr id="28" name="TextBox 18">
            <a:extLst>
              <a:ext uri="{FF2B5EF4-FFF2-40B4-BE49-F238E27FC236}">
                <a16:creationId xmlns:a16="http://schemas.microsoft.com/office/drawing/2014/main" id="{F1CC331E-1D1C-FC32-36C6-4C1DFF8DB055}"/>
              </a:ext>
            </a:extLst>
          </p:cNvPr>
          <p:cNvSpPr txBox="1"/>
          <p:nvPr/>
        </p:nvSpPr>
        <p:spPr>
          <a:xfrm>
            <a:off x="9393305" y="5495652"/>
            <a:ext cx="2027654" cy="1015663"/>
          </a:xfrm>
          <a:prstGeom prst="rect">
            <a:avLst/>
          </a:prstGeom>
          <a:noFill/>
        </p:spPr>
        <p:txBody>
          <a:bodyPr wrap="square" rtlCol="0" anchor="ctr">
            <a:spAutoFit/>
          </a:bodyPr>
          <a:lstStyle/>
          <a:p>
            <a:pPr lvl="0" algn="ctr"/>
            <a:r>
              <a:rPr lang="ar-SA" sz="2000" dirty="0">
                <a:solidFill>
                  <a:schemeClr val="dk1"/>
                </a:solidFill>
                <a:latin typeface="Lato Light"/>
                <a:ea typeface="Lato Light"/>
                <a:cs typeface="+mj-cs"/>
                <a:sym typeface="Lato Light"/>
              </a:rPr>
              <a:t>دعم لغات متعددة لخدمة العملاء غير الناطقين بالعربية.</a:t>
            </a:r>
            <a:endParaRPr lang="ar-SA" sz="2000" dirty="0">
              <a:cs typeface="+mj-cs"/>
            </a:endParaRPr>
          </a:p>
        </p:txBody>
      </p:sp>
      <p:pic>
        <p:nvPicPr>
          <p:cNvPr id="29" name="عنصر نائب للصورة 35">
            <a:extLst>
              <a:ext uri="{FF2B5EF4-FFF2-40B4-BE49-F238E27FC236}">
                <a16:creationId xmlns:a16="http://schemas.microsoft.com/office/drawing/2014/main" id="{81CEF47C-4099-9541-CCD9-A9F714DCC524}"/>
              </a:ext>
            </a:extLst>
          </p:cNvPr>
          <p:cNvPicPr>
            <a:picLocks noChangeAspect="1"/>
          </p:cNvPicPr>
          <p:nvPr/>
        </p:nvPicPr>
        <p:blipFill>
          <a:blip r:embed="rId4" cstate="print">
            <a:extLst>
              <a:ext uri="{28A0092B-C50C-407E-A947-70E740481C1C}">
                <a14:useLocalDpi xmlns:a14="http://schemas.microsoft.com/office/drawing/2010/main" val="0"/>
              </a:ext>
            </a:extLst>
          </a:blip>
          <a:srcRect l="6452" r="6452"/>
          <a:stretch>
            <a:fillRect/>
          </a:stretch>
        </p:blipFill>
        <p:spPr>
          <a:xfrm>
            <a:off x="652376" y="4248679"/>
            <a:ext cx="1467682" cy="1467682"/>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pic>
      <p:pic>
        <p:nvPicPr>
          <p:cNvPr id="30" name="عنصر نائب للصورة 39">
            <a:extLst>
              <a:ext uri="{FF2B5EF4-FFF2-40B4-BE49-F238E27FC236}">
                <a16:creationId xmlns:a16="http://schemas.microsoft.com/office/drawing/2014/main" id="{B1DE449D-8569-BFF3-208F-17B827A5E2FB}"/>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1643" b="1643"/>
          <a:stretch>
            <a:fillRect/>
          </a:stretch>
        </p:blipFill>
        <p:spPr>
          <a:xfrm>
            <a:off x="3529920" y="3255537"/>
            <a:ext cx="1467682" cy="1467682"/>
          </a:xfrm>
        </p:spPr>
      </p:pic>
      <p:pic>
        <p:nvPicPr>
          <p:cNvPr id="31" name="عنصر نائب للصورة 43">
            <a:extLst>
              <a:ext uri="{FF2B5EF4-FFF2-40B4-BE49-F238E27FC236}">
                <a16:creationId xmlns:a16="http://schemas.microsoft.com/office/drawing/2014/main" id="{E34B9C71-EE3D-1281-9C4A-F063852C412C}"/>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472" r="472"/>
          <a:stretch>
            <a:fillRect/>
          </a:stretch>
        </p:blipFill>
        <p:spPr>
          <a:xfrm>
            <a:off x="6546415" y="3943351"/>
            <a:ext cx="1465271" cy="1465271"/>
          </a:xfrm>
        </p:spPr>
      </p:pic>
      <p:pic>
        <p:nvPicPr>
          <p:cNvPr id="32" name="عنصر نائب للصورة 39">
            <a:extLst>
              <a:ext uri="{FF2B5EF4-FFF2-40B4-BE49-F238E27FC236}">
                <a16:creationId xmlns:a16="http://schemas.microsoft.com/office/drawing/2014/main" id="{A7E2B4B7-967D-2DE5-C311-FCB095B408CB}"/>
              </a:ext>
            </a:extLst>
          </p:cNvPr>
          <p:cNvPicPr>
            <a:picLocks noChangeAspect="1"/>
          </p:cNvPicPr>
          <p:nvPr/>
        </p:nvPicPr>
        <p:blipFill>
          <a:blip r:embed="rId7" cstate="print">
            <a:extLst>
              <a:ext uri="{28A0092B-C50C-407E-A947-70E740481C1C}">
                <a14:useLocalDpi xmlns:a14="http://schemas.microsoft.com/office/drawing/2010/main" val="0"/>
              </a:ext>
            </a:extLst>
          </a:blip>
          <a:srcRect l="990" r="990"/>
          <a:stretch/>
        </p:blipFill>
        <p:spPr>
          <a:xfrm>
            <a:off x="9673291" y="3392550"/>
            <a:ext cx="1467682" cy="1467682"/>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pic>
      <p:sp>
        <p:nvSpPr>
          <p:cNvPr id="33" name="مربع نص 32">
            <a:extLst>
              <a:ext uri="{FF2B5EF4-FFF2-40B4-BE49-F238E27FC236}">
                <a16:creationId xmlns:a16="http://schemas.microsoft.com/office/drawing/2014/main" id="{65ABE7B9-ED5E-9CFE-6056-48024407B3AA}"/>
              </a:ext>
            </a:extLst>
          </p:cNvPr>
          <p:cNvSpPr txBox="1"/>
          <p:nvPr/>
        </p:nvSpPr>
        <p:spPr>
          <a:xfrm>
            <a:off x="6181866" y="3269786"/>
            <a:ext cx="184730" cy="369332"/>
          </a:xfrm>
          <a:prstGeom prst="rect">
            <a:avLst/>
          </a:prstGeom>
          <a:noFill/>
        </p:spPr>
        <p:txBody>
          <a:bodyPr wrap="none" rtlCol="1">
            <a:spAutoFit/>
          </a:bodyPr>
          <a:lstStyle/>
          <a:p>
            <a:pPr marL="0" algn="r" defTabSz="914400" rtl="1" eaLnBrk="1" latinLnBrk="0" hangingPunct="1"/>
            <a:endParaRPr lang="ar-JO" dirty="0"/>
          </a:p>
        </p:txBody>
      </p:sp>
    </p:spTree>
    <p:extLst>
      <p:ext uri="{BB962C8B-B14F-4D97-AF65-F5344CB8AC3E}">
        <p14:creationId xmlns:p14="http://schemas.microsoft.com/office/powerpoint/2010/main" val="3559674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38"/>
          <p:cNvSpPr txBox="1"/>
          <p:nvPr/>
        </p:nvSpPr>
        <p:spPr>
          <a:xfrm>
            <a:off x="1309140" y="1284072"/>
            <a:ext cx="9573720" cy="64633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ar-SA" sz="3600" dirty="0">
                <a:solidFill>
                  <a:schemeClr val="dk1"/>
                </a:solidFill>
                <a:latin typeface="Lato Light"/>
                <a:ea typeface="Lato Light"/>
                <a:cs typeface="+mj-cs"/>
                <a:sym typeface="Lato Light"/>
              </a:rPr>
              <a:t>من خلال تنفيذ مشروع ايفينتلي لاحظنا</a:t>
            </a:r>
            <a:endParaRPr dirty="0">
              <a:cs typeface="+mj-cs"/>
            </a:endParaRPr>
          </a:p>
        </p:txBody>
      </p:sp>
      <p:sp>
        <p:nvSpPr>
          <p:cNvPr id="474" name="Google Shape;474;p38"/>
          <p:cNvSpPr/>
          <p:nvPr/>
        </p:nvSpPr>
        <p:spPr>
          <a:xfrm>
            <a:off x="838200" y="4427054"/>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75" name="Google Shape;475;p38"/>
          <p:cNvSpPr/>
          <p:nvPr/>
        </p:nvSpPr>
        <p:spPr>
          <a:xfrm>
            <a:off x="838200" y="4174771"/>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76" name="Google Shape;476;p38"/>
          <p:cNvSpPr/>
          <p:nvPr/>
        </p:nvSpPr>
        <p:spPr>
          <a:xfrm>
            <a:off x="838200" y="3922485"/>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77" name="Google Shape;477;p38"/>
          <p:cNvSpPr/>
          <p:nvPr/>
        </p:nvSpPr>
        <p:spPr>
          <a:xfrm>
            <a:off x="838200" y="3670199"/>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78" name="Google Shape;478;p38"/>
          <p:cNvSpPr/>
          <p:nvPr/>
        </p:nvSpPr>
        <p:spPr>
          <a:xfrm>
            <a:off x="838200" y="3165627"/>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79" name="Google Shape;479;p38"/>
          <p:cNvSpPr/>
          <p:nvPr/>
        </p:nvSpPr>
        <p:spPr>
          <a:xfrm>
            <a:off x="838200" y="3417913"/>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0" name="Google Shape;480;p38"/>
          <p:cNvSpPr/>
          <p:nvPr/>
        </p:nvSpPr>
        <p:spPr>
          <a:xfrm>
            <a:off x="838200" y="2913341"/>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1" name="Google Shape;481;p38"/>
          <p:cNvSpPr/>
          <p:nvPr/>
        </p:nvSpPr>
        <p:spPr>
          <a:xfrm>
            <a:off x="838200" y="2408769"/>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2" name="Google Shape;482;p38"/>
          <p:cNvSpPr/>
          <p:nvPr/>
        </p:nvSpPr>
        <p:spPr>
          <a:xfrm>
            <a:off x="838200" y="2156483"/>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3" name="Google Shape;483;p38"/>
          <p:cNvSpPr/>
          <p:nvPr/>
        </p:nvSpPr>
        <p:spPr>
          <a:xfrm>
            <a:off x="3638297" y="4427054"/>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4" name="Google Shape;484;p38"/>
          <p:cNvSpPr/>
          <p:nvPr/>
        </p:nvSpPr>
        <p:spPr>
          <a:xfrm>
            <a:off x="3638297" y="4174771"/>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5" name="Google Shape;485;p38"/>
          <p:cNvSpPr/>
          <p:nvPr/>
        </p:nvSpPr>
        <p:spPr>
          <a:xfrm>
            <a:off x="3638297" y="3922485"/>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6" name="Google Shape;486;p38"/>
          <p:cNvSpPr/>
          <p:nvPr/>
        </p:nvSpPr>
        <p:spPr>
          <a:xfrm>
            <a:off x="3638297" y="3670199"/>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7" name="Google Shape;487;p38"/>
          <p:cNvSpPr/>
          <p:nvPr/>
        </p:nvSpPr>
        <p:spPr>
          <a:xfrm>
            <a:off x="3638297" y="3165627"/>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8" name="Google Shape;488;p38"/>
          <p:cNvSpPr/>
          <p:nvPr/>
        </p:nvSpPr>
        <p:spPr>
          <a:xfrm>
            <a:off x="3638297" y="3417913"/>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89" name="Google Shape;489;p38"/>
          <p:cNvSpPr/>
          <p:nvPr/>
        </p:nvSpPr>
        <p:spPr>
          <a:xfrm>
            <a:off x="3638297" y="2913341"/>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0" name="Google Shape;490;p38"/>
          <p:cNvSpPr/>
          <p:nvPr/>
        </p:nvSpPr>
        <p:spPr>
          <a:xfrm>
            <a:off x="3638297" y="2661055"/>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1" name="Google Shape;491;p38"/>
          <p:cNvSpPr/>
          <p:nvPr/>
        </p:nvSpPr>
        <p:spPr>
          <a:xfrm>
            <a:off x="3638297" y="2408769"/>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2" name="Google Shape;492;p38"/>
          <p:cNvSpPr/>
          <p:nvPr/>
        </p:nvSpPr>
        <p:spPr>
          <a:xfrm>
            <a:off x="3638297" y="2156483"/>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pSp>
        <p:nvGrpSpPr>
          <p:cNvPr id="493" name="Google Shape;493;p38"/>
          <p:cNvGrpSpPr/>
          <p:nvPr/>
        </p:nvGrpSpPr>
        <p:grpSpPr>
          <a:xfrm>
            <a:off x="4695951" y="2156484"/>
            <a:ext cx="1057656" cy="2464608"/>
            <a:chOff x="6096000" y="2444353"/>
            <a:chExt cx="1362365" cy="3402266"/>
          </a:xfrm>
        </p:grpSpPr>
        <p:sp>
          <p:nvSpPr>
            <p:cNvPr id="494" name="Google Shape;494;p38"/>
            <p:cNvSpPr/>
            <p:nvPr/>
          </p:nvSpPr>
          <p:spPr>
            <a:xfrm>
              <a:off x="6096000" y="244435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5" name="Google Shape;495;p38"/>
            <p:cNvSpPr/>
            <p:nvPr/>
          </p:nvSpPr>
          <p:spPr>
            <a:xfrm>
              <a:off x="6096000" y="279262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6" name="Google Shape;496;p38"/>
            <p:cNvSpPr/>
            <p:nvPr/>
          </p:nvSpPr>
          <p:spPr>
            <a:xfrm>
              <a:off x="6096000" y="314088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7" name="Google Shape;497;p38"/>
            <p:cNvSpPr/>
            <p:nvPr/>
          </p:nvSpPr>
          <p:spPr>
            <a:xfrm>
              <a:off x="6096000" y="348915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8" name="Google Shape;498;p38"/>
            <p:cNvSpPr/>
            <p:nvPr/>
          </p:nvSpPr>
          <p:spPr>
            <a:xfrm>
              <a:off x="6096000" y="3837425"/>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499" name="Google Shape;499;p38"/>
            <p:cNvSpPr/>
            <p:nvPr/>
          </p:nvSpPr>
          <p:spPr>
            <a:xfrm>
              <a:off x="6096000" y="418569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0" name="Google Shape;500;p38"/>
            <p:cNvSpPr/>
            <p:nvPr/>
          </p:nvSpPr>
          <p:spPr>
            <a:xfrm>
              <a:off x="6096000" y="45339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1" name="Google Shape;501;p38"/>
            <p:cNvSpPr/>
            <p:nvPr/>
          </p:nvSpPr>
          <p:spPr>
            <a:xfrm>
              <a:off x="6096000" y="488222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2" name="Google Shape;502;p38"/>
            <p:cNvSpPr/>
            <p:nvPr/>
          </p:nvSpPr>
          <p:spPr>
            <a:xfrm>
              <a:off x="6096000" y="523049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3" name="Google Shape;503;p38"/>
            <p:cNvSpPr/>
            <p:nvPr/>
          </p:nvSpPr>
          <p:spPr>
            <a:xfrm>
              <a:off x="6096000" y="55787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pSp>
      <p:sp>
        <p:nvSpPr>
          <p:cNvPr id="504" name="Google Shape;504;p38"/>
          <p:cNvSpPr/>
          <p:nvPr/>
        </p:nvSpPr>
        <p:spPr>
          <a:xfrm>
            <a:off x="6438393" y="4427054"/>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5" name="Google Shape;505;p38"/>
          <p:cNvSpPr/>
          <p:nvPr/>
        </p:nvSpPr>
        <p:spPr>
          <a:xfrm>
            <a:off x="6438393" y="4174771"/>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6" name="Google Shape;506;p38"/>
          <p:cNvSpPr/>
          <p:nvPr/>
        </p:nvSpPr>
        <p:spPr>
          <a:xfrm>
            <a:off x="6438393" y="3922485"/>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7" name="Google Shape;507;p38"/>
          <p:cNvSpPr/>
          <p:nvPr/>
        </p:nvSpPr>
        <p:spPr>
          <a:xfrm>
            <a:off x="6438393" y="3670199"/>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8" name="Google Shape;508;p38"/>
          <p:cNvSpPr/>
          <p:nvPr/>
        </p:nvSpPr>
        <p:spPr>
          <a:xfrm>
            <a:off x="6438393" y="3165627"/>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09" name="Google Shape;509;p38"/>
          <p:cNvSpPr/>
          <p:nvPr/>
        </p:nvSpPr>
        <p:spPr>
          <a:xfrm>
            <a:off x="6438393" y="3417913"/>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0" name="Google Shape;510;p38"/>
          <p:cNvSpPr/>
          <p:nvPr/>
        </p:nvSpPr>
        <p:spPr>
          <a:xfrm>
            <a:off x="6438393" y="2913341"/>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1" name="Google Shape;511;p38"/>
          <p:cNvSpPr/>
          <p:nvPr/>
        </p:nvSpPr>
        <p:spPr>
          <a:xfrm>
            <a:off x="6438393" y="2661055"/>
            <a:ext cx="2115310" cy="194036"/>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2" name="Google Shape;512;p38"/>
          <p:cNvSpPr/>
          <p:nvPr/>
        </p:nvSpPr>
        <p:spPr>
          <a:xfrm>
            <a:off x="6438393" y="2408769"/>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3" name="Google Shape;513;p38"/>
          <p:cNvSpPr/>
          <p:nvPr/>
        </p:nvSpPr>
        <p:spPr>
          <a:xfrm>
            <a:off x="6438393" y="2156483"/>
            <a:ext cx="2115310"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pSp>
        <p:nvGrpSpPr>
          <p:cNvPr id="514" name="Google Shape;514;p38"/>
          <p:cNvGrpSpPr/>
          <p:nvPr/>
        </p:nvGrpSpPr>
        <p:grpSpPr>
          <a:xfrm>
            <a:off x="7496047" y="2156484"/>
            <a:ext cx="1057656" cy="2464608"/>
            <a:chOff x="6096000" y="2444353"/>
            <a:chExt cx="1362365" cy="3402266"/>
          </a:xfrm>
        </p:grpSpPr>
        <p:sp>
          <p:nvSpPr>
            <p:cNvPr id="515" name="Google Shape;515;p38"/>
            <p:cNvSpPr/>
            <p:nvPr/>
          </p:nvSpPr>
          <p:spPr>
            <a:xfrm>
              <a:off x="6096000" y="244435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6" name="Google Shape;516;p38"/>
            <p:cNvSpPr/>
            <p:nvPr/>
          </p:nvSpPr>
          <p:spPr>
            <a:xfrm>
              <a:off x="6096000" y="279262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7" name="Google Shape;517;p38"/>
            <p:cNvSpPr/>
            <p:nvPr/>
          </p:nvSpPr>
          <p:spPr>
            <a:xfrm>
              <a:off x="6096000" y="314088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8" name="Google Shape;518;p38"/>
            <p:cNvSpPr/>
            <p:nvPr/>
          </p:nvSpPr>
          <p:spPr>
            <a:xfrm>
              <a:off x="6096000" y="348915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19" name="Google Shape;519;p38"/>
            <p:cNvSpPr/>
            <p:nvPr/>
          </p:nvSpPr>
          <p:spPr>
            <a:xfrm>
              <a:off x="6096000" y="3837425"/>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0" name="Google Shape;520;p38"/>
            <p:cNvSpPr/>
            <p:nvPr/>
          </p:nvSpPr>
          <p:spPr>
            <a:xfrm>
              <a:off x="6096000" y="418569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1" name="Google Shape;521;p38"/>
            <p:cNvSpPr/>
            <p:nvPr/>
          </p:nvSpPr>
          <p:spPr>
            <a:xfrm>
              <a:off x="6096000" y="45339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2" name="Google Shape;522;p38"/>
            <p:cNvSpPr/>
            <p:nvPr/>
          </p:nvSpPr>
          <p:spPr>
            <a:xfrm>
              <a:off x="6096000" y="488222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3" name="Google Shape;523;p38"/>
            <p:cNvSpPr/>
            <p:nvPr/>
          </p:nvSpPr>
          <p:spPr>
            <a:xfrm>
              <a:off x="6096000" y="523049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4" name="Google Shape;524;p38"/>
            <p:cNvSpPr/>
            <p:nvPr/>
          </p:nvSpPr>
          <p:spPr>
            <a:xfrm>
              <a:off x="6096000" y="55787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pSp>
      <p:grpSp>
        <p:nvGrpSpPr>
          <p:cNvPr id="525" name="Google Shape;525;p38"/>
          <p:cNvGrpSpPr/>
          <p:nvPr/>
        </p:nvGrpSpPr>
        <p:grpSpPr>
          <a:xfrm>
            <a:off x="1895854" y="2156484"/>
            <a:ext cx="1057656" cy="2464608"/>
            <a:chOff x="6096000" y="2444353"/>
            <a:chExt cx="1362365" cy="3402266"/>
          </a:xfrm>
        </p:grpSpPr>
        <p:sp>
          <p:nvSpPr>
            <p:cNvPr id="526" name="Google Shape;526;p38"/>
            <p:cNvSpPr/>
            <p:nvPr/>
          </p:nvSpPr>
          <p:spPr>
            <a:xfrm>
              <a:off x="6096000" y="244435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7" name="Google Shape;527;p38"/>
            <p:cNvSpPr/>
            <p:nvPr/>
          </p:nvSpPr>
          <p:spPr>
            <a:xfrm>
              <a:off x="6096000" y="279262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8" name="Google Shape;528;p38"/>
            <p:cNvSpPr/>
            <p:nvPr/>
          </p:nvSpPr>
          <p:spPr>
            <a:xfrm>
              <a:off x="6096000" y="314088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29" name="Google Shape;529;p38"/>
            <p:cNvSpPr/>
            <p:nvPr/>
          </p:nvSpPr>
          <p:spPr>
            <a:xfrm>
              <a:off x="6096000" y="348915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0" name="Google Shape;530;p38"/>
            <p:cNvSpPr/>
            <p:nvPr/>
          </p:nvSpPr>
          <p:spPr>
            <a:xfrm>
              <a:off x="6096000" y="3837425"/>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1" name="Google Shape;531;p38"/>
            <p:cNvSpPr/>
            <p:nvPr/>
          </p:nvSpPr>
          <p:spPr>
            <a:xfrm>
              <a:off x="6096000" y="418569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2" name="Google Shape;532;p38"/>
            <p:cNvSpPr/>
            <p:nvPr/>
          </p:nvSpPr>
          <p:spPr>
            <a:xfrm>
              <a:off x="6096000" y="45339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3" name="Google Shape;533;p38"/>
            <p:cNvSpPr/>
            <p:nvPr/>
          </p:nvSpPr>
          <p:spPr>
            <a:xfrm>
              <a:off x="6096000" y="488222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4" name="Google Shape;534;p38"/>
            <p:cNvSpPr/>
            <p:nvPr/>
          </p:nvSpPr>
          <p:spPr>
            <a:xfrm>
              <a:off x="6096000" y="523049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5" name="Google Shape;535;p38"/>
            <p:cNvSpPr/>
            <p:nvPr/>
          </p:nvSpPr>
          <p:spPr>
            <a:xfrm>
              <a:off x="6096000" y="55787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pSp>
      <p:sp>
        <p:nvSpPr>
          <p:cNvPr id="536" name="Google Shape;536;p38"/>
          <p:cNvSpPr/>
          <p:nvPr/>
        </p:nvSpPr>
        <p:spPr>
          <a:xfrm>
            <a:off x="9238489" y="4427054"/>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7" name="Google Shape;537;p38"/>
          <p:cNvSpPr/>
          <p:nvPr/>
        </p:nvSpPr>
        <p:spPr>
          <a:xfrm>
            <a:off x="9238489" y="4174771"/>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8" name="Google Shape;538;p38"/>
          <p:cNvSpPr/>
          <p:nvPr/>
        </p:nvSpPr>
        <p:spPr>
          <a:xfrm>
            <a:off x="9238489" y="3922485"/>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39" name="Google Shape;539;p38"/>
          <p:cNvSpPr/>
          <p:nvPr/>
        </p:nvSpPr>
        <p:spPr>
          <a:xfrm>
            <a:off x="9238489" y="3670199"/>
            <a:ext cx="2115311"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0" name="Google Shape;540;p38"/>
          <p:cNvSpPr/>
          <p:nvPr/>
        </p:nvSpPr>
        <p:spPr>
          <a:xfrm>
            <a:off x="9238489" y="3165627"/>
            <a:ext cx="2115311"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1" name="Google Shape;541;p38"/>
          <p:cNvSpPr/>
          <p:nvPr/>
        </p:nvSpPr>
        <p:spPr>
          <a:xfrm>
            <a:off x="9238489" y="3417913"/>
            <a:ext cx="2115311"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2" name="Google Shape;542;p38"/>
          <p:cNvSpPr/>
          <p:nvPr/>
        </p:nvSpPr>
        <p:spPr>
          <a:xfrm>
            <a:off x="9238489" y="2913341"/>
            <a:ext cx="2115311"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3" name="Google Shape;543;p38"/>
          <p:cNvSpPr/>
          <p:nvPr/>
        </p:nvSpPr>
        <p:spPr>
          <a:xfrm>
            <a:off x="9238489" y="2661055"/>
            <a:ext cx="2115311"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4" name="Google Shape;544;p38"/>
          <p:cNvSpPr/>
          <p:nvPr/>
        </p:nvSpPr>
        <p:spPr>
          <a:xfrm>
            <a:off x="9238489" y="2408769"/>
            <a:ext cx="2115311"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5" name="Google Shape;545;p38"/>
          <p:cNvSpPr/>
          <p:nvPr/>
        </p:nvSpPr>
        <p:spPr>
          <a:xfrm>
            <a:off x="9238489" y="2156483"/>
            <a:ext cx="2115311" cy="194036"/>
          </a:xfrm>
          <a:prstGeom prst="roundRect">
            <a:avLst>
              <a:gd name="adj" fmla="val 50000"/>
            </a:avLst>
          </a:prstGeom>
          <a:solidFill>
            <a:srgbClr val="D8D8D8"/>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pSp>
        <p:nvGrpSpPr>
          <p:cNvPr id="546" name="Google Shape;546;p38"/>
          <p:cNvGrpSpPr/>
          <p:nvPr/>
        </p:nvGrpSpPr>
        <p:grpSpPr>
          <a:xfrm>
            <a:off x="10289682" y="2156483"/>
            <a:ext cx="1057656" cy="2464608"/>
            <a:chOff x="6096000" y="2444353"/>
            <a:chExt cx="1362365" cy="3402266"/>
          </a:xfrm>
        </p:grpSpPr>
        <p:sp>
          <p:nvSpPr>
            <p:cNvPr id="547" name="Google Shape;547;p38"/>
            <p:cNvSpPr/>
            <p:nvPr/>
          </p:nvSpPr>
          <p:spPr>
            <a:xfrm>
              <a:off x="6096000" y="244435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8" name="Google Shape;548;p38"/>
            <p:cNvSpPr/>
            <p:nvPr/>
          </p:nvSpPr>
          <p:spPr>
            <a:xfrm>
              <a:off x="6096000" y="279262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49" name="Google Shape;549;p38"/>
            <p:cNvSpPr/>
            <p:nvPr/>
          </p:nvSpPr>
          <p:spPr>
            <a:xfrm>
              <a:off x="6096000" y="314088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50" name="Google Shape;550;p38"/>
            <p:cNvSpPr/>
            <p:nvPr/>
          </p:nvSpPr>
          <p:spPr>
            <a:xfrm>
              <a:off x="6096000" y="348915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51" name="Google Shape;551;p38"/>
            <p:cNvSpPr/>
            <p:nvPr/>
          </p:nvSpPr>
          <p:spPr>
            <a:xfrm>
              <a:off x="6096000" y="3837425"/>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52" name="Google Shape;552;p38"/>
            <p:cNvSpPr/>
            <p:nvPr/>
          </p:nvSpPr>
          <p:spPr>
            <a:xfrm>
              <a:off x="6096000" y="4185693"/>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53" name="Google Shape;553;p38"/>
            <p:cNvSpPr/>
            <p:nvPr/>
          </p:nvSpPr>
          <p:spPr>
            <a:xfrm>
              <a:off x="6096000" y="45339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54" name="Google Shape;554;p38"/>
            <p:cNvSpPr/>
            <p:nvPr/>
          </p:nvSpPr>
          <p:spPr>
            <a:xfrm>
              <a:off x="6096000" y="4882229"/>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55" name="Google Shape;555;p38"/>
            <p:cNvSpPr/>
            <p:nvPr/>
          </p:nvSpPr>
          <p:spPr>
            <a:xfrm>
              <a:off x="6096000" y="5230497"/>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56" name="Google Shape;556;p38"/>
            <p:cNvSpPr/>
            <p:nvPr/>
          </p:nvSpPr>
          <p:spPr>
            <a:xfrm>
              <a:off x="6096000" y="5578761"/>
              <a:ext cx="1362365" cy="267858"/>
            </a:xfrm>
            <a:custGeom>
              <a:avLst/>
              <a:gdLst/>
              <a:ahLst/>
              <a:cxnLst/>
              <a:rect l="l" t="t" r="r" b="b"/>
              <a:pathLst>
                <a:path w="1362365" h="267858" extrusionOk="0">
                  <a:moveTo>
                    <a:pt x="0" y="0"/>
                  </a:moveTo>
                  <a:lnTo>
                    <a:pt x="1228436" y="0"/>
                  </a:lnTo>
                  <a:cubicBezTo>
                    <a:pt x="1302403" y="0"/>
                    <a:pt x="1362365" y="59962"/>
                    <a:pt x="1362365" y="133929"/>
                  </a:cubicBezTo>
                  <a:lnTo>
                    <a:pt x="1362364" y="133929"/>
                  </a:lnTo>
                  <a:cubicBezTo>
                    <a:pt x="1362364" y="207896"/>
                    <a:pt x="1302402" y="267858"/>
                    <a:pt x="1228435" y="267858"/>
                  </a:cubicBezTo>
                  <a:lnTo>
                    <a:pt x="0" y="267858"/>
                  </a:lnTo>
                  <a:lnTo>
                    <a:pt x="0" y="0"/>
                  </a:lnTo>
                  <a:close/>
                </a:path>
              </a:pathLst>
            </a:custGeom>
            <a:gradFill>
              <a:gsLst>
                <a:gs pos="0">
                  <a:srgbClr val="000000">
                    <a:alpha val="0"/>
                  </a:srgbClr>
                </a:gs>
                <a:gs pos="100000">
                  <a:srgbClr val="000000">
                    <a:alpha val="40000"/>
                  </a:srgbClr>
                </a:gs>
              </a:gsLst>
              <a:lin ang="0" scaled="0"/>
            </a:gra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pSp>
      <p:sp>
        <p:nvSpPr>
          <p:cNvPr id="557" name="Google Shape;557;p38"/>
          <p:cNvSpPr txBox="1"/>
          <p:nvPr/>
        </p:nvSpPr>
        <p:spPr>
          <a:xfrm>
            <a:off x="837170" y="4710434"/>
            <a:ext cx="2116340" cy="646331"/>
          </a:xfrm>
          <a:prstGeom prst="rect">
            <a:avLst/>
          </a:prstGeom>
          <a:noFill/>
          <a:ln>
            <a:noFill/>
          </a:ln>
        </p:spPr>
        <p:txBody>
          <a:bodyPr spcFirstLastPara="1" wrap="square" lIns="0" tIns="45700" rIns="0" bIns="45700" anchor="ctr" anchorCtr="0">
            <a:spAutoFit/>
          </a:bodyPr>
          <a:lstStyle/>
          <a:p>
            <a:pPr marL="0" marR="0" lvl="0" indent="0" algn="ctr" rtl="1">
              <a:spcBef>
                <a:spcPts val="0"/>
              </a:spcBef>
              <a:spcAft>
                <a:spcPts val="0"/>
              </a:spcAft>
              <a:buNone/>
            </a:pPr>
            <a:r>
              <a:rPr lang="ar-SA" sz="1800" dirty="0">
                <a:solidFill>
                  <a:schemeClr val="dk1"/>
                </a:solidFill>
                <a:latin typeface="Lato Light"/>
                <a:ea typeface="Lato Light"/>
                <a:cs typeface="+mj-cs"/>
                <a:sym typeface="Lato Light"/>
              </a:rPr>
              <a:t>تسهيل عملية الحجز وتقليل الوقت والجهد المبذول. </a:t>
            </a:r>
            <a:endParaRPr sz="1800" dirty="0">
              <a:solidFill>
                <a:schemeClr val="dk1"/>
              </a:solidFill>
              <a:latin typeface="Lato Light"/>
              <a:ea typeface="Lato Light"/>
              <a:cs typeface="+mj-cs"/>
              <a:sym typeface="Lato Light"/>
            </a:endParaRPr>
          </a:p>
        </p:txBody>
      </p:sp>
      <p:sp>
        <p:nvSpPr>
          <p:cNvPr id="558" name="Google Shape;558;p38"/>
          <p:cNvSpPr txBox="1"/>
          <p:nvPr/>
        </p:nvSpPr>
        <p:spPr>
          <a:xfrm>
            <a:off x="3502617" y="4710434"/>
            <a:ext cx="2248927" cy="923330"/>
          </a:xfrm>
          <a:prstGeom prst="rect">
            <a:avLst/>
          </a:prstGeom>
          <a:noFill/>
          <a:ln>
            <a:noFill/>
          </a:ln>
        </p:spPr>
        <p:txBody>
          <a:bodyPr spcFirstLastPara="1" wrap="square" lIns="0" tIns="45700" rIns="0" bIns="45700" anchor="ctr" anchorCtr="0">
            <a:spAutoFit/>
          </a:bodyPr>
          <a:lstStyle/>
          <a:p>
            <a:pPr marL="0" marR="0" lvl="0" indent="0" algn="ctr" rtl="1">
              <a:spcBef>
                <a:spcPts val="0"/>
              </a:spcBef>
              <a:spcAft>
                <a:spcPts val="0"/>
              </a:spcAft>
              <a:buNone/>
            </a:pPr>
            <a:r>
              <a:rPr lang="ar-SA" sz="1800" dirty="0">
                <a:solidFill>
                  <a:schemeClr val="dk1"/>
                </a:solidFill>
                <a:latin typeface="Lato Light"/>
                <a:ea typeface="Lato Light"/>
                <a:cs typeface="+mj-cs"/>
                <a:sym typeface="Lato Light"/>
              </a:rPr>
              <a:t>تحسين دقة تنظيم المواعيد وتوفير تجربة استخدام أفضل.</a:t>
            </a:r>
            <a:endParaRPr dirty="0">
              <a:cs typeface="+mj-cs"/>
            </a:endParaRPr>
          </a:p>
          <a:p>
            <a:pPr marL="0" marR="0" lvl="0" indent="0" algn="ctr" rtl="1">
              <a:spcBef>
                <a:spcPts val="0"/>
              </a:spcBef>
              <a:spcAft>
                <a:spcPts val="0"/>
              </a:spcAft>
              <a:buNone/>
            </a:pPr>
            <a:endParaRPr sz="1800" dirty="0">
              <a:solidFill>
                <a:schemeClr val="dk1"/>
              </a:solidFill>
              <a:latin typeface="Lato Light"/>
              <a:ea typeface="Lato Light"/>
              <a:cs typeface="+mj-cs"/>
              <a:sym typeface="Lato Light"/>
            </a:endParaRPr>
          </a:p>
        </p:txBody>
      </p:sp>
      <p:sp>
        <p:nvSpPr>
          <p:cNvPr id="559" name="Google Shape;559;p38"/>
          <p:cNvSpPr txBox="1"/>
          <p:nvPr/>
        </p:nvSpPr>
        <p:spPr>
          <a:xfrm>
            <a:off x="6438392" y="4679335"/>
            <a:ext cx="2115310" cy="646331"/>
          </a:xfrm>
          <a:prstGeom prst="rect">
            <a:avLst/>
          </a:prstGeom>
          <a:noFill/>
          <a:ln>
            <a:noFill/>
          </a:ln>
        </p:spPr>
        <p:txBody>
          <a:bodyPr spcFirstLastPara="1" wrap="square" lIns="0" tIns="45700" rIns="0" bIns="45700" anchor="ctr" anchorCtr="0">
            <a:spAutoFit/>
          </a:bodyPr>
          <a:lstStyle/>
          <a:p>
            <a:pPr marL="0" marR="0" lvl="0" indent="0" algn="ctr" rtl="0">
              <a:spcBef>
                <a:spcPts val="0"/>
              </a:spcBef>
              <a:spcAft>
                <a:spcPts val="0"/>
              </a:spcAft>
              <a:buNone/>
            </a:pPr>
            <a:r>
              <a:rPr lang="ar-SA" sz="1800" dirty="0">
                <a:solidFill>
                  <a:schemeClr val="dk1"/>
                </a:solidFill>
                <a:latin typeface="Lato Light"/>
                <a:ea typeface="Lato Light"/>
                <a:cs typeface="+mj-cs"/>
                <a:sym typeface="Lato Light"/>
              </a:rPr>
              <a:t>ساعد النظام في زيادة رضا المستخدمين.</a:t>
            </a:r>
            <a:endParaRPr dirty="0">
              <a:cs typeface="+mj-cs"/>
            </a:endParaRPr>
          </a:p>
        </p:txBody>
      </p:sp>
      <p:sp>
        <p:nvSpPr>
          <p:cNvPr id="560" name="Google Shape;560;p38"/>
          <p:cNvSpPr txBox="1"/>
          <p:nvPr/>
        </p:nvSpPr>
        <p:spPr>
          <a:xfrm>
            <a:off x="9238488" y="4660907"/>
            <a:ext cx="2115310" cy="923330"/>
          </a:xfrm>
          <a:prstGeom prst="rect">
            <a:avLst/>
          </a:prstGeom>
          <a:noFill/>
          <a:ln>
            <a:noFill/>
          </a:ln>
        </p:spPr>
        <p:txBody>
          <a:bodyPr spcFirstLastPara="1" wrap="square" lIns="0" tIns="45700" rIns="0" bIns="45700" anchor="ctr" anchorCtr="0">
            <a:spAutoFit/>
          </a:bodyPr>
          <a:lstStyle/>
          <a:p>
            <a:pPr marL="0" marR="0" lvl="0" indent="0" algn="ctr" rtl="1">
              <a:spcBef>
                <a:spcPts val="0"/>
              </a:spcBef>
              <a:spcAft>
                <a:spcPts val="0"/>
              </a:spcAft>
              <a:buNone/>
            </a:pPr>
            <a:r>
              <a:rPr lang="ar-SA" sz="1800" dirty="0">
                <a:solidFill>
                  <a:schemeClr val="dk1"/>
                </a:solidFill>
                <a:latin typeface="Lato Light"/>
                <a:ea typeface="Lato Light"/>
                <a:cs typeface="+mj-cs"/>
                <a:sym typeface="Lato Light"/>
              </a:rPr>
              <a:t>قدم طريقة أكثر وضوحًا وشفافية للتعامل بين العملاء وأصحاب القاعات.</a:t>
            </a:r>
            <a:endParaRPr dirty="0">
              <a:cs typeface="+mj-cs"/>
            </a:endParaRPr>
          </a:p>
        </p:txBody>
      </p:sp>
      <p:sp>
        <p:nvSpPr>
          <p:cNvPr id="561" name="Google Shape;561;p38"/>
          <p:cNvSpPr/>
          <p:nvPr/>
        </p:nvSpPr>
        <p:spPr>
          <a:xfrm>
            <a:off x="838200" y="2661055"/>
            <a:ext cx="2115310" cy="194036"/>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2" name="Google Shape;562;p38"/>
          <p:cNvSpPr/>
          <p:nvPr/>
        </p:nvSpPr>
        <p:spPr>
          <a:xfrm>
            <a:off x="3636234" y="3417912"/>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63" name="Google Shape;563;p38"/>
          <p:cNvSpPr/>
          <p:nvPr/>
        </p:nvSpPr>
        <p:spPr>
          <a:xfrm>
            <a:off x="3636234" y="3172011"/>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64" name="Google Shape;564;p38"/>
          <p:cNvSpPr/>
          <p:nvPr/>
        </p:nvSpPr>
        <p:spPr>
          <a:xfrm>
            <a:off x="3636234" y="2923009"/>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65" name="Google Shape;565;p38"/>
          <p:cNvSpPr/>
          <p:nvPr/>
        </p:nvSpPr>
        <p:spPr>
          <a:xfrm>
            <a:off x="3636234" y="2661052"/>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66" name="Google Shape;566;p38"/>
          <p:cNvSpPr/>
          <p:nvPr/>
        </p:nvSpPr>
        <p:spPr>
          <a:xfrm>
            <a:off x="3636234" y="2414524"/>
            <a:ext cx="2115310" cy="194036"/>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67" name="Google Shape;567;p38"/>
          <p:cNvSpPr txBox="1"/>
          <p:nvPr/>
        </p:nvSpPr>
        <p:spPr>
          <a:xfrm>
            <a:off x="1251252" y="0"/>
            <a:ext cx="9573720" cy="1323439"/>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ar-SA" sz="8000" dirty="0">
                <a:solidFill>
                  <a:schemeClr val="dk1"/>
                </a:solidFill>
                <a:latin typeface="Lato Light"/>
                <a:ea typeface="Lato Light"/>
                <a:cs typeface="+mj-cs"/>
                <a:sym typeface="Lato Light"/>
              </a:rPr>
              <a:t>النتائج</a:t>
            </a:r>
            <a:endParaRPr sz="8000" dirty="0">
              <a:solidFill>
                <a:schemeClr val="dk1"/>
              </a:solidFill>
              <a:latin typeface="Lato Light"/>
              <a:ea typeface="Lato Light"/>
              <a:cs typeface="+mj-cs"/>
              <a:sym typeface="Lato Light"/>
            </a:endParaRPr>
          </a:p>
        </p:txBody>
      </p:sp>
      <p:sp>
        <p:nvSpPr>
          <p:cNvPr id="568" name="Google Shape;568;p38"/>
          <p:cNvSpPr/>
          <p:nvPr/>
        </p:nvSpPr>
        <p:spPr>
          <a:xfrm>
            <a:off x="9238487" y="3661797"/>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69" name="Google Shape;569;p38"/>
          <p:cNvSpPr/>
          <p:nvPr/>
        </p:nvSpPr>
        <p:spPr>
          <a:xfrm>
            <a:off x="9238487" y="3409514"/>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70" name="Google Shape;570;p38"/>
          <p:cNvSpPr/>
          <p:nvPr/>
        </p:nvSpPr>
        <p:spPr>
          <a:xfrm>
            <a:off x="9238487" y="3157228"/>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71" name="Google Shape;571;p38"/>
          <p:cNvSpPr/>
          <p:nvPr/>
        </p:nvSpPr>
        <p:spPr>
          <a:xfrm>
            <a:off x="9238487" y="2904936"/>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72" name="Google Shape;572;p38"/>
          <p:cNvSpPr/>
          <p:nvPr/>
        </p:nvSpPr>
        <p:spPr>
          <a:xfrm>
            <a:off x="9238487" y="2652653"/>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73" name="Google Shape;573;p38"/>
          <p:cNvSpPr/>
          <p:nvPr/>
        </p:nvSpPr>
        <p:spPr>
          <a:xfrm>
            <a:off x="9238487" y="2400367"/>
            <a:ext cx="2115311" cy="194036"/>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sp>
        <p:nvSpPr>
          <p:cNvPr id="578" name="Google Shape;578;p39"/>
          <p:cNvSpPr/>
          <p:nvPr/>
        </p:nvSpPr>
        <p:spPr>
          <a:xfrm rot="-3764209" flipH="1">
            <a:off x="5216799" y="-230738"/>
            <a:ext cx="6966678" cy="7407410"/>
          </a:xfrm>
          <a:custGeom>
            <a:avLst/>
            <a:gdLst/>
            <a:ahLst/>
            <a:cxnLst/>
            <a:rect l="l" t="t" r="r" b="b"/>
            <a:pathLst>
              <a:path w="6966678" h="7407410" extrusionOk="0">
                <a:moveTo>
                  <a:pt x="0" y="2902979"/>
                </a:moveTo>
                <a:lnTo>
                  <a:pt x="1454564" y="80364"/>
                </a:lnTo>
                <a:lnTo>
                  <a:pt x="1583254" y="58073"/>
                </a:lnTo>
                <a:cubicBezTo>
                  <a:pt x="2093251" y="-17049"/>
                  <a:pt x="2721270" y="-19861"/>
                  <a:pt x="3476997" y="52976"/>
                </a:cubicBezTo>
                <a:cubicBezTo>
                  <a:pt x="6931749" y="385944"/>
                  <a:pt x="5802523" y="825247"/>
                  <a:pt x="6760093" y="3477790"/>
                </a:cubicBezTo>
                <a:cubicBezTo>
                  <a:pt x="6879789" y="3809358"/>
                  <a:pt x="6945170" y="4078844"/>
                  <a:pt x="6964579" y="4300677"/>
                </a:cubicBezTo>
                <a:lnTo>
                  <a:pt x="6966678" y="4355213"/>
                </a:lnTo>
                <a:lnTo>
                  <a:pt x="6520148" y="5221715"/>
                </a:lnTo>
                <a:lnTo>
                  <a:pt x="6492475" y="5238636"/>
                </a:lnTo>
                <a:cubicBezTo>
                  <a:pt x="5802732" y="5620667"/>
                  <a:pt x="4499439" y="5659920"/>
                  <a:pt x="3476997" y="6902604"/>
                </a:cubicBezTo>
                <a:cubicBezTo>
                  <a:pt x="3315559" y="7098818"/>
                  <a:pt x="3163951" y="7250199"/>
                  <a:pt x="3020961" y="7361362"/>
                </a:cubicBezTo>
                <a:lnTo>
                  <a:pt x="2955053" y="7407410"/>
                </a:lnTo>
                <a:lnTo>
                  <a:pt x="1372034" y="6591640"/>
                </a:lnTo>
                <a:lnTo>
                  <a:pt x="1370719" y="6589104"/>
                </a:lnTo>
                <a:cubicBezTo>
                  <a:pt x="964007" y="5769236"/>
                  <a:pt x="612838" y="4575846"/>
                  <a:pt x="193901" y="3477790"/>
                </a:cubicBezTo>
                <a:cubicBezTo>
                  <a:pt x="134053" y="3320925"/>
                  <a:pt x="81015" y="3168989"/>
                  <a:pt x="35014" y="302206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79" name="Google Shape;579;p39"/>
          <p:cNvSpPr txBox="1"/>
          <p:nvPr/>
        </p:nvSpPr>
        <p:spPr>
          <a:xfrm>
            <a:off x="216672" y="123298"/>
            <a:ext cx="4691062" cy="922020"/>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5400" b="1" dirty="0">
                <a:solidFill>
                  <a:schemeClr val="dk1"/>
                </a:solidFill>
                <a:latin typeface="Arial"/>
                <a:ea typeface="Arial"/>
                <a:cs typeface="+mj-cs"/>
                <a:sym typeface="Arial"/>
              </a:rPr>
              <a:t>الخاتمه</a:t>
            </a:r>
            <a:endParaRPr dirty="0">
              <a:cs typeface="+mj-cs"/>
            </a:endParaRPr>
          </a:p>
        </p:txBody>
      </p:sp>
      <p:sp>
        <p:nvSpPr>
          <p:cNvPr id="580" name="Google Shape;580;p39"/>
          <p:cNvSpPr/>
          <p:nvPr/>
        </p:nvSpPr>
        <p:spPr>
          <a:xfrm>
            <a:off x="496570" y="1914525"/>
            <a:ext cx="3875405" cy="3972560"/>
          </a:xfrm>
          <a:prstGeom prst="rect">
            <a:avLst/>
          </a:prstGeom>
          <a:noFill/>
          <a:ln>
            <a:noFill/>
          </a:ln>
        </p:spPr>
        <p:txBody>
          <a:bodyPr spcFirstLastPara="1" wrap="square" lIns="91425" tIns="45700" rIns="91425" bIns="45700" anchor="t" anchorCtr="0">
            <a:noAutofit/>
          </a:bodyPr>
          <a:lstStyle/>
          <a:p>
            <a:pPr marL="0" marR="0" lvl="0" indent="0" algn="just" rtl="1">
              <a:lnSpc>
                <a:spcPct val="150000"/>
              </a:lnSpc>
              <a:spcBef>
                <a:spcPts val="0"/>
              </a:spcBef>
              <a:spcAft>
                <a:spcPts val="0"/>
              </a:spcAft>
              <a:buNone/>
            </a:pPr>
            <a:r>
              <a:rPr lang="ar-SA" sz="1800" dirty="0">
                <a:solidFill>
                  <a:schemeClr val="dk1"/>
                </a:solidFill>
                <a:latin typeface="Arial"/>
                <a:ea typeface="Arial"/>
                <a:cs typeface="+mj-cs"/>
                <a:sym typeface="Arial"/>
              </a:rPr>
              <a:t>في ختام هذا المشروع، تبيّن أن نظام حجز قاعات الأفراح الإلكتروني يُمثل حلاً فعالًا يلبي احتياجات العملاء ويتابع متطلبات العصر الرقمي. فقد ساهم النظام في تحسين تجربة المستخدم من خلال توفير واجهة استخدام مرنة وسهلة، وإدارة دقيقة للحجوزات والمواعيد، مما انعكس إيجابًا على كفاءة العمل ورضا المستخدمين وسهل على اصحاب القاعات استقبال عمليات الحجز وتعديلها بكل دقة .</a:t>
            </a:r>
            <a:endParaRPr dirty="0">
              <a:cs typeface="+mj-cs"/>
            </a:endParaRPr>
          </a:p>
          <a:p>
            <a:pPr marL="0" marR="0" lvl="0" indent="0" algn="just" rtl="1">
              <a:lnSpc>
                <a:spcPct val="150000"/>
              </a:lnSpc>
              <a:spcBef>
                <a:spcPts val="0"/>
              </a:spcBef>
              <a:spcAft>
                <a:spcPts val="0"/>
              </a:spcAft>
              <a:buNone/>
            </a:pPr>
            <a:endParaRPr sz="1800" dirty="0">
              <a:solidFill>
                <a:schemeClr val="dk1"/>
              </a:solidFill>
              <a:latin typeface="Arial"/>
              <a:ea typeface="Arial"/>
              <a:cs typeface="+mj-cs"/>
              <a:sym typeface="Arial"/>
            </a:endParaRPr>
          </a:p>
        </p:txBody>
      </p:sp>
      <p:pic>
        <p:nvPicPr>
          <p:cNvPr id="581" name="Google Shape;581;p39" descr="C:\Users\qaisbarkat\Pictures\fg.jpgfg"/>
          <p:cNvPicPr preferRelativeResize="0"/>
          <p:nvPr/>
        </p:nvPicPr>
        <p:blipFill rotWithShape="1">
          <a:blip r:embed="rId3">
            <a:alphaModFix/>
          </a:blip>
          <a:srcRect l="1433" r="1433"/>
          <a:stretch/>
        </p:blipFill>
        <p:spPr>
          <a:xfrm>
            <a:off x="5505450" y="364490"/>
            <a:ext cx="5522595" cy="5522595"/>
          </a:xfrm>
          <a:custGeom>
            <a:avLst/>
            <a:gdLst/>
            <a:ahLst/>
            <a:cxnLst/>
            <a:rect l="l" t="t" r="r" b="b"/>
            <a:pathLst>
              <a:path w="1905000" h="1905000" extrusionOk="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a:noFill/>
          <a:ln>
            <a:noFill/>
          </a:ln>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pic>
        <p:nvPicPr>
          <p:cNvPr id="586" name="Google Shape;586;p40" descr="صورة تحتوي على شخص, عنصر&#10;&#10;تم إنشاء الوصف تلقائياً"/>
          <p:cNvPicPr preferRelativeResize="0">
            <a:picLocks noGrp="1"/>
          </p:cNvPicPr>
          <p:nvPr>
            <p:ph type="pic" idx="2"/>
          </p:nvPr>
        </p:nvPicPr>
        <p:blipFill rotWithShape="1">
          <a:blip r:embed="rId3">
            <a:alphaModFix/>
          </a:blip>
          <a:srcRect t="7860" b="7859"/>
          <a:stretch/>
        </p:blipFill>
        <p:spPr>
          <a:xfrm>
            <a:off x="0" y="0"/>
            <a:ext cx="12192000" cy="6858000"/>
          </a:xfrm>
          <a:prstGeom prst="rect">
            <a:avLst/>
          </a:prstGeom>
          <a:noFill/>
          <a:ln>
            <a:noFill/>
          </a:ln>
        </p:spPr>
      </p:pic>
      <p:sp>
        <p:nvSpPr>
          <p:cNvPr id="587" name="Google Shape;587;p40"/>
          <p:cNvSpPr/>
          <p:nvPr/>
        </p:nvSpPr>
        <p:spPr>
          <a:xfrm>
            <a:off x="0" y="0"/>
            <a:ext cx="12192000" cy="6858000"/>
          </a:xfrm>
          <a:prstGeom prst="rect">
            <a:avLst/>
          </a:prstGeom>
          <a:solidFill>
            <a:schemeClr val="lt1">
              <a:alpha val="6196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88" name="Google Shape;588;p40"/>
          <p:cNvSpPr txBox="1"/>
          <p:nvPr/>
        </p:nvSpPr>
        <p:spPr>
          <a:xfrm>
            <a:off x="2653792" y="3632688"/>
            <a:ext cx="6896608" cy="1015663"/>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6000" b="1" dirty="0">
                <a:solidFill>
                  <a:schemeClr val="dk1"/>
                </a:solidFill>
                <a:latin typeface="Arial"/>
                <a:ea typeface="Arial"/>
                <a:cs typeface="+mj-cs"/>
                <a:sym typeface="Arial"/>
              </a:rPr>
              <a:t>شكرا لكم</a:t>
            </a:r>
            <a:endParaRPr sz="6000" b="1" dirty="0">
              <a:solidFill>
                <a:schemeClr val="dk1"/>
              </a:solidFill>
              <a:latin typeface="Arial"/>
              <a:ea typeface="Arial"/>
              <a:cs typeface="+mj-cs"/>
              <a:sym typeface="Arial"/>
            </a:endParaRPr>
          </a:p>
        </p:txBody>
      </p:sp>
      <p:sp>
        <p:nvSpPr>
          <p:cNvPr id="589" name="Google Shape;589;p40"/>
          <p:cNvSpPr/>
          <p:nvPr/>
        </p:nvSpPr>
        <p:spPr>
          <a:xfrm rot="1800000">
            <a:off x="5404137" y="1998593"/>
            <a:ext cx="1383726" cy="1528162"/>
          </a:xfrm>
          <a:custGeom>
            <a:avLst/>
            <a:gdLst/>
            <a:ahLst/>
            <a:cxnLst/>
            <a:rect l="l" t="t" r="r" b="b"/>
            <a:pathLst>
              <a:path w="2064416" h="1901952" extrusionOk="0">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3">
              <a:alpha val="89803"/>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90" name="Google Shape;590;p40"/>
          <p:cNvSpPr/>
          <p:nvPr/>
        </p:nvSpPr>
        <p:spPr>
          <a:xfrm rot="-1800000">
            <a:off x="5404137" y="1998593"/>
            <a:ext cx="1383726" cy="1528162"/>
          </a:xfrm>
          <a:custGeom>
            <a:avLst/>
            <a:gdLst/>
            <a:ahLst/>
            <a:cxnLst/>
            <a:rect l="l" t="t" r="r" b="b"/>
            <a:pathLst>
              <a:path w="2064416" h="1901952" extrusionOk="0">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2">
              <a:alpha val="89803"/>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591" name="Google Shape;591;p40"/>
          <p:cNvSpPr/>
          <p:nvPr/>
        </p:nvSpPr>
        <p:spPr>
          <a:xfrm>
            <a:off x="5404137" y="1998593"/>
            <a:ext cx="1383726" cy="1528162"/>
          </a:xfrm>
          <a:custGeom>
            <a:avLst/>
            <a:gdLst/>
            <a:ahLst/>
            <a:cxnLst/>
            <a:rect l="l" t="t" r="r" b="b"/>
            <a:pathLst>
              <a:path w="2064416" h="1901952" extrusionOk="0">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1">
              <a:alpha val="89803"/>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rot="3764209">
            <a:off x="5757" y="-240529"/>
            <a:ext cx="6966678" cy="7407410"/>
          </a:xfrm>
          <a:custGeom>
            <a:avLst/>
            <a:gdLst>
              <a:gd name="connsiteX0" fmla="*/ 0 w 6966678"/>
              <a:gd name="connsiteY0" fmla="*/ 2902979 h 7407410"/>
              <a:gd name="connsiteX1" fmla="*/ 1454564 w 6966678"/>
              <a:gd name="connsiteY1" fmla="*/ 80364 h 7407410"/>
              <a:gd name="connsiteX2" fmla="*/ 1583254 w 6966678"/>
              <a:gd name="connsiteY2" fmla="*/ 58073 h 7407410"/>
              <a:gd name="connsiteX3" fmla="*/ 3476997 w 6966678"/>
              <a:gd name="connsiteY3" fmla="*/ 52976 h 7407410"/>
              <a:gd name="connsiteX4" fmla="*/ 6760093 w 6966678"/>
              <a:gd name="connsiteY4" fmla="*/ 3477790 h 7407410"/>
              <a:gd name="connsiteX5" fmla="*/ 6964579 w 6966678"/>
              <a:gd name="connsiteY5" fmla="*/ 4300677 h 7407410"/>
              <a:gd name="connsiteX6" fmla="*/ 6966678 w 6966678"/>
              <a:gd name="connsiteY6" fmla="*/ 4355213 h 7407410"/>
              <a:gd name="connsiteX7" fmla="*/ 6520148 w 6966678"/>
              <a:gd name="connsiteY7" fmla="*/ 5221715 h 7407410"/>
              <a:gd name="connsiteX8" fmla="*/ 6492475 w 6966678"/>
              <a:gd name="connsiteY8" fmla="*/ 5238636 h 7407410"/>
              <a:gd name="connsiteX9" fmla="*/ 3476997 w 6966678"/>
              <a:gd name="connsiteY9" fmla="*/ 6902604 h 7407410"/>
              <a:gd name="connsiteX10" fmla="*/ 3020961 w 6966678"/>
              <a:gd name="connsiteY10" fmla="*/ 7361362 h 7407410"/>
              <a:gd name="connsiteX11" fmla="*/ 2955053 w 6966678"/>
              <a:gd name="connsiteY11" fmla="*/ 7407410 h 7407410"/>
              <a:gd name="connsiteX12" fmla="*/ 1372034 w 6966678"/>
              <a:gd name="connsiteY12" fmla="*/ 6591640 h 7407410"/>
              <a:gd name="connsiteX13" fmla="*/ 1370719 w 6966678"/>
              <a:gd name="connsiteY13" fmla="*/ 6589104 h 7407410"/>
              <a:gd name="connsiteX14" fmla="*/ 193901 w 6966678"/>
              <a:gd name="connsiteY14" fmla="*/ 3477790 h 7407410"/>
              <a:gd name="connsiteX15" fmla="*/ 35014 w 6966678"/>
              <a:gd name="connsiteY15" fmla="*/ 3022060 h 740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66678" h="7407410">
                <a:moveTo>
                  <a:pt x="0" y="2902979"/>
                </a:moveTo>
                <a:lnTo>
                  <a:pt x="1454564" y="80364"/>
                </a:lnTo>
                <a:lnTo>
                  <a:pt x="1583254" y="58073"/>
                </a:lnTo>
                <a:cubicBezTo>
                  <a:pt x="2093251" y="-17049"/>
                  <a:pt x="2721270" y="-19861"/>
                  <a:pt x="3476997" y="52976"/>
                </a:cubicBezTo>
                <a:cubicBezTo>
                  <a:pt x="6931749" y="385944"/>
                  <a:pt x="5802523" y="825247"/>
                  <a:pt x="6760093" y="3477790"/>
                </a:cubicBezTo>
                <a:cubicBezTo>
                  <a:pt x="6879789" y="3809358"/>
                  <a:pt x="6945170" y="4078844"/>
                  <a:pt x="6964579" y="4300677"/>
                </a:cubicBezTo>
                <a:lnTo>
                  <a:pt x="6966678" y="4355213"/>
                </a:lnTo>
                <a:lnTo>
                  <a:pt x="6520148" y="5221715"/>
                </a:lnTo>
                <a:lnTo>
                  <a:pt x="6492475" y="5238636"/>
                </a:lnTo>
                <a:cubicBezTo>
                  <a:pt x="5802732" y="5620667"/>
                  <a:pt x="4499439" y="5659920"/>
                  <a:pt x="3476997" y="6902604"/>
                </a:cubicBezTo>
                <a:cubicBezTo>
                  <a:pt x="3315559" y="7098818"/>
                  <a:pt x="3163951" y="7250199"/>
                  <a:pt x="3020961" y="7361362"/>
                </a:cubicBezTo>
                <a:lnTo>
                  <a:pt x="2955053" y="7407410"/>
                </a:lnTo>
                <a:lnTo>
                  <a:pt x="1372034" y="6591640"/>
                </a:lnTo>
                <a:lnTo>
                  <a:pt x="1370719" y="6589104"/>
                </a:lnTo>
                <a:cubicBezTo>
                  <a:pt x="964007" y="5769236"/>
                  <a:pt x="612838" y="4575846"/>
                  <a:pt x="193901" y="3477790"/>
                </a:cubicBezTo>
                <a:cubicBezTo>
                  <a:pt x="134053" y="3320925"/>
                  <a:pt x="81015" y="3168989"/>
                  <a:pt x="35014" y="302206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justLow" defTabSz="914400" rtl="0" eaLnBrk="1" latinLnBrk="0" hangingPunct="1"/>
            <a:endParaRPr lang="en-ID">
              <a:latin typeface="DIN Next LT Arabic Light" panose="020F0502020204030204" pitchFamily="34" charset="-78"/>
              <a:cs typeface="DIN Next LT Arabic Light" panose="020F0502020204030204" pitchFamily="34" charset="-78"/>
            </a:endParaRPr>
          </a:p>
        </p:txBody>
      </p:sp>
      <p:sp>
        <p:nvSpPr>
          <p:cNvPr id="14" name="Freeform 13"/>
          <p:cNvSpPr/>
          <p:nvPr/>
        </p:nvSpPr>
        <p:spPr>
          <a:xfrm rot="20562098">
            <a:off x="30316" y="-392541"/>
            <a:ext cx="6981878" cy="7300393"/>
          </a:xfrm>
          <a:custGeom>
            <a:avLst/>
            <a:gdLst>
              <a:gd name="connsiteX0" fmla="*/ 2743010 w 6981878"/>
              <a:gd name="connsiteY0" fmla="*/ 5285 h 7300393"/>
              <a:gd name="connsiteX1" fmla="*/ 6143290 w 6981878"/>
              <a:gd name="connsiteY1" fmla="*/ 1064248 h 7300393"/>
              <a:gd name="connsiteX2" fmla="*/ 6154020 w 6981878"/>
              <a:gd name="connsiteY2" fmla="*/ 1090778 h 7300393"/>
              <a:gd name="connsiteX3" fmla="*/ 6771165 w 6981878"/>
              <a:gd name="connsiteY3" fmla="*/ 3477790 h 7300393"/>
              <a:gd name="connsiteX4" fmla="*/ 3488069 w 6981878"/>
              <a:gd name="connsiteY4" fmla="*/ 6902604 h 7300393"/>
              <a:gd name="connsiteX5" fmla="*/ 3177940 w 6981878"/>
              <a:gd name="connsiteY5" fmla="*/ 7236622 h 7300393"/>
              <a:gd name="connsiteX6" fmla="*/ 3103347 w 6981878"/>
              <a:gd name="connsiteY6" fmla="*/ 7300393 h 7300393"/>
              <a:gd name="connsiteX7" fmla="*/ 1492647 w 6981878"/>
              <a:gd name="connsiteY7" fmla="*/ 6798766 h 7300393"/>
              <a:gd name="connsiteX8" fmla="*/ 1469839 w 6981878"/>
              <a:gd name="connsiteY8" fmla="*/ 6758903 h 7300393"/>
              <a:gd name="connsiteX9" fmla="*/ 204973 w 6981878"/>
              <a:gd name="connsiteY9" fmla="*/ 3477790 h 7300393"/>
              <a:gd name="connsiteX10" fmla="*/ 46086 w 6981878"/>
              <a:gd name="connsiteY10" fmla="*/ 3022060 h 7300393"/>
              <a:gd name="connsiteX11" fmla="*/ 0 w 6981878"/>
              <a:gd name="connsiteY11" fmla="*/ 2865324 h 7300393"/>
              <a:gd name="connsiteX12" fmla="*/ 808696 w 6981878"/>
              <a:gd name="connsiteY12" fmla="*/ 268640 h 7300393"/>
              <a:gd name="connsiteX13" fmla="*/ 833851 w 6981878"/>
              <a:gd name="connsiteY13" fmla="*/ 257065 h 7300393"/>
              <a:gd name="connsiteX14" fmla="*/ 2586027 w 6981878"/>
              <a:gd name="connsiteY14" fmla="*/ 750 h 730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81878" h="7300393">
                <a:moveTo>
                  <a:pt x="2743010" y="5285"/>
                </a:moveTo>
                <a:lnTo>
                  <a:pt x="6143290" y="1064248"/>
                </a:lnTo>
                <a:lnTo>
                  <a:pt x="6154020" y="1090778"/>
                </a:lnTo>
                <a:cubicBezTo>
                  <a:pt x="6332717" y="1580443"/>
                  <a:pt x="6352228" y="2317303"/>
                  <a:pt x="6771165" y="3477790"/>
                </a:cubicBezTo>
                <a:cubicBezTo>
                  <a:pt x="7728735" y="6130333"/>
                  <a:pt x="5210077" y="4809662"/>
                  <a:pt x="3488069" y="6902604"/>
                </a:cubicBezTo>
                <a:cubicBezTo>
                  <a:pt x="3380444" y="7033413"/>
                  <a:pt x="3277187" y="7144296"/>
                  <a:pt x="3177940" y="7236622"/>
                </a:cubicBezTo>
                <a:lnTo>
                  <a:pt x="3103347" y="7300393"/>
                </a:lnTo>
                <a:lnTo>
                  <a:pt x="1492647" y="6798766"/>
                </a:lnTo>
                <a:lnTo>
                  <a:pt x="1469839" y="6758903"/>
                </a:lnTo>
                <a:cubicBezTo>
                  <a:pt x="1024900" y="5940207"/>
                  <a:pt x="653834" y="4654279"/>
                  <a:pt x="204973" y="3477790"/>
                </a:cubicBezTo>
                <a:cubicBezTo>
                  <a:pt x="145125" y="3320925"/>
                  <a:pt x="92087" y="3168989"/>
                  <a:pt x="46086" y="3022060"/>
                </a:cubicBezTo>
                <a:lnTo>
                  <a:pt x="0" y="2865324"/>
                </a:lnTo>
                <a:lnTo>
                  <a:pt x="808696" y="268640"/>
                </a:lnTo>
                <a:lnTo>
                  <a:pt x="833851" y="257065"/>
                </a:lnTo>
                <a:cubicBezTo>
                  <a:pt x="1266169" y="78012"/>
                  <a:pt x="1845408" y="-9088"/>
                  <a:pt x="2586027" y="75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justLow" defTabSz="914400" rtl="0" eaLnBrk="1" latinLnBrk="0" hangingPunct="1"/>
            <a:endParaRPr lang="en-ID">
              <a:latin typeface="DIN Next LT Arabic Light" panose="020F0502020204030204" pitchFamily="34" charset="-78"/>
              <a:cs typeface="DIN Next LT Arabic Light" panose="020F0502020204030204" pitchFamily="34" charset="-78"/>
            </a:endParaRPr>
          </a:p>
        </p:txBody>
      </p:sp>
      <p:sp>
        <p:nvSpPr>
          <p:cNvPr id="12" name="Freeform 11"/>
          <p:cNvSpPr/>
          <p:nvPr/>
        </p:nvSpPr>
        <p:spPr>
          <a:xfrm rot="1768829">
            <a:off x="-332240" y="-351236"/>
            <a:ext cx="7151483" cy="7582194"/>
          </a:xfrm>
          <a:custGeom>
            <a:avLst/>
            <a:gdLst>
              <a:gd name="connsiteX0" fmla="*/ 0 w 7151483"/>
              <a:gd name="connsiteY0" fmla="*/ 1861061 h 7582194"/>
              <a:gd name="connsiteX1" fmla="*/ 3292032 w 7151483"/>
              <a:gd name="connsiteY1" fmla="*/ 0 h 7582194"/>
              <a:gd name="connsiteX2" fmla="*/ 3341581 w 7151483"/>
              <a:gd name="connsiteY2" fmla="*/ 2866 h 7582194"/>
              <a:gd name="connsiteX3" fmla="*/ 3657674 w 7151483"/>
              <a:gd name="connsiteY3" fmla="*/ 29460 h 7582194"/>
              <a:gd name="connsiteX4" fmla="*/ 6940770 w 7151483"/>
              <a:gd name="connsiteY4" fmla="*/ 3454274 h 7582194"/>
              <a:gd name="connsiteX5" fmla="*/ 3657674 w 7151483"/>
              <a:gd name="connsiteY5" fmla="*/ 6879089 h 7582194"/>
              <a:gd name="connsiteX6" fmla="*/ 374578 w 7151483"/>
              <a:gd name="connsiteY6" fmla="*/ 3454274 h 7582194"/>
              <a:gd name="connsiteX7" fmla="*/ 6144 w 7151483"/>
              <a:gd name="connsiteY7" fmla="*/ 1991681 h 758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51483" h="7582194">
                <a:moveTo>
                  <a:pt x="0" y="1861061"/>
                </a:moveTo>
                <a:lnTo>
                  <a:pt x="3292032" y="0"/>
                </a:lnTo>
                <a:lnTo>
                  <a:pt x="3341581" y="2866"/>
                </a:lnTo>
                <a:cubicBezTo>
                  <a:pt x="3444358" y="10193"/>
                  <a:pt x="3549713" y="19055"/>
                  <a:pt x="3657674" y="29460"/>
                </a:cubicBezTo>
                <a:cubicBezTo>
                  <a:pt x="7112427" y="362428"/>
                  <a:pt x="5983201" y="801731"/>
                  <a:pt x="6940770" y="3454274"/>
                </a:cubicBezTo>
                <a:cubicBezTo>
                  <a:pt x="7898340" y="6106817"/>
                  <a:pt x="5379681" y="4786147"/>
                  <a:pt x="3657674" y="6879089"/>
                </a:cubicBezTo>
                <a:cubicBezTo>
                  <a:pt x="1935667" y="8972030"/>
                  <a:pt x="1332147" y="5964116"/>
                  <a:pt x="374578" y="3454274"/>
                </a:cubicBezTo>
                <a:cubicBezTo>
                  <a:pt x="165110" y="2905246"/>
                  <a:pt x="39070" y="2416602"/>
                  <a:pt x="6144" y="1991681"/>
                </a:cubicBez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justLow" defTabSz="914400" rtl="0" eaLnBrk="1" latinLnBrk="0" hangingPunct="1"/>
            <a:endParaRPr lang="en-ID">
              <a:solidFill>
                <a:schemeClr val="tx1"/>
              </a:solidFill>
              <a:latin typeface="DIN Next LT Arabic Light" panose="020F0502020204030204" pitchFamily="34" charset="-78"/>
              <a:cs typeface="DIN Next LT Arabic Light" panose="020F0502020204030204" pitchFamily="34" charset="-78"/>
            </a:endParaRPr>
          </a:p>
        </p:txBody>
      </p:sp>
      <p:sp>
        <p:nvSpPr>
          <p:cNvPr id="17" name="TextBox 16"/>
          <p:cNvSpPr txBox="1"/>
          <p:nvPr/>
        </p:nvSpPr>
        <p:spPr>
          <a:xfrm>
            <a:off x="6781798" y="491165"/>
            <a:ext cx="4786313" cy="707886"/>
          </a:xfrm>
          <a:prstGeom prst="rect">
            <a:avLst/>
          </a:prstGeom>
          <a:noFill/>
        </p:spPr>
        <p:txBody>
          <a:bodyPr wrap="square" rtlCol="0" anchor="ctr">
            <a:spAutoFit/>
          </a:bodyPr>
          <a:lstStyle/>
          <a:p>
            <a:pPr marL="0" marR="0" lvl="0" indent="0" algn="just" rtl="1">
              <a:spcBef>
                <a:spcPts val="0"/>
              </a:spcBef>
              <a:spcAft>
                <a:spcPts val="0"/>
              </a:spcAft>
              <a:buNone/>
            </a:pPr>
            <a:r>
              <a:rPr lang="ar-SA" sz="4000" b="1" dirty="0">
                <a:solidFill>
                  <a:schemeClr val="dk1"/>
                </a:solidFill>
                <a:latin typeface="Arial"/>
                <a:ea typeface="Arial"/>
                <a:cs typeface="Arial"/>
                <a:sym typeface="Arial"/>
              </a:rPr>
              <a:t>هذا </a:t>
            </a:r>
            <a:r>
              <a:rPr lang="ar-SA" sz="4000" b="1" dirty="0">
                <a:solidFill>
                  <a:schemeClr val="dk1"/>
                </a:solidFill>
              </a:rPr>
              <a:t>المشــروع</a:t>
            </a:r>
            <a:r>
              <a:rPr lang="ar-SA" sz="4000" dirty="0"/>
              <a:t> </a:t>
            </a:r>
            <a:r>
              <a:rPr lang="ar-SA" sz="4000" b="1" dirty="0">
                <a:solidFill>
                  <a:schemeClr val="dk1"/>
                </a:solidFill>
                <a:latin typeface="Arial"/>
                <a:ea typeface="Arial"/>
                <a:cs typeface="Arial"/>
                <a:sym typeface="Arial"/>
              </a:rPr>
              <a:t>تحت إشراف</a:t>
            </a:r>
          </a:p>
        </p:txBody>
      </p:sp>
      <p:pic>
        <p:nvPicPr>
          <p:cNvPr id="10" name="Picture Placeholder 9"/>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549" r="21549"/>
          <a:stretch>
            <a:fillRect/>
          </a:stretch>
        </p:blipFill>
        <p:spPr/>
      </p:pic>
      <p:sp>
        <p:nvSpPr>
          <p:cNvPr id="3" name="مربع نص 2">
            <a:extLst>
              <a:ext uri="{FF2B5EF4-FFF2-40B4-BE49-F238E27FC236}">
                <a16:creationId xmlns:a16="http://schemas.microsoft.com/office/drawing/2014/main" id="{2EF3B15A-D8F8-CA45-33F1-65D1328204BF}"/>
              </a:ext>
            </a:extLst>
          </p:cNvPr>
          <p:cNvSpPr txBox="1"/>
          <p:nvPr/>
        </p:nvSpPr>
        <p:spPr>
          <a:xfrm>
            <a:off x="5423965" y="1289300"/>
            <a:ext cx="6129336" cy="369332"/>
          </a:xfrm>
          <a:prstGeom prst="rect">
            <a:avLst/>
          </a:prstGeom>
          <a:noFill/>
        </p:spPr>
        <p:txBody>
          <a:bodyPr wrap="square">
            <a:spAutoFit/>
          </a:bodyPr>
          <a:lstStyle/>
          <a:p>
            <a:pPr marL="0" marR="0" lvl="0" indent="0" algn="just" rtl="1">
              <a:spcBef>
                <a:spcPts val="0"/>
              </a:spcBef>
              <a:spcAft>
                <a:spcPts val="0"/>
              </a:spcAft>
              <a:buNone/>
            </a:pPr>
            <a:r>
              <a:rPr lang="ar-SA" sz="1800" b="1" dirty="0">
                <a:solidFill>
                  <a:schemeClr val="dk1"/>
                </a:solidFill>
                <a:latin typeface="Times New Roman"/>
                <a:ea typeface="Times New Roman"/>
                <a:cs typeface="Times New Roman"/>
                <a:sym typeface="Times New Roman"/>
              </a:rPr>
              <a:t>د. محمد عبد الخالق دويكات</a:t>
            </a:r>
          </a:p>
        </p:txBody>
      </p:sp>
      <p:sp>
        <p:nvSpPr>
          <p:cNvPr id="4" name="Google Shape;90;p5">
            <a:extLst>
              <a:ext uri="{FF2B5EF4-FFF2-40B4-BE49-F238E27FC236}">
                <a16:creationId xmlns:a16="http://schemas.microsoft.com/office/drawing/2014/main" id="{384BC4B7-A585-C662-03E0-AF0A0EDE400F}"/>
              </a:ext>
            </a:extLst>
          </p:cNvPr>
          <p:cNvSpPr txBox="1"/>
          <p:nvPr/>
        </p:nvSpPr>
        <p:spPr>
          <a:xfrm>
            <a:off x="6936955" y="1873068"/>
            <a:ext cx="4712600" cy="4770496"/>
          </a:xfrm>
          <a:prstGeom prst="rect">
            <a:avLst/>
          </a:prstGeom>
          <a:noFill/>
          <a:ln>
            <a:noFill/>
          </a:ln>
        </p:spPr>
        <p:txBody>
          <a:bodyPr spcFirstLastPara="1" wrap="square" lIns="91425" tIns="45700" rIns="91425" bIns="45700" anchor="ctr" anchorCtr="0">
            <a:spAutoFit/>
          </a:bodyPr>
          <a:lstStyle/>
          <a:p>
            <a:pPr marL="0" marR="0" lvl="0" indent="0" algn="r" rtl="1">
              <a:spcBef>
                <a:spcPts val="0"/>
              </a:spcBef>
              <a:spcAft>
                <a:spcPts val="0"/>
              </a:spcAft>
              <a:buNone/>
            </a:pPr>
            <a:r>
              <a:rPr lang="ar-SA" sz="1900" dirty="0">
                <a:solidFill>
                  <a:schemeClr val="dk1"/>
                </a:solidFill>
                <a:latin typeface="Times New Roman"/>
                <a:ea typeface="Times New Roman"/>
                <a:cs typeface="Times New Roman"/>
                <a:sym typeface="Times New Roman"/>
              </a:rPr>
              <a:t>قسم نظم المعلومات الإدارية</a:t>
            </a:r>
          </a:p>
          <a:p>
            <a:pPr marL="0" marR="0" lvl="0" indent="0" algn="r" rtl="1">
              <a:spcBef>
                <a:spcPts val="0"/>
              </a:spcBef>
              <a:spcAft>
                <a:spcPts val="0"/>
              </a:spcAft>
              <a:buNone/>
            </a:pPr>
            <a:endParaRPr lang="ar-SA" sz="1900" dirty="0">
              <a:solidFill>
                <a:schemeClr val="dk1"/>
              </a:solidFill>
              <a:latin typeface="Times New Roman"/>
              <a:ea typeface="Times New Roman"/>
              <a:cs typeface="Times New Roman"/>
              <a:sym typeface="Times New Roman"/>
            </a:endParaRPr>
          </a:p>
          <a:p>
            <a:pPr marL="0" marR="0" lvl="0" indent="0" algn="r" rtl="1">
              <a:spcBef>
                <a:spcPts val="0"/>
              </a:spcBef>
              <a:spcAft>
                <a:spcPts val="0"/>
              </a:spcAft>
              <a:buNone/>
            </a:pPr>
            <a:endParaRPr lang="ar-SA" sz="1900" dirty="0">
              <a:solidFill>
                <a:schemeClr val="dk1"/>
              </a:solidFill>
              <a:latin typeface="Times New Roman"/>
              <a:ea typeface="Times New Roman"/>
              <a:cs typeface="Times New Roman"/>
              <a:sym typeface="Times New Roman"/>
            </a:endParaRPr>
          </a:p>
          <a:p>
            <a:pPr lvl="0" algn="r" rtl="1"/>
            <a:r>
              <a:rPr lang="ar-SA" sz="1900" dirty="0">
                <a:solidFill>
                  <a:schemeClr val="dk1"/>
                </a:solidFill>
                <a:latin typeface="Times New Roman"/>
                <a:ea typeface="Times New Roman"/>
                <a:cs typeface="Times New Roman"/>
                <a:sym typeface="Times New Roman"/>
              </a:rPr>
              <a:t>يشرف على هذا المشروع الدكتور محمد دويكات، والذي يتمتع</a:t>
            </a:r>
          </a:p>
          <a:p>
            <a:pPr lvl="0" algn="r" rtl="1"/>
            <a:r>
              <a:rPr lang="ar-SA" sz="1900" dirty="0">
                <a:solidFill>
                  <a:schemeClr val="dk1"/>
                </a:solidFill>
                <a:latin typeface="Times New Roman"/>
                <a:ea typeface="Times New Roman"/>
                <a:cs typeface="Times New Roman"/>
                <a:sym typeface="Times New Roman"/>
              </a:rPr>
              <a:t>بخبرة طويلة في مجالات تطوير نظم المعلومات، تحليل</a:t>
            </a:r>
          </a:p>
          <a:p>
            <a:pPr lvl="0" algn="r" rtl="1"/>
            <a:r>
              <a:rPr lang="ar-SA" sz="1900" dirty="0">
                <a:solidFill>
                  <a:schemeClr val="dk1"/>
                </a:solidFill>
                <a:latin typeface="Times New Roman"/>
                <a:ea typeface="Times New Roman"/>
                <a:cs typeface="Times New Roman"/>
                <a:sym typeface="Times New Roman"/>
              </a:rPr>
              <a:t>البيانات، والتعليم الأكاديمي.</a:t>
            </a:r>
          </a:p>
          <a:p>
            <a:pPr lvl="0" algn="r" rtl="1"/>
            <a:endParaRPr lang="ar-SA" sz="1900" dirty="0">
              <a:solidFill>
                <a:schemeClr val="dk1"/>
              </a:solidFill>
              <a:latin typeface="Times New Roman"/>
              <a:ea typeface="Times New Roman"/>
              <a:cs typeface="Times New Roman"/>
              <a:sym typeface="Times New Roman"/>
            </a:endParaRPr>
          </a:p>
          <a:p>
            <a:pPr lvl="0" algn="r" rtl="1"/>
            <a:endParaRPr lang="ar-SA" sz="1900" dirty="0">
              <a:solidFill>
                <a:schemeClr val="dk1"/>
              </a:solidFill>
              <a:latin typeface="Times New Roman"/>
              <a:ea typeface="Times New Roman"/>
              <a:cs typeface="Times New Roman"/>
              <a:sym typeface="Times New Roman"/>
            </a:endParaRPr>
          </a:p>
          <a:p>
            <a:pPr lvl="0" algn="r" rtl="1"/>
            <a:r>
              <a:rPr lang="ar-SA" sz="1900" dirty="0">
                <a:solidFill>
                  <a:schemeClr val="dk1"/>
                </a:solidFill>
                <a:latin typeface="Times New Roman"/>
                <a:ea typeface="Times New Roman"/>
                <a:cs typeface="Times New Roman"/>
                <a:sym typeface="Times New Roman"/>
              </a:rPr>
              <a:t>حصل على درجة الماجستير في إدارة نظم المعلومات من</a:t>
            </a:r>
          </a:p>
          <a:p>
            <a:pPr lvl="0" algn="r" rtl="1"/>
            <a:r>
              <a:rPr lang="ar-SA" sz="1900" dirty="0">
                <a:solidFill>
                  <a:schemeClr val="dk1"/>
                </a:solidFill>
                <a:latin typeface="Times New Roman"/>
                <a:ea typeface="Times New Roman"/>
                <a:cs typeface="Times New Roman"/>
                <a:sym typeface="Times New Roman"/>
              </a:rPr>
              <a:t>جامعة أوكلاهوما في الولايات المتحدة الأمريكية، ويشغل حاليًا</a:t>
            </a:r>
          </a:p>
          <a:p>
            <a:pPr lvl="0" algn="r" rtl="1"/>
            <a:r>
              <a:rPr lang="ar-SA" sz="1900" dirty="0">
                <a:solidFill>
                  <a:schemeClr val="dk1"/>
                </a:solidFill>
                <a:latin typeface="Times New Roman"/>
                <a:ea typeface="Times New Roman"/>
                <a:cs typeface="Times New Roman"/>
                <a:sym typeface="Times New Roman"/>
              </a:rPr>
              <a:t>منصب محاضر في جامعة النجاح الوطنية منذ عام 2008.</a:t>
            </a:r>
          </a:p>
          <a:p>
            <a:pPr lvl="0" algn="r" rtl="1"/>
            <a:r>
              <a:rPr lang="ar-SA" sz="1900" dirty="0">
                <a:solidFill>
                  <a:schemeClr val="dk1"/>
                </a:solidFill>
                <a:latin typeface="Times New Roman"/>
                <a:ea typeface="Times New Roman"/>
                <a:cs typeface="Times New Roman"/>
                <a:sym typeface="Times New Roman"/>
              </a:rPr>
              <a:t>يساهم الدكتور دويكات من خلال إشرافه الأكاديمي وخبراته</a:t>
            </a:r>
          </a:p>
          <a:p>
            <a:pPr lvl="0" algn="r" rtl="1"/>
            <a:r>
              <a:rPr lang="ar-SA" sz="1900" dirty="0">
                <a:solidFill>
                  <a:schemeClr val="dk1"/>
                </a:solidFill>
                <a:latin typeface="Times New Roman"/>
                <a:ea typeface="Times New Roman"/>
                <a:cs typeface="Times New Roman"/>
                <a:sym typeface="Times New Roman"/>
              </a:rPr>
              <a:t>العملية في توجيه المشروع نحو تطبيق حقيقي يلبي متطلبات</a:t>
            </a:r>
          </a:p>
          <a:p>
            <a:pPr lvl="0" algn="r" rtl="1"/>
            <a:r>
              <a:rPr lang="ar-SA" sz="1900" dirty="0">
                <a:solidFill>
                  <a:schemeClr val="dk1"/>
                </a:solidFill>
                <a:latin typeface="Times New Roman"/>
                <a:ea typeface="Times New Roman"/>
                <a:cs typeface="Times New Roman"/>
                <a:sym typeface="Times New Roman"/>
              </a:rPr>
              <a:t>السوق المحلي. </a:t>
            </a:r>
            <a:endParaRPr sz="1900" dirty="0">
              <a:solidFill>
                <a:schemeClr val="dk1"/>
              </a:solidFill>
              <a:latin typeface="Times New Roman"/>
              <a:ea typeface="Times New Roman"/>
              <a:cs typeface="Times New Roman"/>
              <a:sym typeface="Times New Roman"/>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rot="10800000">
            <a:off x="-14249" y="0"/>
            <a:ext cx="12192000" cy="394335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 name="connsiteX4" fmla="*/ 0 w 12192000"/>
              <a:gd name="connsiteY4" fmla="*/ 0 h 3429000"/>
              <a:gd name="connsiteX0-1" fmla="*/ 0 w 12192000"/>
              <a:gd name="connsiteY0-2" fmla="*/ 18143 h 3447143"/>
              <a:gd name="connsiteX1-3" fmla="*/ 6487886 w 12192000"/>
              <a:gd name="connsiteY1-4" fmla="*/ 0 h 3447143"/>
              <a:gd name="connsiteX2-5" fmla="*/ 12192000 w 12192000"/>
              <a:gd name="connsiteY2-6" fmla="*/ 18143 h 3447143"/>
              <a:gd name="connsiteX3-7" fmla="*/ 12192000 w 12192000"/>
              <a:gd name="connsiteY3-8" fmla="*/ 3447143 h 3447143"/>
              <a:gd name="connsiteX4-9" fmla="*/ 0 w 12192000"/>
              <a:gd name="connsiteY4-10" fmla="*/ 3447143 h 3447143"/>
              <a:gd name="connsiteX5" fmla="*/ 0 w 12192000"/>
              <a:gd name="connsiteY5" fmla="*/ 18143 h 3447143"/>
              <a:gd name="connsiteX0-11" fmla="*/ 0 w 12192000"/>
              <a:gd name="connsiteY0-12" fmla="*/ 18143 h 3447143"/>
              <a:gd name="connsiteX1-13" fmla="*/ 3439886 w 12192000"/>
              <a:gd name="connsiteY1-14" fmla="*/ 1 h 3447143"/>
              <a:gd name="connsiteX2-15" fmla="*/ 6487886 w 12192000"/>
              <a:gd name="connsiteY2-16" fmla="*/ 0 h 3447143"/>
              <a:gd name="connsiteX3-17" fmla="*/ 12192000 w 12192000"/>
              <a:gd name="connsiteY3-18" fmla="*/ 18143 h 3447143"/>
              <a:gd name="connsiteX4-19" fmla="*/ 12192000 w 12192000"/>
              <a:gd name="connsiteY4-20" fmla="*/ 3447143 h 3447143"/>
              <a:gd name="connsiteX5-21" fmla="*/ 0 w 12192000"/>
              <a:gd name="connsiteY5-22" fmla="*/ 3447143 h 3447143"/>
              <a:gd name="connsiteX6" fmla="*/ 0 w 12192000"/>
              <a:gd name="connsiteY6" fmla="*/ 18143 h 3447143"/>
              <a:gd name="connsiteX0-23" fmla="*/ 0 w 12192000"/>
              <a:gd name="connsiteY0-24" fmla="*/ 18143 h 3447143"/>
              <a:gd name="connsiteX1-25" fmla="*/ 3439886 w 12192000"/>
              <a:gd name="connsiteY1-26" fmla="*/ 1 h 3447143"/>
              <a:gd name="connsiteX2-27" fmla="*/ 6487886 w 12192000"/>
              <a:gd name="connsiteY2-28" fmla="*/ 0 h 3447143"/>
              <a:gd name="connsiteX3-29" fmla="*/ 9347200 w 12192000"/>
              <a:gd name="connsiteY3-30" fmla="*/ 14515 h 3447143"/>
              <a:gd name="connsiteX4-31" fmla="*/ 12192000 w 12192000"/>
              <a:gd name="connsiteY4-32" fmla="*/ 18143 h 3447143"/>
              <a:gd name="connsiteX5-33" fmla="*/ 12192000 w 12192000"/>
              <a:gd name="connsiteY5-34" fmla="*/ 3447143 h 3447143"/>
              <a:gd name="connsiteX6-35" fmla="*/ 0 w 12192000"/>
              <a:gd name="connsiteY6-36" fmla="*/ 3447143 h 3447143"/>
              <a:gd name="connsiteX7" fmla="*/ 0 w 12192000"/>
              <a:gd name="connsiteY7" fmla="*/ 18143 h 3447143"/>
              <a:gd name="connsiteX0-37" fmla="*/ 0 w 12192000"/>
              <a:gd name="connsiteY0-38" fmla="*/ 254537 h 3683537"/>
              <a:gd name="connsiteX1-39" fmla="*/ 3439886 w 12192000"/>
              <a:gd name="connsiteY1-40" fmla="*/ 236395 h 3683537"/>
              <a:gd name="connsiteX2-41" fmla="*/ 6487886 w 12192000"/>
              <a:gd name="connsiteY2-42" fmla="*/ 236394 h 3683537"/>
              <a:gd name="connsiteX3-43" fmla="*/ 9347200 w 12192000"/>
              <a:gd name="connsiteY3-44" fmla="*/ 250909 h 3683537"/>
              <a:gd name="connsiteX4-45" fmla="*/ 12192000 w 12192000"/>
              <a:gd name="connsiteY4-46" fmla="*/ 254537 h 3683537"/>
              <a:gd name="connsiteX5-47" fmla="*/ 12192000 w 12192000"/>
              <a:gd name="connsiteY5-48" fmla="*/ 3683537 h 3683537"/>
              <a:gd name="connsiteX6-49" fmla="*/ 0 w 12192000"/>
              <a:gd name="connsiteY6-50" fmla="*/ 3683537 h 3683537"/>
              <a:gd name="connsiteX7-51" fmla="*/ 0 w 12192000"/>
              <a:gd name="connsiteY7-52" fmla="*/ 254537 h 3683537"/>
              <a:gd name="connsiteX0-53" fmla="*/ 0 w 12192000"/>
              <a:gd name="connsiteY0-54" fmla="*/ 254537 h 3683537"/>
              <a:gd name="connsiteX1-55" fmla="*/ 3439886 w 12192000"/>
              <a:gd name="connsiteY1-56" fmla="*/ 236395 h 3683537"/>
              <a:gd name="connsiteX2-57" fmla="*/ 6487886 w 12192000"/>
              <a:gd name="connsiteY2-58" fmla="*/ 236394 h 3683537"/>
              <a:gd name="connsiteX3-59" fmla="*/ 9347200 w 12192000"/>
              <a:gd name="connsiteY3-60" fmla="*/ 250909 h 3683537"/>
              <a:gd name="connsiteX4-61" fmla="*/ 12192000 w 12192000"/>
              <a:gd name="connsiteY4-62" fmla="*/ 254537 h 3683537"/>
              <a:gd name="connsiteX5-63" fmla="*/ 12192000 w 12192000"/>
              <a:gd name="connsiteY5-64" fmla="*/ 3683537 h 3683537"/>
              <a:gd name="connsiteX6-65" fmla="*/ 0 w 12192000"/>
              <a:gd name="connsiteY6-66" fmla="*/ 3683537 h 3683537"/>
              <a:gd name="connsiteX7-67" fmla="*/ 0 w 12192000"/>
              <a:gd name="connsiteY7-68" fmla="*/ 254537 h 3683537"/>
              <a:gd name="connsiteX0-69" fmla="*/ 0 w 12192000"/>
              <a:gd name="connsiteY0-70" fmla="*/ 285574 h 3714574"/>
              <a:gd name="connsiteX1-71" fmla="*/ 3439886 w 12192000"/>
              <a:gd name="connsiteY1-72" fmla="*/ 267432 h 3714574"/>
              <a:gd name="connsiteX2-73" fmla="*/ 6560458 w 12192000"/>
              <a:gd name="connsiteY2-74" fmla="*/ 1036688 h 3714574"/>
              <a:gd name="connsiteX3-75" fmla="*/ 9347200 w 12192000"/>
              <a:gd name="connsiteY3-76" fmla="*/ 281946 h 3714574"/>
              <a:gd name="connsiteX4-77" fmla="*/ 12192000 w 12192000"/>
              <a:gd name="connsiteY4-78" fmla="*/ 285574 h 3714574"/>
              <a:gd name="connsiteX5-79" fmla="*/ 12192000 w 12192000"/>
              <a:gd name="connsiteY5-80" fmla="*/ 3714574 h 3714574"/>
              <a:gd name="connsiteX6-81" fmla="*/ 0 w 12192000"/>
              <a:gd name="connsiteY6-82" fmla="*/ 3714574 h 3714574"/>
              <a:gd name="connsiteX7-83" fmla="*/ 0 w 12192000"/>
              <a:gd name="connsiteY7-84" fmla="*/ 285574 h 3714574"/>
              <a:gd name="connsiteX0-85" fmla="*/ 0 w 12192000"/>
              <a:gd name="connsiteY0-86" fmla="*/ 285574 h 3714574"/>
              <a:gd name="connsiteX1-87" fmla="*/ 3439886 w 12192000"/>
              <a:gd name="connsiteY1-88" fmla="*/ 267432 h 3714574"/>
              <a:gd name="connsiteX2-89" fmla="*/ 6560458 w 12192000"/>
              <a:gd name="connsiteY2-90" fmla="*/ 1036688 h 3714574"/>
              <a:gd name="connsiteX3-91" fmla="*/ 9347200 w 12192000"/>
              <a:gd name="connsiteY3-92" fmla="*/ 281946 h 3714574"/>
              <a:gd name="connsiteX4-93" fmla="*/ 12192000 w 12192000"/>
              <a:gd name="connsiteY4-94" fmla="*/ 285574 h 3714574"/>
              <a:gd name="connsiteX5-95" fmla="*/ 12192000 w 12192000"/>
              <a:gd name="connsiteY5-96" fmla="*/ 3714574 h 3714574"/>
              <a:gd name="connsiteX6-97" fmla="*/ 0 w 12192000"/>
              <a:gd name="connsiteY6-98" fmla="*/ 3714574 h 3714574"/>
              <a:gd name="connsiteX7-99" fmla="*/ 0 w 12192000"/>
              <a:gd name="connsiteY7-100" fmla="*/ 285574 h 3714574"/>
              <a:gd name="connsiteX0-101" fmla="*/ 0 w 12192000"/>
              <a:gd name="connsiteY0-102" fmla="*/ 285574 h 3714574"/>
              <a:gd name="connsiteX1-103" fmla="*/ 3439886 w 12192000"/>
              <a:gd name="connsiteY1-104" fmla="*/ 267432 h 3714574"/>
              <a:gd name="connsiteX2-105" fmla="*/ 6560458 w 12192000"/>
              <a:gd name="connsiteY2-106" fmla="*/ 1036688 h 3714574"/>
              <a:gd name="connsiteX3-107" fmla="*/ 9347200 w 12192000"/>
              <a:gd name="connsiteY3-108" fmla="*/ 281946 h 3714574"/>
              <a:gd name="connsiteX4-109" fmla="*/ 12192000 w 12192000"/>
              <a:gd name="connsiteY4-110" fmla="*/ 285574 h 3714574"/>
              <a:gd name="connsiteX5-111" fmla="*/ 12192000 w 12192000"/>
              <a:gd name="connsiteY5-112" fmla="*/ 3714574 h 3714574"/>
              <a:gd name="connsiteX6-113" fmla="*/ 0 w 12192000"/>
              <a:gd name="connsiteY6-114" fmla="*/ 3714574 h 3714574"/>
              <a:gd name="connsiteX7-115" fmla="*/ 0 w 12192000"/>
              <a:gd name="connsiteY7-116" fmla="*/ 285574 h 3714574"/>
              <a:gd name="connsiteX0-117" fmla="*/ 0 w 12192000"/>
              <a:gd name="connsiteY0-118" fmla="*/ 177836 h 3606836"/>
              <a:gd name="connsiteX1-119" fmla="*/ 3439886 w 12192000"/>
              <a:gd name="connsiteY1-120" fmla="*/ 159694 h 3606836"/>
              <a:gd name="connsiteX2-121" fmla="*/ 6560458 w 12192000"/>
              <a:gd name="connsiteY2-122" fmla="*/ 928950 h 3606836"/>
              <a:gd name="connsiteX3-123" fmla="*/ 9477828 w 12192000"/>
              <a:gd name="connsiteY3-124" fmla="*/ 711237 h 3606836"/>
              <a:gd name="connsiteX4-125" fmla="*/ 12192000 w 12192000"/>
              <a:gd name="connsiteY4-126" fmla="*/ 177836 h 3606836"/>
              <a:gd name="connsiteX5-127" fmla="*/ 12192000 w 12192000"/>
              <a:gd name="connsiteY5-128" fmla="*/ 3606836 h 3606836"/>
              <a:gd name="connsiteX6-129" fmla="*/ 0 w 12192000"/>
              <a:gd name="connsiteY6-130" fmla="*/ 3606836 h 3606836"/>
              <a:gd name="connsiteX7-131" fmla="*/ 0 w 12192000"/>
              <a:gd name="connsiteY7-132" fmla="*/ 177836 h 3606836"/>
              <a:gd name="connsiteX0-133" fmla="*/ 0 w 12192000"/>
              <a:gd name="connsiteY0-134" fmla="*/ 314690 h 3743690"/>
              <a:gd name="connsiteX1-135" fmla="*/ 3439886 w 12192000"/>
              <a:gd name="connsiteY1-136" fmla="*/ 296548 h 3743690"/>
              <a:gd name="connsiteX2-137" fmla="*/ 6560458 w 12192000"/>
              <a:gd name="connsiteY2-138" fmla="*/ 1065804 h 3743690"/>
              <a:gd name="connsiteX3-139" fmla="*/ 9477828 w 12192000"/>
              <a:gd name="connsiteY3-140" fmla="*/ 848091 h 3743690"/>
              <a:gd name="connsiteX4-141" fmla="*/ 12192000 w 12192000"/>
              <a:gd name="connsiteY4-142" fmla="*/ 314690 h 3743690"/>
              <a:gd name="connsiteX5-143" fmla="*/ 12192000 w 12192000"/>
              <a:gd name="connsiteY5-144" fmla="*/ 3743690 h 3743690"/>
              <a:gd name="connsiteX6-145" fmla="*/ 0 w 12192000"/>
              <a:gd name="connsiteY6-146" fmla="*/ 3743690 h 3743690"/>
              <a:gd name="connsiteX7-147" fmla="*/ 0 w 12192000"/>
              <a:gd name="connsiteY7-148" fmla="*/ 314690 h 3743690"/>
              <a:gd name="connsiteX0-149" fmla="*/ 0 w 12192000"/>
              <a:gd name="connsiteY0-150" fmla="*/ 245816 h 3674816"/>
              <a:gd name="connsiteX1-151" fmla="*/ 3439886 w 12192000"/>
              <a:gd name="connsiteY1-152" fmla="*/ 227674 h 3674816"/>
              <a:gd name="connsiteX2-153" fmla="*/ 6560458 w 12192000"/>
              <a:gd name="connsiteY2-154" fmla="*/ 996930 h 3674816"/>
              <a:gd name="connsiteX3-155" fmla="*/ 9477828 w 12192000"/>
              <a:gd name="connsiteY3-156" fmla="*/ 779217 h 3674816"/>
              <a:gd name="connsiteX4-157" fmla="*/ 12192000 w 12192000"/>
              <a:gd name="connsiteY4-158" fmla="*/ 245816 h 3674816"/>
              <a:gd name="connsiteX5-159" fmla="*/ 12192000 w 12192000"/>
              <a:gd name="connsiteY5-160" fmla="*/ 3674816 h 3674816"/>
              <a:gd name="connsiteX6-161" fmla="*/ 0 w 12192000"/>
              <a:gd name="connsiteY6-162" fmla="*/ 3674816 h 3674816"/>
              <a:gd name="connsiteX7-163" fmla="*/ 0 w 12192000"/>
              <a:gd name="connsiteY7-164" fmla="*/ 245816 h 3674816"/>
              <a:gd name="connsiteX0-165" fmla="*/ 0 w 12192000"/>
              <a:gd name="connsiteY0-166" fmla="*/ 371820 h 3800820"/>
              <a:gd name="connsiteX1-167" fmla="*/ 3439886 w 12192000"/>
              <a:gd name="connsiteY1-168" fmla="*/ 353678 h 3800820"/>
              <a:gd name="connsiteX2-169" fmla="*/ 6560458 w 12192000"/>
              <a:gd name="connsiteY2-170" fmla="*/ 1122934 h 3800820"/>
              <a:gd name="connsiteX3-171" fmla="*/ 9231085 w 12192000"/>
              <a:gd name="connsiteY3-172" fmla="*/ 498821 h 3800820"/>
              <a:gd name="connsiteX4-173" fmla="*/ 12192000 w 12192000"/>
              <a:gd name="connsiteY4-174" fmla="*/ 371820 h 3800820"/>
              <a:gd name="connsiteX5-175" fmla="*/ 12192000 w 12192000"/>
              <a:gd name="connsiteY5-176" fmla="*/ 3800820 h 3800820"/>
              <a:gd name="connsiteX6-177" fmla="*/ 0 w 12192000"/>
              <a:gd name="connsiteY6-178" fmla="*/ 3800820 h 3800820"/>
              <a:gd name="connsiteX7-179" fmla="*/ 0 w 12192000"/>
              <a:gd name="connsiteY7-180" fmla="*/ 371820 h 3800820"/>
              <a:gd name="connsiteX0-181" fmla="*/ 0 w 12192000"/>
              <a:gd name="connsiteY0-182" fmla="*/ 543494 h 3972494"/>
              <a:gd name="connsiteX1-183" fmla="*/ 3439886 w 12192000"/>
              <a:gd name="connsiteY1-184" fmla="*/ 525352 h 3972494"/>
              <a:gd name="connsiteX2-185" fmla="*/ 6560458 w 12192000"/>
              <a:gd name="connsiteY2-186" fmla="*/ 1294608 h 3972494"/>
              <a:gd name="connsiteX3-187" fmla="*/ 9231085 w 12192000"/>
              <a:gd name="connsiteY3-188" fmla="*/ 670495 h 3972494"/>
              <a:gd name="connsiteX4-189" fmla="*/ 12192000 w 12192000"/>
              <a:gd name="connsiteY4-190" fmla="*/ 543494 h 3972494"/>
              <a:gd name="connsiteX5-191" fmla="*/ 12192000 w 12192000"/>
              <a:gd name="connsiteY5-192" fmla="*/ 3972494 h 3972494"/>
              <a:gd name="connsiteX6-193" fmla="*/ 0 w 12192000"/>
              <a:gd name="connsiteY6-194" fmla="*/ 3972494 h 3972494"/>
              <a:gd name="connsiteX7-195" fmla="*/ 0 w 12192000"/>
              <a:gd name="connsiteY7-196" fmla="*/ 543494 h 3972494"/>
              <a:gd name="connsiteX0-197" fmla="*/ 0 w 12192000"/>
              <a:gd name="connsiteY0-198" fmla="*/ 543494 h 3972494"/>
              <a:gd name="connsiteX1-199" fmla="*/ 3439886 w 12192000"/>
              <a:gd name="connsiteY1-200" fmla="*/ 525352 h 3972494"/>
              <a:gd name="connsiteX2-201" fmla="*/ 6560458 w 12192000"/>
              <a:gd name="connsiteY2-202" fmla="*/ 1294608 h 3972494"/>
              <a:gd name="connsiteX3-203" fmla="*/ 9231085 w 12192000"/>
              <a:gd name="connsiteY3-204" fmla="*/ 670495 h 3972494"/>
              <a:gd name="connsiteX4-205" fmla="*/ 12192000 w 12192000"/>
              <a:gd name="connsiteY4-206" fmla="*/ 543494 h 3972494"/>
              <a:gd name="connsiteX5-207" fmla="*/ 12192000 w 12192000"/>
              <a:gd name="connsiteY5-208" fmla="*/ 3972494 h 3972494"/>
              <a:gd name="connsiteX6-209" fmla="*/ 0 w 12192000"/>
              <a:gd name="connsiteY6-210" fmla="*/ 3972494 h 3972494"/>
              <a:gd name="connsiteX7-211" fmla="*/ 0 w 12192000"/>
              <a:gd name="connsiteY7-212" fmla="*/ 543494 h 3972494"/>
              <a:gd name="connsiteX0-213" fmla="*/ 0 w 12192000"/>
              <a:gd name="connsiteY0-214" fmla="*/ 268767 h 3697767"/>
              <a:gd name="connsiteX1-215" fmla="*/ 3439886 w 12192000"/>
              <a:gd name="connsiteY1-216" fmla="*/ 250625 h 3697767"/>
              <a:gd name="connsiteX2-217" fmla="*/ 6574972 w 12192000"/>
              <a:gd name="connsiteY2-218" fmla="*/ 1542395 h 3697767"/>
              <a:gd name="connsiteX3-219" fmla="*/ 9231085 w 12192000"/>
              <a:gd name="connsiteY3-220" fmla="*/ 395768 h 3697767"/>
              <a:gd name="connsiteX4-221" fmla="*/ 12192000 w 12192000"/>
              <a:gd name="connsiteY4-222" fmla="*/ 268767 h 3697767"/>
              <a:gd name="connsiteX5-223" fmla="*/ 12192000 w 12192000"/>
              <a:gd name="connsiteY5-224" fmla="*/ 3697767 h 3697767"/>
              <a:gd name="connsiteX6-225" fmla="*/ 0 w 12192000"/>
              <a:gd name="connsiteY6-226" fmla="*/ 3697767 h 3697767"/>
              <a:gd name="connsiteX7-227" fmla="*/ 0 w 12192000"/>
              <a:gd name="connsiteY7-228" fmla="*/ 268767 h 3697767"/>
              <a:gd name="connsiteX0-229" fmla="*/ 0 w 12192000"/>
              <a:gd name="connsiteY0-230" fmla="*/ 619785 h 4048785"/>
              <a:gd name="connsiteX1-231" fmla="*/ 3439886 w 12192000"/>
              <a:gd name="connsiteY1-232" fmla="*/ 601643 h 4048785"/>
              <a:gd name="connsiteX2-233" fmla="*/ 6574972 w 12192000"/>
              <a:gd name="connsiteY2-234" fmla="*/ 1893413 h 4048785"/>
              <a:gd name="connsiteX3-235" fmla="*/ 9231085 w 12192000"/>
              <a:gd name="connsiteY3-236" fmla="*/ 746786 h 4048785"/>
              <a:gd name="connsiteX4-237" fmla="*/ 12192000 w 12192000"/>
              <a:gd name="connsiteY4-238" fmla="*/ 619785 h 4048785"/>
              <a:gd name="connsiteX5-239" fmla="*/ 12192000 w 12192000"/>
              <a:gd name="connsiteY5-240" fmla="*/ 4048785 h 4048785"/>
              <a:gd name="connsiteX6-241" fmla="*/ 0 w 12192000"/>
              <a:gd name="connsiteY6-242" fmla="*/ 4048785 h 4048785"/>
              <a:gd name="connsiteX7-243" fmla="*/ 0 w 12192000"/>
              <a:gd name="connsiteY7-244" fmla="*/ 619785 h 4048785"/>
              <a:gd name="connsiteX0-245" fmla="*/ 0 w 12192000"/>
              <a:gd name="connsiteY0-246" fmla="*/ 619785 h 4048785"/>
              <a:gd name="connsiteX1-247" fmla="*/ 3439886 w 12192000"/>
              <a:gd name="connsiteY1-248" fmla="*/ 601643 h 4048785"/>
              <a:gd name="connsiteX2-249" fmla="*/ 6574972 w 12192000"/>
              <a:gd name="connsiteY2-250" fmla="*/ 1893413 h 4048785"/>
              <a:gd name="connsiteX3-251" fmla="*/ 9231085 w 12192000"/>
              <a:gd name="connsiteY3-252" fmla="*/ 746786 h 4048785"/>
              <a:gd name="connsiteX4-253" fmla="*/ 12192000 w 12192000"/>
              <a:gd name="connsiteY4-254" fmla="*/ 619785 h 4048785"/>
              <a:gd name="connsiteX5-255" fmla="*/ 12192000 w 12192000"/>
              <a:gd name="connsiteY5-256" fmla="*/ 4048785 h 4048785"/>
              <a:gd name="connsiteX6-257" fmla="*/ 0 w 12192000"/>
              <a:gd name="connsiteY6-258" fmla="*/ 4048785 h 4048785"/>
              <a:gd name="connsiteX7-259" fmla="*/ 0 w 12192000"/>
              <a:gd name="connsiteY7-260" fmla="*/ 619785 h 4048785"/>
              <a:gd name="connsiteX0-261" fmla="*/ 0 w 12192000"/>
              <a:gd name="connsiteY0-262" fmla="*/ 619785 h 4048785"/>
              <a:gd name="connsiteX1-263" fmla="*/ 3135086 w 12192000"/>
              <a:gd name="connsiteY1-264" fmla="*/ 1428957 h 4048785"/>
              <a:gd name="connsiteX2-265" fmla="*/ 6574972 w 12192000"/>
              <a:gd name="connsiteY2-266" fmla="*/ 1893413 h 4048785"/>
              <a:gd name="connsiteX3-267" fmla="*/ 9231085 w 12192000"/>
              <a:gd name="connsiteY3-268" fmla="*/ 746786 h 4048785"/>
              <a:gd name="connsiteX4-269" fmla="*/ 12192000 w 12192000"/>
              <a:gd name="connsiteY4-270" fmla="*/ 619785 h 4048785"/>
              <a:gd name="connsiteX5-271" fmla="*/ 12192000 w 12192000"/>
              <a:gd name="connsiteY5-272" fmla="*/ 4048785 h 4048785"/>
              <a:gd name="connsiteX6-273" fmla="*/ 0 w 12192000"/>
              <a:gd name="connsiteY6-274" fmla="*/ 4048785 h 4048785"/>
              <a:gd name="connsiteX7-275" fmla="*/ 0 w 12192000"/>
              <a:gd name="connsiteY7-276" fmla="*/ 619785 h 4048785"/>
              <a:gd name="connsiteX0-277" fmla="*/ 0 w 12192000"/>
              <a:gd name="connsiteY0-278" fmla="*/ 619785 h 4048785"/>
              <a:gd name="connsiteX1-279" fmla="*/ 1524000 w 12192000"/>
              <a:gd name="connsiteY1-280" fmla="*/ 819357 h 4048785"/>
              <a:gd name="connsiteX2-281" fmla="*/ 3135086 w 12192000"/>
              <a:gd name="connsiteY2-282" fmla="*/ 1428957 h 4048785"/>
              <a:gd name="connsiteX3-283" fmla="*/ 6574972 w 12192000"/>
              <a:gd name="connsiteY3-284" fmla="*/ 1893413 h 4048785"/>
              <a:gd name="connsiteX4-285" fmla="*/ 9231085 w 12192000"/>
              <a:gd name="connsiteY4-286" fmla="*/ 746786 h 4048785"/>
              <a:gd name="connsiteX5-287" fmla="*/ 12192000 w 12192000"/>
              <a:gd name="connsiteY5-288" fmla="*/ 619785 h 4048785"/>
              <a:gd name="connsiteX6-289" fmla="*/ 12192000 w 12192000"/>
              <a:gd name="connsiteY6-290" fmla="*/ 4048785 h 4048785"/>
              <a:gd name="connsiteX7-291" fmla="*/ 0 w 12192000"/>
              <a:gd name="connsiteY7-292" fmla="*/ 4048785 h 4048785"/>
              <a:gd name="connsiteX8" fmla="*/ 0 w 12192000"/>
              <a:gd name="connsiteY8" fmla="*/ 619785 h 4048785"/>
              <a:gd name="connsiteX0-293" fmla="*/ 0 w 12192000"/>
              <a:gd name="connsiteY0-294" fmla="*/ 619785 h 4048785"/>
              <a:gd name="connsiteX1-295" fmla="*/ 1524000 w 12192000"/>
              <a:gd name="connsiteY1-296" fmla="*/ 819357 h 4048785"/>
              <a:gd name="connsiteX2-297" fmla="*/ 3135086 w 12192000"/>
              <a:gd name="connsiteY2-298" fmla="*/ 1428957 h 4048785"/>
              <a:gd name="connsiteX3-299" fmla="*/ 6574972 w 12192000"/>
              <a:gd name="connsiteY3-300" fmla="*/ 1893413 h 4048785"/>
              <a:gd name="connsiteX4-301" fmla="*/ 9231085 w 12192000"/>
              <a:gd name="connsiteY4-302" fmla="*/ 746786 h 4048785"/>
              <a:gd name="connsiteX5-303" fmla="*/ 12192000 w 12192000"/>
              <a:gd name="connsiteY5-304" fmla="*/ 619785 h 4048785"/>
              <a:gd name="connsiteX6-305" fmla="*/ 12192000 w 12192000"/>
              <a:gd name="connsiteY6-306" fmla="*/ 4048785 h 4048785"/>
              <a:gd name="connsiteX7-307" fmla="*/ 0 w 12192000"/>
              <a:gd name="connsiteY7-308" fmla="*/ 4048785 h 4048785"/>
              <a:gd name="connsiteX8-309" fmla="*/ 0 w 12192000"/>
              <a:gd name="connsiteY8-310" fmla="*/ 619785 h 4048785"/>
              <a:gd name="connsiteX0-311" fmla="*/ 0 w 12192000"/>
              <a:gd name="connsiteY0-312" fmla="*/ 619785 h 4048785"/>
              <a:gd name="connsiteX1-313" fmla="*/ 1524000 w 12192000"/>
              <a:gd name="connsiteY1-314" fmla="*/ 819357 h 4048785"/>
              <a:gd name="connsiteX2-315" fmla="*/ 3135086 w 12192000"/>
              <a:gd name="connsiteY2-316" fmla="*/ 1428957 h 4048785"/>
              <a:gd name="connsiteX3-317" fmla="*/ 4818743 w 12192000"/>
              <a:gd name="connsiteY3-318" fmla="*/ 1733757 h 4048785"/>
              <a:gd name="connsiteX4-319" fmla="*/ 6574972 w 12192000"/>
              <a:gd name="connsiteY4-320" fmla="*/ 1893413 h 4048785"/>
              <a:gd name="connsiteX5-321" fmla="*/ 9231085 w 12192000"/>
              <a:gd name="connsiteY5-322" fmla="*/ 746786 h 4048785"/>
              <a:gd name="connsiteX6-323" fmla="*/ 12192000 w 12192000"/>
              <a:gd name="connsiteY6-324" fmla="*/ 619785 h 4048785"/>
              <a:gd name="connsiteX7-325" fmla="*/ 12192000 w 12192000"/>
              <a:gd name="connsiteY7-326" fmla="*/ 4048785 h 4048785"/>
              <a:gd name="connsiteX8-327" fmla="*/ 0 w 12192000"/>
              <a:gd name="connsiteY8-328" fmla="*/ 4048785 h 4048785"/>
              <a:gd name="connsiteX9" fmla="*/ 0 w 12192000"/>
              <a:gd name="connsiteY9" fmla="*/ 619785 h 4048785"/>
              <a:gd name="connsiteX0-329" fmla="*/ 0 w 12192000"/>
              <a:gd name="connsiteY0-330" fmla="*/ 619785 h 4048785"/>
              <a:gd name="connsiteX1-331" fmla="*/ 1524000 w 12192000"/>
              <a:gd name="connsiteY1-332" fmla="*/ 819357 h 4048785"/>
              <a:gd name="connsiteX2-333" fmla="*/ 3135086 w 12192000"/>
              <a:gd name="connsiteY2-334" fmla="*/ 1428957 h 4048785"/>
              <a:gd name="connsiteX3-335" fmla="*/ 5065486 w 12192000"/>
              <a:gd name="connsiteY3-336" fmla="*/ 1051586 h 4048785"/>
              <a:gd name="connsiteX4-337" fmla="*/ 6574972 w 12192000"/>
              <a:gd name="connsiteY4-338" fmla="*/ 1893413 h 4048785"/>
              <a:gd name="connsiteX5-339" fmla="*/ 9231085 w 12192000"/>
              <a:gd name="connsiteY5-340" fmla="*/ 746786 h 4048785"/>
              <a:gd name="connsiteX6-341" fmla="*/ 12192000 w 12192000"/>
              <a:gd name="connsiteY6-342" fmla="*/ 619785 h 4048785"/>
              <a:gd name="connsiteX7-343" fmla="*/ 12192000 w 12192000"/>
              <a:gd name="connsiteY7-344" fmla="*/ 4048785 h 4048785"/>
              <a:gd name="connsiteX8-345" fmla="*/ 0 w 12192000"/>
              <a:gd name="connsiteY8-346" fmla="*/ 4048785 h 4048785"/>
              <a:gd name="connsiteX9-347" fmla="*/ 0 w 12192000"/>
              <a:gd name="connsiteY9-348" fmla="*/ 619785 h 4048785"/>
              <a:gd name="connsiteX0-349" fmla="*/ 0 w 12192000"/>
              <a:gd name="connsiteY0-350" fmla="*/ 242446 h 3671446"/>
              <a:gd name="connsiteX1-351" fmla="*/ 1524000 w 12192000"/>
              <a:gd name="connsiteY1-352" fmla="*/ 442018 h 3671446"/>
              <a:gd name="connsiteX2-353" fmla="*/ 3135086 w 12192000"/>
              <a:gd name="connsiteY2-354" fmla="*/ 1051618 h 3671446"/>
              <a:gd name="connsiteX3-355" fmla="*/ 5065486 w 12192000"/>
              <a:gd name="connsiteY3-356" fmla="*/ 674247 h 3671446"/>
              <a:gd name="connsiteX4-357" fmla="*/ 6574972 w 12192000"/>
              <a:gd name="connsiteY4-358" fmla="*/ 1516074 h 3671446"/>
              <a:gd name="connsiteX5-359" fmla="*/ 8548914 w 12192000"/>
              <a:gd name="connsiteY5-360" fmla="*/ 790361 h 3671446"/>
              <a:gd name="connsiteX6-361" fmla="*/ 9231085 w 12192000"/>
              <a:gd name="connsiteY6-362" fmla="*/ 369447 h 3671446"/>
              <a:gd name="connsiteX7-363" fmla="*/ 12192000 w 12192000"/>
              <a:gd name="connsiteY7-364" fmla="*/ 242446 h 3671446"/>
              <a:gd name="connsiteX8-365" fmla="*/ 12192000 w 12192000"/>
              <a:gd name="connsiteY8-366" fmla="*/ 3671446 h 3671446"/>
              <a:gd name="connsiteX9-367" fmla="*/ 0 w 12192000"/>
              <a:gd name="connsiteY9-368" fmla="*/ 3671446 h 3671446"/>
              <a:gd name="connsiteX10" fmla="*/ 0 w 12192000"/>
              <a:gd name="connsiteY10" fmla="*/ 242446 h 3671446"/>
              <a:gd name="connsiteX0-369" fmla="*/ 0 w 12192000"/>
              <a:gd name="connsiteY0-370" fmla="*/ 238591 h 3667591"/>
              <a:gd name="connsiteX1-371" fmla="*/ 1524000 w 12192000"/>
              <a:gd name="connsiteY1-372" fmla="*/ 438163 h 3667591"/>
              <a:gd name="connsiteX2-373" fmla="*/ 3135086 w 12192000"/>
              <a:gd name="connsiteY2-374" fmla="*/ 1047763 h 3667591"/>
              <a:gd name="connsiteX3-375" fmla="*/ 5065486 w 12192000"/>
              <a:gd name="connsiteY3-376" fmla="*/ 670392 h 3667591"/>
              <a:gd name="connsiteX4-377" fmla="*/ 6574972 w 12192000"/>
              <a:gd name="connsiteY4-378" fmla="*/ 1512219 h 3667591"/>
              <a:gd name="connsiteX5-379" fmla="*/ 7750628 w 12192000"/>
              <a:gd name="connsiteY5-380" fmla="*/ 670392 h 3667591"/>
              <a:gd name="connsiteX6-381" fmla="*/ 9231085 w 12192000"/>
              <a:gd name="connsiteY6-382" fmla="*/ 365592 h 3667591"/>
              <a:gd name="connsiteX7-383" fmla="*/ 12192000 w 12192000"/>
              <a:gd name="connsiteY7-384" fmla="*/ 238591 h 3667591"/>
              <a:gd name="connsiteX8-385" fmla="*/ 12192000 w 12192000"/>
              <a:gd name="connsiteY8-386" fmla="*/ 3667591 h 3667591"/>
              <a:gd name="connsiteX9-387" fmla="*/ 0 w 12192000"/>
              <a:gd name="connsiteY9-388" fmla="*/ 3667591 h 3667591"/>
              <a:gd name="connsiteX10-389" fmla="*/ 0 w 12192000"/>
              <a:gd name="connsiteY10-390" fmla="*/ 238591 h 3667591"/>
              <a:gd name="connsiteX0-391" fmla="*/ 0 w 12192000"/>
              <a:gd name="connsiteY0-392" fmla="*/ 297892 h 3726892"/>
              <a:gd name="connsiteX1-393" fmla="*/ 1524000 w 12192000"/>
              <a:gd name="connsiteY1-394" fmla="*/ 497464 h 3726892"/>
              <a:gd name="connsiteX2-395" fmla="*/ 3135086 w 12192000"/>
              <a:gd name="connsiteY2-396" fmla="*/ 1107064 h 3726892"/>
              <a:gd name="connsiteX3-397" fmla="*/ 5065486 w 12192000"/>
              <a:gd name="connsiteY3-398" fmla="*/ 729693 h 3726892"/>
              <a:gd name="connsiteX4-399" fmla="*/ 6574972 w 12192000"/>
              <a:gd name="connsiteY4-400" fmla="*/ 1571520 h 3726892"/>
              <a:gd name="connsiteX5-401" fmla="*/ 7750628 w 12192000"/>
              <a:gd name="connsiteY5-402" fmla="*/ 729693 h 3726892"/>
              <a:gd name="connsiteX6-403" fmla="*/ 9231085 w 12192000"/>
              <a:gd name="connsiteY6-404" fmla="*/ 424893 h 3726892"/>
              <a:gd name="connsiteX7-405" fmla="*/ 10305143 w 12192000"/>
              <a:gd name="connsiteY7-406" fmla="*/ 192663 h 3726892"/>
              <a:gd name="connsiteX8-407" fmla="*/ 12192000 w 12192000"/>
              <a:gd name="connsiteY8-408" fmla="*/ 297892 h 3726892"/>
              <a:gd name="connsiteX9-409" fmla="*/ 12192000 w 12192000"/>
              <a:gd name="connsiteY9-410" fmla="*/ 3726892 h 3726892"/>
              <a:gd name="connsiteX10-411" fmla="*/ 0 w 12192000"/>
              <a:gd name="connsiteY10-412" fmla="*/ 3726892 h 3726892"/>
              <a:gd name="connsiteX11" fmla="*/ 0 w 12192000"/>
              <a:gd name="connsiteY11" fmla="*/ 297892 h 3726892"/>
              <a:gd name="connsiteX0-413" fmla="*/ 0 w 12192000"/>
              <a:gd name="connsiteY0-414" fmla="*/ 745529 h 4174529"/>
              <a:gd name="connsiteX1-415" fmla="*/ 1524000 w 12192000"/>
              <a:gd name="connsiteY1-416" fmla="*/ 945101 h 4174529"/>
              <a:gd name="connsiteX2-417" fmla="*/ 3135086 w 12192000"/>
              <a:gd name="connsiteY2-418" fmla="*/ 1554701 h 4174529"/>
              <a:gd name="connsiteX3-419" fmla="*/ 5065486 w 12192000"/>
              <a:gd name="connsiteY3-420" fmla="*/ 1177330 h 4174529"/>
              <a:gd name="connsiteX4-421" fmla="*/ 6574972 w 12192000"/>
              <a:gd name="connsiteY4-422" fmla="*/ 2019157 h 4174529"/>
              <a:gd name="connsiteX5-423" fmla="*/ 7750628 w 12192000"/>
              <a:gd name="connsiteY5-424" fmla="*/ 1177330 h 4174529"/>
              <a:gd name="connsiteX6-425" fmla="*/ 9231085 w 12192000"/>
              <a:gd name="connsiteY6-426" fmla="*/ 872530 h 4174529"/>
              <a:gd name="connsiteX7-427" fmla="*/ 10305143 w 12192000"/>
              <a:gd name="connsiteY7-428" fmla="*/ 1672 h 4174529"/>
              <a:gd name="connsiteX8-429" fmla="*/ 12192000 w 12192000"/>
              <a:gd name="connsiteY8-430" fmla="*/ 745529 h 4174529"/>
              <a:gd name="connsiteX9-431" fmla="*/ 12192000 w 12192000"/>
              <a:gd name="connsiteY9-432" fmla="*/ 4174529 h 4174529"/>
              <a:gd name="connsiteX10-433" fmla="*/ 0 w 12192000"/>
              <a:gd name="connsiteY10-434" fmla="*/ 4174529 h 4174529"/>
              <a:gd name="connsiteX11-435" fmla="*/ 0 w 12192000"/>
              <a:gd name="connsiteY11-436" fmla="*/ 745529 h 417452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309" y="connsiteY8-310"/>
              </a:cxn>
              <a:cxn ang="0">
                <a:pos x="connsiteX9-347" y="connsiteY9-348"/>
              </a:cxn>
              <a:cxn ang="0">
                <a:pos x="connsiteX10-389" y="connsiteY10-390"/>
              </a:cxn>
              <a:cxn ang="0">
                <a:pos x="connsiteX11-435" y="connsiteY11-436"/>
              </a:cxn>
            </a:cxnLst>
            <a:rect l="l" t="t" r="r" b="b"/>
            <a:pathLst>
              <a:path w="12192000" h="4174529">
                <a:moveTo>
                  <a:pt x="0" y="745529"/>
                </a:moveTo>
                <a:cubicBezTo>
                  <a:pt x="254000" y="207291"/>
                  <a:pt x="1001486" y="810239"/>
                  <a:pt x="1524000" y="945101"/>
                </a:cubicBezTo>
                <a:cubicBezTo>
                  <a:pt x="3207657" y="717106"/>
                  <a:pt x="2544838" y="1515996"/>
                  <a:pt x="3135086" y="1554701"/>
                </a:cubicBezTo>
                <a:cubicBezTo>
                  <a:pt x="3725334" y="1593406"/>
                  <a:pt x="4492172" y="1099921"/>
                  <a:pt x="5065486" y="1177330"/>
                </a:cubicBezTo>
                <a:cubicBezTo>
                  <a:pt x="5638800" y="1254739"/>
                  <a:pt x="6127448" y="2019157"/>
                  <a:pt x="6574972" y="2019157"/>
                </a:cubicBezTo>
                <a:cubicBezTo>
                  <a:pt x="7022496" y="2019157"/>
                  <a:pt x="7307942" y="1368435"/>
                  <a:pt x="7750628" y="1177330"/>
                </a:cubicBezTo>
                <a:cubicBezTo>
                  <a:pt x="8193314" y="986225"/>
                  <a:pt x="8805333" y="1068473"/>
                  <a:pt x="9231085" y="872530"/>
                </a:cubicBezTo>
                <a:cubicBezTo>
                  <a:pt x="9656838" y="676587"/>
                  <a:pt x="9811657" y="22839"/>
                  <a:pt x="10305143" y="1672"/>
                </a:cubicBezTo>
                <a:cubicBezTo>
                  <a:pt x="10798629" y="-19495"/>
                  <a:pt x="11877524" y="156491"/>
                  <a:pt x="12192000" y="745529"/>
                </a:cubicBezTo>
                <a:lnTo>
                  <a:pt x="12192000" y="4174529"/>
                </a:lnTo>
                <a:lnTo>
                  <a:pt x="0" y="4174529"/>
                </a:lnTo>
                <a:lnTo>
                  <a:pt x="0" y="745529"/>
                </a:lnTo>
                <a:close/>
              </a:path>
            </a:pathLst>
          </a:custGeom>
          <a:solidFill>
            <a:schemeClr val="accent5">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dirty="0">
              <a:latin typeface="DIN Next LT Arabic Light" panose="020F0502020204030204" pitchFamily="34" charset="-78"/>
              <a:cs typeface="DIN Next LT Arabic Light" panose="020F0502020204030204" pitchFamily="34" charset="-78"/>
            </a:endParaRPr>
          </a:p>
        </p:txBody>
      </p:sp>
      <p:pic>
        <p:nvPicPr>
          <p:cNvPr id="9" name="عنصر نائب للصورة 8" descr="صورة تحتوي على شخص, داخلي, كمبيوتر محمول, سيدة&#10;&#10;تم إنشاء الوصف تلقائياً"/>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t="5103" b="49657"/>
          <a:stretch>
            <a:fillRect/>
          </a:stretch>
        </p:blipFill>
        <p:spPr>
          <a:xfrm>
            <a:off x="0" y="1"/>
            <a:ext cx="12192000" cy="3677139"/>
          </a:xfrm>
        </p:spPr>
      </p:pic>
      <p:sp>
        <p:nvSpPr>
          <p:cNvPr id="5" name="TextBox 4"/>
          <p:cNvSpPr txBox="1"/>
          <p:nvPr/>
        </p:nvSpPr>
        <p:spPr>
          <a:xfrm>
            <a:off x="901075" y="1074415"/>
            <a:ext cx="10593050" cy="830997"/>
          </a:xfrm>
          <a:prstGeom prst="rect">
            <a:avLst/>
          </a:prstGeom>
          <a:noFill/>
        </p:spPr>
        <p:txBody>
          <a:bodyPr wrap="square" rtlCol="0" anchor="ctr">
            <a:spAutoFit/>
          </a:bodyPr>
          <a:lstStyle/>
          <a:p>
            <a:pPr algn="ctr" rtl="1"/>
            <a:r>
              <a:rPr lang="ar-EG" sz="4800" b="1" dirty="0">
                <a:latin typeface="DIN Next LT Arabic Light" panose="020F0502020204030204" pitchFamily="34" charset="-78"/>
                <a:cs typeface="+mj-cs"/>
              </a:rPr>
              <a:t>أعضاء فريق العمل على المشروع</a:t>
            </a:r>
            <a:endParaRPr lang="en-ID" sz="4800" b="1" dirty="0">
              <a:latin typeface="DIN Next LT Arabic Light" panose="020F0502020204030204" pitchFamily="34" charset="-78"/>
              <a:cs typeface="+mj-cs"/>
            </a:endParaRPr>
          </a:p>
        </p:txBody>
      </p:sp>
      <p:sp>
        <p:nvSpPr>
          <p:cNvPr id="10" name="Oval 9"/>
          <p:cNvSpPr/>
          <p:nvPr/>
        </p:nvSpPr>
        <p:spPr>
          <a:xfrm>
            <a:off x="5240863" y="2927579"/>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1" fmla="*/ 0 w 1905000"/>
              <a:gd name="connsiteY0-2" fmla="*/ 1079599 h 2032099"/>
              <a:gd name="connsiteX1-3" fmla="*/ 952500 w 1905000"/>
              <a:gd name="connsiteY1-4" fmla="*/ 127099 h 2032099"/>
              <a:gd name="connsiteX2-5" fmla="*/ 1905000 w 1905000"/>
              <a:gd name="connsiteY2-6" fmla="*/ 1079599 h 2032099"/>
              <a:gd name="connsiteX3-7" fmla="*/ 952500 w 1905000"/>
              <a:gd name="connsiteY3-8" fmla="*/ 2032099 h 2032099"/>
              <a:gd name="connsiteX4-9" fmla="*/ 0 w 1905000"/>
              <a:gd name="connsiteY4-10" fmla="*/ 1079599 h 2032099"/>
              <a:gd name="connsiteX0-11" fmla="*/ 0 w 1905000"/>
              <a:gd name="connsiteY0-12" fmla="*/ 1079599 h 2032099"/>
              <a:gd name="connsiteX1-13" fmla="*/ 952500 w 1905000"/>
              <a:gd name="connsiteY1-14" fmla="*/ 127099 h 2032099"/>
              <a:gd name="connsiteX2-15" fmla="*/ 1905000 w 1905000"/>
              <a:gd name="connsiteY2-16" fmla="*/ 1079599 h 2032099"/>
              <a:gd name="connsiteX3-17" fmla="*/ 952500 w 1905000"/>
              <a:gd name="connsiteY3-18" fmla="*/ 2032099 h 2032099"/>
              <a:gd name="connsiteX4-19" fmla="*/ 0 w 1905000"/>
              <a:gd name="connsiteY4-20" fmla="*/ 1079599 h 2032099"/>
              <a:gd name="connsiteX0-21" fmla="*/ 0 w 1905000"/>
              <a:gd name="connsiteY0-22" fmla="*/ 1079599 h 2148221"/>
              <a:gd name="connsiteX1-23" fmla="*/ 952500 w 1905000"/>
              <a:gd name="connsiteY1-24" fmla="*/ 127099 h 2148221"/>
              <a:gd name="connsiteX2-25" fmla="*/ 1905000 w 1905000"/>
              <a:gd name="connsiteY2-26" fmla="*/ 1079599 h 2148221"/>
              <a:gd name="connsiteX3-27" fmla="*/ 952500 w 1905000"/>
              <a:gd name="connsiteY3-28" fmla="*/ 2032099 h 2148221"/>
              <a:gd name="connsiteX4-29" fmla="*/ 0 w 1905000"/>
              <a:gd name="connsiteY4-30" fmla="*/ 1079599 h 2148221"/>
              <a:gd name="connsiteX0-31" fmla="*/ 0 w 1905000"/>
              <a:gd name="connsiteY0-32" fmla="*/ 1079599 h 2137598"/>
              <a:gd name="connsiteX1-33" fmla="*/ 952500 w 1905000"/>
              <a:gd name="connsiteY1-34" fmla="*/ 127099 h 2137598"/>
              <a:gd name="connsiteX2-35" fmla="*/ 1905000 w 1905000"/>
              <a:gd name="connsiteY2-36" fmla="*/ 1079599 h 2137598"/>
              <a:gd name="connsiteX3-37" fmla="*/ 952500 w 1905000"/>
              <a:gd name="connsiteY3-38" fmla="*/ 2032099 h 2137598"/>
              <a:gd name="connsiteX4-39" fmla="*/ 0 w 1905000"/>
              <a:gd name="connsiteY4-40" fmla="*/ 1079599 h 21375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F0502020204030204" pitchFamily="34" charset="-78"/>
              <a:cs typeface="DIN Next LT Arabic Light" panose="020F0502020204030204" pitchFamily="34" charset="-78"/>
            </a:endParaRPr>
          </a:p>
        </p:txBody>
      </p:sp>
      <p:sp>
        <p:nvSpPr>
          <p:cNvPr id="13" name="Oval 9"/>
          <p:cNvSpPr/>
          <p:nvPr/>
        </p:nvSpPr>
        <p:spPr>
          <a:xfrm>
            <a:off x="9025036" y="3567700"/>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1" fmla="*/ 0 w 1905000"/>
              <a:gd name="connsiteY0-2" fmla="*/ 1079599 h 2032099"/>
              <a:gd name="connsiteX1-3" fmla="*/ 952500 w 1905000"/>
              <a:gd name="connsiteY1-4" fmla="*/ 127099 h 2032099"/>
              <a:gd name="connsiteX2-5" fmla="*/ 1905000 w 1905000"/>
              <a:gd name="connsiteY2-6" fmla="*/ 1079599 h 2032099"/>
              <a:gd name="connsiteX3-7" fmla="*/ 952500 w 1905000"/>
              <a:gd name="connsiteY3-8" fmla="*/ 2032099 h 2032099"/>
              <a:gd name="connsiteX4-9" fmla="*/ 0 w 1905000"/>
              <a:gd name="connsiteY4-10" fmla="*/ 1079599 h 2032099"/>
              <a:gd name="connsiteX0-11" fmla="*/ 0 w 1905000"/>
              <a:gd name="connsiteY0-12" fmla="*/ 1079599 h 2032099"/>
              <a:gd name="connsiteX1-13" fmla="*/ 952500 w 1905000"/>
              <a:gd name="connsiteY1-14" fmla="*/ 127099 h 2032099"/>
              <a:gd name="connsiteX2-15" fmla="*/ 1905000 w 1905000"/>
              <a:gd name="connsiteY2-16" fmla="*/ 1079599 h 2032099"/>
              <a:gd name="connsiteX3-17" fmla="*/ 952500 w 1905000"/>
              <a:gd name="connsiteY3-18" fmla="*/ 2032099 h 2032099"/>
              <a:gd name="connsiteX4-19" fmla="*/ 0 w 1905000"/>
              <a:gd name="connsiteY4-20" fmla="*/ 1079599 h 2032099"/>
              <a:gd name="connsiteX0-21" fmla="*/ 0 w 1905000"/>
              <a:gd name="connsiteY0-22" fmla="*/ 1079599 h 2148221"/>
              <a:gd name="connsiteX1-23" fmla="*/ 952500 w 1905000"/>
              <a:gd name="connsiteY1-24" fmla="*/ 127099 h 2148221"/>
              <a:gd name="connsiteX2-25" fmla="*/ 1905000 w 1905000"/>
              <a:gd name="connsiteY2-26" fmla="*/ 1079599 h 2148221"/>
              <a:gd name="connsiteX3-27" fmla="*/ 952500 w 1905000"/>
              <a:gd name="connsiteY3-28" fmla="*/ 2032099 h 2148221"/>
              <a:gd name="connsiteX4-29" fmla="*/ 0 w 1905000"/>
              <a:gd name="connsiteY4-30" fmla="*/ 1079599 h 2148221"/>
              <a:gd name="connsiteX0-31" fmla="*/ 0 w 1905000"/>
              <a:gd name="connsiteY0-32" fmla="*/ 1079599 h 2137598"/>
              <a:gd name="connsiteX1-33" fmla="*/ 952500 w 1905000"/>
              <a:gd name="connsiteY1-34" fmla="*/ 127099 h 2137598"/>
              <a:gd name="connsiteX2-35" fmla="*/ 1905000 w 1905000"/>
              <a:gd name="connsiteY2-36" fmla="*/ 1079599 h 2137598"/>
              <a:gd name="connsiteX3-37" fmla="*/ 952500 w 1905000"/>
              <a:gd name="connsiteY3-38" fmla="*/ 2032099 h 2137598"/>
              <a:gd name="connsiteX4-39" fmla="*/ 0 w 1905000"/>
              <a:gd name="connsiteY4-40" fmla="*/ 1079599 h 21375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F0502020204030204" pitchFamily="34" charset="-78"/>
              <a:cs typeface="DIN Next LT Arabic Light" panose="020F0502020204030204" pitchFamily="34" charset="-78"/>
            </a:endParaRPr>
          </a:p>
        </p:txBody>
      </p:sp>
      <p:sp>
        <p:nvSpPr>
          <p:cNvPr id="16" name="Oval 9"/>
          <p:cNvSpPr/>
          <p:nvPr/>
        </p:nvSpPr>
        <p:spPr>
          <a:xfrm>
            <a:off x="1426210" y="3672293"/>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1" fmla="*/ 0 w 1905000"/>
              <a:gd name="connsiteY0-2" fmla="*/ 1079599 h 2032099"/>
              <a:gd name="connsiteX1-3" fmla="*/ 952500 w 1905000"/>
              <a:gd name="connsiteY1-4" fmla="*/ 127099 h 2032099"/>
              <a:gd name="connsiteX2-5" fmla="*/ 1905000 w 1905000"/>
              <a:gd name="connsiteY2-6" fmla="*/ 1079599 h 2032099"/>
              <a:gd name="connsiteX3-7" fmla="*/ 952500 w 1905000"/>
              <a:gd name="connsiteY3-8" fmla="*/ 2032099 h 2032099"/>
              <a:gd name="connsiteX4-9" fmla="*/ 0 w 1905000"/>
              <a:gd name="connsiteY4-10" fmla="*/ 1079599 h 2032099"/>
              <a:gd name="connsiteX0-11" fmla="*/ 0 w 1905000"/>
              <a:gd name="connsiteY0-12" fmla="*/ 1079599 h 2032099"/>
              <a:gd name="connsiteX1-13" fmla="*/ 952500 w 1905000"/>
              <a:gd name="connsiteY1-14" fmla="*/ 127099 h 2032099"/>
              <a:gd name="connsiteX2-15" fmla="*/ 1905000 w 1905000"/>
              <a:gd name="connsiteY2-16" fmla="*/ 1079599 h 2032099"/>
              <a:gd name="connsiteX3-17" fmla="*/ 952500 w 1905000"/>
              <a:gd name="connsiteY3-18" fmla="*/ 2032099 h 2032099"/>
              <a:gd name="connsiteX4-19" fmla="*/ 0 w 1905000"/>
              <a:gd name="connsiteY4-20" fmla="*/ 1079599 h 2032099"/>
              <a:gd name="connsiteX0-21" fmla="*/ 0 w 1905000"/>
              <a:gd name="connsiteY0-22" fmla="*/ 1079599 h 2148221"/>
              <a:gd name="connsiteX1-23" fmla="*/ 952500 w 1905000"/>
              <a:gd name="connsiteY1-24" fmla="*/ 127099 h 2148221"/>
              <a:gd name="connsiteX2-25" fmla="*/ 1905000 w 1905000"/>
              <a:gd name="connsiteY2-26" fmla="*/ 1079599 h 2148221"/>
              <a:gd name="connsiteX3-27" fmla="*/ 952500 w 1905000"/>
              <a:gd name="connsiteY3-28" fmla="*/ 2032099 h 2148221"/>
              <a:gd name="connsiteX4-29" fmla="*/ 0 w 1905000"/>
              <a:gd name="connsiteY4-30" fmla="*/ 1079599 h 2148221"/>
              <a:gd name="connsiteX0-31" fmla="*/ 0 w 1905000"/>
              <a:gd name="connsiteY0-32" fmla="*/ 1079599 h 2137598"/>
              <a:gd name="connsiteX1-33" fmla="*/ 952500 w 1905000"/>
              <a:gd name="connsiteY1-34" fmla="*/ 127099 h 2137598"/>
              <a:gd name="connsiteX2-35" fmla="*/ 1905000 w 1905000"/>
              <a:gd name="connsiteY2-36" fmla="*/ 1079599 h 2137598"/>
              <a:gd name="connsiteX3-37" fmla="*/ 952500 w 1905000"/>
              <a:gd name="connsiteY3-38" fmla="*/ 2032099 h 2137598"/>
              <a:gd name="connsiteX4-39" fmla="*/ 0 w 1905000"/>
              <a:gd name="connsiteY4-40" fmla="*/ 1079599 h 21375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F0502020204030204" pitchFamily="34" charset="-78"/>
              <a:cs typeface="DIN Next LT Arabic Light" panose="020F0502020204030204" pitchFamily="34" charset="-78"/>
            </a:endParaRPr>
          </a:p>
        </p:txBody>
      </p:sp>
      <p:sp>
        <p:nvSpPr>
          <p:cNvPr id="19" name="TextBox 18"/>
          <p:cNvSpPr txBox="1"/>
          <p:nvPr/>
        </p:nvSpPr>
        <p:spPr>
          <a:xfrm>
            <a:off x="9100026" y="5776712"/>
            <a:ext cx="2027654" cy="461665"/>
          </a:xfrm>
          <a:prstGeom prst="rect">
            <a:avLst/>
          </a:prstGeom>
          <a:noFill/>
        </p:spPr>
        <p:txBody>
          <a:bodyPr wrap="square" rtlCol="0" anchor="ctr">
            <a:spAutoFit/>
          </a:bodyPr>
          <a:lstStyle/>
          <a:p>
            <a:pPr algn="ctr" rtl="1"/>
            <a:r>
              <a:rPr lang="ar-EG" sz="2400" dirty="0">
                <a:latin typeface="DIN Next LT Arabic Light" panose="020F0502020204030204" pitchFamily="34" charset="-78"/>
                <a:cs typeface="+mj-cs"/>
              </a:rPr>
              <a:t>ضحى اشتية</a:t>
            </a:r>
            <a:endParaRPr lang="en-ID" sz="2400" dirty="0">
              <a:latin typeface="DIN Next LT Arabic Light" panose="020F0502020204030204" pitchFamily="34" charset="-78"/>
              <a:cs typeface="+mj-cs"/>
            </a:endParaRPr>
          </a:p>
        </p:txBody>
      </p:sp>
      <p:sp>
        <p:nvSpPr>
          <p:cNvPr id="21" name="TextBox 20"/>
          <p:cNvSpPr txBox="1"/>
          <p:nvPr/>
        </p:nvSpPr>
        <p:spPr>
          <a:xfrm>
            <a:off x="1351220" y="5854507"/>
            <a:ext cx="2177634" cy="523220"/>
          </a:xfrm>
          <a:prstGeom prst="rect">
            <a:avLst/>
          </a:prstGeom>
          <a:noFill/>
        </p:spPr>
        <p:txBody>
          <a:bodyPr wrap="square" rtlCol="0" anchor="ctr">
            <a:spAutoFit/>
          </a:bodyPr>
          <a:lstStyle/>
          <a:p>
            <a:pPr algn="r" rtl="1"/>
            <a:r>
              <a:rPr lang="ar-EG" sz="2800" dirty="0">
                <a:latin typeface="DIN Next LT Arabic Light" panose="020F0502020204030204" pitchFamily="34" charset="-78"/>
                <a:cs typeface="+mj-cs"/>
              </a:rPr>
              <a:t> جوسيان خوري</a:t>
            </a:r>
            <a:endParaRPr lang="en-ID" sz="2800" dirty="0">
              <a:latin typeface="DIN Next LT Arabic Light" panose="020F0502020204030204" pitchFamily="34" charset="-78"/>
              <a:cs typeface="+mj-cs"/>
            </a:endParaRPr>
          </a:p>
        </p:txBody>
      </p:sp>
      <p:sp>
        <p:nvSpPr>
          <p:cNvPr id="23" name="TextBox 22"/>
          <p:cNvSpPr txBox="1"/>
          <p:nvPr/>
        </p:nvSpPr>
        <p:spPr>
          <a:xfrm>
            <a:off x="5315853" y="5261357"/>
            <a:ext cx="2027654" cy="461665"/>
          </a:xfrm>
          <a:prstGeom prst="rect">
            <a:avLst/>
          </a:prstGeom>
          <a:noFill/>
        </p:spPr>
        <p:txBody>
          <a:bodyPr wrap="square" rtlCol="0" anchor="ctr">
            <a:spAutoFit/>
          </a:bodyPr>
          <a:lstStyle/>
          <a:p>
            <a:pPr marL="0" algn="ctr" defTabSz="914400" rtl="0" eaLnBrk="1" latinLnBrk="0" hangingPunct="1"/>
            <a:r>
              <a:rPr lang="ar-SA" sz="2400" dirty="0">
                <a:latin typeface="DIN Next LT Arabic Light" panose="020F0502020204030204" pitchFamily="34" charset="-78"/>
                <a:cs typeface="+mj-cs"/>
              </a:rPr>
              <a:t>احمد أبو عيشة</a:t>
            </a:r>
            <a:endParaRPr lang="en-ID" sz="2400" dirty="0">
              <a:latin typeface="DIN Next LT Arabic Light" panose="020F0502020204030204" pitchFamily="34" charset="-78"/>
              <a:cs typeface="+mj-cs"/>
            </a:endParaRPr>
          </a:p>
        </p:txBody>
      </p:sp>
      <p:pic>
        <p:nvPicPr>
          <p:cNvPr id="7" name="عنصر نائب للصورة 6"/>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6762" r="6762"/>
          <a:stretch>
            <a:fillRect/>
          </a:stretch>
        </p:blipFill>
        <p:spPr>
          <a:xfrm>
            <a:off x="5377180" y="3133871"/>
            <a:ext cx="1905000" cy="1905000"/>
          </a:xfrm>
        </p:spPr>
      </p:pic>
      <p:pic>
        <p:nvPicPr>
          <p:cNvPr id="14" name="عنصر نائب للصورة 13"/>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t="16667" b="16667"/>
          <a:stretch>
            <a:fillRect/>
          </a:stretch>
        </p:blipFill>
        <p:spPr>
          <a:xfrm>
            <a:off x="9161353" y="3923892"/>
            <a:ext cx="1905000" cy="1905000"/>
          </a:xfrm>
        </p:spPr>
      </p:pic>
      <p:pic>
        <p:nvPicPr>
          <p:cNvPr id="8" name="عنصر نائب للصورة 7"/>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t="17391" b="17391"/>
          <a:stretch>
            <a:fillRect/>
          </a:stretch>
        </p:blipFill>
        <p:spPr>
          <a:xfrm>
            <a:off x="1562527" y="3878585"/>
            <a:ext cx="1905000" cy="1905000"/>
          </a:xfrm>
        </p:spPr>
      </p:pic>
      <p:sp>
        <p:nvSpPr>
          <p:cNvPr id="11" name="مربع نص 10"/>
          <p:cNvSpPr txBox="1"/>
          <p:nvPr/>
        </p:nvSpPr>
        <p:spPr>
          <a:xfrm>
            <a:off x="-14249" y="-573437"/>
            <a:ext cx="184730" cy="369332"/>
          </a:xfrm>
          <a:prstGeom prst="rect">
            <a:avLst/>
          </a:prstGeom>
          <a:noFill/>
        </p:spPr>
        <p:txBody>
          <a:bodyPr wrap="none" rtlCol="1">
            <a:spAutoFit/>
          </a:bodyPr>
          <a:lstStyle/>
          <a:p>
            <a:pPr marL="0" algn="r" defTabSz="914400" rtl="1" eaLnBrk="1" latinLnBrk="0" hangingPunct="1"/>
            <a:endParaRPr lang="ar-JO"/>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8324A9-47BC-4656-9039-22AA93AE0BFB}"/>
              </a:ext>
            </a:extLst>
          </p:cNvPr>
          <p:cNvPicPr>
            <a:picLocks noChangeAspect="1"/>
          </p:cNvPicPr>
          <p:nvPr/>
        </p:nvPicPr>
        <p:blipFill>
          <a:blip r:embed="rId2"/>
          <a:stretch>
            <a:fillRect/>
          </a:stretch>
        </p:blipFill>
        <p:spPr>
          <a:xfrm>
            <a:off x="513183" y="1438742"/>
            <a:ext cx="6843908" cy="5419258"/>
          </a:xfrm>
          <a:prstGeom prst="rect">
            <a:avLst/>
          </a:prstGeom>
        </p:spPr>
      </p:pic>
      <p:sp>
        <p:nvSpPr>
          <p:cNvPr id="7" name="Rectangle 6">
            <a:extLst>
              <a:ext uri="{FF2B5EF4-FFF2-40B4-BE49-F238E27FC236}">
                <a16:creationId xmlns:a16="http://schemas.microsoft.com/office/drawing/2014/main" id="{55B522C3-3107-4BD6-8D69-C03FDD4DE62F}"/>
              </a:ext>
            </a:extLst>
          </p:cNvPr>
          <p:cNvSpPr/>
          <p:nvPr/>
        </p:nvSpPr>
        <p:spPr>
          <a:xfrm>
            <a:off x="4236097" y="332247"/>
            <a:ext cx="3032449" cy="892552"/>
          </a:xfrm>
          <a:prstGeom prst="rect">
            <a:avLst/>
          </a:prstGeom>
        </p:spPr>
        <p:txBody>
          <a:bodyPr wrap="square">
            <a:spAutoFit/>
          </a:bodyPr>
          <a:lstStyle/>
          <a:p>
            <a:pPr algn="r"/>
            <a:r>
              <a:rPr lang="ar-SA" sz="2800" b="1" dirty="0">
                <a:cs typeface="+mj-cs"/>
              </a:rPr>
              <a:t>مراحل تنفيذ المشروع</a:t>
            </a:r>
          </a:p>
          <a:p>
            <a:pPr algn="r"/>
            <a:endParaRPr lang="ar-SA" sz="2400" dirty="0"/>
          </a:p>
        </p:txBody>
      </p:sp>
      <p:sp>
        <p:nvSpPr>
          <p:cNvPr id="14" name="Rectangle 13">
            <a:extLst>
              <a:ext uri="{FF2B5EF4-FFF2-40B4-BE49-F238E27FC236}">
                <a16:creationId xmlns:a16="http://schemas.microsoft.com/office/drawing/2014/main" id="{554BD470-934D-4CED-8176-A1C85CC98471}"/>
              </a:ext>
            </a:extLst>
          </p:cNvPr>
          <p:cNvSpPr/>
          <p:nvPr/>
        </p:nvSpPr>
        <p:spPr>
          <a:xfrm>
            <a:off x="7765694" y="719371"/>
            <a:ext cx="4086808" cy="5419258"/>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3" name="مربع نص 2">
            <a:extLst>
              <a:ext uri="{FF2B5EF4-FFF2-40B4-BE49-F238E27FC236}">
                <a16:creationId xmlns:a16="http://schemas.microsoft.com/office/drawing/2014/main" id="{6DD47449-D588-E704-99BA-0CDD88AD197C}"/>
              </a:ext>
            </a:extLst>
          </p:cNvPr>
          <p:cNvSpPr txBox="1"/>
          <p:nvPr/>
        </p:nvSpPr>
        <p:spPr>
          <a:xfrm>
            <a:off x="7749754" y="2045201"/>
            <a:ext cx="3929063" cy="4708981"/>
          </a:xfrm>
          <a:prstGeom prst="rect">
            <a:avLst/>
          </a:prstGeom>
          <a:noFill/>
        </p:spPr>
        <p:txBody>
          <a:bodyPr wrap="square">
            <a:spAutoFit/>
          </a:bodyPr>
          <a:lstStyle/>
          <a:p>
            <a:pPr algn="r" rtl="1"/>
            <a:r>
              <a:rPr lang="ar-JO" sz="2000" b="1" dirty="0">
                <a:cs typeface="+mj-cs"/>
              </a:rPr>
              <a:t>تحليل المشكلة</a:t>
            </a:r>
            <a:br>
              <a:rPr lang="ar-JO" sz="2000" dirty="0">
                <a:cs typeface="+mj-cs"/>
              </a:rPr>
            </a:br>
            <a:r>
              <a:rPr lang="ar-JO" sz="2000" dirty="0">
                <a:cs typeface="+mj-cs"/>
              </a:rPr>
              <a:t>بدأنا بتحديد الثغرات في أنظمة حجز القاعات التقليدية، من خلال دراسة ميدانية وتحليل احتياجات السوق الفلسطيني.</a:t>
            </a:r>
            <a:endParaRPr lang="en-US" sz="2000" dirty="0">
              <a:cs typeface="+mj-cs"/>
            </a:endParaRPr>
          </a:p>
          <a:p>
            <a:pPr algn="r" rtl="1"/>
            <a:endParaRPr lang="ar-JO" sz="2000" dirty="0">
              <a:cs typeface="+mj-cs"/>
            </a:endParaRPr>
          </a:p>
          <a:p>
            <a:pPr algn="r" rtl="1"/>
            <a:r>
              <a:rPr lang="ar-JO" sz="2000" b="1" dirty="0">
                <a:cs typeface="+mj-cs"/>
              </a:rPr>
              <a:t>بناء المخطط النظري</a:t>
            </a:r>
            <a:br>
              <a:rPr lang="ar-JO" sz="2000" dirty="0">
                <a:cs typeface="+mj-cs"/>
              </a:rPr>
            </a:br>
            <a:r>
              <a:rPr lang="ar-JO" sz="2000" dirty="0">
                <a:cs typeface="+mj-cs"/>
              </a:rPr>
              <a:t>تم إعداد الدراسة النظرية للمشروع، وتصميم مخططات النظام (</a:t>
            </a:r>
            <a:r>
              <a:rPr lang="en-US" sz="2000" dirty="0">
                <a:cs typeface="+mj-cs"/>
              </a:rPr>
              <a:t>ERD – Use Case (DFD </a:t>
            </a:r>
            <a:r>
              <a:rPr lang="ar-JO" sz="2000" dirty="0">
                <a:cs typeface="+mj-cs"/>
              </a:rPr>
              <a:t>مع تحديد الوظائف الأساسية للمنصة.</a:t>
            </a:r>
          </a:p>
          <a:p>
            <a:pPr algn="r" rtl="1"/>
            <a:endParaRPr lang="en-US" sz="2000" b="1" dirty="0">
              <a:cs typeface="+mj-cs"/>
            </a:endParaRPr>
          </a:p>
          <a:p>
            <a:pPr algn="r" rtl="1"/>
            <a:r>
              <a:rPr lang="ar-JO" sz="2000" b="1" dirty="0">
                <a:cs typeface="+mj-cs"/>
              </a:rPr>
              <a:t>التنفيذ والاختبار</a:t>
            </a:r>
            <a:br>
              <a:rPr lang="ar-JO" sz="2000" dirty="0">
                <a:cs typeface="+mj-cs"/>
              </a:rPr>
            </a:br>
            <a:r>
              <a:rPr lang="ar-JO" sz="2000" dirty="0">
                <a:cs typeface="+mj-cs"/>
              </a:rPr>
              <a:t>قمنا بتطوير النظام فعلياً باستخدام تقنيات مثل </a:t>
            </a:r>
            <a:r>
              <a:rPr lang="en-US" sz="2000" dirty="0">
                <a:cs typeface="+mj-cs"/>
              </a:rPr>
              <a:t>PHP </a:t>
            </a:r>
            <a:r>
              <a:rPr lang="ar-JO" sz="2000" dirty="0">
                <a:cs typeface="+mj-cs"/>
              </a:rPr>
              <a:t>و</a:t>
            </a:r>
            <a:r>
              <a:rPr lang="en-US" sz="2000" dirty="0">
                <a:cs typeface="+mj-cs"/>
              </a:rPr>
              <a:t>MySQL، </a:t>
            </a:r>
            <a:r>
              <a:rPr lang="ar-JO" sz="2000" dirty="0">
                <a:cs typeface="+mj-cs"/>
              </a:rPr>
              <a:t>واستضفناه على سيرفر </a:t>
            </a:r>
            <a:r>
              <a:rPr lang="en-US" sz="2000" dirty="0">
                <a:cs typeface="+mj-cs"/>
              </a:rPr>
              <a:t>VPS </a:t>
            </a:r>
            <a:r>
              <a:rPr lang="ar-JO" sz="2000" dirty="0">
                <a:cs typeface="+mj-cs"/>
              </a:rPr>
              <a:t>مع دومين خاص، وأجرينا اختبارات تشغيل حقيقية.</a:t>
            </a:r>
          </a:p>
        </p:txBody>
      </p:sp>
    </p:spTree>
    <p:extLst>
      <p:ext uri="{BB962C8B-B14F-4D97-AF65-F5344CB8AC3E}">
        <p14:creationId xmlns:p14="http://schemas.microsoft.com/office/powerpoint/2010/main" val="30201952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8"/>
          <p:cNvSpPr txBox="1"/>
          <p:nvPr/>
        </p:nvSpPr>
        <p:spPr>
          <a:xfrm>
            <a:off x="-14249" y="-573437"/>
            <a:ext cx="184730" cy="369332"/>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endParaRPr sz="1800">
              <a:solidFill>
                <a:schemeClr val="dk1"/>
              </a:solidFill>
              <a:latin typeface="Lato Light"/>
              <a:ea typeface="Lato Light"/>
              <a:cs typeface="Lato Light"/>
              <a:sym typeface="Lato Light"/>
            </a:endParaRPr>
          </a:p>
        </p:txBody>
      </p:sp>
      <p:sp>
        <p:nvSpPr>
          <p:cNvPr id="123" name="Google Shape;123;p8"/>
          <p:cNvSpPr/>
          <p:nvPr/>
        </p:nvSpPr>
        <p:spPr>
          <a:xfrm>
            <a:off x="7536803" y="1692752"/>
            <a:ext cx="2949633" cy="3178974"/>
          </a:xfrm>
          <a:custGeom>
            <a:avLst/>
            <a:gdLst/>
            <a:ahLst/>
            <a:cxnLst/>
            <a:rect l="l" t="t" r="r" b="b"/>
            <a:pathLst>
              <a:path w="1905000" h="2137598" extrusionOk="0">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rgbClr val="FDE77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124" name="Google Shape;124;p8"/>
          <p:cNvSpPr txBox="1"/>
          <p:nvPr/>
        </p:nvSpPr>
        <p:spPr>
          <a:xfrm>
            <a:off x="6993223" y="5165248"/>
            <a:ext cx="4503900" cy="1200288"/>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ar-SA" sz="2400" dirty="0">
                <a:solidFill>
                  <a:schemeClr val="dk1"/>
                </a:solidFill>
                <a:latin typeface="Times New Roman"/>
                <a:ea typeface="Times New Roman"/>
                <a:cs typeface="Times New Roman"/>
                <a:sym typeface="Times New Roman"/>
              </a:rPr>
              <a:t>أن نكون المنصة الرائدة لحجز القاعات والأماكن الخاصة بالمناسبات بكل سهولة في فلسطين</a:t>
            </a:r>
            <a:endParaRPr sz="2400" dirty="0">
              <a:solidFill>
                <a:schemeClr val="dk1"/>
              </a:solidFill>
              <a:latin typeface="Times New Roman"/>
              <a:ea typeface="Times New Roman"/>
              <a:cs typeface="Times New Roman"/>
              <a:sym typeface="Times New Roman"/>
            </a:endParaRPr>
          </a:p>
        </p:txBody>
      </p:sp>
      <p:sp>
        <p:nvSpPr>
          <p:cNvPr id="125" name="Google Shape;125;p8"/>
          <p:cNvSpPr/>
          <p:nvPr/>
        </p:nvSpPr>
        <p:spPr>
          <a:xfrm>
            <a:off x="1459077" y="1692752"/>
            <a:ext cx="2949634" cy="3060464"/>
          </a:xfrm>
          <a:custGeom>
            <a:avLst/>
            <a:gdLst/>
            <a:ahLst/>
            <a:cxnLst/>
            <a:rect l="l" t="t" r="r" b="b"/>
            <a:pathLst>
              <a:path w="1905000" h="2137598" extrusionOk="0">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solidFill>
            <a:srgbClr val="66FF99"/>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126" name="Google Shape;126;p8"/>
          <p:cNvSpPr txBox="1"/>
          <p:nvPr/>
        </p:nvSpPr>
        <p:spPr>
          <a:xfrm>
            <a:off x="896632" y="5165248"/>
            <a:ext cx="4309500" cy="1200288"/>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2400" dirty="0">
                <a:solidFill>
                  <a:schemeClr val="dk1"/>
                </a:solidFill>
                <a:latin typeface="Times New Roman"/>
                <a:ea typeface="Times New Roman"/>
                <a:cs typeface="Times New Roman"/>
                <a:sym typeface="Times New Roman"/>
              </a:rPr>
              <a:t>تبسيط عملية التخطيط للمناسبات من خلال تقديم حلول حجز قاعات متنوعة، آمنة، وسلسة عبر الإنترنت</a:t>
            </a:r>
            <a:endParaRPr sz="2400" dirty="0">
              <a:solidFill>
                <a:schemeClr val="dk1"/>
              </a:solidFill>
              <a:latin typeface="Times New Roman"/>
              <a:ea typeface="Times New Roman"/>
              <a:cs typeface="Times New Roman"/>
              <a:sym typeface="Times New Roman"/>
            </a:endParaRPr>
          </a:p>
        </p:txBody>
      </p:sp>
      <p:pic>
        <p:nvPicPr>
          <p:cNvPr id="127" name="Google Shape;127;p8"/>
          <p:cNvPicPr preferRelativeResize="0"/>
          <p:nvPr/>
        </p:nvPicPr>
        <p:blipFill rotWithShape="1">
          <a:blip r:embed="rId3">
            <a:alphaModFix/>
          </a:blip>
          <a:srcRect/>
          <a:stretch/>
        </p:blipFill>
        <p:spPr>
          <a:xfrm>
            <a:off x="2050874" y="2250851"/>
            <a:ext cx="1833064" cy="2003141"/>
          </a:xfrm>
          <a:prstGeom prst="rect">
            <a:avLst/>
          </a:prstGeom>
          <a:noFill/>
          <a:ln>
            <a:noFill/>
          </a:ln>
        </p:spPr>
      </p:pic>
      <p:pic>
        <p:nvPicPr>
          <p:cNvPr id="128" name="Google Shape;128;p8"/>
          <p:cNvPicPr preferRelativeResize="0"/>
          <p:nvPr/>
        </p:nvPicPr>
        <p:blipFill rotWithShape="1">
          <a:blip r:embed="rId4">
            <a:alphaModFix/>
          </a:blip>
          <a:srcRect/>
          <a:stretch/>
        </p:blipFill>
        <p:spPr>
          <a:xfrm>
            <a:off x="8084783" y="2162172"/>
            <a:ext cx="1864674" cy="2003141"/>
          </a:xfrm>
          <a:prstGeom prst="rect">
            <a:avLst/>
          </a:prstGeom>
          <a:noFill/>
          <a:ln>
            <a:noFill/>
          </a:ln>
        </p:spPr>
      </p:pic>
      <p:sp>
        <p:nvSpPr>
          <p:cNvPr id="129" name="Google Shape;129;p8"/>
          <p:cNvSpPr/>
          <p:nvPr/>
        </p:nvSpPr>
        <p:spPr>
          <a:xfrm rot="5400000">
            <a:off x="8549779" y="-1114872"/>
            <a:ext cx="833440" cy="3940722"/>
          </a:xfrm>
          <a:prstGeom prst="roundRect">
            <a:avLst>
              <a:gd name="adj" fmla="val 11397"/>
            </a:avLst>
          </a:prstGeom>
          <a:solidFill>
            <a:srgbClr val="FDE77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dk1"/>
              </a:solidFill>
              <a:latin typeface="Arial"/>
              <a:ea typeface="Arial"/>
              <a:cs typeface="Arial"/>
              <a:sym typeface="Arial"/>
            </a:endParaRPr>
          </a:p>
        </p:txBody>
      </p:sp>
      <p:sp>
        <p:nvSpPr>
          <p:cNvPr id="130" name="Google Shape;130;p8"/>
          <p:cNvSpPr/>
          <p:nvPr/>
        </p:nvSpPr>
        <p:spPr>
          <a:xfrm rot="5400000">
            <a:off x="2627268" y="-1114873"/>
            <a:ext cx="833440" cy="3940724"/>
          </a:xfrm>
          <a:prstGeom prst="roundRect">
            <a:avLst>
              <a:gd name="adj" fmla="val 11397"/>
            </a:avLst>
          </a:prstGeom>
          <a:solidFill>
            <a:srgbClr val="66FF9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131" name="Google Shape;131;p8"/>
          <p:cNvSpPr txBox="1"/>
          <p:nvPr/>
        </p:nvSpPr>
        <p:spPr>
          <a:xfrm>
            <a:off x="7772923" y="394055"/>
            <a:ext cx="2379102" cy="830997"/>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ar-SA" sz="4800">
                <a:solidFill>
                  <a:schemeClr val="dk1"/>
                </a:solidFill>
                <a:latin typeface="Arial"/>
                <a:ea typeface="Arial"/>
                <a:cs typeface="Arial"/>
                <a:sym typeface="Arial"/>
              </a:rPr>
              <a:t>الرؤية</a:t>
            </a:r>
            <a:endParaRPr sz="2000">
              <a:solidFill>
                <a:schemeClr val="dk1"/>
              </a:solidFill>
              <a:latin typeface="Arial"/>
              <a:ea typeface="Arial"/>
              <a:cs typeface="Arial"/>
              <a:sym typeface="Arial"/>
            </a:endParaRPr>
          </a:p>
        </p:txBody>
      </p:sp>
      <p:sp>
        <p:nvSpPr>
          <p:cNvPr id="132" name="Google Shape;132;p8"/>
          <p:cNvSpPr txBox="1"/>
          <p:nvPr/>
        </p:nvSpPr>
        <p:spPr>
          <a:xfrm>
            <a:off x="1861831" y="390118"/>
            <a:ext cx="2379102" cy="830997"/>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ar-SA" sz="4800">
                <a:solidFill>
                  <a:schemeClr val="dk1"/>
                </a:solidFill>
                <a:latin typeface="Arial"/>
                <a:ea typeface="Arial"/>
                <a:cs typeface="Arial"/>
                <a:sym typeface="Arial"/>
              </a:rPr>
              <a:t>الرسالة</a:t>
            </a:r>
            <a:endParaRPr sz="2000">
              <a:solidFill>
                <a:schemeClr val="dk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9"/>
          <p:cNvSpPr txBox="1"/>
          <p:nvPr/>
        </p:nvSpPr>
        <p:spPr>
          <a:xfrm>
            <a:off x="623888" y="2551837"/>
            <a:ext cx="5472112" cy="1754326"/>
          </a:xfrm>
          <a:prstGeom prst="rect">
            <a:avLst/>
          </a:prstGeom>
          <a:noFill/>
          <a:ln>
            <a:noFill/>
          </a:ln>
        </p:spPr>
        <p:txBody>
          <a:bodyPr spcFirstLastPara="1" wrap="square" lIns="91425" tIns="45700" rIns="91425" bIns="45700" anchor="ctr" anchorCtr="0">
            <a:spAutoFit/>
          </a:bodyPr>
          <a:lstStyle/>
          <a:p>
            <a:pPr marL="0" marR="0" lvl="0" indent="0" algn="ctr" rtl="1">
              <a:spcBef>
                <a:spcPts val="0"/>
              </a:spcBef>
              <a:spcAft>
                <a:spcPts val="0"/>
              </a:spcAft>
              <a:buNone/>
            </a:pPr>
            <a:r>
              <a:rPr lang="ar-SA" sz="5400" b="1">
                <a:solidFill>
                  <a:schemeClr val="lt1"/>
                </a:solidFill>
                <a:latin typeface="Arial"/>
                <a:ea typeface="Arial"/>
                <a:cs typeface="Arial"/>
                <a:sym typeface="Arial"/>
              </a:rPr>
              <a:t>أضف عنوان</a:t>
            </a:r>
            <a:endParaRPr/>
          </a:p>
          <a:p>
            <a:pPr marL="0" marR="0" lvl="0" indent="0" algn="ctr" rtl="1">
              <a:spcBef>
                <a:spcPts val="0"/>
              </a:spcBef>
              <a:spcAft>
                <a:spcPts val="0"/>
              </a:spcAft>
              <a:buNone/>
            </a:pPr>
            <a:r>
              <a:rPr lang="ar-SA" sz="5400" b="1">
                <a:solidFill>
                  <a:schemeClr val="lt1"/>
                </a:solidFill>
                <a:latin typeface="Arial"/>
                <a:ea typeface="Arial"/>
                <a:cs typeface="Arial"/>
                <a:sym typeface="Arial"/>
              </a:rPr>
              <a:t>هنا</a:t>
            </a:r>
            <a:endParaRPr/>
          </a:p>
        </p:txBody>
      </p:sp>
      <p:sp>
        <p:nvSpPr>
          <p:cNvPr id="139" name="Google Shape;139;p9"/>
          <p:cNvSpPr/>
          <p:nvPr/>
        </p:nvSpPr>
        <p:spPr>
          <a:xfrm flipH="1">
            <a:off x="6232859" y="249772"/>
            <a:ext cx="5915100" cy="5518200"/>
          </a:xfrm>
          <a:prstGeom prst="rect">
            <a:avLst/>
          </a:prstGeom>
          <a:noFill/>
          <a:ln>
            <a:noFill/>
          </a:ln>
        </p:spPr>
        <p:txBody>
          <a:bodyPr spcFirstLastPara="1" wrap="square" lIns="91425" tIns="45700" rIns="91425" bIns="45700" anchor="t" anchorCtr="0">
            <a:spAutoFit/>
          </a:bodyPr>
          <a:lstStyle/>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 إنشاء منصة سهلة للحجز في قاعات الأفراح في فلسطين.</a:t>
            </a:r>
            <a:endParaRPr sz="1900">
              <a:latin typeface="Times New Roman"/>
              <a:ea typeface="Times New Roman"/>
              <a:cs typeface="Times New Roman"/>
              <a:sym typeface="Times New Roman"/>
            </a:endParaRPr>
          </a:p>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 معلومات واضحة وشاملة عن القاعات.</a:t>
            </a:r>
            <a:endParaRPr sz="1900" i="0">
              <a:solidFill>
                <a:srgbClr val="1F1F1F"/>
              </a:solidFill>
              <a:latin typeface="Times New Roman"/>
              <a:ea typeface="Times New Roman"/>
              <a:cs typeface="Times New Roman"/>
              <a:sym typeface="Times New Roman"/>
            </a:endParaRPr>
          </a:p>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 دعم التسويق الرقمي لزيادة الوصول.</a:t>
            </a:r>
            <a:endParaRPr sz="1900" i="0">
              <a:solidFill>
                <a:srgbClr val="1F1F1F"/>
              </a:solidFill>
              <a:latin typeface="Times New Roman"/>
              <a:ea typeface="Times New Roman"/>
              <a:cs typeface="Times New Roman"/>
              <a:sym typeface="Times New Roman"/>
            </a:endParaRPr>
          </a:p>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تقليل التكاليف التشغيلية من خلال تقليل الحاجة للموظفين التقليديين</a:t>
            </a:r>
            <a:endParaRPr sz="1900" i="0">
              <a:solidFill>
                <a:srgbClr val="1F1F1F"/>
              </a:solidFill>
              <a:latin typeface="Times New Roman"/>
              <a:ea typeface="Times New Roman"/>
              <a:cs typeface="Times New Roman"/>
              <a:sym typeface="Times New Roman"/>
            </a:endParaRPr>
          </a:p>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تقديم باقات شاملة بالتعاون مع مزودي الخدمات.</a:t>
            </a:r>
            <a:endParaRPr sz="1900" i="0">
              <a:solidFill>
                <a:srgbClr val="1F1F1F"/>
              </a:solidFill>
              <a:latin typeface="Times New Roman"/>
              <a:ea typeface="Times New Roman"/>
              <a:cs typeface="Times New Roman"/>
              <a:sym typeface="Times New Roman"/>
            </a:endParaRPr>
          </a:p>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 بناء الثقة لتصبح Evently الخيار الأول.</a:t>
            </a:r>
            <a:endParaRPr sz="1900" i="0">
              <a:solidFill>
                <a:srgbClr val="1F1F1F"/>
              </a:solidFill>
              <a:latin typeface="Times New Roman"/>
              <a:ea typeface="Times New Roman"/>
              <a:cs typeface="Times New Roman"/>
              <a:sym typeface="Times New Roman"/>
            </a:endParaRPr>
          </a:p>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 توفير خيارات متنوعة من القاعات تناسب احتياجات مختلف المستخدمين </a:t>
            </a:r>
            <a:endParaRPr sz="1900">
              <a:latin typeface="Times New Roman"/>
              <a:ea typeface="Times New Roman"/>
              <a:cs typeface="Times New Roman"/>
              <a:sym typeface="Times New Roman"/>
            </a:endParaRPr>
          </a:p>
          <a:p>
            <a:pPr marL="342900" marR="0" lvl="0" indent="-349250" algn="r" rtl="1">
              <a:lnSpc>
                <a:spcPct val="250000"/>
              </a:lnSpc>
              <a:spcBef>
                <a:spcPts val="0"/>
              </a:spcBef>
              <a:spcAft>
                <a:spcPts val="0"/>
              </a:spcAft>
              <a:buClr>
                <a:srgbClr val="1F1F1F"/>
              </a:buClr>
              <a:buSzPts val="1900"/>
              <a:buFont typeface="Times New Roman"/>
              <a:buAutoNum type="arabicPeriod"/>
            </a:pPr>
            <a:r>
              <a:rPr lang="ar-SA" sz="1900" i="0">
                <a:solidFill>
                  <a:srgbClr val="1F1F1F"/>
                </a:solidFill>
                <a:latin typeface="Times New Roman"/>
                <a:ea typeface="Times New Roman"/>
                <a:cs typeface="Times New Roman"/>
                <a:sym typeface="Times New Roman"/>
              </a:rPr>
              <a:t> تحقيق دخل مستدام والتوسع مستقبلاً للدول المجاورة .</a:t>
            </a:r>
            <a:endParaRPr sz="1900">
              <a:solidFill>
                <a:schemeClr val="dk1"/>
              </a:solidFill>
              <a:latin typeface="Times New Roman"/>
              <a:ea typeface="Times New Roman"/>
              <a:cs typeface="Times New Roman"/>
              <a:sym typeface="Times New Roman"/>
            </a:endParaRPr>
          </a:p>
        </p:txBody>
      </p:sp>
      <p:pic>
        <p:nvPicPr>
          <p:cNvPr id="140" name="Google Shape;140;p9"/>
          <p:cNvPicPr preferRelativeResize="0">
            <a:picLocks noGrp="1"/>
          </p:cNvPicPr>
          <p:nvPr>
            <p:ph type="pic" idx="2"/>
          </p:nvPr>
        </p:nvPicPr>
        <p:blipFill rotWithShape="1">
          <a:blip r:embed="rId3">
            <a:alphaModFix/>
          </a:blip>
          <a:srcRect t="5989" b="5988"/>
          <a:stretch/>
        </p:blipFill>
        <p:spPr>
          <a:xfrm>
            <a:off x="623888" y="0"/>
            <a:ext cx="5472112"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foxi4">
      <a:dk1>
        <a:srgbClr val="000000"/>
      </a:dk1>
      <a:lt1>
        <a:srgbClr val="FFFFFF"/>
      </a:lt1>
      <a:dk2>
        <a:srgbClr val="44546A"/>
      </a:dk2>
      <a:lt2>
        <a:srgbClr val="E7E6E6"/>
      </a:lt2>
      <a:accent1>
        <a:srgbClr val="00527F"/>
      </a:accent1>
      <a:accent2>
        <a:srgbClr val="D62828"/>
      </a:accent2>
      <a:accent3>
        <a:srgbClr val="F77F00"/>
      </a:accent3>
      <a:accent4>
        <a:srgbClr val="FCD916"/>
      </a:accent4>
      <a:accent5>
        <a:srgbClr val="31ACEA"/>
      </a:accent5>
      <a:accent6>
        <a:srgbClr val="023A5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TotalTime>
  <Words>1422</Words>
  <Application>Microsoft Macintosh PowerPoint</Application>
  <PresentationFormat>شاشة عريضة</PresentationFormat>
  <Paragraphs>195</Paragraphs>
  <Slides>43</Slides>
  <Notes>35</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43</vt:i4>
      </vt:variant>
    </vt:vector>
  </HeadingPairs>
  <TitlesOfParts>
    <vt:vector size="51" baseType="lpstr">
      <vt:lpstr>Lato Light</vt:lpstr>
      <vt:lpstr>Arial</vt:lpstr>
      <vt:lpstr>Times New Roman</vt:lpstr>
      <vt:lpstr>YAFcfkb7jcU 0</vt:lpstr>
      <vt:lpstr>DIN Next LT Arabic Light</vt:lpstr>
      <vt:lpstr>YAFdJvSyp_k 2</vt:lpstr>
      <vt:lpstr>Calibri</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20</cp:revision>
  <dcterms:created xsi:type="dcterms:W3CDTF">2061-06-11T09:47:00Z</dcterms:created>
  <dcterms:modified xsi:type="dcterms:W3CDTF">2025-06-18T23:59:22Z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ECC79365B40D49E3BF5C2DFCB34CFAB8_13</vt:lpwstr>
  </property>
  <property fmtid="{D5CDD505-2E9C-101B-9397-08002B2CF9AE}" pid="3" name="KSOProductBuildVer">
    <vt:lpwstr>1033-12.2.0.21179</vt:lpwstr>
  </property>
</Properties>
</file>