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7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76" r:id="rId20"/>
    <p:sldId id="274" r:id="rId21"/>
    <p:sldId id="275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95C07-919B-4145-8B4B-3094687229CE}" v="78" dt="2021-08-28T16:05:25.796"/>
    <p1510:client id="{2F172660-76F4-44CE-800C-30AE63716817}" v="14" dt="2021-08-28T08:07:06.668"/>
    <p1510:client id="{AFED65CE-5FDD-4166-8D40-2FBC053CB7B9}" v="427" dt="2021-08-28T13:46:24.633"/>
    <p1510:client id="{D1C2B2CB-D202-43BA-8498-01E46A0D1180}" v="2774" dt="2021-08-28T07:37:02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Kids educational game for teaching English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9B938F-8190-4FC2-9540-E76AA6997F6E}"/>
              </a:ext>
            </a:extLst>
          </p:cNvPr>
          <p:cNvSpPr txBox="1"/>
          <p:nvPr/>
        </p:nvSpPr>
        <p:spPr>
          <a:xfrm>
            <a:off x="9547058" y="129540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Prepared by: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Aya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Thafer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Shatha Abu Hanish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586EF6-8627-403F-8691-85E5A5C66EA4}"/>
              </a:ext>
            </a:extLst>
          </p:cNvPr>
          <p:cNvSpPr txBox="1"/>
          <p:nvPr/>
        </p:nvSpPr>
        <p:spPr>
          <a:xfrm>
            <a:off x="9549564" y="3283117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Supervisor: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Dr. Abdullah Rashed</a:t>
            </a:r>
          </a:p>
        </p:txBody>
      </p:sp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A38B0F-5418-45DF-A746-3E2C3F5BDF10}"/>
              </a:ext>
            </a:extLst>
          </p:cNvPr>
          <p:cNvSpPr txBox="1"/>
          <p:nvPr/>
        </p:nvSpPr>
        <p:spPr>
          <a:xfrm>
            <a:off x="444674" y="382044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Easy level sections: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4E3DB-9E99-4E5E-B244-D0C3198BECE9}"/>
              </a:ext>
            </a:extLst>
          </p:cNvPr>
          <p:cNvSpPr txBox="1"/>
          <p:nvPr/>
        </p:nvSpPr>
        <p:spPr>
          <a:xfrm>
            <a:off x="1911724" y="565448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Alphapets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2B3422-4A99-459F-BCEF-65E26AF98277}"/>
              </a:ext>
            </a:extLst>
          </p:cNvPr>
          <p:cNvSpPr txBox="1"/>
          <p:nvPr/>
        </p:nvSpPr>
        <p:spPr>
          <a:xfrm>
            <a:off x="5564841" y="565448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Numbers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088AD3-0221-45A2-AD6C-E1648F6B3E10}"/>
              </a:ext>
            </a:extLst>
          </p:cNvPr>
          <p:cNvSpPr txBox="1"/>
          <p:nvPr/>
        </p:nvSpPr>
        <p:spPr>
          <a:xfrm>
            <a:off x="9173135" y="56544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Colors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9AD0F10E-D733-4BE3-984A-252C73146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470" y="1371600"/>
            <a:ext cx="232853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22F15CDB-5508-4DA4-AB85-DFBF1AC6B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605" y="1371600"/>
            <a:ext cx="2329553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B75A1C98-827A-4E7D-AF4C-1D37C679B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6083" y="1371600"/>
            <a:ext cx="2330745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261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E0F368-026D-4AA5-B1E7-182C6240D1D4}"/>
              </a:ext>
            </a:extLst>
          </p:cNvPr>
          <p:cNvSpPr txBox="1"/>
          <p:nvPr/>
        </p:nvSpPr>
        <p:spPr>
          <a:xfrm>
            <a:off x="444674" y="382044"/>
            <a:ext cx="626184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Easy level quiz- some questions and results:</a:t>
            </a:r>
            <a:endParaRPr lang="en-US" dirty="0"/>
          </a:p>
        </p:txBody>
      </p:sp>
      <p:pic>
        <p:nvPicPr>
          <p:cNvPr id="6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1457F8F-38F1-4B96-BFA9-BC684CD22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421" y="1147482"/>
            <a:ext cx="2708981" cy="4798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51FF5D2-A05F-4F1B-9A0B-4F6F02F0A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320" y="1147482"/>
            <a:ext cx="2715008" cy="4798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DD3DA9FE-C091-41CD-B381-E8585B06C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619" y="1147481"/>
            <a:ext cx="2667879" cy="4798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322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02C78C-9E23-4FDA-8343-B6574C96AF39}"/>
              </a:ext>
            </a:extLst>
          </p:cNvPr>
          <p:cNvSpPr txBox="1"/>
          <p:nvPr/>
        </p:nvSpPr>
        <p:spPr>
          <a:xfrm>
            <a:off x="444674" y="382044"/>
            <a:ext cx="316902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Medium level sections:</a:t>
            </a:r>
            <a:endParaRPr lang="en-US" dirty="0"/>
          </a:p>
        </p:txBody>
      </p:sp>
      <p:pic>
        <p:nvPicPr>
          <p:cNvPr id="2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6E5BB896-1BDC-4611-84AA-C6A151B0A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311" y="968188"/>
            <a:ext cx="2867435" cy="5112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51819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072D1E-B431-4688-AA4E-6D7DA4BFDF69}"/>
              </a:ext>
            </a:extLst>
          </p:cNvPr>
          <p:cNvSpPr txBox="1"/>
          <p:nvPr/>
        </p:nvSpPr>
        <p:spPr>
          <a:xfrm>
            <a:off x="444674" y="382044"/>
            <a:ext cx="313540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Medium level sections: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612258-EE7E-4CD5-816B-7EB546F61DAA}"/>
              </a:ext>
            </a:extLst>
          </p:cNvPr>
          <p:cNvSpPr txBox="1"/>
          <p:nvPr/>
        </p:nvSpPr>
        <p:spPr>
          <a:xfrm>
            <a:off x="2505636" y="563207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Fruits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9F4BF5-DA5E-4618-9A5E-C745E7CD4B1D}"/>
              </a:ext>
            </a:extLst>
          </p:cNvPr>
          <p:cNvSpPr txBox="1"/>
          <p:nvPr/>
        </p:nvSpPr>
        <p:spPr>
          <a:xfrm>
            <a:off x="5777753" y="563207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Animals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F611C6-DC59-4939-9269-319C1900EB5C}"/>
              </a:ext>
            </a:extLst>
          </p:cNvPr>
          <p:cNvSpPr txBox="1"/>
          <p:nvPr/>
        </p:nvSpPr>
        <p:spPr>
          <a:xfrm>
            <a:off x="8579224" y="56320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Parts of the body</a:t>
            </a:r>
          </a:p>
        </p:txBody>
      </p:sp>
      <p:pic>
        <p:nvPicPr>
          <p:cNvPr id="2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8C394FC8-F48A-4F2A-ABBD-33FD47AE1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163" y="1371600"/>
            <a:ext cx="2294792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F5B0D217-52BB-4D4C-97B1-52560F016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936" y="1371600"/>
            <a:ext cx="2315071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21859BDA-111B-4F80-9F31-A64AFFA37D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571" y="1371600"/>
            <a:ext cx="2290388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1960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7B4EF3-3DDD-4E53-8132-3E02E82A8A75}"/>
              </a:ext>
            </a:extLst>
          </p:cNvPr>
          <p:cNvSpPr txBox="1"/>
          <p:nvPr/>
        </p:nvSpPr>
        <p:spPr>
          <a:xfrm>
            <a:off x="444674" y="382044"/>
            <a:ext cx="626184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Medium level quiz- some questions :</a:t>
            </a:r>
            <a:endParaRPr lang="en-US" dirty="0"/>
          </a:p>
        </p:txBody>
      </p:sp>
      <p:pic>
        <p:nvPicPr>
          <p:cNvPr id="4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A6AEA83F-91A5-4EE8-A6CE-146B6CA25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752" y="1113865"/>
            <a:ext cx="2710553" cy="48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Graphical user interface, application, chat or text message&#10;&#10;Description automatically generated">
            <a:extLst>
              <a:ext uri="{FF2B5EF4-FFF2-40B4-BE49-F238E27FC236}">
                <a16:creationId xmlns:a16="http://schemas.microsoft.com/office/drawing/2014/main" id="{205B6DD7-75F1-4038-92F9-C9139FB7C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334" y="1113864"/>
            <a:ext cx="2702625" cy="48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1590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F2EEDA-1D9D-41AF-9D4A-85C3038C0BB7}"/>
              </a:ext>
            </a:extLst>
          </p:cNvPr>
          <p:cNvSpPr txBox="1"/>
          <p:nvPr/>
        </p:nvSpPr>
        <p:spPr>
          <a:xfrm>
            <a:off x="444674" y="382044"/>
            <a:ext cx="316902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Hard level sections:</a:t>
            </a:r>
            <a:endParaRPr lang="en-US" dirty="0"/>
          </a:p>
        </p:txBody>
      </p:sp>
      <p:pic>
        <p:nvPicPr>
          <p:cNvPr id="2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ECD720F0-99A2-4061-B51B-01A8100E6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083" y="844924"/>
            <a:ext cx="3021041" cy="5414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99580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F2FE16-6BDC-4618-B72E-51D71F5312A5}"/>
              </a:ext>
            </a:extLst>
          </p:cNvPr>
          <p:cNvSpPr txBox="1"/>
          <p:nvPr/>
        </p:nvSpPr>
        <p:spPr>
          <a:xfrm>
            <a:off x="444674" y="382044"/>
            <a:ext cx="316902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Hard level sections: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296767-E9CA-4DDA-A68F-98382EFB4081}"/>
              </a:ext>
            </a:extLst>
          </p:cNvPr>
          <p:cNvSpPr txBox="1"/>
          <p:nvPr/>
        </p:nvSpPr>
        <p:spPr>
          <a:xfrm>
            <a:off x="4063253" y="596825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Verbs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CB4C90-D9C9-45F7-ADF5-0D414E3E6282}"/>
              </a:ext>
            </a:extLst>
          </p:cNvPr>
          <p:cNvSpPr txBox="1"/>
          <p:nvPr/>
        </p:nvSpPr>
        <p:spPr>
          <a:xfrm>
            <a:off x="7604311" y="596825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Sentences</a:t>
            </a:r>
          </a:p>
        </p:txBody>
      </p:sp>
      <p:pic>
        <p:nvPicPr>
          <p:cNvPr id="2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4372D05-3DAB-4A05-A1EB-554603009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850" y="1158688"/>
            <a:ext cx="2636566" cy="4686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06AC389-2035-4BD6-8A01-B6BA000EF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188" y="1158688"/>
            <a:ext cx="2624184" cy="4686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18707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4EF84E-87AB-4B9A-8D81-EE0D27A1F89B}"/>
              </a:ext>
            </a:extLst>
          </p:cNvPr>
          <p:cNvSpPr txBox="1"/>
          <p:nvPr/>
        </p:nvSpPr>
        <p:spPr>
          <a:xfrm>
            <a:off x="444674" y="382044"/>
            <a:ext cx="626184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Hard level quiz- some questions :</a:t>
            </a:r>
            <a:endParaRPr lang="en-US" dirty="0"/>
          </a:p>
        </p:txBody>
      </p:sp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1CC8F25-B722-49C8-BEF9-4D705496D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014" y="1225924"/>
            <a:ext cx="2747647" cy="4888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7749A68-3084-4F9C-BCA8-2D0A69A36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084" y="1225924"/>
            <a:ext cx="2748625" cy="4888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3151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B088B7-B68F-4607-871D-62C001B677AE}"/>
              </a:ext>
            </a:extLst>
          </p:cNvPr>
          <p:cNvSpPr txBox="1"/>
          <p:nvPr/>
        </p:nvSpPr>
        <p:spPr>
          <a:xfrm>
            <a:off x="463216" y="383005"/>
            <a:ext cx="4608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Report – in case passed &amp; failed: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1FBAC-89E9-44E2-8CBC-BABFE808F7A8}"/>
              </a:ext>
            </a:extLst>
          </p:cNvPr>
          <p:cNvSpPr txBox="1"/>
          <p:nvPr/>
        </p:nvSpPr>
        <p:spPr>
          <a:xfrm>
            <a:off x="3403433" y="605038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Passed all quizzes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57CBCD-69F3-49E8-A0AE-ACE8CBF89383}"/>
              </a:ext>
            </a:extLst>
          </p:cNvPr>
          <p:cNvSpPr txBox="1"/>
          <p:nvPr/>
        </p:nvSpPr>
        <p:spPr>
          <a:xfrm>
            <a:off x="7326229" y="60528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Failed in quiz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0F275762-3972-4807-9364-667B5191C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405" y="1192306"/>
            <a:ext cx="2663659" cy="4731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FB681A93-95A5-48CE-A7B6-C18D4FE2B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613" y="1192305"/>
            <a:ext cx="2633305" cy="4731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3466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EC1D97-293E-4007-A0E8-E17FEE0C1C20}"/>
              </a:ext>
            </a:extLst>
          </p:cNvPr>
          <p:cNvSpPr txBox="1"/>
          <p:nvPr/>
        </p:nvSpPr>
        <p:spPr>
          <a:xfrm>
            <a:off x="444674" y="382044"/>
            <a:ext cx="626184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Certificate:</a:t>
            </a:r>
            <a:endParaRPr lang="en-US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98C1BD54-49F1-4004-A7B8-10B4ACF76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347" y="844924"/>
            <a:ext cx="2931394" cy="5224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688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5BA4D-7EEC-46E0-875E-8C17CFB86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4987D-972D-4EBE-8D7C-E08A10593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Introduction</a:t>
            </a:r>
          </a:p>
          <a:p>
            <a:r>
              <a:rPr lang="en-US" sz="2800">
                <a:ea typeface="+mn-lt"/>
                <a:cs typeface="+mn-lt"/>
              </a:rPr>
              <a:t>Programs</a:t>
            </a:r>
          </a:p>
          <a:p>
            <a:r>
              <a:rPr lang="en-US" sz="2800"/>
              <a:t>Main Features</a:t>
            </a:r>
            <a:endParaRPr lang="en-US"/>
          </a:p>
          <a:p>
            <a:r>
              <a:rPr lang="en-US" sz="2800"/>
              <a:t>About the game</a:t>
            </a:r>
            <a:endParaRPr lang="en-US" sz="2800" dirty="0"/>
          </a:p>
          <a:p>
            <a:r>
              <a:rPr lang="en-US" sz="2800" dirty="0"/>
              <a:t>Constrains</a:t>
            </a:r>
          </a:p>
          <a:p>
            <a:r>
              <a:rPr lang="en-US" sz="2800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924318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C78F3-FDF6-4AE1-A3D0-A790525F3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34F63-8F8F-4DBC-9F45-44CC8F1A4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Limited number of free available courses to learn Unity.</a:t>
            </a:r>
            <a:endParaRPr lang="en-US" dirty="0"/>
          </a:p>
          <a:p>
            <a:r>
              <a:rPr lang="en-US"/>
              <a:t>Non-free assets that is needed to work with unity.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Semester term was short and pressed.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51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FB85-622F-494E-8D6E-FD787F92F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BD181-404D-4005-825B-7667AA518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We want to make this game more inclusive for all school age groups in the future.</a:t>
            </a:r>
          </a:p>
          <a:p>
            <a:r>
              <a:rPr lang="en-US"/>
              <a:t>Add more features.</a:t>
            </a:r>
          </a:p>
          <a:p>
            <a:r>
              <a:rPr lang="en-US">
                <a:ea typeface="+mn-lt"/>
                <a:cs typeface="+mn-lt"/>
              </a:rPr>
              <a:t>Make the game available in both Arabic and English.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09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6451D-5B72-4A68-9678-6D8712E053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56280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8A407-7A72-4AD0-9699-8B968527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BDA0C-5FB6-40B2-956A-8DE1B857F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Project objectives</a:t>
            </a:r>
          </a:p>
          <a:p>
            <a:r>
              <a:rPr lang="en-US">
                <a:ea typeface="+mn-lt"/>
                <a:cs typeface="+mn-lt"/>
              </a:rPr>
              <a:t>Statement of the problem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9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72AF-E510-462C-AC82-64F9BCC61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8AEB3-82B1-4BAD-AEB5-3F19BFB49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Unity</a:t>
            </a:r>
          </a:p>
          <a:p>
            <a:r>
              <a:rPr lang="en-US">
                <a:ea typeface="+mn-lt"/>
                <a:cs typeface="+mn-lt"/>
              </a:rPr>
              <a:t>Visual studio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MySQL Database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XAMPP web server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9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A28B-B5E3-4BFF-8D04-7388D573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A92B7-26D1-41FA-9020-834AEC527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The game was created in English Language and based on the Palestinian curriculum.</a:t>
            </a:r>
          </a:p>
          <a:p>
            <a:r>
              <a:rPr lang="en-US" dirty="0"/>
              <a:t>Easy to play and control.</a:t>
            </a:r>
          </a:p>
          <a:p>
            <a:r>
              <a:rPr lang="en-US" dirty="0"/>
              <a:t>Supported with </a:t>
            </a:r>
            <a:r>
              <a:rPr lang="en-US" err="1">
                <a:ea typeface="+mn-lt"/>
                <a:cs typeface="+mn-lt"/>
              </a:rPr>
              <a:t>pronounciacion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/>
              <a:t>sounds, music, and timer for </a:t>
            </a:r>
            <a:r>
              <a:rPr lang="en-US"/>
              <a:t>quizzes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3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D657-6813-4FC5-AA21-E701A4F1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the game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5B6FB-63A7-42CD-A7AF-11577252F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Designed for children 6-8 years old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Consist of 3 levels: Easy, Medium, and Hard.</a:t>
            </a:r>
            <a:endParaRPr lang="en-US" dirty="0">
              <a:ea typeface="+mn-lt"/>
              <a:cs typeface="+mn-lt"/>
            </a:endParaRPr>
          </a:p>
          <a:p>
            <a:r>
              <a:rPr lang="en-US" dirty="0"/>
              <a:t>The player must finish the previous level in order to unlock the </a:t>
            </a:r>
            <a:r>
              <a:rPr lang="en-US"/>
              <a:t>next one.</a:t>
            </a:r>
            <a:endParaRPr lang="en-US" dirty="0"/>
          </a:p>
          <a:p>
            <a:r>
              <a:rPr lang="en-US" dirty="0"/>
              <a:t>Each level consist of number of sections, </a:t>
            </a:r>
            <a:r>
              <a:rPr lang="en-US" dirty="0">
                <a:ea typeface="+mn-lt"/>
                <a:cs typeface="+mn-lt"/>
              </a:rPr>
              <a:t>and the topic of each section is different from the other.</a:t>
            </a:r>
            <a:endParaRPr lang="en-US" dirty="0"/>
          </a:p>
          <a:p>
            <a:r>
              <a:rPr lang="en-US"/>
              <a:t>At the end of each</a:t>
            </a:r>
            <a:r>
              <a:rPr lang="en-US" dirty="0"/>
              <a:t> </a:t>
            </a:r>
            <a:r>
              <a:rPr lang="en-US"/>
              <a:t>level there is a quiz </a:t>
            </a:r>
            <a:r>
              <a:rPr lang="en" dirty="0">
                <a:latin typeface="Consolas"/>
              </a:rPr>
              <a:t>consistence </a:t>
            </a:r>
            <a:r>
              <a:rPr lang="en-US"/>
              <a:t>of 10 questions and supported with </a:t>
            </a:r>
            <a:r>
              <a:rPr lang="en-US" dirty="0"/>
              <a:t>timer and</a:t>
            </a:r>
            <a:r>
              <a:rPr lang="en-US"/>
              <a:t> score counter.</a:t>
            </a:r>
            <a:endParaRPr lang="en-US" dirty="0"/>
          </a:p>
          <a:p>
            <a:r>
              <a:rPr lang="en-US"/>
              <a:t>At the end of the game, the player will get a report with the marks and the</a:t>
            </a:r>
            <a:r>
              <a:rPr lang="en-US" dirty="0"/>
              <a:t> </a:t>
            </a:r>
            <a:r>
              <a:rPr lang="en-US"/>
              <a:t>time needed.</a:t>
            </a:r>
            <a:endParaRPr lang="en-US" dirty="0"/>
          </a:p>
          <a:p>
            <a:r>
              <a:rPr lang="en-US"/>
              <a:t>The</a:t>
            </a:r>
            <a:r>
              <a:rPr lang="en-US" dirty="0"/>
              <a:t> </a:t>
            </a:r>
            <a:r>
              <a:rPr lang="en-US"/>
              <a:t>player can only get the cerificate if he passed all the quizzes.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0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46B584-069E-41E2-8D20-F6FCA15A42FA}"/>
              </a:ext>
            </a:extLst>
          </p:cNvPr>
          <p:cNvSpPr txBox="1"/>
          <p:nvPr/>
        </p:nvSpPr>
        <p:spPr>
          <a:xfrm>
            <a:off x="533400" y="499782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The game logo:</a:t>
            </a:r>
            <a:endParaRPr lang="en-US" sz="2400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F9CA2A59-1E54-4D41-AEC9-B28C0EDE7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606" y="1784984"/>
            <a:ext cx="4513729" cy="295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5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F2087F-73B4-4EE7-A228-D80DA27D320D}"/>
              </a:ext>
            </a:extLst>
          </p:cNvPr>
          <p:cNvSpPr txBox="1"/>
          <p:nvPr/>
        </p:nvSpPr>
        <p:spPr>
          <a:xfrm>
            <a:off x="774032" y="503321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The Levels:</a:t>
            </a:r>
          </a:p>
        </p:txBody>
      </p:sp>
      <p:pic>
        <p:nvPicPr>
          <p:cNvPr id="3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EA28A0D6-FF0E-41A3-B3A6-EDAABE65A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9001" y="1375445"/>
            <a:ext cx="2292517" cy="4121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D88F7901-B811-47AB-AD31-A080C9F15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857" y="1371600"/>
            <a:ext cx="2298286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7B76E50-18E1-4523-9CB3-80D4E5B63F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378" y="1371600"/>
            <a:ext cx="2298286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E2516-1B53-4631-98D7-93D5F6653085}"/>
              </a:ext>
            </a:extLst>
          </p:cNvPr>
          <p:cNvSpPr txBox="1"/>
          <p:nvPr/>
        </p:nvSpPr>
        <p:spPr>
          <a:xfrm>
            <a:off x="1443494" y="559796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Easy level is unlocked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7BF482-889E-4662-81F5-024D38E91542}"/>
              </a:ext>
            </a:extLst>
          </p:cNvPr>
          <p:cNvSpPr txBox="1"/>
          <p:nvPr/>
        </p:nvSpPr>
        <p:spPr>
          <a:xfrm>
            <a:off x="4846398" y="5597960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Easy and Medium levels are unlocked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4F0D9F-C95F-43CA-BFB3-E2145B8E52C5}"/>
              </a:ext>
            </a:extLst>
          </p:cNvPr>
          <p:cNvSpPr txBox="1"/>
          <p:nvPr/>
        </p:nvSpPr>
        <p:spPr>
          <a:xfrm>
            <a:off x="8270178" y="559796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All levels are unlocked</a:t>
            </a:r>
          </a:p>
        </p:txBody>
      </p:sp>
    </p:spTree>
    <p:extLst>
      <p:ext uri="{BB962C8B-B14F-4D97-AF65-F5344CB8AC3E}">
        <p14:creationId xmlns:p14="http://schemas.microsoft.com/office/powerpoint/2010/main" val="392475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D13CD5-87C7-4184-BFE6-F482CA3EFC38}"/>
              </a:ext>
            </a:extLst>
          </p:cNvPr>
          <p:cNvSpPr txBox="1"/>
          <p:nvPr/>
        </p:nvSpPr>
        <p:spPr>
          <a:xfrm>
            <a:off x="444674" y="382044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Easy level sections:</a:t>
            </a:r>
            <a:endParaRPr lang="en-US" dirty="0"/>
          </a:p>
        </p:txBody>
      </p:sp>
      <p:pic>
        <p:nvPicPr>
          <p:cNvPr id="4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37265A52-31A4-49DE-B0E4-391CC1074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381" y="856130"/>
            <a:ext cx="2901237" cy="5134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345263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0</Words>
  <Application>Microsoft Office PowerPoint</Application>
  <PresentationFormat>Widescreen</PresentationFormat>
  <Paragraphs>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Frame</vt:lpstr>
      <vt:lpstr>ABC</vt:lpstr>
      <vt:lpstr>Overview</vt:lpstr>
      <vt:lpstr>Introduction</vt:lpstr>
      <vt:lpstr>Programs</vt:lpstr>
      <vt:lpstr>Main Features</vt:lpstr>
      <vt:lpstr>About the game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Constrains</vt:lpstr>
      <vt:lpstr>Future work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561</cp:revision>
  <dcterms:created xsi:type="dcterms:W3CDTF">2021-08-27T08:55:07Z</dcterms:created>
  <dcterms:modified xsi:type="dcterms:W3CDTF">2021-08-28T16:05:40Z</dcterms:modified>
</cp:coreProperties>
</file>