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9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1675"/>
  <p:notesSz cx="6858000" cy="12191675"/>
  <p:embeddedFontLst>
    <p:embeddedFont>
      <p:font typeface="Instrument Sans SemiBold"/>
      <p:regular r:id="rId24"/>
      <p:bold r:id="rId25"/>
      <p:italic r:id="rId26"/>
      <p:boldItalic r:id="rId27"/>
    </p:embeddedFont>
    <p:embeddedFont>
      <p:font typeface="Instrument Sans Medium"/>
      <p:regular r:id="rId28"/>
      <p:bold r:id="rId29"/>
      <p:italic r:id="rId30"/>
      <p:boldItalic r:id="rId31"/>
    </p:embeddedFont>
    <p:embeddedFont>
      <p:font typeface="Instrument Sans"/>
      <p:regular r:id="rId32"/>
      <p:bold r:id="rId33"/>
      <p:italic r:id="rId34"/>
      <p:boldItalic r:id="rId35"/>
    </p:embeddedFont>
    <p:embeddedFont>
      <p:font typeface="Quattrocento Sans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11">
          <p15:clr>
            <a:srgbClr val="747775"/>
          </p15:clr>
        </p15:guide>
      </p15:sldGuideLst>
    </p:ext>
    <p:ext uri="GoogleSlidesCustomDataVersion2">
      <go:slidesCustomData xmlns:go="http://customooxmlschemas.google.com/" r:id="rId40" roundtripDataSignature="AMtx7mit9AeRn9lC8jGU16mvUlH/ULO/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11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InstrumentSansMedium-boldItalic.fntdata"/><Relationship Id="rId30" Type="http://schemas.openxmlformats.org/officeDocument/2006/relationships/font" Target="fonts/InstrumentSansMedium-italic.fntdata"/><Relationship Id="rId33" Type="http://schemas.openxmlformats.org/officeDocument/2006/relationships/font" Target="fonts/InstrumentSans-bold.fntdata"/><Relationship Id="rId32" Type="http://schemas.openxmlformats.org/officeDocument/2006/relationships/font" Target="fonts/InstrumentSans-regular.fntdata"/><Relationship Id="rId35" Type="http://schemas.openxmlformats.org/officeDocument/2006/relationships/font" Target="fonts/InstrumentSans-boldItalic.fntdata"/><Relationship Id="rId34" Type="http://schemas.openxmlformats.org/officeDocument/2006/relationships/font" Target="fonts/InstrumentSans-italic.fntdata"/><Relationship Id="rId37" Type="http://schemas.openxmlformats.org/officeDocument/2006/relationships/font" Target="fonts/QuattrocentoSans-bold.fntdata"/><Relationship Id="rId36" Type="http://schemas.openxmlformats.org/officeDocument/2006/relationships/font" Target="fonts/QuattrocentoSans-regular.fntdata"/><Relationship Id="rId39" Type="http://schemas.openxmlformats.org/officeDocument/2006/relationships/font" Target="fonts/QuattrocentoSans-boldItalic.fntdata"/><Relationship Id="rId38" Type="http://schemas.openxmlformats.org/officeDocument/2006/relationships/font" Target="fonts/QuattrocentoSans-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InstrumentSansSemiBold-regular.fntdata"/><Relationship Id="rId23" Type="http://schemas.openxmlformats.org/officeDocument/2006/relationships/slide" Target="slides/slide17.xml"/><Relationship Id="rId26" Type="http://schemas.openxmlformats.org/officeDocument/2006/relationships/font" Target="fonts/InstrumentSansSemiBold-italic.fntdata"/><Relationship Id="rId25" Type="http://schemas.openxmlformats.org/officeDocument/2006/relationships/font" Target="fonts/InstrumentSansSemiBold-bold.fntdata"/><Relationship Id="rId28" Type="http://schemas.openxmlformats.org/officeDocument/2006/relationships/font" Target="fonts/InstrumentSansMedium-regular.fntdata"/><Relationship Id="rId27" Type="http://schemas.openxmlformats.org/officeDocument/2006/relationships/font" Target="fonts/InstrumentSansSemiBold-boldItalic.fntdata"/><Relationship Id="rId29" Type="http://schemas.openxmlformats.org/officeDocument/2006/relationships/font" Target="fonts/InstrumentSansMedium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:notes"/>
          <p:cNvSpPr/>
          <p:nvPr>
            <p:ph idx="2" type="sldImg"/>
          </p:nvPr>
        </p:nvSpPr>
        <p:spPr>
          <a:xfrm>
            <a:off x="381381" y="914376"/>
            <a:ext cx="60957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1:notes"/>
          <p:cNvSpPr txBox="1"/>
          <p:nvPr>
            <p:ph idx="1" type="body"/>
          </p:nvPr>
        </p:nvSpPr>
        <p:spPr>
          <a:xfrm>
            <a:off x="685800" y="5791046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3" name="Google Shape;74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this as the AI mode. The interesting point is that the game is physical, not only software. The robot reads a real board, decides the next move, and places an X piece physically.</a:t>
            </a:r>
            <a:endParaRPr/>
          </a:p>
        </p:txBody>
      </p:sp>
      <p:sp>
        <p:nvSpPr>
          <p:cNvPr id="744" name="Google Shape;744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8" name="Google Shape;76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the execution side. Once the decision is made, the problem becomes a physical motion problem: pickup from the stack and placement into a cell. The command carries both pickup index and cell number.</a:t>
            </a:r>
            <a:endParaRPr/>
          </a:p>
        </p:txBody>
      </p:sp>
      <p:sp>
        <p:nvSpPr>
          <p:cNvPr id="769" name="Google Shape;769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1" name="Google Shape;80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Use this slide to show real evidence of the Tic-Tac-Toe mode. Explain the board image, the selected move, and the physical placement of the X piece.</a:t>
            </a:r>
            <a:endParaRPr/>
          </a:p>
        </p:txBody>
      </p:sp>
      <p:sp>
        <p:nvSpPr>
          <p:cNvPr id="802" name="Google Shape;80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5" name="Google Shape;81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the mobile app as the main manual-control interface. Mention that it is not only buttons; it also handles Bluetooth connection, command sending, speed control, and servo feedback.</a:t>
            </a:r>
            <a:endParaRPr/>
          </a:p>
        </p:txBody>
      </p:sp>
      <p:sp>
        <p:nvSpPr>
          <p:cNvPr id="816" name="Google Shape;816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8" name="Google Shape;83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Use this slide to show the actual app UI. Briefly explain the connection page, movement buttons, arm controls, and speed sliders.</a:t>
            </a:r>
            <a:endParaRPr/>
          </a:p>
        </p:txBody>
      </p:sp>
      <p:sp>
        <p:nvSpPr>
          <p:cNvPr id="839" name="Google Shape;83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3" name="Google Shape;85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that the Xbox controller does not connect directly to Arduino. It connects to the phone, and the app translates controller inputs into the same robot commands.</a:t>
            </a:r>
            <a:endParaRPr/>
          </a:p>
        </p:txBody>
      </p:sp>
      <p:sp>
        <p:nvSpPr>
          <p:cNvPr id="854" name="Google Shape;854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6" name="Google Shape;87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Use this slide to show the Xbox controller setup. Point out the controller, phone, Bluetooth link, and the robot receiving commands.</a:t>
            </a:r>
            <a:endParaRPr/>
          </a:p>
        </p:txBody>
      </p:sp>
      <p:sp>
        <p:nvSpPr>
          <p:cNvPr id="877" name="Google Shape;87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4" name="Google Shape;89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End strongly. Mention that the limitations are expected in a prototype, and the future work shows clear improvement directions. Conclude that the system successfully connects software intelligence with physical robotic action.</a:t>
            </a:r>
            <a:endParaRPr/>
          </a:p>
        </p:txBody>
      </p:sp>
      <p:sp>
        <p:nvSpPr>
          <p:cNvPr id="895" name="Google Shape;895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0" name="Google Shape;48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the project simply: it is not only a robot arm or a remote-control car. It is a complete platform with perception, control, and physical execution. The value is in the integration of several technologies.</a:t>
            </a:r>
            <a:endParaRPr/>
          </a:p>
        </p:txBody>
      </p:sp>
      <p:sp>
        <p:nvSpPr>
          <p:cNvPr id="481" name="Google Shape;48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Walk through the objectives quickly. The key message is that the project aims to produce a complete multi-mode system, not only one isolated feature.</a:t>
            </a:r>
            <a:endParaRPr/>
          </a:p>
        </p:txBody>
      </p:sp>
      <p:sp>
        <p:nvSpPr>
          <p:cNvPr id="518" name="Google Shape;518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Mention the most important components. Keep it short: Arduino is the execution brain, OAK-D is the vision input, motors and servos provide movement, HC-05 links the phone to Arduino, and the Xbox controller gives an alternative control interface.</a:t>
            </a:r>
            <a:endParaRPr/>
          </a:p>
        </p:txBody>
      </p:sp>
      <p:sp>
        <p:nvSpPr>
          <p:cNvPr id="552" name="Google Shape;55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7" name="Google Shape;59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that the project has two software sides: high-level software in Python and Flutter, and low-level execution in Arduino. The communication protocol is intentionally simple to reduce delay and complexity.</a:t>
            </a:r>
            <a:endParaRPr/>
          </a:p>
        </p:txBody>
      </p:sp>
      <p:sp>
        <p:nvSpPr>
          <p:cNvPr id="598" name="Google Shape;598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This is the most important technical mode. Explain the sequence: detect, align, pick, verify, and deliver. Mention the mapping: green cube to blue box and red car to purple box.</a:t>
            </a:r>
            <a:endParaRPr/>
          </a:p>
        </p:txBody>
      </p:sp>
      <p:sp>
        <p:nvSpPr>
          <p:cNvPr id="632" name="Google Shape;63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Explain that alignment is not only image coordinates. It is robot-relative geometry. The controller estimates lateral, forward, and angular errors and converts them into movement commands.</a:t>
            </a:r>
            <a:endParaRPr/>
          </a:p>
        </p:txBody>
      </p:sp>
      <p:sp>
        <p:nvSpPr>
          <p:cNvPr id="673" name="Google Shape;67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9" name="Google Shape;69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Focus on the importance of verification. The robot does not assume the pickup succeeded. It checks the result and only continues delivery if the pickup is confirmed.</a:t>
            </a:r>
            <a:endParaRPr/>
          </a:p>
        </p:txBody>
      </p:sp>
      <p:sp>
        <p:nvSpPr>
          <p:cNvPr id="700" name="Google Shape;700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0" name="Google Shape;73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Use this slide while presenting real screenshots or photos of Mode 1. Point to the image and explain what the robot is doing: detecting, aligning, picking up, verifying, or delivering.</a:t>
            </a:r>
            <a:endParaRPr/>
          </a:p>
        </p:txBody>
      </p:sp>
      <p:sp>
        <p:nvSpPr>
          <p:cNvPr id="731" name="Google Shape;73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5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>
  <p:cSld name="BLANK_2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0"/>
          <p:cNvSpPr txBox="1"/>
          <p:nvPr>
            <p:ph type="title"/>
          </p:nvPr>
        </p:nvSpPr>
        <p:spPr>
          <a:xfrm>
            <a:off x="389056" y="620267"/>
            <a:ext cx="7554900" cy="27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grpSp>
        <p:nvGrpSpPr>
          <p:cNvPr id="15" name="Google Shape;15;p20"/>
          <p:cNvGrpSpPr/>
          <p:nvPr/>
        </p:nvGrpSpPr>
        <p:grpSpPr>
          <a:xfrm>
            <a:off x="7586344" y="0"/>
            <a:ext cx="3878303" cy="6857829"/>
            <a:chOff x="5689900" y="0"/>
            <a:chExt cx="2908800" cy="5143500"/>
          </a:xfrm>
        </p:grpSpPr>
        <p:pic>
          <p:nvPicPr>
            <p:cNvPr id="16" name="Google Shape;16;p20"/>
            <p:cNvPicPr preferRelativeResize="0"/>
            <p:nvPr/>
          </p:nvPicPr>
          <p:blipFill rotWithShape="1">
            <a:blip r:embed="rId2">
              <a:alphaModFix/>
            </a:blip>
            <a:srcRect b="18778" l="0" r="0" t="0"/>
            <a:stretch/>
          </p:blipFill>
          <p:spPr>
            <a:xfrm>
              <a:off x="5689900" y="2780975"/>
              <a:ext cx="2908800" cy="2362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17;p20"/>
            <p:cNvPicPr preferRelativeResize="0"/>
            <p:nvPr/>
          </p:nvPicPr>
          <p:blipFill rotWithShape="1">
            <a:blip r:embed="rId3">
              <a:alphaModFix/>
            </a:blip>
            <a:srcRect b="0" l="0" r="0" t="25728"/>
            <a:stretch/>
          </p:blipFill>
          <p:spPr>
            <a:xfrm>
              <a:off x="5689900" y="0"/>
              <a:ext cx="2908800" cy="2160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689900" y="960725"/>
              <a:ext cx="2908800" cy="29088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2">
  <p:cSld name="BLANK_1_1_1_2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2"/>
          <p:cNvSpPr/>
          <p:nvPr>
            <p:ph idx="2" type="pic"/>
          </p:nvPr>
        </p:nvSpPr>
        <p:spPr>
          <a:xfrm>
            <a:off x="6172635" y="633000"/>
            <a:ext cx="5636100" cy="5592000"/>
          </a:xfrm>
          <a:prstGeom prst="roundRect">
            <a:avLst>
              <a:gd fmla="val 10510" name="adj"/>
            </a:avLst>
          </a:prstGeom>
          <a:noFill/>
          <a:ln>
            <a:noFill/>
          </a:ln>
        </p:spPr>
      </p:sp>
      <p:sp>
        <p:nvSpPr>
          <p:cNvPr id="138" name="Google Shape;138;p32"/>
          <p:cNvSpPr txBox="1"/>
          <p:nvPr>
            <p:ph idx="1" type="body"/>
          </p:nvPr>
        </p:nvSpPr>
        <p:spPr>
          <a:xfrm>
            <a:off x="379590" y="1920300"/>
            <a:ext cx="3696600" cy="21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139" name="Google Shape;139;p32"/>
          <p:cNvSpPr txBox="1"/>
          <p:nvPr>
            <p:ph idx="3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40" name="Google Shape;140;p32"/>
          <p:cNvSpPr txBox="1"/>
          <p:nvPr>
            <p:ph idx="4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41" name="Google Shape;141;p32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32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3">
  <p:cSld name="BLANK_1_1_1_2_3_1_1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3"/>
          <p:cNvSpPr/>
          <p:nvPr>
            <p:ph idx="2" type="pic"/>
          </p:nvPr>
        </p:nvSpPr>
        <p:spPr>
          <a:xfrm>
            <a:off x="6172635" y="633000"/>
            <a:ext cx="5636100" cy="5592000"/>
          </a:xfrm>
          <a:prstGeom prst="roundRect">
            <a:avLst>
              <a:gd fmla="val 10640" name="adj"/>
            </a:avLst>
          </a:prstGeom>
          <a:noFill/>
          <a:ln>
            <a:noFill/>
          </a:ln>
        </p:spPr>
      </p:sp>
      <p:sp>
        <p:nvSpPr>
          <p:cNvPr id="145" name="Google Shape;145;p33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47" name="Google Shape;147;p33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33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49" name="Google Shape;149;p33"/>
          <p:cNvSpPr txBox="1"/>
          <p:nvPr>
            <p:ph idx="4" type="body"/>
          </p:nvPr>
        </p:nvSpPr>
        <p:spPr>
          <a:xfrm>
            <a:off x="379590" y="1920300"/>
            <a:ext cx="3696600" cy="21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4">
  <p:cSld name="BLANK_1_1_1_2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4"/>
          <p:cNvSpPr/>
          <p:nvPr/>
        </p:nvSpPr>
        <p:spPr>
          <a:xfrm>
            <a:off x="379590" y="3507200"/>
            <a:ext cx="11429400" cy="27177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152" name="Google Shape;152;p34"/>
          <p:cNvSpPr/>
          <p:nvPr/>
        </p:nvSpPr>
        <p:spPr>
          <a:xfrm>
            <a:off x="618641" y="3705997"/>
            <a:ext cx="2377500" cy="2377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153" name="Google Shape;153;p34"/>
          <p:cNvSpPr/>
          <p:nvPr>
            <p:ph idx="2" type="pic"/>
          </p:nvPr>
        </p:nvSpPr>
        <p:spPr>
          <a:xfrm>
            <a:off x="595551" y="3677833"/>
            <a:ext cx="2377500" cy="237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54" name="Google Shape;154;p34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155" name="Google Shape;155;p34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"/>
              <a:buNone/>
              <a:defRPr sz="13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156" name="Google Shape;156;p34"/>
          <p:cNvSpPr txBox="1"/>
          <p:nvPr>
            <p:ph type="title"/>
          </p:nvPr>
        </p:nvSpPr>
        <p:spPr>
          <a:xfrm>
            <a:off x="379590" y="633000"/>
            <a:ext cx="56361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/>
        </p:txBody>
      </p:sp>
      <p:sp>
        <p:nvSpPr>
          <p:cNvPr id="157" name="Google Shape;157;p34"/>
          <p:cNvSpPr txBox="1"/>
          <p:nvPr>
            <p:ph idx="4" type="body"/>
          </p:nvPr>
        </p:nvSpPr>
        <p:spPr>
          <a:xfrm>
            <a:off x="379590" y="1611667"/>
            <a:ext cx="56361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8" name="Google Shape;158;p34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34"/>
          <p:cNvSpPr txBox="1"/>
          <p:nvPr>
            <p:ph idx="5" type="title"/>
          </p:nvPr>
        </p:nvSpPr>
        <p:spPr>
          <a:xfrm>
            <a:off x="3276113" y="4068370"/>
            <a:ext cx="56361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locks- two ideas">
  <p:cSld name="CUSTOM_5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5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62" name="Google Shape;162;p35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63" name="Google Shape;163;p35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elements">
  <p:cSld name="CUSTOM_6">
    <p:bg>
      <p:bgPr>
        <a:solidFill>
          <a:schemeClr val="dk2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6"/>
          <p:cNvSpPr txBox="1"/>
          <p:nvPr>
            <p:ph idx="1" type="body"/>
          </p:nvPr>
        </p:nvSpPr>
        <p:spPr>
          <a:xfrm>
            <a:off x="379590" y="3507200"/>
            <a:ext cx="2739900" cy="27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Clr>
                <a:schemeClr val="lt1"/>
              </a:buClr>
              <a:buSzPts val="1300"/>
              <a:buChar char="■"/>
              <a:defRPr/>
            </a:lvl9pPr>
          </a:lstStyle>
          <a:p/>
        </p:txBody>
      </p:sp>
      <p:sp>
        <p:nvSpPr>
          <p:cNvPr id="166" name="Google Shape;166;p36"/>
          <p:cNvSpPr/>
          <p:nvPr>
            <p:ph idx="2" type="pic"/>
          </p:nvPr>
        </p:nvSpPr>
        <p:spPr>
          <a:xfrm>
            <a:off x="6172635" y="3507399"/>
            <a:ext cx="5636100" cy="2717700"/>
          </a:xfrm>
          <a:prstGeom prst="roundRect">
            <a:avLst>
              <a:gd fmla="val 9982" name="adj"/>
            </a:avLst>
          </a:prstGeom>
          <a:noFill/>
          <a:ln>
            <a:noFill/>
          </a:ln>
        </p:spPr>
      </p:sp>
      <p:sp>
        <p:nvSpPr>
          <p:cNvPr id="167" name="Google Shape;167;p36"/>
          <p:cNvSpPr txBox="1"/>
          <p:nvPr>
            <p:ph idx="3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68" name="Google Shape;168;p36"/>
          <p:cNvSpPr txBox="1"/>
          <p:nvPr>
            <p:ph idx="4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69" name="Google Shape;169;p36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rious boxes">
  <p:cSld name="CUSTOM_6_1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7"/>
          <p:cNvSpPr/>
          <p:nvPr>
            <p:ph idx="2" type="pic"/>
          </p:nvPr>
        </p:nvSpPr>
        <p:spPr>
          <a:xfrm>
            <a:off x="6174469" y="1821200"/>
            <a:ext cx="2739900" cy="4403700"/>
          </a:xfrm>
          <a:prstGeom prst="roundRect">
            <a:avLst>
              <a:gd fmla="val 11973" name="adj"/>
            </a:avLst>
          </a:prstGeom>
          <a:noFill/>
          <a:ln>
            <a:noFill/>
          </a:ln>
        </p:spPr>
      </p:sp>
      <p:sp>
        <p:nvSpPr>
          <p:cNvPr id="172" name="Google Shape;172;p37"/>
          <p:cNvSpPr txBox="1"/>
          <p:nvPr>
            <p:ph idx="1" type="body"/>
          </p:nvPr>
        </p:nvSpPr>
        <p:spPr>
          <a:xfrm>
            <a:off x="556818" y="3626833"/>
            <a:ext cx="5005800" cy="648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73" name="Google Shape;173;p37"/>
          <p:cNvSpPr txBox="1"/>
          <p:nvPr>
            <p:ph idx="3" type="body"/>
          </p:nvPr>
        </p:nvSpPr>
        <p:spPr>
          <a:xfrm>
            <a:off x="556818" y="5321033"/>
            <a:ext cx="25008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/>
            </a:lvl9pPr>
          </a:lstStyle>
          <a:p/>
        </p:txBody>
      </p:sp>
      <p:sp>
        <p:nvSpPr>
          <p:cNvPr id="174" name="Google Shape;174;p37"/>
          <p:cNvSpPr txBox="1"/>
          <p:nvPr>
            <p:ph idx="4" type="body"/>
          </p:nvPr>
        </p:nvSpPr>
        <p:spPr>
          <a:xfrm>
            <a:off x="3276013" y="5748433"/>
            <a:ext cx="27378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75" name="Google Shape;175;p37"/>
          <p:cNvSpPr txBox="1"/>
          <p:nvPr>
            <p:ph idx="5" type="body"/>
          </p:nvPr>
        </p:nvSpPr>
        <p:spPr>
          <a:xfrm>
            <a:off x="9068158" y="3331600"/>
            <a:ext cx="2739900" cy="16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76" name="Google Shape;176;p37"/>
          <p:cNvSpPr txBox="1"/>
          <p:nvPr>
            <p:ph type="title"/>
          </p:nvPr>
        </p:nvSpPr>
        <p:spPr>
          <a:xfrm>
            <a:off x="384456" y="1821300"/>
            <a:ext cx="5636100" cy="15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243825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77" name="Google Shape;177;p37"/>
          <p:cNvSpPr txBox="1"/>
          <p:nvPr>
            <p:ph idx="6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78" name="Google Shape;178;p37"/>
          <p:cNvSpPr txBox="1"/>
          <p:nvPr>
            <p:ph idx="7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79" name="Google Shape;179;p37"/>
          <p:cNvSpPr txBox="1"/>
          <p:nvPr>
            <p:ph idx="8" type="subTitle"/>
          </p:nvPr>
        </p:nvSpPr>
        <p:spPr>
          <a:xfrm>
            <a:off x="3271996" y="4714188"/>
            <a:ext cx="2735100" cy="5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243825" spcFirstLastPara="1" rIns="121900" wrap="square" tIns="2438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Font typeface="Instrument Sans SemiBold"/>
              <a:buNone/>
              <a:defRPr sz="32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80" name="Google Shape;180;p37"/>
          <p:cNvSpPr txBox="1"/>
          <p:nvPr>
            <p:ph idx="9" type="subTitle"/>
          </p:nvPr>
        </p:nvSpPr>
        <p:spPr>
          <a:xfrm>
            <a:off x="9068158" y="2610567"/>
            <a:ext cx="27351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2438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81" name="Google Shape;181;p37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19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 ALT 3">
  <p:cSld name="BLANK_1_1_1_1_1_1_1_1_1_1_1_1_1_1_3_1_1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8"/>
          <p:cNvSpPr/>
          <p:nvPr>
            <p:ph idx="2" type="pic"/>
          </p:nvPr>
        </p:nvSpPr>
        <p:spPr>
          <a:xfrm>
            <a:off x="9069125" y="1830400"/>
            <a:ext cx="2744700" cy="4395600"/>
          </a:xfrm>
          <a:prstGeom prst="roundRect">
            <a:avLst>
              <a:gd fmla="val 11530" name="adj"/>
            </a:avLst>
          </a:prstGeom>
          <a:noFill/>
          <a:ln>
            <a:noFill/>
          </a:ln>
        </p:spPr>
      </p:sp>
      <p:sp>
        <p:nvSpPr>
          <p:cNvPr id="184" name="Google Shape;184;p38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85" name="Google Shape;185;p38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86" name="Google Shape;186;p38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38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88" name="Google Shape;188;p38"/>
          <p:cNvSpPr txBox="1"/>
          <p:nvPr>
            <p:ph idx="4" type="body"/>
          </p:nvPr>
        </p:nvSpPr>
        <p:spPr>
          <a:xfrm>
            <a:off x="379590" y="3723699"/>
            <a:ext cx="2737800" cy="20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89" name="Google Shape;189;p38"/>
          <p:cNvSpPr txBox="1"/>
          <p:nvPr>
            <p:ph idx="5" type="title"/>
          </p:nvPr>
        </p:nvSpPr>
        <p:spPr>
          <a:xfrm>
            <a:off x="379590" y="2737567"/>
            <a:ext cx="27447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0" name="Google Shape;190;p38"/>
          <p:cNvSpPr txBox="1"/>
          <p:nvPr>
            <p:ph idx="6" type="title"/>
          </p:nvPr>
        </p:nvSpPr>
        <p:spPr>
          <a:xfrm>
            <a:off x="379590" y="2076700"/>
            <a:ext cx="14241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1" name="Google Shape;191;p38"/>
          <p:cNvSpPr txBox="1"/>
          <p:nvPr>
            <p:ph idx="7" type="body"/>
          </p:nvPr>
        </p:nvSpPr>
        <p:spPr>
          <a:xfrm>
            <a:off x="3276029" y="3723699"/>
            <a:ext cx="2737800" cy="20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92" name="Google Shape;192;p38"/>
          <p:cNvSpPr txBox="1"/>
          <p:nvPr>
            <p:ph idx="8" type="title"/>
          </p:nvPr>
        </p:nvSpPr>
        <p:spPr>
          <a:xfrm>
            <a:off x="3276029" y="2737567"/>
            <a:ext cx="27447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3" name="Google Shape;193;p38"/>
          <p:cNvSpPr txBox="1"/>
          <p:nvPr>
            <p:ph idx="9" type="title"/>
          </p:nvPr>
        </p:nvSpPr>
        <p:spPr>
          <a:xfrm>
            <a:off x="3276029" y="2076700"/>
            <a:ext cx="14241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4" name="Google Shape;194;p38"/>
          <p:cNvSpPr txBox="1"/>
          <p:nvPr>
            <p:ph idx="13" type="body"/>
          </p:nvPr>
        </p:nvSpPr>
        <p:spPr>
          <a:xfrm>
            <a:off x="6172469" y="3723699"/>
            <a:ext cx="2737800" cy="20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95" name="Google Shape;195;p38"/>
          <p:cNvSpPr txBox="1"/>
          <p:nvPr>
            <p:ph idx="14" type="title"/>
          </p:nvPr>
        </p:nvSpPr>
        <p:spPr>
          <a:xfrm>
            <a:off x="6172469" y="2737567"/>
            <a:ext cx="27447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6" name="Google Shape;196;p38"/>
          <p:cNvSpPr txBox="1"/>
          <p:nvPr>
            <p:ph idx="15" type="title"/>
          </p:nvPr>
        </p:nvSpPr>
        <p:spPr>
          <a:xfrm>
            <a:off x="6172469" y="2076700"/>
            <a:ext cx="14241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1">
  <p:cSld name="BLANK_1_1_1_1_2_2_3">
    <p:bg>
      <p:bgPr>
        <a:solidFill>
          <a:schemeClr val="lt2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9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99" name="Google Shape;199;p39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00" name="Google Shape;200;p39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1" name="Google Shape;201;p39"/>
          <p:cNvSpPr txBox="1"/>
          <p:nvPr>
            <p:ph idx="3" type="subTitle"/>
          </p:nvPr>
        </p:nvSpPr>
        <p:spPr>
          <a:xfrm>
            <a:off x="514553" y="1741400"/>
            <a:ext cx="21570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2" name="Google Shape;202;p39"/>
          <p:cNvSpPr txBox="1"/>
          <p:nvPr>
            <p:ph idx="4" type="subTitle"/>
          </p:nvPr>
        </p:nvSpPr>
        <p:spPr>
          <a:xfrm>
            <a:off x="3533572" y="1741400"/>
            <a:ext cx="21570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3" name="Google Shape;203;p39"/>
          <p:cNvSpPr txBox="1"/>
          <p:nvPr>
            <p:ph idx="5" type="subTitle"/>
          </p:nvPr>
        </p:nvSpPr>
        <p:spPr>
          <a:xfrm>
            <a:off x="6295499" y="1741400"/>
            <a:ext cx="21570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4" name="Google Shape;204;p39"/>
          <p:cNvSpPr txBox="1"/>
          <p:nvPr>
            <p:ph idx="6" type="subTitle"/>
          </p:nvPr>
        </p:nvSpPr>
        <p:spPr>
          <a:xfrm>
            <a:off x="9314518" y="1741400"/>
            <a:ext cx="21570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5" name="Google Shape;205;p39"/>
          <p:cNvSpPr txBox="1"/>
          <p:nvPr>
            <p:ph idx="7" type="body"/>
          </p:nvPr>
        </p:nvSpPr>
        <p:spPr>
          <a:xfrm>
            <a:off x="379590" y="5560033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/>
            </a:lvl9pPr>
          </a:lstStyle>
          <a:p/>
        </p:txBody>
      </p:sp>
      <p:sp>
        <p:nvSpPr>
          <p:cNvPr id="206" name="Google Shape;206;p39"/>
          <p:cNvSpPr txBox="1"/>
          <p:nvPr>
            <p:ph idx="8" type="subTitle"/>
          </p:nvPr>
        </p:nvSpPr>
        <p:spPr>
          <a:xfrm>
            <a:off x="379590" y="4924800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7" name="Google Shape;207;p39"/>
          <p:cNvSpPr txBox="1"/>
          <p:nvPr>
            <p:ph idx="9" type="subTitle"/>
          </p:nvPr>
        </p:nvSpPr>
        <p:spPr>
          <a:xfrm>
            <a:off x="379590" y="5173772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08" name="Google Shape;208;p39"/>
          <p:cNvSpPr txBox="1"/>
          <p:nvPr>
            <p:ph idx="13" type="body"/>
          </p:nvPr>
        </p:nvSpPr>
        <p:spPr>
          <a:xfrm>
            <a:off x="4247487" y="5560033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9pPr>
          </a:lstStyle>
          <a:p/>
        </p:txBody>
      </p:sp>
      <p:sp>
        <p:nvSpPr>
          <p:cNvPr id="209" name="Google Shape;209;p39"/>
          <p:cNvSpPr txBox="1"/>
          <p:nvPr>
            <p:ph idx="14" type="subTitle"/>
          </p:nvPr>
        </p:nvSpPr>
        <p:spPr>
          <a:xfrm>
            <a:off x="4247487" y="4924800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10" name="Google Shape;210;p39"/>
          <p:cNvSpPr txBox="1"/>
          <p:nvPr>
            <p:ph idx="15" type="subTitle"/>
          </p:nvPr>
        </p:nvSpPr>
        <p:spPr>
          <a:xfrm>
            <a:off x="4247487" y="5173772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11" name="Google Shape;211;p39"/>
          <p:cNvSpPr txBox="1"/>
          <p:nvPr>
            <p:ph idx="16" type="body"/>
          </p:nvPr>
        </p:nvSpPr>
        <p:spPr>
          <a:xfrm>
            <a:off x="8115384" y="5560033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9pPr>
          </a:lstStyle>
          <a:p/>
        </p:txBody>
      </p:sp>
      <p:sp>
        <p:nvSpPr>
          <p:cNvPr id="212" name="Google Shape;212;p39"/>
          <p:cNvSpPr txBox="1"/>
          <p:nvPr>
            <p:ph idx="17" type="subTitle"/>
          </p:nvPr>
        </p:nvSpPr>
        <p:spPr>
          <a:xfrm>
            <a:off x="8115384" y="4924800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13" name="Google Shape;213;p39"/>
          <p:cNvSpPr txBox="1"/>
          <p:nvPr>
            <p:ph idx="18" type="subTitle"/>
          </p:nvPr>
        </p:nvSpPr>
        <p:spPr>
          <a:xfrm>
            <a:off x="8115384" y="5173772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14" name="Google Shape;214;p39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2">
  <p:cSld name="BLANK_1_1_1_1_2_2_3_1">
    <p:bg>
      <p:bgPr>
        <a:solidFill>
          <a:schemeClr val="lt2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0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17" name="Google Shape;217;p40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18" name="Google Shape;218;p40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40"/>
          <p:cNvSpPr txBox="1"/>
          <p:nvPr>
            <p:ph idx="3" type="body"/>
          </p:nvPr>
        </p:nvSpPr>
        <p:spPr>
          <a:xfrm>
            <a:off x="379590" y="4938567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9pPr>
          </a:lstStyle>
          <a:p/>
        </p:txBody>
      </p:sp>
      <p:sp>
        <p:nvSpPr>
          <p:cNvPr id="220" name="Google Shape;220;p40"/>
          <p:cNvSpPr txBox="1"/>
          <p:nvPr>
            <p:ph idx="4" type="subTitle"/>
          </p:nvPr>
        </p:nvSpPr>
        <p:spPr>
          <a:xfrm>
            <a:off x="379590" y="4303333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21" name="Google Shape;221;p40"/>
          <p:cNvSpPr txBox="1"/>
          <p:nvPr>
            <p:ph idx="5" type="subTitle"/>
          </p:nvPr>
        </p:nvSpPr>
        <p:spPr>
          <a:xfrm>
            <a:off x="379590" y="4552306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22" name="Google Shape;222;p40"/>
          <p:cNvSpPr txBox="1"/>
          <p:nvPr>
            <p:ph idx="6" type="body"/>
          </p:nvPr>
        </p:nvSpPr>
        <p:spPr>
          <a:xfrm>
            <a:off x="4247487" y="4938567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9pPr>
          </a:lstStyle>
          <a:p/>
        </p:txBody>
      </p:sp>
      <p:sp>
        <p:nvSpPr>
          <p:cNvPr id="223" name="Google Shape;223;p40"/>
          <p:cNvSpPr txBox="1"/>
          <p:nvPr>
            <p:ph idx="7" type="subTitle"/>
          </p:nvPr>
        </p:nvSpPr>
        <p:spPr>
          <a:xfrm>
            <a:off x="4247487" y="4303333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24" name="Google Shape;224;p40"/>
          <p:cNvSpPr txBox="1"/>
          <p:nvPr>
            <p:ph idx="8" type="subTitle"/>
          </p:nvPr>
        </p:nvSpPr>
        <p:spPr>
          <a:xfrm>
            <a:off x="4247487" y="4552306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25" name="Google Shape;225;p40"/>
          <p:cNvSpPr txBox="1"/>
          <p:nvPr>
            <p:ph idx="9" type="body"/>
          </p:nvPr>
        </p:nvSpPr>
        <p:spPr>
          <a:xfrm>
            <a:off x="8115384" y="4938567"/>
            <a:ext cx="36966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strument Sans"/>
              <a:buChar char="■"/>
              <a:defRPr sz="1100"/>
            </a:lvl9pPr>
          </a:lstStyle>
          <a:p/>
        </p:txBody>
      </p:sp>
      <p:sp>
        <p:nvSpPr>
          <p:cNvPr id="226" name="Google Shape;226;p40"/>
          <p:cNvSpPr txBox="1"/>
          <p:nvPr>
            <p:ph idx="13" type="subTitle"/>
          </p:nvPr>
        </p:nvSpPr>
        <p:spPr>
          <a:xfrm>
            <a:off x="8115384" y="4303333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27" name="Google Shape;227;p40"/>
          <p:cNvSpPr txBox="1"/>
          <p:nvPr>
            <p:ph idx="14" type="subTitle"/>
          </p:nvPr>
        </p:nvSpPr>
        <p:spPr>
          <a:xfrm>
            <a:off x="8115384" y="4552306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i="1"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cxnSp>
        <p:nvCxnSpPr>
          <p:cNvPr id="228" name="Google Shape;228;p40"/>
          <p:cNvCxnSpPr/>
          <p:nvPr/>
        </p:nvCxnSpPr>
        <p:spPr>
          <a:xfrm>
            <a:off x="408322" y="3509733"/>
            <a:ext cx="113937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9" name="Google Shape;229;p40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3">
  <p:cSld name="BLANK_1_1_1_1_2_2_3_1_1">
    <p:bg>
      <p:bgPr>
        <a:solidFill>
          <a:schemeClr val="lt2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1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32" name="Google Shape;232;p41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33" name="Google Shape;233;p41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4" name="Google Shape;234;p41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35" name="Google Shape;235;p41"/>
          <p:cNvSpPr txBox="1"/>
          <p:nvPr>
            <p:ph idx="3" type="subTitle"/>
          </p:nvPr>
        </p:nvSpPr>
        <p:spPr>
          <a:xfrm>
            <a:off x="3497940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36" name="Google Shape;236;p41"/>
          <p:cNvSpPr txBox="1"/>
          <p:nvPr>
            <p:ph idx="4" type="subTitle"/>
          </p:nvPr>
        </p:nvSpPr>
        <p:spPr>
          <a:xfrm>
            <a:off x="4692042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37" name="Google Shape;237;p41"/>
          <p:cNvSpPr txBox="1"/>
          <p:nvPr>
            <p:ph idx="5" type="subTitle"/>
          </p:nvPr>
        </p:nvSpPr>
        <p:spPr>
          <a:xfrm>
            <a:off x="5886143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38" name="Google Shape;238;p41"/>
          <p:cNvSpPr txBox="1"/>
          <p:nvPr>
            <p:ph idx="6" type="subTitle"/>
          </p:nvPr>
        </p:nvSpPr>
        <p:spPr>
          <a:xfrm>
            <a:off x="7080245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39" name="Google Shape;239;p41"/>
          <p:cNvSpPr txBox="1"/>
          <p:nvPr>
            <p:ph idx="7" type="subTitle"/>
          </p:nvPr>
        </p:nvSpPr>
        <p:spPr>
          <a:xfrm>
            <a:off x="8274346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0" name="Google Shape;240;p41"/>
          <p:cNvSpPr txBox="1"/>
          <p:nvPr>
            <p:ph idx="8" type="subTitle"/>
          </p:nvPr>
        </p:nvSpPr>
        <p:spPr>
          <a:xfrm>
            <a:off x="9468448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1" name="Google Shape;241;p41"/>
          <p:cNvSpPr txBox="1"/>
          <p:nvPr>
            <p:ph idx="9" type="subTitle"/>
          </p:nvPr>
        </p:nvSpPr>
        <p:spPr>
          <a:xfrm>
            <a:off x="10662549" y="1740850"/>
            <a:ext cx="110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1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Instrument Sans SemiBold"/>
              <a:buNone/>
              <a:defRPr sz="1600">
                <a:solidFill>
                  <a:schemeClr val="accent5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2" name="Google Shape;242;p41"/>
          <p:cNvSpPr txBox="1"/>
          <p:nvPr>
            <p:ph idx="13" type="subTitle"/>
          </p:nvPr>
        </p:nvSpPr>
        <p:spPr>
          <a:xfrm>
            <a:off x="574018" y="2068433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3" name="Google Shape;243;p41"/>
          <p:cNvSpPr txBox="1"/>
          <p:nvPr>
            <p:ph idx="14" type="subTitle"/>
          </p:nvPr>
        </p:nvSpPr>
        <p:spPr>
          <a:xfrm>
            <a:off x="574018" y="2423006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4" name="Google Shape;244;p41"/>
          <p:cNvSpPr txBox="1"/>
          <p:nvPr>
            <p:ph idx="15" type="subTitle"/>
          </p:nvPr>
        </p:nvSpPr>
        <p:spPr>
          <a:xfrm>
            <a:off x="574018" y="2777579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5" name="Google Shape;245;p41"/>
          <p:cNvSpPr txBox="1"/>
          <p:nvPr>
            <p:ph idx="16" type="subTitle"/>
          </p:nvPr>
        </p:nvSpPr>
        <p:spPr>
          <a:xfrm>
            <a:off x="574018" y="3132152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6" name="Google Shape;246;p41"/>
          <p:cNvSpPr txBox="1"/>
          <p:nvPr>
            <p:ph idx="17" type="subTitle"/>
          </p:nvPr>
        </p:nvSpPr>
        <p:spPr>
          <a:xfrm>
            <a:off x="574018" y="3486724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7" name="Google Shape;247;p41"/>
          <p:cNvSpPr txBox="1"/>
          <p:nvPr>
            <p:ph idx="18" type="subTitle"/>
          </p:nvPr>
        </p:nvSpPr>
        <p:spPr>
          <a:xfrm>
            <a:off x="574018" y="3841297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8" name="Google Shape;248;p41"/>
          <p:cNvSpPr txBox="1"/>
          <p:nvPr>
            <p:ph idx="19" type="subTitle"/>
          </p:nvPr>
        </p:nvSpPr>
        <p:spPr>
          <a:xfrm>
            <a:off x="574018" y="4195870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49" name="Google Shape;249;p41"/>
          <p:cNvSpPr txBox="1"/>
          <p:nvPr>
            <p:ph idx="20" type="subTitle"/>
          </p:nvPr>
        </p:nvSpPr>
        <p:spPr>
          <a:xfrm>
            <a:off x="574018" y="4550442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50" name="Google Shape;250;p41"/>
          <p:cNvSpPr txBox="1"/>
          <p:nvPr>
            <p:ph idx="21" type="subTitle"/>
          </p:nvPr>
        </p:nvSpPr>
        <p:spPr>
          <a:xfrm>
            <a:off x="574018" y="4905015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51" name="Google Shape;251;p41"/>
          <p:cNvSpPr txBox="1"/>
          <p:nvPr>
            <p:ph idx="22" type="subTitle"/>
          </p:nvPr>
        </p:nvSpPr>
        <p:spPr>
          <a:xfrm>
            <a:off x="574018" y="5259588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52" name="Google Shape;252;p41"/>
          <p:cNvSpPr txBox="1"/>
          <p:nvPr>
            <p:ph idx="23" type="subTitle"/>
          </p:nvPr>
        </p:nvSpPr>
        <p:spPr>
          <a:xfrm>
            <a:off x="574018" y="5614161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53" name="Google Shape;253;p41"/>
          <p:cNvSpPr txBox="1"/>
          <p:nvPr>
            <p:ph idx="24" type="subTitle"/>
          </p:nvPr>
        </p:nvSpPr>
        <p:spPr>
          <a:xfrm>
            <a:off x="574018" y="5968733"/>
            <a:ext cx="2835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motions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4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1" name="Google Shape;21;p24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pic>
        <p:nvPicPr>
          <p:cNvPr descr="A portrait of a smiling woman in casual attire. " id="22" name="Google Shape;22;p24"/>
          <p:cNvPicPr preferRelativeResize="0"/>
          <p:nvPr/>
        </p:nvPicPr>
        <p:blipFill rotWithShape="1">
          <a:blip r:embed="rId2">
            <a:alphaModFix/>
          </a:blip>
          <a:srcRect b="23378" l="26958" r="35833" t="0"/>
          <a:stretch/>
        </p:blipFill>
        <p:spPr>
          <a:xfrm>
            <a:off x="379590" y="2463600"/>
            <a:ext cx="2739900" cy="3761100"/>
          </a:xfrm>
          <a:prstGeom prst="roundRect">
            <a:avLst>
              <a:gd fmla="val 15597" name="adj"/>
            </a:avLst>
          </a:prstGeom>
          <a:noFill/>
          <a:ln>
            <a:noFill/>
          </a:ln>
        </p:spPr>
      </p:pic>
      <p:pic>
        <p:nvPicPr>
          <p:cNvPr descr="A confident man stands with his arms crossed in front of a white background. " id="23" name="Google Shape;23;p24"/>
          <p:cNvPicPr preferRelativeResize="0"/>
          <p:nvPr/>
        </p:nvPicPr>
        <p:blipFill rotWithShape="1">
          <a:blip r:embed="rId3">
            <a:alphaModFix/>
          </a:blip>
          <a:srcRect b="1225" l="28621" r="23422" t="0"/>
          <a:stretch/>
        </p:blipFill>
        <p:spPr>
          <a:xfrm>
            <a:off x="6172470" y="2463600"/>
            <a:ext cx="2739900" cy="3761100"/>
          </a:xfrm>
          <a:prstGeom prst="roundRect">
            <a:avLst>
              <a:gd fmla="val 15616" name="adj"/>
            </a:avLst>
          </a:prstGeom>
          <a:noFill/>
          <a:ln>
            <a:noFill/>
          </a:ln>
        </p:spPr>
      </p:pic>
      <p:sp>
        <p:nvSpPr>
          <p:cNvPr id="24" name="Google Shape;24;p24"/>
          <p:cNvSpPr txBox="1"/>
          <p:nvPr>
            <p:ph type="title"/>
          </p:nvPr>
        </p:nvSpPr>
        <p:spPr>
          <a:xfrm>
            <a:off x="379590" y="798600"/>
            <a:ext cx="88209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Instrument Sans"/>
              <a:buNone/>
              <a:defRPr sz="4800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/>
        </p:txBody>
      </p:sp>
      <p:sp>
        <p:nvSpPr>
          <p:cNvPr id="25" name="Google Shape;25;p24"/>
          <p:cNvSpPr txBox="1"/>
          <p:nvPr>
            <p:ph idx="3" type="subTitle"/>
          </p:nvPr>
        </p:nvSpPr>
        <p:spPr>
          <a:xfrm>
            <a:off x="3388743" y="3437434"/>
            <a:ext cx="23955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24"/>
          <p:cNvSpPr txBox="1"/>
          <p:nvPr>
            <p:ph idx="4" type="subTitle"/>
          </p:nvPr>
        </p:nvSpPr>
        <p:spPr>
          <a:xfrm>
            <a:off x="3520939" y="3759433"/>
            <a:ext cx="19806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27" name="Google Shape;27;p24"/>
          <p:cNvSpPr txBox="1"/>
          <p:nvPr>
            <p:ph idx="5" type="subTitle"/>
          </p:nvPr>
        </p:nvSpPr>
        <p:spPr>
          <a:xfrm>
            <a:off x="9193436" y="3437434"/>
            <a:ext cx="23955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24"/>
          <p:cNvSpPr txBox="1"/>
          <p:nvPr>
            <p:ph idx="6" type="subTitle"/>
          </p:nvPr>
        </p:nvSpPr>
        <p:spPr>
          <a:xfrm>
            <a:off x="9193436" y="3759433"/>
            <a:ext cx="19806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"/>
              <a:buNone/>
              <a:defRPr sz="16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24"/>
          <p:cNvSpPr txBox="1"/>
          <p:nvPr>
            <p:ph idx="7" type="subTitle"/>
          </p:nvPr>
        </p:nvSpPr>
        <p:spPr>
          <a:xfrm>
            <a:off x="3387910" y="4823000"/>
            <a:ext cx="2533200" cy="13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Instrument Sans"/>
              <a:buNone/>
              <a:defRPr sz="1300">
                <a:solidFill>
                  <a:schemeClr val="accent6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" name="Google Shape;30;p24"/>
          <p:cNvSpPr txBox="1"/>
          <p:nvPr>
            <p:ph idx="8" type="subTitle"/>
          </p:nvPr>
        </p:nvSpPr>
        <p:spPr>
          <a:xfrm>
            <a:off x="9181963" y="4837300"/>
            <a:ext cx="2533200" cy="13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Instrument Sans"/>
              <a:buNone/>
              <a:defRPr sz="1300">
                <a:solidFill>
                  <a:schemeClr val="accent6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Instrument Sans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1" name="Google Shape;31;p24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 1">
  <p:cSld name="BLANK_1_1_1_1_2_2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2"/>
          <p:cNvSpPr/>
          <p:nvPr>
            <p:ph idx="2" type="pic"/>
          </p:nvPr>
        </p:nvSpPr>
        <p:spPr>
          <a:xfrm>
            <a:off x="379590" y="1920200"/>
            <a:ext cx="806700" cy="1885200"/>
          </a:xfrm>
          <a:prstGeom prst="roundRect">
            <a:avLst>
              <a:gd fmla="val 50000" name="adj"/>
            </a:avLst>
          </a:prstGeom>
          <a:noFill/>
          <a:ln>
            <a:noFill/>
          </a:ln>
        </p:spPr>
      </p:sp>
      <p:sp>
        <p:nvSpPr>
          <p:cNvPr id="256" name="Google Shape;256;p42"/>
          <p:cNvSpPr/>
          <p:nvPr>
            <p:ph idx="3" type="pic"/>
          </p:nvPr>
        </p:nvSpPr>
        <p:spPr>
          <a:xfrm>
            <a:off x="1336364" y="1920200"/>
            <a:ext cx="2739900" cy="1885200"/>
          </a:xfrm>
          <a:prstGeom prst="roundRect">
            <a:avLst>
              <a:gd fmla="val 16960" name="adj"/>
            </a:avLst>
          </a:prstGeom>
          <a:noFill/>
          <a:ln>
            <a:noFill/>
          </a:ln>
        </p:spPr>
      </p:sp>
      <p:sp>
        <p:nvSpPr>
          <p:cNvPr id="257" name="Google Shape;257;p42"/>
          <p:cNvSpPr/>
          <p:nvPr>
            <p:ph idx="4" type="pic"/>
          </p:nvPr>
        </p:nvSpPr>
        <p:spPr>
          <a:xfrm>
            <a:off x="4247487" y="1920200"/>
            <a:ext cx="806700" cy="1885200"/>
          </a:xfrm>
          <a:prstGeom prst="roundRect">
            <a:avLst>
              <a:gd fmla="val 50000" name="adj"/>
            </a:avLst>
          </a:prstGeom>
          <a:noFill/>
          <a:ln>
            <a:noFill/>
          </a:ln>
        </p:spPr>
      </p:sp>
      <p:sp>
        <p:nvSpPr>
          <p:cNvPr id="258" name="Google Shape;258;p42"/>
          <p:cNvSpPr/>
          <p:nvPr>
            <p:ph idx="5" type="pic"/>
          </p:nvPr>
        </p:nvSpPr>
        <p:spPr>
          <a:xfrm>
            <a:off x="5204261" y="1920200"/>
            <a:ext cx="2739900" cy="1885200"/>
          </a:xfrm>
          <a:prstGeom prst="roundRect">
            <a:avLst>
              <a:gd fmla="val 16960" name="adj"/>
            </a:avLst>
          </a:prstGeom>
          <a:noFill/>
          <a:ln>
            <a:noFill/>
          </a:ln>
        </p:spPr>
      </p:sp>
      <p:sp>
        <p:nvSpPr>
          <p:cNvPr id="259" name="Google Shape;259;p42"/>
          <p:cNvSpPr/>
          <p:nvPr>
            <p:ph idx="6" type="pic"/>
          </p:nvPr>
        </p:nvSpPr>
        <p:spPr>
          <a:xfrm>
            <a:off x="8115384" y="1920200"/>
            <a:ext cx="806700" cy="1885200"/>
          </a:xfrm>
          <a:prstGeom prst="roundRect">
            <a:avLst>
              <a:gd fmla="val 50000" name="adj"/>
            </a:avLst>
          </a:prstGeom>
          <a:noFill/>
          <a:ln>
            <a:noFill/>
          </a:ln>
        </p:spPr>
      </p:sp>
      <p:sp>
        <p:nvSpPr>
          <p:cNvPr id="260" name="Google Shape;260;p42"/>
          <p:cNvSpPr/>
          <p:nvPr>
            <p:ph idx="7" type="pic"/>
          </p:nvPr>
        </p:nvSpPr>
        <p:spPr>
          <a:xfrm>
            <a:off x="9072158" y="1920200"/>
            <a:ext cx="2739900" cy="1885200"/>
          </a:xfrm>
          <a:prstGeom prst="roundRect">
            <a:avLst>
              <a:gd fmla="val 16960" name="adj"/>
            </a:avLst>
          </a:prstGeom>
          <a:noFill/>
          <a:ln>
            <a:noFill/>
          </a:ln>
        </p:spPr>
      </p:sp>
      <p:sp>
        <p:nvSpPr>
          <p:cNvPr id="261" name="Google Shape;261;p42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62" name="Google Shape;262;p42"/>
          <p:cNvSpPr txBox="1"/>
          <p:nvPr>
            <p:ph idx="1" type="body"/>
          </p:nvPr>
        </p:nvSpPr>
        <p:spPr>
          <a:xfrm>
            <a:off x="379590" y="5090400"/>
            <a:ext cx="3696600" cy="1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263" name="Google Shape;263;p42"/>
          <p:cNvSpPr txBox="1"/>
          <p:nvPr>
            <p:ph idx="8" type="subTitle"/>
          </p:nvPr>
        </p:nvSpPr>
        <p:spPr>
          <a:xfrm>
            <a:off x="379590" y="4561597"/>
            <a:ext cx="36966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64" name="Google Shape;264;p42"/>
          <p:cNvSpPr txBox="1"/>
          <p:nvPr>
            <p:ph idx="9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65" name="Google Shape;265;p42"/>
          <p:cNvSpPr txBox="1"/>
          <p:nvPr>
            <p:ph idx="1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66" name="Google Shape;266;p42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42"/>
          <p:cNvSpPr txBox="1"/>
          <p:nvPr>
            <p:ph idx="14" type="body"/>
          </p:nvPr>
        </p:nvSpPr>
        <p:spPr>
          <a:xfrm>
            <a:off x="4247487" y="5090400"/>
            <a:ext cx="3696600" cy="1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68" name="Google Shape;268;p42"/>
          <p:cNvSpPr txBox="1"/>
          <p:nvPr>
            <p:ph idx="15" type="subTitle"/>
          </p:nvPr>
        </p:nvSpPr>
        <p:spPr>
          <a:xfrm>
            <a:off x="4247487" y="4561597"/>
            <a:ext cx="36966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269" name="Google Shape;269;p42"/>
          <p:cNvSpPr txBox="1"/>
          <p:nvPr>
            <p:ph idx="16" type="body"/>
          </p:nvPr>
        </p:nvSpPr>
        <p:spPr>
          <a:xfrm>
            <a:off x="8115384" y="5090400"/>
            <a:ext cx="3696600" cy="1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70" name="Google Shape;270;p42"/>
          <p:cNvSpPr txBox="1"/>
          <p:nvPr>
            <p:ph idx="17" type="subTitle"/>
          </p:nvPr>
        </p:nvSpPr>
        <p:spPr>
          <a:xfrm>
            <a:off x="8115384" y="4561597"/>
            <a:ext cx="36966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text and images">
  <p:cSld name="CUSTOM_1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3"/>
          <p:cNvSpPr/>
          <p:nvPr>
            <p:ph idx="2" type="pic"/>
          </p:nvPr>
        </p:nvSpPr>
        <p:spPr>
          <a:xfrm>
            <a:off x="379590" y="3868200"/>
            <a:ext cx="3696600" cy="2361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273" name="Google Shape;273;p43"/>
          <p:cNvSpPr/>
          <p:nvPr>
            <p:ph idx="3" type="pic"/>
          </p:nvPr>
        </p:nvSpPr>
        <p:spPr>
          <a:xfrm>
            <a:off x="4247620" y="3868200"/>
            <a:ext cx="3696600" cy="2361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274" name="Google Shape;274;p43"/>
          <p:cNvSpPr/>
          <p:nvPr>
            <p:ph idx="4" type="pic"/>
          </p:nvPr>
        </p:nvSpPr>
        <p:spPr>
          <a:xfrm>
            <a:off x="4247620" y="1920200"/>
            <a:ext cx="3696600" cy="1796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275" name="Google Shape;275;p43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76" name="Google Shape;276;p43"/>
          <p:cNvSpPr txBox="1"/>
          <p:nvPr>
            <p:ph idx="5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77" name="Google Shape;277;p43"/>
          <p:cNvSpPr txBox="1"/>
          <p:nvPr>
            <p:ph idx="6" type="body"/>
          </p:nvPr>
        </p:nvSpPr>
        <p:spPr>
          <a:xfrm>
            <a:off x="379590" y="1920300"/>
            <a:ext cx="36966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78" name="Google Shape;278;p43"/>
          <p:cNvSpPr txBox="1"/>
          <p:nvPr>
            <p:ph idx="7" type="body"/>
          </p:nvPr>
        </p:nvSpPr>
        <p:spPr>
          <a:xfrm>
            <a:off x="8115650" y="4127067"/>
            <a:ext cx="3696600" cy="8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79" name="Google Shape;279;p43"/>
          <p:cNvSpPr txBox="1"/>
          <p:nvPr>
            <p:ph type="title"/>
          </p:nvPr>
        </p:nvSpPr>
        <p:spPr>
          <a:xfrm>
            <a:off x="379590" y="633000"/>
            <a:ext cx="756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80" name="Google Shape;280;p43"/>
          <p:cNvSpPr txBox="1"/>
          <p:nvPr>
            <p:ph idx="8" type="subTitle"/>
          </p:nvPr>
        </p:nvSpPr>
        <p:spPr>
          <a:xfrm>
            <a:off x="8112017" y="3717000"/>
            <a:ext cx="36966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SemiBold"/>
              <a:buNone/>
              <a:defRPr sz="16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w/ left box">
  <p:cSld name="BLANK_1_1_1_1_1_1_1_1_1_1_1_1_1_1_1_1_1_1_1_1_2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4"/>
          <p:cNvSpPr/>
          <p:nvPr>
            <p:ph idx="2" type="pic"/>
          </p:nvPr>
        </p:nvSpPr>
        <p:spPr>
          <a:xfrm>
            <a:off x="-13966" y="0"/>
            <a:ext cx="122232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83" name="Google Shape;283;p44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84" name="Google Shape;284;p44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85" name="Google Shape;285;p44"/>
          <p:cNvSpPr txBox="1"/>
          <p:nvPr>
            <p:ph idx="4" type="body"/>
          </p:nvPr>
        </p:nvSpPr>
        <p:spPr>
          <a:xfrm>
            <a:off x="379723" y="4951000"/>
            <a:ext cx="5636100" cy="127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43825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86" name="Google Shape;286;p44"/>
          <p:cNvSpPr txBox="1"/>
          <p:nvPr>
            <p:ph type="title"/>
          </p:nvPr>
        </p:nvSpPr>
        <p:spPr>
          <a:xfrm>
            <a:off x="379590" y="633000"/>
            <a:ext cx="56361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287" name="Google Shape;287;p44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image w/ right box ">
  <p:cSld name="BLANK_1_1_1_1_1_1_1_1_1_1_1_1_1_1_1_1_1_1_1_1_2_1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5"/>
          <p:cNvSpPr/>
          <p:nvPr>
            <p:ph idx="2" type="pic"/>
          </p:nvPr>
        </p:nvSpPr>
        <p:spPr>
          <a:xfrm>
            <a:off x="-13966" y="0"/>
            <a:ext cx="122232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90" name="Google Shape;290;p45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91" name="Google Shape;291;p45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92" name="Google Shape;292;p45"/>
          <p:cNvSpPr txBox="1"/>
          <p:nvPr>
            <p:ph idx="4" type="body"/>
          </p:nvPr>
        </p:nvSpPr>
        <p:spPr>
          <a:xfrm>
            <a:off x="6771321" y="4971400"/>
            <a:ext cx="5023200" cy="1255500"/>
          </a:xfrm>
          <a:prstGeom prst="rect">
            <a:avLst/>
          </a:prstGeom>
          <a:noFill/>
          <a:ln>
            <a:noFill/>
          </a:ln>
        </p:spPr>
        <p:txBody>
          <a:bodyPr anchorCtr="0" anchor="b" bIns="243825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293" name="Google Shape;293;p45"/>
          <p:cNvSpPr txBox="1"/>
          <p:nvPr>
            <p:ph type="title"/>
          </p:nvPr>
        </p:nvSpPr>
        <p:spPr>
          <a:xfrm>
            <a:off x="379590" y="633000"/>
            <a:ext cx="57930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294" name="Google Shape;294;p45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/images and blocks">
  <p:cSld name="CUSTOM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6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7" name="Google Shape;297;p46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98" name="Google Shape;298;p46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299" name="Google Shape;299;p46"/>
          <p:cNvSpPr txBox="1"/>
          <p:nvPr>
            <p:ph idx="3" type="body"/>
          </p:nvPr>
        </p:nvSpPr>
        <p:spPr>
          <a:xfrm>
            <a:off x="379590" y="2483100"/>
            <a:ext cx="56256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300" name="Google Shape;300;p46"/>
          <p:cNvSpPr/>
          <p:nvPr>
            <p:ph idx="4" type="pic"/>
          </p:nvPr>
        </p:nvSpPr>
        <p:spPr>
          <a:xfrm>
            <a:off x="6164402" y="896900"/>
            <a:ext cx="5662500" cy="2452500"/>
          </a:xfrm>
          <a:prstGeom prst="roundRect">
            <a:avLst>
              <a:gd fmla="val 14674" name="adj"/>
            </a:avLst>
          </a:prstGeom>
          <a:noFill/>
          <a:ln>
            <a:noFill/>
          </a:ln>
        </p:spPr>
      </p:sp>
      <p:sp>
        <p:nvSpPr>
          <p:cNvPr id="301" name="Google Shape;301;p46"/>
          <p:cNvSpPr/>
          <p:nvPr>
            <p:ph idx="5" type="pic"/>
          </p:nvPr>
        </p:nvSpPr>
        <p:spPr>
          <a:xfrm>
            <a:off x="6164402" y="3505900"/>
            <a:ext cx="5636700" cy="1431900"/>
          </a:xfrm>
          <a:prstGeom prst="roundRect">
            <a:avLst>
              <a:gd fmla="val 50000" name="adj"/>
            </a:avLst>
          </a:prstGeom>
          <a:noFill/>
          <a:ln>
            <a:noFill/>
          </a:ln>
        </p:spPr>
      </p:sp>
      <p:sp>
        <p:nvSpPr>
          <p:cNvPr id="302" name="Google Shape;302;p46"/>
          <p:cNvSpPr txBox="1"/>
          <p:nvPr>
            <p:ph idx="6" type="body"/>
          </p:nvPr>
        </p:nvSpPr>
        <p:spPr>
          <a:xfrm>
            <a:off x="6170002" y="5407983"/>
            <a:ext cx="56256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303" name="Google Shape;303;p46"/>
          <p:cNvSpPr txBox="1"/>
          <p:nvPr>
            <p:ph idx="7" type="body"/>
          </p:nvPr>
        </p:nvSpPr>
        <p:spPr>
          <a:xfrm>
            <a:off x="3267213" y="4205933"/>
            <a:ext cx="2739900" cy="7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25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304" name="Google Shape;304;p46"/>
          <p:cNvSpPr txBox="1"/>
          <p:nvPr>
            <p:ph idx="8" type="body"/>
          </p:nvPr>
        </p:nvSpPr>
        <p:spPr>
          <a:xfrm>
            <a:off x="379590" y="4205933"/>
            <a:ext cx="2735100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25" lIns="243825" spcFirstLastPara="1" rIns="243825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305" name="Google Shape;305;p46"/>
          <p:cNvSpPr txBox="1"/>
          <p:nvPr>
            <p:ph type="title"/>
          </p:nvPr>
        </p:nvSpPr>
        <p:spPr>
          <a:xfrm>
            <a:off x="379590" y="896900"/>
            <a:ext cx="5625600" cy="10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06" name="Google Shape;306;p46"/>
          <p:cNvSpPr txBox="1"/>
          <p:nvPr>
            <p:ph idx="9" type="subTitle"/>
          </p:nvPr>
        </p:nvSpPr>
        <p:spPr>
          <a:xfrm>
            <a:off x="379590" y="3507200"/>
            <a:ext cx="2735100" cy="6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243825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nstrument Sans SemiBold"/>
              <a:buNone/>
              <a:defRPr sz="24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07" name="Google Shape;307;p46"/>
          <p:cNvSpPr txBox="1"/>
          <p:nvPr>
            <p:ph idx="13" type="subTitle"/>
          </p:nvPr>
        </p:nvSpPr>
        <p:spPr>
          <a:xfrm>
            <a:off x="3272005" y="3507200"/>
            <a:ext cx="2735100" cy="6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243825" spcFirstLastPara="1" rIns="243825" wrap="square" tIns="243825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nstrument Sans SemiBold"/>
              <a:buNone/>
              <a:defRPr sz="2400"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ject details">
  <p:cSld name="CUSTOM_8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7"/>
          <p:cNvSpPr/>
          <p:nvPr/>
        </p:nvSpPr>
        <p:spPr>
          <a:xfrm>
            <a:off x="384523" y="633200"/>
            <a:ext cx="11424000" cy="5591700"/>
          </a:xfrm>
          <a:prstGeom prst="roundRect">
            <a:avLst>
              <a:gd fmla="val 5525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10" name="Google Shape;310;p47"/>
          <p:cNvSpPr txBox="1"/>
          <p:nvPr>
            <p:ph idx="1" type="body"/>
          </p:nvPr>
        </p:nvSpPr>
        <p:spPr>
          <a:xfrm>
            <a:off x="823645" y="1033933"/>
            <a:ext cx="970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11" name="Google Shape;311;p47"/>
          <p:cNvSpPr txBox="1"/>
          <p:nvPr>
            <p:ph idx="2" type="body"/>
          </p:nvPr>
        </p:nvSpPr>
        <p:spPr>
          <a:xfrm>
            <a:off x="823645" y="3507200"/>
            <a:ext cx="51858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12" name="Google Shape;312;p47"/>
          <p:cNvSpPr/>
          <p:nvPr>
            <p:ph idx="3" type="pic"/>
          </p:nvPr>
        </p:nvSpPr>
        <p:spPr>
          <a:xfrm>
            <a:off x="9075358" y="1781033"/>
            <a:ext cx="2428800" cy="3417900"/>
          </a:xfrm>
          <a:prstGeom prst="roundRect">
            <a:avLst>
              <a:gd fmla="val 13098" name="adj"/>
            </a:avLst>
          </a:prstGeom>
          <a:noFill/>
          <a:ln>
            <a:noFill/>
          </a:ln>
        </p:spPr>
      </p:sp>
      <p:sp>
        <p:nvSpPr>
          <p:cNvPr id="313" name="Google Shape;313;p47"/>
          <p:cNvSpPr txBox="1"/>
          <p:nvPr>
            <p:ph type="title"/>
          </p:nvPr>
        </p:nvSpPr>
        <p:spPr>
          <a:xfrm>
            <a:off x="830245" y="1765300"/>
            <a:ext cx="51858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14" name="Google Shape;314;p47"/>
          <p:cNvSpPr txBox="1"/>
          <p:nvPr>
            <p:ph idx="4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15" name="Google Shape;315;p47"/>
          <p:cNvSpPr txBox="1"/>
          <p:nvPr>
            <p:ph idx="5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16" name="Google Shape;316;p47"/>
          <p:cNvSpPr txBox="1"/>
          <p:nvPr>
            <p:ph idx="6" type="body"/>
          </p:nvPr>
        </p:nvSpPr>
        <p:spPr>
          <a:xfrm>
            <a:off x="6172469" y="3350800"/>
            <a:ext cx="2739900" cy="25689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17" name="Google Shape;317;p47"/>
          <p:cNvSpPr txBox="1"/>
          <p:nvPr>
            <p:ph idx="7" type="subTitle"/>
          </p:nvPr>
        </p:nvSpPr>
        <p:spPr>
          <a:xfrm>
            <a:off x="6378363" y="2052300"/>
            <a:ext cx="24288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sz="16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8" name="Google Shape;318;p47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ject details 2">
  <p:cSld name="CUSTOM_8_1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8"/>
          <p:cNvSpPr/>
          <p:nvPr/>
        </p:nvSpPr>
        <p:spPr>
          <a:xfrm>
            <a:off x="384523" y="633200"/>
            <a:ext cx="11424000" cy="5591700"/>
          </a:xfrm>
          <a:prstGeom prst="roundRect">
            <a:avLst>
              <a:gd fmla="val 5525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21" name="Google Shape;321;p48"/>
          <p:cNvSpPr txBox="1"/>
          <p:nvPr>
            <p:ph idx="1" type="body"/>
          </p:nvPr>
        </p:nvSpPr>
        <p:spPr>
          <a:xfrm>
            <a:off x="823645" y="1033933"/>
            <a:ext cx="970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22" name="Google Shape;322;p48"/>
          <p:cNvSpPr txBox="1"/>
          <p:nvPr>
            <p:ph idx="2" type="body"/>
          </p:nvPr>
        </p:nvSpPr>
        <p:spPr>
          <a:xfrm>
            <a:off x="823645" y="3507200"/>
            <a:ext cx="51858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23" name="Google Shape;323;p48"/>
          <p:cNvSpPr txBox="1"/>
          <p:nvPr>
            <p:ph type="title"/>
          </p:nvPr>
        </p:nvSpPr>
        <p:spPr>
          <a:xfrm>
            <a:off x="830245" y="1765300"/>
            <a:ext cx="51858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24" name="Google Shape;324;p48"/>
          <p:cNvSpPr txBox="1"/>
          <p:nvPr>
            <p:ph idx="3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25" name="Google Shape;325;p48"/>
          <p:cNvSpPr txBox="1"/>
          <p:nvPr>
            <p:ph idx="4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26" name="Google Shape;326;p48"/>
          <p:cNvSpPr txBox="1"/>
          <p:nvPr>
            <p:ph idx="5" type="body"/>
          </p:nvPr>
        </p:nvSpPr>
        <p:spPr>
          <a:xfrm>
            <a:off x="6172469" y="3350800"/>
            <a:ext cx="2739900" cy="2568900"/>
          </a:xfrm>
          <a:prstGeom prst="rect">
            <a:avLst/>
          </a:prstGeom>
          <a:noFill/>
          <a:ln>
            <a:noFill/>
          </a:ln>
        </p:spPr>
        <p:txBody>
          <a:bodyPr anchorCtr="0" anchor="b" bIns="121900" lIns="121900" spcFirstLastPara="1" rIns="121900" wrap="square" tIns="1219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27" name="Google Shape;327;p48"/>
          <p:cNvSpPr txBox="1"/>
          <p:nvPr>
            <p:ph idx="6" type="subTitle"/>
          </p:nvPr>
        </p:nvSpPr>
        <p:spPr>
          <a:xfrm>
            <a:off x="6378363" y="2052300"/>
            <a:ext cx="2428800" cy="7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sz="16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8" name="Google Shape;328;p48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es and image">
  <p:cSld name="CUSTOM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9"/>
          <p:cNvSpPr/>
          <p:nvPr/>
        </p:nvSpPr>
        <p:spPr>
          <a:xfrm>
            <a:off x="8112017" y="633200"/>
            <a:ext cx="3695100" cy="5591700"/>
          </a:xfrm>
          <a:prstGeom prst="roundRect">
            <a:avLst>
              <a:gd fmla="val 733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31" name="Google Shape;331;p49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2" name="Google Shape;332;p49"/>
          <p:cNvSpPr/>
          <p:nvPr/>
        </p:nvSpPr>
        <p:spPr>
          <a:xfrm>
            <a:off x="384523" y="633200"/>
            <a:ext cx="7559700" cy="5591700"/>
          </a:xfrm>
          <a:prstGeom prst="roundRect">
            <a:avLst>
              <a:gd fmla="val 4076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33" name="Google Shape;333;p49"/>
          <p:cNvSpPr/>
          <p:nvPr/>
        </p:nvSpPr>
        <p:spPr>
          <a:xfrm>
            <a:off x="756913" y="5452200"/>
            <a:ext cx="1482900" cy="467700"/>
          </a:xfrm>
          <a:prstGeom prst="roundRect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Instrument Sans Medium"/>
              <a:ea typeface="Instrument Sans Medium"/>
              <a:cs typeface="Instrument Sans Medium"/>
              <a:sym typeface="Instrument Sans Medium"/>
            </a:endParaRPr>
          </a:p>
        </p:txBody>
      </p:sp>
      <p:sp>
        <p:nvSpPr>
          <p:cNvPr id="334" name="Google Shape;334;p49"/>
          <p:cNvSpPr/>
          <p:nvPr/>
        </p:nvSpPr>
        <p:spPr>
          <a:xfrm>
            <a:off x="2239596" y="5452200"/>
            <a:ext cx="1482900" cy="467700"/>
          </a:xfrm>
          <a:prstGeom prst="roundRect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Instrument Sans Medium"/>
              <a:ea typeface="Instrument Sans Medium"/>
              <a:cs typeface="Instrument Sans Medium"/>
              <a:sym typeface="Instrument Sans Medium"/>
            </a:endParaRPr>
          </a:p>
        </p:txBody>
      </p:sp>
      <p:sp>
        <p:nvSpPr>
          <p:cNvPr id="335" name="Google Shape;335;p49"/>
          <p:cNvSpPr/>
          <p:nvPr/>
        </p:nvSpPr>
        <p:spPr>
          <a:xfrm>
            <a:off x="3722279" y="5452200"/>
            <a:ext cx="1482900" cy="467700"/>
          </a:xfrm>
          <a:prstGeom prst="roundRect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Instrument Sans Medium"/>
              <a:ea typeface="Instrument Sans Medium"/>
              <a:cs typeface="Instrument Sans Medium"/>
              <a:sym typeface="Instrument Sans Medium"/>
            </a:endParaRPr>
          </a:p>
        </p:txBody>
      </p:sp>
      <p:sp>
        <p:nvSpPr>
          <p:cNvPr id="336" name="Google Shape;336;p49"/>
          <p:cNvSpPr txBox="1"/>
          <p:nvPr>
            <p:ph type="title"/>
          </p:nvPr>
        </p:nvSpPr>
        <p:spPr>
          <a:xfrm>
            <a:off x="781479" y="994500"/>
            <a:ext cx="5961300" cy="12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37" name="Google Shape;337;p49"/>
          <p:cNvSpPr txBox="1"/>
          <p:nvPr>
            <p:ph idx="1" type="body"/>
          </p:nvPr>
        </p:nvSpPr>
        <p:spPr>
          <a:xfrm>
            <a:off x="8506373" y="4636700"/>
            <a:ext cx="2828400" cy="128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38" name="Google Shape;338;p49"/>
          <p:cNvSpPr txBox="1"/>
          <p:nvPr>
            <p:ph idx="2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39" name="Google Shape;339;p49"/>
          <p:cNvSpPr txBox="1"/>
          <p:nvPr>
            <p:ph idx="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40" name="Google Shape;340;p49"/>
          <p:cNvSpPr/>
          <p:nvPr>
            <p:ph idx="4" type="pic"/>
          </p:nvPr>
        </p:nvSpPr>
        <p:spPr>
          <a:xfrm>
            <a:off x="8112017" y="633000"/>
            <a:ext cx="3695100" cy="1944300"/>
          </a:xfrm>
          <a:prstGeom prst="roundRect">
            <a:avLst>
              <a:gd fmla="val 11040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xt steps 4 elements 1">
  <p:cSld name="CUSTOM_10_3">
    <p:bg>
      <p:bgPr>
        <a:solidFill>
          <a:schemeClr val="dk2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Google Shape;342;p50"/>
          <p:cNvPicPr preferRelativeResize="0"/>
          <p:nvPr/>
        </p:nvPicPr>
        <p:blipFill rotWithShape="1">
          <a:blip r:embed="rId2">
            <a:alphaModFix/>
          </a:blip>
          <a:srcRect b="31415" l="0" r="33444" t="12335"/>
          <a:stretch/>
        </p:blipFill>
        <p:spPr>
          <a:xfrm>
            <a:off x="4077658" y="0"/>
            <a:ext cx="811401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50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44" name="Google Shape;344;p50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45" name="Google Shape;345;p50"/>
          <p:cNvSpPr txBox="1"/>
          <p:nvPr>
            <p:ph type="title"/>
          </p:nvPr>
        </p:nvSpPr>
        <p:spPr>
          <a:xfrm>
            <a:off x="384523" y="635200"/>
            <a:ext cx="3691800" cy="66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346" name="Google Shape;346;p50"/>
          <p:cNvSpPr txBox="1"/>
          <p:nvPr>
            <p:ph idx="3" type="subTitle"/>
          </p:nvPr>
        </p:nvSpPr>
        <p:spPr>
          <a:xfrm>
            <a:off x="379592" y="2288300"/>
            <a:ext cx="11397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24382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7" name="Google Shape;347;p50"/>
          <p:cNvSpPr txBox="1"/>
          <p:nvPr>
            <p:ph idx="4" type="subTitle"/>
          </p:nvPr>
        </p:nvSpPr>
        <p:spPr>
          <a:xfrm>
            <a:off x="1530626" y="228510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48" name="Google Shape;348;p50"/>
          <p:cNvSpPr txBox="1"/>
          <p:nvPr>
            <p:ph idx="5" type="subTitle"/>
          </p:nvPr>
        </p:nvSpPr>
        <p:spPr>
          <a:xfrm>
            <a:off x="7789142" y="228510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49" name="Google Shape;349;p50"/>
          <p:cNvSpPr txBox="1"/>
          <p:nvPr>
            <p:ph idx="6" type="subTitle"/>
          </p:nvPr>
        </p:nvSpPr>
        <p:spPr>
          <a:xfrm>
            <a:off x="379592" y="3342559"/>
            <a:ext cx="11397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24382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0" name="Google Shape;350;p50"/>
          <p:cNvSpPr txBox="1"/>
          <p:nvPr>
            <p:ph idx="7" type="subTitle"/>
          </p:nvPr>
        </p:nvSpPr>
        <p:spPr>
          <a:xfrm>
            <a:off x="1530626" y="3339359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1" name="Google Shape;351;p50"/>
          <p:cNvSpPr txBox="1"/>
          <p:nvPr>
            <p:ph idx="8" type="subTitle"/>
          </p:nvPr>
        </p:nvSpPr>
        <p:spPr>
          <a:xfrm>
            <a:off x="7789142" y="3339359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2" name="Google Shape;352;p50"/>
          <p:cNvSpPr txBox="1"/>
          <p:nvPr>
            <p:ph idx="9" type="subTitle"/>
          </p:nvPr>
        </p:nvSpPr>
        <p:spPr>
          <a:xfrm>
            <a:off x="379592" y="4340950"/>
            <a:ext cx="11397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24382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3" name="Google Shape;353;p50"/>
          <p:cNvSpPr txBox="1"/>
          <p:nvPr>
            <p:ph idx="13" type="subTitle"/>
          </p:nvPr>
        </p:nvSpPr>
        <p:spPr>
          <a:xfrm>
            <a:off x="1530626" y="433775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4" name="Google Shape;354;p50"/>
          <p:cNvSpPr txBox="1"/>
          <p:nvPr>
            <p:ph idx="14" type="subTitle"/>
          </p:nvPr>
        </p:nvSpPr>
        <p:spPr>
          <a:xfrm>
            <a:off x="7789142" y="433775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5" name="Google Shape;355;p50"/>
          <p:cNvSpPr txBox="1"/>
          <p:nvPr>
            <p:ph idx="15" type="subTitle"/>
          </p:nvPr>
        </p:nvSpPr>
        <p:spPr>
          <a:xfrm>
            <a:off x="379592" y="5372900"/>
            <a:ext cx="11397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24382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6" name="Google Shape;356;p50"/>
          <p:cNvSpPr txBox="1"/>
          <p:nvPr>
            <p:ph idx="16" type="subTitle"/>
          </p:nvPr>
        </p:nvSpPr>
        <p:spPr>
          <a:xfrm>
            <a:off x="1530626" y="536970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7" name="Google Shape;357;p50"/>
          <p:cNvSpPr txBox="1"/>
          <p:nvPr>
            <p:ph idx="17" type="subTitle"/>
          </p:nvPr>
        </p:nvSpPr>
        <p:spPr>
          <a:xfrm>
            <a:off x="7789142" y="5369700"/>
            <a:ext cx="3264600" cy="86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58" name="Google Shape;358;p50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1"/>
          <p:cNvSpPr txBox="1"/>
          <p:nvPr>
            <p:ph type="ctrTitle"/>
          </p:nvPr>
        </p:nvSpPr>
        <p:spPr>
          <a:xfrm>
            <a:off x="415600" y="992767"/>
            <a:ext cx="113604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●"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○"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■"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●"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○"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■"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●"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○"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Char char="■"/>
              <a:defRPr sz="6900"/>
            </a:lvl9pPr>
          </a:lstStyle>
          <a:p/>
        </p:txBody>
      </p:sp>
      <p:sp>
        <p:nvSpPr>
          <p:cNvPr id="361" name="Google Shape;361;p51"/>
          <p:cNvSpPr txBox="1"/>
          <p:nvPr>
            <p:ph idx="1" type="subTitle"/>
          </p:nvPr>
        </p:nvSpPr>
        <p:spPr>
          <a:xfrm>
            <a:off x="415589" y="3778833"/>
            <a:ext cx="113604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>
  <p:cSld name="BLANK_2_1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5"/>
          <p:cNvSpPr/>
          <p:nvPr/>
        </p:nvSpPr>
        <p:spPr>
          <a:xfrm>
            <a:off x="810787" y="5209350"/>
            <a:ext cx="761700" cy="761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4" name="Google Shape;34;p25"/>
          <p:cNvSpPr/>
          <p:nvPr>
            <p:ph idx="2" type="pic"/>
          </p:nvPr>
        </p:nvSpPr>
        <p:spPr>
          <a:xfrm>
            <a:off x="797612" y="5200500"/>
            <a:ext cx="761700" cy="761700"/>
          </a:xfrm>
          <a:prstGeom prst="ellipse">
            <a:avLst/>
          </a:prstGeom>
          <a:noFill/>
          <a:ln>
            <a:noFill/>
          </a:ln>
        </p:spPr>
      </p:sp>
      <p:sp>
        <p:nvSpPr>
          <p:cNvPr id="35" name="Google Shape;35;p25"/>
          <p:cNvSpPr txBox="1"/>
          <p:nvPr>
            <p:ph type="title"/>
          </p:nvPr>
        </p:nvSpPr>
        <p:spPr>
          <a:xfrm>
            <a:off x="389056" y="620267"/>
            <a:ext cx="7554900" cy="27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Instrument Sans SemiBold"/>
              <a:buNone/>
              <a:defRPr sz="8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5"/>
          <p:cNvSpPr txBox="1"/>
          <p:nvPr>
            <p:ph idx="1" type="subTitle"/>
          </p:nvPr>
        </p:nvSpPr>
        <p:spPr>
          <a:xfrm>
            <a:off x="1889016" y="5152767"/>
            <a:ext cx="3878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25"/>
          <p:cNvSpPr txBox="1"/>
          <p:nvPr>
            <p:ph idx="3" type="subTitle"/>
          </p:nvPr>
        </p:nvSpPr>
        <p:spPr>
          <a:xfrm>
            <a:off x="1889016" y="5581293"/>
            <a:ext cx="3878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i="1" sz="16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900"/>
              <a:buFont typeface="Instrument Sans"/>
              <a:buNone/>
              <a:defRPr>
                <a:solidFill>
                  <a:schemeClr val="accent5"/>
                </a:solidFill>
              </a:defRPr>
            </a:lvl9pPr>
          </a:lstStyle>
          <a:p/>
        </p:txBody>
      </p:sp>
      <p:grpSp>
        <p:nvGrpSpPr>
          <p:cNvPr id="38" name="Google Shape;38;p25"/>
          <p:cNvGrpSpPr/>
          <p:nvPr/>
        </p:nvGrpSpPr>
        <p:grpSpPr>
          <a:xfrm>
            <a:off x="7586344" y="0"/>
            <a:ext cx="3878303" cy="6857829"/>
            <a:chOff x="5689900" y="0"/>
            <a:chExt cx="2908800" cy="5143500"/>
          </a:xfrm>
        </p:grpSpPr>
        <p:pic>
          <p:nvPicPr>
            <p:cNvPr id="39" name="Google Shape;39;p25"/>
            <p:cNvPicPr preferRelativeResize="0"/>
            <p:nvPr/>
          </p:nvPicPr>
          <p:blipFill rotWithShape="1">
            <a:blip r:embed="rId2">
              <a:alphaModFix/>
            </a:blip>
            <a:srcRect b="18778" l="0" r="0" t="0"/>
            <a:stretch/>
          </p:blipFill>
          <p:spPr>
            <a:xfrm>
              <a:off x="5689900" y="2780975"/>
              <a:ext cx="2908800" cy="2362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oogle Shape;40;p25"/>
            <p:cNvPicPr preferRelativeResize="0"/>
            <p:nvPr/>
          </p:nvPicPr>
          <p:blipFill rotWithShape="1">
            <a:blip r:embed="rId3">
              <a:alphaModFix/>
            </a:blip>
            <a:srcRect b="0" l="0" r="0" t="25728"/>
            <a:stretch/>
          </p:blipFill>
          <p:spPr>
            <a:xfrm>
              <a:off x="5689900" y="0"/>
              <a:ext cx="2908800" cy="2160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41;p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689900" y="960725"/>
              <a:ext cx="2908800" cy="29088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2"/>
          <p:cNvSpPr txBox="1"/>
          <p:nvPr>
            <p:ph type="title"/>
          </p:nvPr>
        </p:nvSpPr>
        <p:spPr>
          <a:xfrm>
            <a:off x="415589" y="2867800"/>
            <a:ext cx="113604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3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6" name="Google Shape;366;p53"/>
          <p:cNvSpPr txBox="1"/>
          <p:nvPr>
            <p:ph idx="1" type="body"/>
          </p:nvPr>
        </p:nvSpPr>
        <p:spPr>
          <a:xfrm>
            <a:off x="415589" y="1536633"/>
            <a:ext cx="113604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4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9" name="Google Shape;369;p54"/>
          <p:cNvSpPr txBox="1"/>
          <p:nvPr>
            <p:ph idx="1" type="body"/>
          </p:nvPr>
        </p:nvSpPr>
        <p:spPr>
          <a:xfrm>
            <a:off x="415589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70" name="Google Shape;370;p54"/>
          <p:cNvSpPr txBox="1"/>
          <p:nvPr>
            <p:ph idx="2" type="body"/>
          </p:nvPr>
        </p:nvSpPr>
        <p:spPr>
          <a:xfrm>
            <a:off x="6443028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600"/>
              <a:buChar char="■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5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6"/>
          <p:cNvSpPr txBox="1"/>
          <p:nvPr>
            <p:ph type="title"/>
          </p:nvPr>
        </p:nvSpPr>
        <p:spPr>
          <a:xfrm>
            <a:off x="415589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/>
        </p:txBody>
      </p:sp>
      <p:sp>
        <p:nvSpPr>
          <p:cNvPr id="375" name="Google Shape;375;p56"/>
          <p:cNvSpPr txBox="1"/>
          <p:nvPr>
            <p:ph idx="1" type="body"/>
          </p:nvPr>
        </p:nvSpPr>
        <p:spPr>
          <a:xfrm>
            <a:off x="415589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7"/>
          <p:cNvSpPr txBox="1"/>
          <p:nvPr>
            <p:ph type="title"/>
          </p:nvPr>
        </p:nvSpPr>
        <p:spPr>
          <a:xfrm>
            <a:off x="653649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○"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■"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●"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○"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■"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●"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○"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Char char="■"/>
              <a:defRPr sz="64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8"/>
          <p:cNvSpPr txBox="1"/>
          <p:nvPr>
            <p:ph type="title"/>
          </p:nvPr>
        </p:nvSpPr>
        <p:spPr>
          <a:xfrm>
            <a:off x="353991" y="1644233"/>
            <a:ext cx="53934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●"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○"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■"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●"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○"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■"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●"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○"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Char char="■"/>
              <a:defRPr sz="5600"/>
            </a:lvl9pPr>
          </a:lstStyle>
          <a:p/>
        </p:txBody>
      </p:sp>
      <p:sp>
        <p:nvSpPr>
          <p:cNvPr id="380" name="Google Shape;380;p58"/>
          <p:cNvSpPr txBox="1"/>
          <p:nvPr>
            <p:ph idx="1" type="subTitle"/>
          </p:nvPr>
        </p:nvSpPr>
        <p:spPr>
          <a:xfrm>
            <a:off x="353991" y="3737433"/>
            <a:ext cx="53934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1" name="Google Shape;381;p58"/>
          <p:cNvSpPr txBox="1"/>
          <p:nvPr>
            <p:ph idx="2" type="body"/>
          </p:nvPr>
        </p:nvSpPr>
        <p:spPr>
          <a:xfrm>
            <a:off x="6585824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9"/>
          <p:cNvSpPr txBox="1"/>
          <p:nvPr>
            <p:ph idx="1" type="body"/>
          </p:nvPr>
        </p:nvSpPr>
        <p:spPr>
          <a:xfrm>
            <a:off x="415589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60"/>
          <p:cNvSpPr txBox="1"/>
          <p:nvPr>
            <p:ph type="title"/>
          </p:nvPr>
        </p:nvSpPr>
        <p:spPr>
          <a:xfrm>
            <a:off x="415589" y="1474833"/>
            <a:ext cx="113604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●"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○"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■"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●"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○"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■"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●"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○"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Char char="■"/>
              <a:defRPr sz="16000"/>
            </a:lvl9pPr>
          </a:lstStyle>
          <a:p/>
        </p:txBody>
      </p:sp>
      <p:sp>
        <p:nvSpPr>
          <p:cNvPr id="386" name="Google Shape;386;p60"/>
          <p:cNvSpPr txBox="1"/>
          <p:nvPr>
            <p:ph idx="1" type="body"/>
          </p:nvPr>
        </p:nvSpPr>
        <p:spPr>
          <a:xfrm>
            <a:off x="415589" y="4202967"/>
            <a:ext cx="113604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4 elements">
  <p:cSld name="BLANK_1_1_1_1_1_1_1_1_1_1_1_2">
    <p:bg>
      <p:bgPr>
        <a:solidFill>
          <a:schemeClr val="dk2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26"/>
          <p:cNvPicPr preferRelativeResize="0"/>
          <p:nvPr/>
        </p:nvPicPr>
        <p:blipFill rotWithShape="1">
          <a:blip r:embed="rId2">
            <a:alphaModFix/>
          </a:blip>
          <a:srcRect b="31415" l="0" r="33444" t="12335"/>
          <a:stretch/>
        </p:blipFill>
        <p:spPr>
          <a:xfrm>
            <a:off x="4077658" y="0"/>
            <a:ext cx="811401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26"/>
          <p:cNvSpPr txBox="1"/>
          <p:nvPr>
            <p:ph idx="1" type="body"/>
          </p:nvPr>
        </p:nvSpPr>
        <p:spPr>
          <a:xfrm>
            <a:off x="6170736" y="3497637"/>
            <a:ext cx="2739900" cy="1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45" name="Google Shape;45;p26"/>
          <p:cNvSpPr txBox="1"/>
          <p:nvPr>
            <p:ph idx="2" type="body"/>
          </p:nvPr>
        </p:nvSpPr>
        <p:spPr>
          <a:xfrm>
            <a:off x="9068925" y="3497637"/>
            <a:ext cx="2739900" cy="1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46" name="Google Shape;46;p26"/>
          <p:cNvSpPr txBox="1"/>
          <p:nvPr>
            <p:ph idx="3" type="body"/>
          </p:nvPr>
        </p:nvSpPr>
        <p:spPr>
          <a:xfrm>
            <a:off x="374490" y="3497637"/>
            <a:ext cx="2739900" cy="1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47" name="Google Shape;47;p26"/>
          <p:cNvSpPr txBox="1"/>
          <p:nvPr>
            <p:ph idx="4" type="body"/>
          </p:nvPr>
        </p:nvSpPr>
        <p:spPr>
          <a:xfrm>
            <a:off x="3272613" y="3497637"/>
            <a:ext cx="2739900" cy="1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492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●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492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○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492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■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492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●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492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○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492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■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492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●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492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○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492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Instrument Sans Medium"/>
              <a:buChar char="■"/>
              <a:defRPr sz="19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48" name="Google Shape;48;p26"/>
          <p:cNvSpPr txBox="1"/>
          <p:nvPr>
            <p:ph idx="5" type="subTitle"/>
          </p:nvPr>
        </p:nvSpPr>
        <p:spPr>
          <a:xfrm>
            <a:off x="385456" y="5358333"/>
            <a:ext cx="27399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49" name="Google Shape;49;p26"/>
          <p:cNvSpPr txBox="1"/>
          <p:nvPr>
            <p:ph idx="6" type="subTitle"/>
          </p:nvPr>
        </p:nvSpPr>
        <p:spPr>
          <a:xfrm>
            <a:off x="3279213" y="5358333"/>
            <a:ext cx="27399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50" name="Google Shape;50;p26"/>
          <p:cNvSpPr txBox="1"/>
          <p:nvPr>
            <p:ph idx="7" type="subTitle"/>
          </p:nvPr>
        </p:nvSpPr>
        <p:spPr>
          <a:xfrm>
            <a:off x="6171969" y="5358333"/>
            <a:ext cx="27399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51" name="Google Shape;51;p26"/>
          <p:cNvSpPr txBox="1"/>
          <p:nvPr>
            <p:ph idx="8" type="subTitle"/>
          </p:nvPr>
        </p:nvSpPr>
        <p:spPr>
          <a:xfrm>
            <a:off x="9076610" y="5358333"/>
            <a:ext cx="27399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type="title"/>
          </p:nvPr>
        </p:nvSpPr>
        <p:spPr>
          <a:xfrm>
            <a:off x="390119" y="633000"/>
            <a:ext cx="85203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26"/>
          <p:cNvSpPr txBox="1"/>
          <p:nvPr>
            <p:ph idx="9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55" name="Google Shape;55;p26"/>
          <p:cNvSpPr txBox="1"/>
          <p:nvPr>
            <p:ph idx="13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56" name="Google Shape;56;p26"/>
          <p:cNvSpPr txBox="1"/>
          <p:nvPr>
            <p:ph idx="14" type="subTitle"/>
          </p:nvPr>
        </p:nvSpPr>
        <p:spPr>
          <a:xfrm>
            <a:off x="377257" y="2859373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57" name="Google Shape;57;p26"/>
          <p:cNvSpPr txBox="1"/>
          <p:nvPr>
            <p:ph idx="15" type="subTitle"/>
          </p:nvPr>
        </p:nvSpPr>
        <p:spPr>
          <a:xfrm>
            <a:off x="3274863" y="2859373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58" name="Google Shape;58;p26"/>
          <p:cNvSpPr txBox="1"/>
          <p:nvPr>
            <p:ph idx="16" type="subTitle"/>
          </p:nvPr>
        </p:nvSpPr>
        <p:spPr>
          <a:xfrm>
            <a:off x="6171869" y="2859373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59" name="Google Shape;59;p26"/>
          <p:cNvSpPr txBox="1"/>
          <p:nvPr>
            <p:ph idx="17" type="subTitle"/>
          </p:nvPr>
        </p:nvSpPr>
        <p:spPr>
          <a:xfrm>
            <a:off x="9068925" y="2859373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62"/>
          <p:cNvSpPr txBox="1"/>
          <p:nvPr>
            <p:ph type="title"/>
          </p:nvPr>
        </p:nvSpPr>
        <p:spPr>
          <a:xfrm>
            <a:off x="903076" y="2443700"/>
            <a:ext cx="4289400" cy="19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62"/>
          <p:cNvSpPr txBox="1"/>
          <p:nvPr>
            <p:ph idx="1" type="subTitle"/>
          </p:nvPr>
        </p:nvSpPr>
        <p:spPr>
          <a:xfrm>
            <a:off x="5875377" y="525000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1" name="Google Shape;391;p62"/>
          <p:cNvSpPr txBox="1"/>
          <p:nvPr>
            <p:ph idx="2" type="subTitle"/>
          </p:nvPr>
        </p:nvSpPr>
        <p:spPr>
          <a:xfrm>
            <a:off x="5875377" y="1535607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2" name="Google Shape;392;p62"/>
          <p:cNvSpPr txBox="1"/>
          <p:nvPr>
            <p:ph idx="3" type="subTitle"/>
          </p:nvPr>
        </p:nvSpPr>
        <p:spPr>
          <a:xfrm>
            <a:off x="5875377" y="4567427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3" name="Google Shape;393;p62"/>
          <p:cNvSpPr txBox="1"/>
          <p:nvPr>
            <p:ph idx="4" type="subTitle"/>
          </p:nvPr>
        </p:nvSpPr>
        <p:spPr>
          <a:xfrm>
            <a:off x="5875377" y="2546213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4" name="Google Shape;394;p62"/>
          <p:cNvSpPr txBox="1"/>
          <p:nvPr>
            <p:ph idx="5" type="subTitle"/>
          </p:nvPr>
        </p:nvSpPr>
        <p:spPr>
          <a:xfrm>
            <a:off x="5875377" y="5578033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5" name="Google Shape;395;p62"/>
          <p:cNvSpPr txBox="1"/>
          <p:nvPr>
            <p:ph idx="6" type="subTitle"/>
          </p:nvPr>
        </p:nvSpPr>
        <p:spPr>
          <a:xfrm>
            <a:off x="5875377" y="3556820"/>
            <a:ext cx="5879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63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8" name="Google Shape;398;p63"/>
          <p:cNvSpPr txBox="1"/>
          <p:nvPr>
            <p:ph idx="1" type="body"/>
          </p:nvPr>
        </p:nvSpPr>
        <p:spPr>
          <a:xfrm>
            <a:off x="415589" y="1536633"/>
            <a:ext cx="5964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399" name="Google Shape;399;p63"/>
          <p:cNvSpPr/>
          <p:nvPr>
            <p:ph idx="2" type="pic"/>
          </p:nvPr>
        </p:nvSpPr>
        <p:spPr>
          <a:xfrm>
            <a:off x="6655855" y="1537033"/>
            <a:ext cx="5120400" cy="4555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64"/>
          <p:cNvSpPr txBox="1"/>
          <p:nvPr>
            <p:ph type="title"/>
          </p:nvPr>
        </p:nvSpPr>
        <p:spPr>
          <a:xfrm>
            <a:off x="644216" y="600033"/>
            <a:ext cx="109125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9pPr>
          </a:lstStyle>
          <a:p/>
        </p:txBody>
      </p:sp>
      <p:sp>
        <p:nvSpPr>
          <p:cNvPr id="402" name="Google Shape;402;p64"/>
          <p:cNvSpPr txBox="1"/>
          <p:nvPr>
            <p:ph idx="1" type="body"/>
          </p:nvPr>
        </p:nvSpPr>
        <p:spPr>
          <a:xfrm>
            <a:off x="644183" y="2983717"/>
            <a:ext cx="4826400" cy="31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03" name="Google Shape;403;p64"/>
          <p:cNvSpPr txBox="1"/>
          <p:nvPr>
            <p:ph idx="2" type="body"/>
          </p:nvPr>
        </p:nvSpPr>
        <p:spPr>
          <a:xfrm>
            <a:off x="6730487" y="2983717"/>
            <a:ext cx="4826400" cy="31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04" name="Google Shape;404;p64"/>
          <p:cNvSpPr txBox="1"/>
          <p:nvPr>
            <p:ph idx="3" type="subTitle"/>
          </p:nvPr>
        </p:nvSpPr>
        <p:spPr>
          <a:xfrm>
            <a:off x="644183" y="1781548"/>
            <a:ext cx="4826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05" name="Google Shape;405;p64"/>
          <p:cNvSpPr txBox="1"/>
          <p:nvPr>
            <p:ph idx="4" type="subTitle"/>
          </p:nvPr>
        </p:nvSpPr>
        <p:spPr>
          <a:xfrm>
            <a:off x="6730487" y="1781548"/>
            <a:ext cx="48264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5"/>
          <p:cNvSpPr txBox="1"/>
          <p:nvPr>
            <p:ph idx="1" type="body"/>
          </p:nvPr>
        </p:nvSpPr>
        <p:spPr>
          <a:xfrm>
            <a:off x="644216" y="3223333"/>
            <a:ext cx="3273900" cy="31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08" name="Google Shape;408;p65"/>
          <p:cNvSpPr txBox="1"/>
          <p:nvPr>
            <p:ph idx="2" type="body"/>
          </p:nvPr>
        </p:nvSpPr>
        <p:spPr>
          <a:xfrm>
            <a:off x="4463514" y="3223333"/>
            <a:ext cx="3273900" cy="31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09" name="Google Shape;409;p65"/>
          <p:cNvSpPr txBox="1"/>
          <p:nvPr>
            <p:ph type="title"/>
          </p:nvPr>
        </p:nvSpPr>
        <p:spPr>
          <a:xfrm>
            <a:off x="644216" y="600033"/>
            <a:ext cx="109125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9pPr>
          </a:lstStyle>
          <a:p/>
        </p:txBody>
      </p:sp>
      <p:sp>
        <p:nvSpPr>
          <p:cNvPr id="410" name="Google Shape;410;p65"/>
          <p:cNvSpPr txBox="1"/>
          <p:nvPr>
            <p:ph idx="3" type="subTitle"/>
          </p:nvPr>
        </p:nvSpPr>
        <p:spPr>
          <a:xfrm>
            <a:off x="644216" y="1781533"/>
            <a:ext cx="3273900" cy="10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11" name="Google Shape;411;p65"/>
          <p:cNvSpPr txBox="1"/>
          <p:nvPr>
            <p:ph idx="4" type="subTitle"/>
          </p:nvPr>
        </p:nvSpPr>
        <p:spPr>
          <a:xfrm>
            <a:off x="4463514" y="1781533"/>
            <a:ext cx="3273900" cy="10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12" name="Google Shape;412;p65"/>
          <p:cNvSpPr txBox="1"/>
          <p:nvPr>
            <p:ph idx="5" type="subTitle"/>
          </p:nvPr>
        </p:nvSpPr>
        <p:spPr>
          <a:xfrm>
            <a:off x="8282813" y="1781533"/>
            <a:ext cx="3273900" cy="10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13" name="Google Shape;413;p65"/>
          <p:cNvSpPr txBox="1"/>
          <p:nvPr>
            <p:ph idx="6" type="body"/>
          </p:nvPr>
        </p:nvSpPr>
        <p:spPr>
          <a:xfrm>
            <a:off x="8282813" y="3223333"/>
            <a:ext cx="3273900" cy="31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6"/>
          <p:cNvSpPr txBox="1"/>
          <p:nvPr>
            <p:ph idx="1" type="body"/>
          </p:nvPr>
        </p:nvSpPr>
        <p:spPr>
          <a:xfrm>
            <a:off x="488954" y="2345458"/>
            <a:ext cx="5118000" cy="15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1115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16" name="Google Shape;416;p66"/>
          <p:cNvSpPr txBox="1"/>
          <p:nvPr>
            <p:ph idx="2" type="body"/>
          </p:nvPr>
        </p:nvSpPr>
        <p:spPr>
          <a:xfrm>
            <a:off x="6584791" y="2345458"/>
            <a:ext cx="5118000" cy="15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17" name="Google Shape;417;p66"/>
          <p:cNvSpPr txBox="1"/>
          <p:nvPr>
            <p:ph idx="3" type="body"/>
          </p:nvPr>
        </p:nvSpPr>
        <p:spPr>
          <a:xfrm>
            <a:off x="488987" y="4864767"/>
            <a:ext cx="5118000" cy="15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18" name="Google Shape;418;p66"/>
          <p:cNvSpPr txBox="1"/>
          <p:nvPr>
            <p:ph idx="4" type="body"/>
          </p:nvPr>
        </p:nvSpPr>
        <p:spPr>
          <a:xfrm>
            <a:off x="6584824" y="4864767"/>
            <a:ext cx="5118000" cy="15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/>
        </p:txBody>
      </p:sp>
      <p:sp>
        <p:nvSpPr>
          <p:cNvPr id="419" name="Google Shape;419;p66"/>
          <p:cNvSpPr txBox="1"/>
          <p:nvPr>
            <p:ph type="title"/>
          </p:nvPr>
        </p:nvSpPr>
        <p:spPr>
          <a:xfrm>
            <a:off x="488987" y="600033"/>
            <a:ext cx="109125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○"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■"/>
              <a:defRPr sz="4000"/>
            </a:lvl9pPr>
          </a:lstStyle>
          <a:p/>
        </p:txBody>
      </p:sp>
      <p:sp>
        <p:nvSpPr>
          <p:cNvPr id="420" name="Google Shape;420;p66"/>
          <p:cNvSpPr txBox="1"/>
          <p:nvPr>
            <p:ph idx="5" type="subTitle"/>
          </p:nvPr>
        </p:nvSpPr>
        <p:spPr>
          <a:xfrm>
            <a:off x="489004" y="1703876"/>
            <a:ext cx="5118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21" name="Google Shape;421;p66"/>
          <p:cNvSpPr txBox="1"/>
          <p:nvPr>
            <p:ph idx="6" type="subTitle"/>
          </p:nvPr>
        </p:nvSpPr>
        <p:spPr>
          <a:xfrm>
            <a:off x="6584808" y="1703876"/>
            <a:ext cx="5118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22" name="Google Shape;422;p66"/>
          <p:cNvSpPr txBox="1"/>
          <p:nvPr>
            <p:ph idx="7" type="subTitle"/>
          </p:nvPr>
        </p:nvSpPr>
        <p:spPr>
          <a:xfrm>
            <a:off x="6584839" y="4223150"/>
            <a:ext cx="5118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423" name="Google Shape;423;p66"/>
          <p:cNvSpPr txBox="1"/>
          <p:nvPr>
            <p:ph idx="8" type="subTitle"/>
          </p:nvPr>
        </p:nvSpPr>
        <p:spPr>
          <a:xfrm>
            <a:off x="488987" y="4223150"/>
            <a:ext cx="5118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67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6" name="Google Shape;426;p67"/>
          <p:cNvSpPr/>
          <p:nvPr>
            <p:ph idx="2" type="pic"/>
          </p:nvPr>
        </p:nvSpPr>
        <p:spPr>
          <a:xfrm>
            <a:off x="415589" y="1560567"/>
            <a:ext cx="11360400" cy="4657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68"/>
          <p:cNvSpPr txBox="1"/>
          <p:nvPr>
            <p:ph idx="1" type="body"/>
          </p:nvPr>
        </p:nvSpPr>
        <p:spPr>
          <a:xfrm>
            <a:off x="415589" y="5440300"/>
            <a:ext cx="53700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29" name="Google Shape;429;p68"/>
          <p:cNvSpPr/>
          <p:nvPr>
            <p:ph idx="2" type="pic"/>
          </p:nvPr>
        </p:nvSpPr>
        <p:spPr>
          <a:xfrm>
            <a:off x="6406263" y="1511067"/>
            <a:ext cx="5370000" cy="3190500"/>
          </a:xfrm>
          <a:prstGeom prst="rect">
            <a:avLst/>
          </a:prstGeom>
          <a:noFill/>
          <a:ln>
            <a:noFill/>
          </a:ln>
        </p:spPr>
      </p:sp>
      <p:sp>
        <p:nvSpPr>
          <p:cNvPr id="430" name="Google Shape;430;p68"/>
          <p:cNvSpPr/>
          <p:nvPr>
            <p:ph idx="3" type="pic"/>
          </p:nvPr>
        </p:nvSpPr>
        <p:spPr>
          <a:xfrm>
            <a:off x="415622" y="1511067"/>
            <a:ext cx="5370000" cy="3190500"/>
          </a:xfrm>
          <a:prstGeom prst="rect">
            <a:avLst/>
          </a:prstGeom>
          <a:noFill/>
          <a:ln>
            <a:noFill/>
          </a:ln>
        </p:spPr>
      </p:sp>
      <p:sp>
        <p:nvSpPr>
          <p:cNvPr id="431" name="Google Shape;431;p68"/>
          <p:cNvSpPr txBox="1"/>
          <p:nvPr>
            <p:ph idx="4" type="body"/>
          </p:nvPr>
        </p:nvSpPr>
        <p:spPr>
          <a:xfrm>
            <a:off x="6406263" y="5440300"/>
            <a:ext cx="53700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32" name="Google Shape;432;p68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3" name="Google Shape;433;p68"/>
          <p:cNvSpPr txBox="1"/>
          <p:nvPr>
            <p:ph idx="5" type="subTitle"/>
          </p:nvPr>
        </p:nvSpPr>
        <p:spPr>
          <a:xfrm>
            <a:off x="415622" y="4777200"/>
            <a:ext cx="5370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4" name="Google Shape;434;p68"/>
          <p:cNvSpPr txBox="1"/>
          <p:nvPr>
            <p:ph idx="6" type="subTitle"/>
          </p:nvPr>
        </p:nvSpPr>
        <p:spPr>
          <a:xfrm>
            <a:off x="6406263" y="4777200"/>
            <a:ext cx="5370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9"/>
          <p:cNvSpPr txBox="1"/>
          <p:nvPr>
            <p:ph idx="1" type="body"/>
          </p:nvPr>
        </p:nvSpPr>
        <p:spPr>
          <a:xfrm>
            <a:off x="415589" y="5215600"/>
            <a:ext cx="35028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37" name="Google Shape;437;p69"/>
          <p:cNvSpPr/>
          <p:nvPr>
            <p:ph idx="2" type="pic"/>
          </p:nvPr>
        </p:nvSpPr>
        <p:spPr>
          <a:xfrm>
            <a:off x="8273413" y="1504433"/>
            <a:ext cx="3502800" cy="3030900"/>
          </a:xfrm>
          <a:prstGeom prst="rect">
            <a:avLst/>
          </a:prstGeom>
          <a:noFill/>
          <a:ln>
            <a:noFill/>
          </a:ln>
        </p:spPr>
      </p:sp>
      <p:sp>
        <p:nvSpPr>
          <p:cNvPr id="438" name="Google Shape;438;p69"/>
          <p:cNvSpPr/>
          <p:nvPr>
            <p:ph idx="3" type="pic"/>
          </p:nvPr>
        </p:nvSpPr>
        <p:spPr>
          <a:xfrm>
            <a:off x="415622" y="1504433"/>
            <a:ext cx="3502800" cy="3030900"/>
          </a:xfrm>
          <a:prstGeom prst="rect">
            <a:avLst/>
          </a:prstGeom>
          <a:noFill/>
          <a:ln>
            <a:noFill/>
          </a:ln>
        </p:spPr>
      </p:sp>
      <p:sp>
        <p:nvSpPr>
          <p:cNvPr id="439" name="Google Shape;439;p69"/>
          <p:cNvSpPr txBox="1"/>
          <p:nvPr>
            <p:ph idx="4" type="body"/>
          </p:nvPr>
        </p:nvSpPr>
        <p:spPr>
          <a:xfrm>
            <a:off x="8273413" y="5215600"/>
            <a:ext cx="35028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40" name="Google Shape;440;p69"/>
          <p:cNvSpPr/>
          <p:nvPr>
            <p:ph idx="5" type="pic"/>
          </p:nvPr>
        </p:nvSpPr>
        <p:spPr>
          <a:xfrm>
            <a:off x="4340218" y="1504433"/>
            <a:ext cx="3502800" cy="3030900"/>
          </a:xfrm>
          <a:prstGeom prst="rect">
            <a:avLst/>
          </a:prstGeom>
          <a:noFill/>
          <a:ln>
            <a:noFill/>
          </a:ln>
        </p:spPr>
      </p:sp>
      <p:sp>
        <p:nvSpPr>
          <p:cNvPr id="441" name="Google Shape;441;p69"/>
          <p:cNvSpPr txBox="1"/>
          <p:nvPr>
            <p:ph idx="6" type="body"/>
          </p:nvPr>
        </p:nvSpPr>
        <p:spPr>
          <a:xfrm>
            <a:off x="4340218" y="5215600"/>
            <a:ext cx="35028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42" name="Google Shape;442;p69"/>
          <p:cNvSpPr txBox="1"/>
          <p:nvPr>
            <p:ph type="title"/>
          </p:nvPr>
        </p:nvSpPr>
        <p:spPr>
          <a:xfrm>
            <a:off x="415589" y="593367"/>
            <a:ext cx="113604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3" name="Google Shape;443;p69"/>
          <p:cNvSpPr txBox="1"/>
          <p:nvPr>
            <p:ph idx="7" type="subTitle"/>
          </p:nvPr>
        </p:nvSpPr>
        <p:spPr>
          <a:xfrm>
            <a:off x="415622" y="4574000"/>
            <a:ext cx="35028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4" name="Google Shape;444;p69"/>
          <p:cNvSpPr txBox="1"/>
          <p:nvPr>
            <p:ph idx="8" type="subTitle"/>
          </p:nvPr>
        </p:nvSpPr>
        <p:spPr>
          <a:xfrm>
            <a:off x="8273413" y="4574000"/>
            <a:ext cx="35028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5" name="Google Shape;445;p69"/>
          <p:cNvSpPr txBox="1"/>
          <p:nvPr>
            <p:ph idx="9" type="subTitle"/>
          </p:nvPr>
        </p:nvSpPr>
        <p:spPr>
          <a:xfrm>
            <a:off x="4340218" y="4574000"/>
            <a:ext cx="35028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0"/>
          <p:cNvSpPr/>
          <p:nvPr>
            <p:ph idx="2" type="pic"/>
          </p:nvPr>
        </p:nvSpPr>
        <p:spPr>
          <a:xfrm>
            <a:off x="415589" y="593367"/>
            <a:ext cx="11360400" cy="5624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71"/>
          <p:cNvSpPr/>
          <p:nvPr>
            <p:ph idx="2" type="pic"/>
          </p:nvPr>
        </p:nvSpPr>
        <p:spPr>
          <a:xfrm>
            <a:off x="4519346" y="158550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0" name="Google Shape;450;p71"/>
          <p:cNvSpPr/>
          <p:nvPr>
            <p:ph idx="3" type="pic"/>
          </p:nvPr>
        </p:nvSpPr>
        <p:spPr>
          <a:xfrm>
            <a:off x="6927729" y="158550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1" name="Google Shape;451;p71"/>
          <p:cNvSpPr/>
          <p:nvPr>
            <p:ph idx="4" type="pic"/>
          </p:nvPr>
        </p:nvSpPr>
        <p:spPr>
          <a:xfrm>
            <a:off x="9336111" y="158550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2" name="Google Shape;452;p71"/>
          <p:cNvSpPr/>
          <p:nvPr>
            <p:ph idx="5" type="pic"/>
          </p:nvPr>
        </p:nvSpPr>
        <p:spPr>
          <a:xfrm>
            <a:off x="4519330" y="2405616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3" name="Google Shape;453;p71"/>
          <p:cNvSpPr/>
          <p:nvPr>
            <p:ph idx="6" type="pic"/>
          </p:nvPr>
        </p:nvSpPr>
        <p:spPr>
          <a:xfrm>
            <a:off x="6927712" y="2405616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4" name="Google Shape;454;p71"/>
          <p:cNvSpPr/>
          <p:nvPr>
            <p:ph idx="7" type="pic"/>
          </p:nvPr>
        </p:nvSpPr>
        <p:spPr>
          <a:xfrm>
            <a:off x="9336094" y="2405616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5" name="Google Shape;455;p71"/>
          <p:cNvSpPr txBox="1"/>
          <p:nvPr>
            <p:ph type="title"/>
          </p:nvPr>
        </p:nvSpPr>
        <p:spPr>
          <a:xfrm>
            <a:off x="468721" y="593367"/>
            <a:ext cx="3462300" cy="22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6" name="Google Shape;456;p71"/>
          <p:cNvSpPr/>
          <p:nvPr>
            <p:ph idx="8" type="pic"/>
          </p:nvPr>
        </p:nvSpPr>
        <p:spPr>
          <a:xfrm>
            <a:off x="4519330" y="4652649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7" name="Google Shape;457;p71"/>
          <p:cNvSpPr/>
          <p:nvPr>
            <p:ph idx="9" type="pic"/>
          </p:nvPr>
        </p:nvSpPr>
        <p:spPr>
          <a:xfrm>
            <a:off x="6927712" y="4652649"/>
            <a:ext cx="2191500" cy="2046900"/>
          </a:xfrm>
          <a:prstGeom prst="rect">
            <a:avLst/>
          </a:prstGeom>
          <a:noFill/>
          <a:ln>
            <a:noFill/>
          </a:ln>
        </p:spPr>
      </p:sp>
      <p:sp>
        <p:nvSpPr>
          <p:cNvPr id="458" name="Google Shape;458;p71"/>
          <p:cNvSpPr/>
          <p:nvPr>
            <p:ph idx="13" type="pic"/>
          </p:nvPr>
        </p:nvSpPr>
        <p:spPr>
          <a:xfrm>
            <a:off x="9336094" y="4652649"/>
            <a:ext cx="2191500" cy="2046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7418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6 elements">
  <p:cSld name="BLANK_1_1_1_1_1_1_1_1_1_1_1_2_1">
    <p:bg>
      <p:bgPr>
        <a:solidFill>
          <a:schemeClr val="dk2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7"/>
          <p:cNvPicPr preferRelativeResize="0"/>
          <p:nvPr/>
        </p:nvPicPr>
        <p:blipFill rotWithShape="1">
          <a:blip r:embed="rId2">
            <a:alphaModFix/>
          </a:blip>
          <a:srcRect b="31415" l="0" r="33444" t="12335"/>
          <a:stretch/>
        </p:blipFill>
        <p:spPr>
          <a:xfrm>
            <a:off x="4077658" y="0"/>
            <a:ext cx="811401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7"/>
          <p:cNvSpPr txBox="1"/>
          <p:nvPr>
            <p:ph idx="1" type="body"/>
          </p:nvPr>
        </p:nvSpPr>
        <p:spPr>
          <a:xfrm>
            <a:off x="374723" y="3497633"/>
            <a:ext cx="1818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0325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3" name="Google Shape;63;p27"/>
          <p:cNvSpPr txBox="1"/>
          <p:nvPr>
            <p:ph idx="2" type="body"/>
          </p:nvPr>
        </p:nvSpPr>
        <p:spPr>
          <a:xfrm>
            <a:off x="2294739" y="3497633"/>
            <a:ext cx="1830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4" name="Google Shape;64;p27"/>
          <p:cNvSpPr txBox="1"/>
          <p:nvPr>
            <p:ph idx="3" type="body"/>
          </p:nvPr>
        </p:nvSpPr>
        <p:spPr>
          <a:xfrm>
            <a:off x="4222519" y="3497633"/>
            <a:ext cx="1830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5" name="Google Shape;65;p27"/>
          <p:cNvSpPr txBox="1"/>
          <p:nvPr>
            <p:ph idx="4" type="body"/>
          </p:nvPr>
        </p:nvSpPr>
        <p:spPr>
          <a:xfrm>
            <a:off x="6143969" y="3497633"/>
            <a:ext cx="1830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6" name="Google Shape;66;p27"/>
          <p:cNvSpPr txBox="1"/>
          <p:nvPr>
            <p:ph idx="5" type="body"/>
          </p:nvPr>
        </p:nvSpPr>
        <p:spPr>
          <a:xfrm>
            <a:off x="8071750" y="3497633"/>
            <a:ext cx="1830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7" name="Google Shape;67;p27"/>
          <p:cNvSpPr txBox="1"/>
          <p:nvPr>
            <p:ph idx="6" type="body"/>
          </p:nvPr>
        </p:nvSpPr>
        <p:spPr>
          <a:xfrm>
            <a:off x="9993200" y="3497633"/>
            <a:ext cx="1830000" cy="17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●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○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strument Sans Medium"/>
              <a:buChar char="■"/>
              <a:defRPr sz="16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68" name="Google Shape;68;p27"/>
          <p:cNvSpPr txBox="1"/>
          <p:nvPr>
            <p:ph type="title"/>
          </p:nvPr>
        </p:nvSpPr>
        <p:spPr>
          <a:xfrm>
            <a:off x="390119" y="633000"/>
            <a:ext cx="85203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9" name="Google Shape;69;p27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5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27"/>
          <p:cNvSpPr txBox="1"/>
          <p:nvPr>
            <p:ph idx="7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1" name="Google Shape;71;p27"/>
          <p:cNvSpPr txBox="1"/>
          <p:nvPr>
            <p:ph idx="8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2" name="Google Shape;72;p27"/>
          <p:cNvSpPr txBox="1"/>
          <p:nvPr>
            <p:ph idx="9" type="subTitle"/>
          </p:nvPr>
        </p:nvSpPr>
        <p:spPr>
          <a:xfrm>
            <a:off x="377257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3" name="Google Shape;73;p27"/>
          <p:cNvSpPr txBox="1"/>
          <p:nvPr>
            <p:ph idx="13" type="subTitle"/>
          </p:nvPr>
        </p:nvSpPr>
        <p:spPr>
          <a:xfrm>
            <a:off x="2299872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4" name="Google Shape;74;p27"/>
          <p:cNvSpPr txBox="1"/>
          <p:nvPr>
            <p:ph idx="14" type="subTitle"/>
          </p:nvPr>
        </p:nvSpPr>
        <p:spPr>
          <a:xfrm>
            <a:off x="4221921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5" name="Google Shape;75;p27"/>
          <p:cNvSpPr txBox="1"/>
          <p:nvPr>
            <p:ph idx="15" type="subTitle"/>
          </p:nvPr>
        </p:nvSpPr>
        <p:spPr>
          <a:xfrm>
            <a:off x="6143670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6" name="Google Shape;76;p27"/>
          <p:cNvSpPr txBox="1"/>
          <p:nvPr>
            <p:ph idx="16" type="subTitle"/>
          </p:nvPr>
        </p:nvSpPr>
        <p:spPr>
          <a:xfrm>
            <a:off x="8065418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7" name="Google Shape;77;p27"/>
          <p:cNvSpPr txBox="1"/>
          <p:nvPr>
            <p:ph idx="17" type="subTitle"/>
          </p:nvPr>
        </p:nvSpPr>
        <p:spPr>
          <a:xfrm>
            <a:off x="9987167" y="2865015"/>
            <a:ext cx="12012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82875" spcFirstLastPara="1" rIns="121900" wrap="square" tIns="12190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None/>
              <a:defRPr sz="13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Instrument Sans Medium"/>
              <a:buNone/>
              <a:defRPr>
                <a:solidFill>
                  <a:schemeClr val="lt1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78" name="Google Shape;78;p27"/>
          <p:cNvSpPr txBox="1"/>
          <p:nvPr>
            <p:ph idx="18" type="subTitle"/>
          </p:nvPr>
        </p:nvSpPr>
        <p:spPr>
          <a:xfrm>
            <a:off x="385456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9" type="subTitle"/>
          </p:nvPr>
        </p:nvSpPr>
        <p:spPr>
          <a:xfrm>
            <a:off x="2303989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80" name="Google Shape;80;p27"/>
          <p:cNvSpPr txBox="1"/>
          <p:nvPr>
            <p:ph idx="20" type="subTitle"/>
          </p:nvPr>
        </p:nvSpPr>
        <p:spPr>
          <a:xfrm>
            <a:off x="4223971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81" name="Google Shape;81;p27"/>
          <p:cNvSpPr txBox="1"/>
          <p:nvPr>
            <p:ph idx="21" type="subTitle"/>
          </p:nvPr>
        </p:nvSpPr>
        <p:spPr>
          <a:xfrm>
            <a:off x="6144686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22" type="subTitle"/>
          </p:nvPr>
        </p:nvSpPr>
        <p:spPr>
          <a:xfrm>
            <a:off x="8068218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83" name="Google Shape;83;p27"/>
          <p:cNvSpPr txBox="1"/>
          <p:nvPr>
            <p:ph idx="23" type="subTitle"/>
          </p:nvPr>
        </p:nvSpPr>
        <p:spPr>
          <a:xfrm>
            <a:off x="9986867" y="5358333"/>
            <a:ext cx="18180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82875" spcFirstLastPara="1" rIns="182875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">
  <p:cSld name="MASTER">
    <p:bg>
      <p:bgPr>
        <a:solidFill>
          <a:srgbClr val="F7FAFC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2" name="Google Shape;462;p22"/>
          <p:cNvCxnSpPr/>
          <p:nvPr/>
        </p:nvCxnSpPr>
        <p:spPr>
          <a:xfrm>
            <a:off x="411480" y="6446520"/>
            <a:ext cx="11384280" cy="0"/>
          </a:xfrm>
          <a:prstGeom prst="straightConnector1">
            <a:avLst/>
          </a:prstGeom>
          <a:noFill/>
          <a:ln cap="flat" cmpd="sng" w="10150">
            <a:solidFill>
              <a:srgbClr val="D6DEE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3" name="Google Shape;463;p22"/>
          <p:cNvSpPr/>
          <p:nvPr/>
        </p:nvSpPr>
        <p:spPr>
          <a:xfrm>
            <a:off x="502920" y="6519672"/>
            <a:ext cx="4754880" cy="16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7085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Intelligent Multi-Mode Robotic Platform</a:t>
            </a:r>
            <a:endParaRPr b="0" i="0" sz="7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22"/>
          <p:cNvSpPr/>
          <p:nvPr/>
        </p:nvSpPr>
        <p:spPr>
          <a:xfrm>
            <a:off x="9098280" y="6519672"/>
            <a:ext cx="2651760" cy="16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7085"/>
              </a:buClr>
              <a:buSzPts val="750"/>
              <a:buFont typeface="Arial"/>
              <a:buNone/>
            </a:pPr>
            <a:r>
              <a:rPr b="0" i="0" lang="en-US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Graduation Project Presentation</a:t>
            </a:r>
            <a:endParaRPr b="0" i="0" sz="7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22"/>
          <p:cNvSpPr txBox="1"/>
          <p:nvPr>
            <p:ph idx="12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akers">
  <p:cSld name="BLANK_1_1_1_1_1_1_1_1_1_1_1_2_1_1">
    <p:bg>
      <p:bgPr>
        <a:solidFill>
          <a:schemeClr val="dk2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8"/>
          <p:cNvSpPr txBox="1"/>
          <p:nvPr>
            <p:ph type="title"/>
          </p:nvPr>
        </p:nvSpPr>
        <p:spPr>
          <a:xfrm>
            <a:off x="390119" y="633000"/>
            <a:ext cx="85203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86" name="Google Shape;86;p28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p28"/>
          <p:cNvSpPr/>
          <p:nvPr>
            <p:ph idx="2" type="pic"/>
          </p:nvPr>
        </p:nvSpPr>
        <p:spPr>
          <a:xfrm>
            <a:off x="636291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8" name="Google Shape;88;p28"/>
          <p:cNvSpPr/>
          <p:nvPr>
            <p:ph idx="3" type="pic"/>
          </p:nvPr>
        </p:nvSpPr>
        <p:spPr>
          <a:xfrm>
            <a:off x="2489742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9" name="Google Shape;89;p28"/>
          <p:cNvSpPr/>
          <p:nvPr>
            <p:ph idx="4" type="pic"/>
          </p:nvPr>
        </p:nvSpPr>
        <p:spPr>
          <a:xfrm>
            <a:off x="4343193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0" name="Google Shape;90;p28"/>
          <p:cNvSpPr/>
          <p:nvPr>
            <p:ph idx="5" type="pic"/>
          </p:nvPr>
        </p:nvSpPr>
        <p:spPr>
          <a:xfrm>
            <a:off x="6196643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1" name="Google Shape;91;p28"/>
          <p:cNvSpPr/>
          <p:nvPr>
            <p:ph idx="6" type="pic"/>
          </p:nvPr>
        </p:nvSpPr>
        <p:spPr>
          <a:xfrm>
            <a:off x="8050094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2" name="Google Shape;92;p28"/>
          <p:cNvSpPr/>
          <p:nvPr>
            <p:ph idx="7" type="pic"/>
          </p:nvPr>
        </p:nvSpPr>
        <p:spPr>
          <a:xfrm>
            <a:off x="9903545" y="3195142"/>
            <a:ext cx="1658100" cy="1658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3" name="Google Shape;93;p28"/>
          <p:cNvSpPr txBox="1"/>
          <p:nvPr>
            <p:ph idx="1" type="body"/>
          </p:nvPr>
        </p:nvSpPr>
        <p:spPr>
          <a:xfrm>
            <a:off x="633583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4" name="Google Shape;94;p28"/>
          <p:cNvSpPr txBox="1"/>
          <p:nvPr>
            <p:ph idx="8" type="body"/>
          </p:nvPr>
        </p:nvSpPr>
        <p:spPr>
          <a:xfrm>
            <a:off x="2487574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5" name="Google Shape;95;p28"/>
          <p:cNvSpPr txBox="1"/>
          <p:nvPr>
            <p:ph idx="9" type="body"/>
          </p:nvPr>
        </p:nvSpPr>
        <p:spPr>
          <a:xfrm>
            <a:off x="4341564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6" name="Google Shape;96;p28"/>
          <p:cNvSpPr txBox="1"/>
          <p:nvPr>
            <p:ph idx="13" type="body"/>
          </p:nvPr>
        </p:nvSpPr>
        <p:spPr>
          <a:xfrm>
            <a:off x="6195555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7" name="Google Shape;97;p28"/>
          <p:cNvSpPr txBox="1"/>
          <p:nvPr>
            <p:ph idx="14" type="body"/>
          </p:nvPr>
        </p:nvSpPr>
        <p:spPr>
          <a:xfrm>
            <a:off x="8049545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8" name="Google Shape;98;p28"/>
          <p:cNvSpPr txBox="1"/>
          <p:nvPr>
            <p:ph idx="15" type="body"/>
          </p:nvPr>
        </p:nvSpPr>
        <p:spPr>
          <a:xfrm>
            <a:off x="9903536" y="5020633"/>
            <a:ext cx="1658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99" name="Google Shape;99;p28"/>
          <p:cNvSpPr txBox="1"/>
          <p:nvPr>
            <p:ph idx="16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0" name="Google Shape;100;p28"/>
          <p:cNvSpPr txBox="1"/>
          <p:nvPr>
            <p:ph idx="17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akers 2">
  <p:cSld name="BLANK_1_1_1_1_1_1_1_1_1_1_1_2_1_1_1">
    <p:bg>
      <p:bgPr>
        <a:solidFill>
          <a:schemeClr val="lt2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9"/>
          <p:cNvSpPr txBox="1"/>
          <p:nvPr>
            <p:ph type="title"/>
          </p:nvPr>
        </p:nvSpPr>
        <p:spPr>
          <a:xfrm>
            <a:off x="390119" y="633000"/>
            <a:ext cx="85203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3" name="Google Shape;103;p29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29"/>
          <p:cNvSpPr txBox="1"/>
          <p:nvPr>
            <p:ph idx="1" type="body"/>
          </p:nvPr>
        </p:nvSpPr>
        <p:spPr>
          <a:xfrm>
            <a:off x="376012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5" name="Google Shape;105;p29"/>
          <p:cNvSpPr txBox="1"/>
          <p:nvPr>
            <p:ph idx="2" type="body"/>
          </p:nvPr>
        </p:nvSpPr>
        <p:spPr>
          <a:xfrm>
            <a:off x="2313863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6" name="Google Shape;106;p29"/>
          <p:cNvSpPr txBox="1"/>
          <p:nvPr>
            <p:ph idx="3" type="body"/>
          </p:nvPr>
        </p:nvSpPr>
        <p:spPr>
          <a:xfrm>
            <a:off x="4251713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7" name="Google Shape;107;p29"/>
          <p:cNvSpPr txBox="1"/>
          <p:nvPr>
            <p:ph idx="4" type="body"/>
          </p:nvPr>
        </p:nvSpPr>
        <p:spPr>
          <a:xfrm>
            <a:off x="6189564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8" name="Google Shape;108;p29"/>
          <p:cNvSpPr txBox="1"/>
          <p:nvPr>
            <p:ph idx="5" type="body"/>
          </p:nvPr>
        </p:nvSpPr>
        <p:spPr>
          <a:xfrm>
            <a:off x="8127414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09" name="Google Shape;109;p29"/>
          <p:cNvSpPr txBox="1"/>
          <p:nvPr>
            <p:ph idx="6" type="body"/>
          </p:nvPr>
        </p:nvSpPr>
        <p:spPr>
          <a:xfrm>
            <a:off x="10065265" y="3777188"/>
            <a:ext cx="17436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●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○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 Medium"/>
              <a:buChar char="■"/>
              <a:defRPr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10" name="Google Shape;110;p29"/>
          <p:cNvSpPr txBox="1"/>
          <p:nvPr>
            <p:ph idx="7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11" name="Google Shape;111;p29"/>
          <p:cNvSpPr txBox="1"/>
          <p:nvPr>
            <p:ph idx="8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12" name="Google Shape;112;p29"/>
          <p:cNvSpPr/>
          <p:nvPr>
            <p:ph idx="9" type="pic"/>
          </p:nvPr>
        </p:nvSpPr>
        <p:spPr>
          <a:xfrm>
            <a:off x="376012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3" name="Google Shape;113;p29"/>
          <p:cNvSpPr/>
          <p:nvPr>
            <p:ph idx="13" type="pic"/>
          </p:nvPr>
        </p:nvSpPr>
        <p:spPr>
          <a:xfrm>
            <a:off x="2313863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4" name="Google Shape;114;p29"/>
          <p:cNvSpPr/>
          <p:nvPr>
            <p:ph idx="14" type="pic"/>
          </p:nvPr>
        </p:nvSpPr>
        <p:spPr>
          <a:xfrm>
            <a:off x="4251713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5" name="Google Shape;115;p29"/>
          <p:cNvSpPr/>
          <p:nvPr>
            <p:ph idx="15" type="pic"/>
          </p:nvPr>
        </p:nvSpPr>
        <p:spPr>
          <a:xfrm>
            <a:off x="6189564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6" name="Google Shape;116;p29"/>
          <p:cNvSpPr/>
          <p:nvPr>
            <p:ph idx="16" type="pic"/>
          </p:nvPr>
        </p:nvSpPr>
        <p:spPr>
          <a:xfrm>
            <a:off x="8127414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7" name="Google Shape;117;p29"/>
          <p:cNvSpPr/>
          <p:nvPr>
            <p:ph idx="17" type="pic"/>
          </p:nvPr>
        </p:nvSpPr>
        <p:spPr>
          <a:xfrm>
            <a:off x="10065265" y="1928099"/>
            <a:ext cx="1743600" cy="174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18" name="Google Shape;118;p29"/>
          <p:cNvSpPr txBox="1"/>
          <p:nvPr>
            <p:ph idx="18" type="body"/>
          </p:nvPr>
        </p:nvSpPr>
        <p:spPr>
          <a:xfrm>
            <a:off x="372379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19" name="Google Shape;119;p29"/>
          <p:cNvSpPr txBox="1"/>
          <p:nvPr>
            <p:ph idx="19" type="body"/>
          </p:nvPr>
        </p:nvSpPr>
        <p:spPr>
          <a:xfrm>
            <a:off x="2310230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20" name="Google Shape;120;p29"/>
          <p:cNvSpPr txBox="1"/>
          <p:nvPr>
            <p:ph idx="20" type="body"/>
          </p:nvPr>
        </p:nvSpPr>
        <p:spPr>
          <a:xfrm>
            <a:off x="4248080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21" name="Google Shape;121;p29"/>
          <p:cNvSpPr txBox="1"/>
          <p:nvPr>
            <p:ph idx="21" type="body"/>
          </p:nvPr>
        </p:nvSpPr>
        <p:spPr>
          <a:xfrm>
            <a:off x="6185931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22" name="Google Shape;122;p29"/>
          <p:cNvSpPr txBox="1"/>
          <p:nvPr>
            <p:ph idx="22" type="body"/>
          </p:nvPr>
        </p:nvSpPr>
        <p:spPr>
          <a:xfrm>
            <a:off x="8123781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  <p:sp>
        <p:nvSpPr>
          <p:cNvPr id="123" name="Google Shape;123;p29"/>
          <p:cNvSpPr txBox="1"/>
          <p:nvPr>
            <p:ph idx="23" type="body"/>
          </p:nvPr>
        </p:nvSpPr>
        <p:spPr>
          <a:xfrm>
            <a:off x="10061632" y="4753278"/>
            <a:ext cx="17436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1pPr>
            <a:lvl2pPr indent="-311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2pPr>
            <a:lvl3pPr indent="-311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3pPr>
            <a:lvl4pPr indent="-311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4pPr>
            <a:lvl5pPr indent="-311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5pPr>
            <a:lvl6pPr indent="-311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6pPr>
            <a:lvl7pPr indent="-311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/>
            </a:lvl7pPr>
            <a:lvl8pPr indent="-311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/>
            </a:lvl8pPr>
            <a:lvl9pPr indent="-311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statement 1">
  <p:cSld name="CUSTOM_4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0"/>
          <p:cNvSpPr txBox="1"/>
          <p:nvPr>
            <p:ph idx="1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26" name="Google Shape;126;p30"/>
          <p:cNvSpPr txBox="1"/>
          <p:nvPr>
            <p:ph idx="2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27" name="Google Shape;127;p30"/>
          <p:cNvSpPr txBox="1"/>
          <p:nvPr>
            <p:ph idx="3" type="body"/>
          </p:nvPr>
        </p:nvSpPr>
        <p:spPr>
          <a:xfrm>
            <a:off x="480387" y="2909200"/>
            <a:ext cx="11328600" cy="3315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1pPr>
            <a:lvl2pPr indent="-228600" lvl="1" marL="9144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2pPr>
            <a:lvl3pPr indent="-228600" lvl="2" marL="13716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3pPr>
            <a:lvl4pPr indent="-228600" lvl="3" marL="18288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4pPr>
            <a:lvl5pPr indent="-228600" lvl="4" marL="22860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5pPr>
            <a:lvl6pPr indent="-228600" lvl="5" marL="27432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6pPr>
            <a:lvl7pPr indent="-228600" lvl="6" marL="32004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7pPr>
            <a:lvl8pPr indent="-228600" lvl="7" marL="36576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8pPr>
            <a:lvl9pPr indent="-228600" lvl="8" marL="41148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4800"/>
            </a:lvl9pPr>
          </a:lstStyle>
          <a:p/>
        </p:txBody>
      </p:sp>
      <p:sp>
        <p:nvSpPr>
          <p:cNvPr id="128" name="Google Shape;128;p30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ALT 1">
  <p:cSld name="BLANK_1_1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1"/>
          <p:cNvSpPr txBox="1"/>
          <p:nvPr>
            <p:ph type="title"/>
          </p:nvPr>
        </p:nvSpPr>
        <p:spPr>
          <a:xfrm>
            <a:off x="379590" y="633000"/>
            <a:ext cx="5636100" cy="1287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12190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31" name="Google Shape;131;p31"/>
          <p:cNvSpPr/>
          <p:nvPr>
            <p:ph idx="2" type="pic"/>
          </p:nvPr>
        </p:nvSpPr>
        <p:spPr>
          <a:xfrm>
            <a:off x="6172635" y="633000"/>
            <a:ext cx="5636100" cy="5592000"/>
          </a:xfrm>
          <a:prstGeom prst="roundRect">
            <a:avLst>
              <a:gd fmla="val 5294" name="adj"/>
            </a:avLst>
          </a:prstGeom>
          <a:noFill/>
          <a:ln>
            <a:noFill/>
          </a:ln>
        </p:spPr>
      </p:sp>
      <p:sp>
        <p:nvSpPr>
          <p:cNvPr id="132" name="Google Shape;132;p31"/>
          <p:cNvSpPr txBox="1"/>
          <p:nvPr>
            <p:ph idx="1" type="body"/>
          </p:nvPr>
        </p:nvSpPr>
        <p:spPr>
          <a:xfrm>
            <a:off x="379590" y="4087100"/>
            <a:ext cx="3696600" cy="2137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Clr>
                <a:schemeClr val="lt1"/>
              </a:buClr>
              <a:buSzPts val="1600"/>
              <a:buChar char="■"/>
              <a:defRPr sz="1600"/>
            </a:lvl9pPr>
          </a:lstStyle>
          <a:p/>
        </p:txBody>
      </p:sp>
      <p:sp>
        <p:nvSpPr>
          <p:cNvPr id="133" name="Google Shape;133;p31"/>
          <p:cNvSpPr txBox="1"/>
          <p:nvPr>
            <p:ph idx="3" type="subTitle"/>
          </p:nvPr>
        </p:nvSpPr>
        <p:spPr>
          <a:xfrm>
            <a:off x="379590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34" name="Google Shape;134;p31"/>
          <p:cNvSpPr txBox="1"/>
          <p:nvPr>
            <p:ph idx="4" type="subTitle"/>
          </p:nvPr>
        </p:nvSpPr>
        <p:spPr>
          <a:xfrm>
            <a:off x="9187588" y="379200"/>
            <a:ext cx="2621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00"/>
              <a:buFont typeface="Instrument Sans"/>
              <a:buNone/>
              <a:defRPr sz="900">
                <a:solidFill>
                  <a:schemeClr val="accent5"/>
                </a:solidFill>
              </a:defRPr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Instrument Sans Medium"/>
              <a:buNone/>
              <a:defRPr sz="1300">
                <a:solidFill>
                  <a:schemeClr val="accent5"/>
                </a:solidFill>
                <a:latin typeface="Instrument Sans Medium"/>
                <a:ea typeface="Instrument Sans Medium"/>
                <a:cs typeface="Instrument Sans Medium"/>
                <a:sym typeface="Instrument Sans Medium"/>
              </a:defRPr>
            </a:lvl9pPr>
          </a:lstStyle>
          <a:p/>
        </p:txBody>
      </p:sp>
      <p:sp>
        <p:nvSpPr>
          <p:cNvPr id="135" name="Google Shape;135;p31"/>
          <p:cNvSpPr txBox="1"/>
          <p:nvPr>
            <p:ph idx="12" type="sldNum"/>
          </p:nvPr>
        </p:nvSpPr>
        <p:spPr>
          <a:xfrm>
            <a:off x="11408735" y="6224800"/>
            <a:ext cx="399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" type="body"/>
          </p:nvPr>
        </p:nvSpPr>
        <p:spPr>
          <a:xfrm>
            <a:off x="304792" y="2444167"/>
            <a:ext cx="7680600" cy="46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0" spcFirstLastPara="1" rIns="121900" wrap="square" tIns="121900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-311150" lvl="1" marL="9144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-311150" lvl="2" marL="13716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-311150" lvl="3" marL="18288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-311150" lvl="4" marL="22860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-311150" lvl="5" marL="27432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-311150" lvl="6" marL="32004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-311150" lvl="7" marL="3657600" marR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-311150" lvl="8" marL="4114800" marR="0" rtl="0" algn="l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304792" y="342567"/>
            <a:ext cx="11504100" cy="7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2190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lt1"/>
                </a:solidFill>
                <a:latin typeface="Instrument Sans SemiBold"/>
                <a:ea typeface="Instrument Sans SemiBold"/>
                <a:cs typeface="Instrument Sans SemiBold"/>
                <a:sym typeface="Instrument Sans SemiBold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2" type="body"/>
          </p:nvPr>
        </p:nvSpPr>
        <p:spPr>
          <a:xfrm>
            <a:off x="5370590" y="2489133"/>
            <a:ext cx="4854300" cy="3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indent="-3111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indent="-3111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indent="-3111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indent="-3111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●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indent="-3111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○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indent="-3111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Instrument Sans"/>
              <a:buChar char="■"/>
              <a:defRPr b="0" i="0" sz="1300" u="none" cap="none" strike="noStrike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65">
          <p15:clr>
            <a:srgbClr val="E46962"/>
          </p15:clr>
        </p15:guide>
        <p15:guide id="2" pos="2064">
          <p15:clr>
            <a:srgbClr val="E46962"/>
          </p15:clr>
        </p15:guide>
        <p15:guide id="3" pos="3790">
          <p15:clr>
            <a:srgbClr val="E46962"/>
          </p15:clr>
        </p15:guide>
        <p15:guide id="4" pos="3888">
          <p15:clr>
            <a:srgbClr val="E46962"/>
          </p15:clr>
        </p15:guide>
        <p15:guide id="5" pos="5614">
          <p15:clr>
            <a:srgbClr val="E46962"/>
          </p15:clr>
        </p15:guide>
        <p15:guide id="6" pos="5713">
          <p15:clr>
            <a:srgbClr val="E46962"/>
          </p15:clr>
        </p15:guide>
        <p15:guide id="7" pos="2568">
          <p15:clr>
            <a:srgbClr val="E46962"/>
          </p15:clr>
        </p15:guide>
        <p15:guide id="8" pos="2676">
          <p15:clr>
            <a:srgbClr val="E46962"/>
          </p15:clr>
        </p15:guide>
        <p15:guide id="9" pos="5004">
          <p15:clr>
            <a:srgbClr val="E46962"/>
          </p15:clr>
        </p15:guide>
        <p15:guide id="10" pos="5110">
          <p15:clr>
            <a:srgbClr val="E46962"/>
          </p15:clr>
        </p15:guide>
        <p15:guide id="11" orient="horz" pos="399">
          <p15:clr>
            <a:srgbClr val="E46962"/>
          </p15:clr>
        </p15:guide>
        <p15:guide id="12" orient="horz" pos="1210">
          <p15:clr>
            <a:srgbClr val="E46962"/>
          </p15:clr>
        </p15:guide>
        <p15:guide id="13" orient="horz" pos="1308">
          <p15:clr>
            <a:srgbClr val="E46962"/>
          </p15:clr>
        </p15:guide>
        <p15:guide id="14" orient="horz" pos="2111">
          <p15:clr>
            <a:srgbClr val="E46962"/>
          </p15:clr>
        </p15:guide>
        <p15:guide id="15" orient="horz" pos="2209">
          <p15:clr>
            <a:srgbClr val="E46962"/>
          </p15:clr>
        </p15:guide>
        <p15:guide id="16" orient="horz" pos="3012">
          <p15:clr>
            <a:srgbClr val="E46962"/>
          </p15:clr>
        </p15:guide>
        <p15:guide id="17" orient="horz" pos="3110">
          <p15:clr>
            <a:srgbClr val="E46962"/>
          </p15:clr>
        </p15:guide>
        <p15:guide id="18" orient="horz" pos="3921">
          <p15:clr>
            <a:srgbClr val="E46962"/>
          </p15:clr>
        </p15:guide>
        <p15:guide id="19" pos="239">
          <p15:clr>
            <a:srgbClr val="E46962"/>
          </p15:clr>
        </p15:guide>
        <p15:guide id="20" orient="horz" pos="240">
          <p15:clr>
            <a:srgbClr val="E46962"/>
          </p15:clr>
        </p15:guide>
        <p15:guide id="21" orient="horz" pos="4082">
          <p15:clr>
            <a:srgbClr val="E46962"/>
          </p15:clr>
        </p15:guide>
        <p15:guide id="22" pos="7439">
          <p15:clr>
            <a:srgbClr val="E46962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1"/>
          <p:cNvSpPr txBox="1"/>
          <p:nvPr>
            <p:ph idx="12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9" r:id="rId1"/>
    <p:sldLayoutId id="214748370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Relationship Id="rId4" Type="http://schemas.openxmlformats.org/officeDocument/2006/relationships/image" Target="../media/image19.jpg"/><Relationship Id="rId5" Type="http://schemas.openxmlformats.org/officeDocument/2006/relationships/image" Target="../media/image13.jpg"/><Relationship Id="rId6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"/>
          <p:cNvSpPr/>
          <p:nvPr/>
        </p:nvSpPr>
        <p:spPr>
          <a:xfrm>
            <a:off x="1798175" y="3343775"/>
            <a:ext cx="2642700" cy="10974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Team Members: </a:t>
            </a:r>
            <a:b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Ali Odeh</a:t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BFF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Izzeddin Asmar </a:t>
            </a:r>
            <a:endParaRPr b="0" i="0" sz="11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2" name="Google Shape;472;p1"/>
          <p:cNvSpPr/>
          <p:nvPr/>
        </p:nvSpPr>
        <p:spPr>
          <a:xfrm>
            <a:off x="1206888" y="381600"/>
            <a:ext cx="9777900" cy="109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00"/>
              <a:buFont typeface="Play"/>
              <a:buNone/>
            </a:pPr>
            <a:r>
              <a:rPr b="1" i="0" lang="en-US" sz="39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Intelligent Multi-Mode</a:t>
            </a:r>
            <a:r>
              <a:rPr b="0" i="0" lang="en-US" sz="39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b="1" i="0" lang="en-US" sz="39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Robotic Platform</a:t>
            </a:r>
            <a:endParaRPr b="0" i="0" sz="39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3" name="Google Shape;473;p1"/>
          <p:cNvSpPr/>
          <p:nvPr/>
        </p:nvSpPr>
        <p:spPr>
          <a:xfrm>
            <a:off x="2324301" y="1938550"/>
            <a:ext cx="72627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BFF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Autonomous Pick-and-Place • AI Tic-Tac-Toe • Mobile Control • Xbox Control</a:t>
            </a:r>
            <a:endParaRPr b="0" i="0" sz="15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4" name="Google Shape;474;p1"/>
          <p:cNvSpPr/>
          <p:nvPr/>
        </p:nvSpPr>
        <p:spPr>
          <a:xfrm>
            <a:off x="1798175" y="4598800"/>
            <a:ext cx="2642700" cy="7314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Supervisor: Emad Natsheh</a:t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0" i="0" sz="11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5" name="Google Shape;475;p1"/>
          <p:cNvSpPr/>
          <p:nvPr/>
        </p:nvSpPr>
        <p:spPr>
          <a:xfrm>
            <a:off x="1415825" y="5487825"/>
            <a:ext cx="3407400" cy="7314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Department: Computer Engineering</a:t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0" i="0" sz="11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6" name="Google Shape;476;p1"/>
          <p:cNvSpPr txBox="1"/>
          <p:nvPr/>
        </p:nvSpPr>
        <p:spPr>
          <a:xfrm>
            <a:off x="7249475" y="5640300"/>
            <a:ext cx="2018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1"/>
          <p:cNvSpPr/>
          <p:nvPr/>
        </p:nvSpPr>
        <p:spPr>
          <a:xfrm>
            <a:off x="9445275" y="5451600"/>
            <a:ext cx="1725600" cy="7314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June 15, 2026</a:t>
            </a:r>
            <a:endParaRPr b="0" i="0" sz="13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0" i="0" sz="1100" u="none" cap="none" strike="noStrike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11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11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2: OpenAI-Based Tic-Tac-Toe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48" name="Google Shape;748;p11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AI Game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49" name="Google Shape;749;p11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plays a physical Tic-Tac-Toe game against a human player by reading the board and placing X pieces.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0" name="Google Shape;750;p11"/>
          <p:cNvSpPr/>
          <p:nvPr/>
        </p:nvSpPr>
        <p:spPr>
          <a:xfrm>
            <a:off x="678025" y="1764775"/>
            <a:ext cx="3337500" cy="1417200"/>
          </a:xfrm>
          <a:prstGeom prst="roundRect">
            <a:avLst>
              <a:gd fmla="val 645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1" name="Google Shape;751;p11"/>
          <p:cNvSpPr/>
          <p:nvPr/>
        </p:nvSpPr>
        <p:spPr>
          <a:xfrm>
            <a:off x="678025" y="1764775"/>
            <a:ext cx="73200" cy="14172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2" name="Google Shape;752;p11"/>
          <p:cNvSpPr/>
          <p:nvPr/>
        </p:nvSpPr>
        <p:spPr>
          <a:xfrm>
            <a:off x="879193" y="1929367"/>
            <a:ext cx="2990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Game Setup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3" name="Google Shape;753;p11"/>
          <p:cNvSpPr/>
          <p:nvPr/>
        </p:nvSpPr>
        <p:spPr>
          <a:xfrm>
            <a:off x="879193" y="2240263"/>
            <a:ext cx="2971800" cy="8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human player uses O, while the robot/OpenAI uses X. The board is a numbered 3×3 grid with cells from 1 to 9.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4" name="Google Shape;754;p11"/>
          <p:cNvSpPr/>
          <p:nvPr/>
        </p:nvSpPr>
        <p:spPr>
          <a:xfrm>
            <a:off x="4427065" y="1764775"/>
            <a:ext cx="3337500" cy="1417200"/>
          </a:xfrm>
          <a:prstGeom prst="roundRect">
            <a:avLst>
              <a:gd fmla="val 645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5" name="Google Shape;755;p11"/>
          <p:cNvSpPr/>
          <p:nvPr/>
        </p:nvSpPr>
        <p:spPr>
          <a:xfrm>
            <a:off x="4427065" y="1764775"/>
            <a:ext cx="73200" cy="141720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6" name="Google Shape;756;p11"/>
          <p:cNvSpPr/>
          <p:nvPr/>
        </p:nvSpPr>
        <p:spPr>
          <a:xfrm>
            <a:off x="4628233" y="1929367"/>
            <a:ext cx="2990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Board Analysis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7" name="Google Shape;757;p11"/>
          <p:cNvSpPr/>
          <p:nvPr/>
        </p:nvSpPr>
        <p:spPr>
          <a:xfrm>
            <a:off x="4628233" y="2240263"/>
            <a:ext cx="2971800" cy="8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 camera captures the board image. OpenAI analyzes the current board state and supports choosing the next X move.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8" name="Google Shape;758;p11"/>
          <p:cNvSpPr/>
          <p:nvPr/>
        </p:nvSpPr>
        <p:spPr>
          <a:xfrm>
            <a:off x="8176105" y="1764775"/>
            <a:ext cx="3337500" cy="1417200"/>
          </a:xfrm>
          <a:prstGeom prst="roundRect">
            <a:avLst>
              <a:gd fmla="val 645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59" name="Google Shape;759;p11"/>
          <p:cNvSpPr/>
          <p:nvPr/>
        </p:nvSpPr>
        <p:spPr>
          <a:xfrm>
            <a:off x="8176105" y="1764775"/>
            <a:ext cx="73200" cy="14172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0" name="Google Shape;760;p11"/>
          <p:cNvSpPr/>
          <p:nvPr/>
        </p:nvSpPr>
        <p:spPr>
          <a:xfrm>
            <a:off x="8377273" y="1929367"/>
            <a:ext cx="2990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Turn Handling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1" name="Google Shape;761;p11"/>
          <p:cNvSpPr/>
          <p:nvPr/>
        </p:nvSpPr>
        <p:spPr>
          <a:xfrm>
            <a:off x="8377273" y="2240263"/>
            <a:ext cx="2971800" cy="8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system waits for the human move, scans the board, updates the internal state, and continues until win, loss, or draw.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2" name="Google Shape;762;p11"/>
          <p:cNvSpPr/>
          <p:nvPr/>
        </p:nvSpPr>
        <p:spPr>
          <a:xfrm>
            <a:off x="2003905" y="4050775"/>
            <a:ext cx="8138100" cy="1097400"/>
          </a:xfrm>
          <a:prstGeom prst="roundRect">
            <a:avLst>
              <a:gd fmla="val 10000" name="adj"/>
            </a:avLst>
          </a:prstGeom>
          <a:solidFill>
            <a:srgbClr val="EFF6FF"/>
          </a:solidFill>
          <a:ln cap="flat" cmpd="sng" w="12700">
            <a:solidFill>
              <a:srgbClr val="BFDBF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3" name="Google Shape;763;p11"/>
          <p:cNvSpPr/>
          <p:nvPr/>
        </p:nvSpPr>
        <p:spPr>
          <a:xfrm>
            <a:off x="2323945" y="4297663"/>
            <a:ext cx="1645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Startup Logic</a:t>
            </a:r>
            <a:endParaRPr b="0" i="0" sz="16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4" name="Google Shape;764;p11"/>
          <p:cNvSpPr/>
          <p:nvPr/>
        </p:nvSpPr>
        <p:spPr>
          <a:xfrm>
            <a:off x="3786985" y="4325095"/>
            <a:ext cx="59892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Scan after 5 seconds → If O exists, robot responds → If board is empty, wait and scan again → Robot may start first.</a:t>
            </a:r>
            <a:endParaRPr b="0" i="0" sz="13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65" name="Google Shape;765;p11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2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2" name="Google Shape;772;p12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2: Robot Execution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3" name="Google Shape;773;p12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AI Game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4" name="Google Shape;774;p12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After selecting the move, the robot physically places an X piece in the selected board cell.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5" name="Google Shape;775;p12"/>
          <p:cNvSpPr/>
          <p:nvPr/>
        </p:nvSpPr>
        <p:spPr>
          <a:xfrm>
            <a:off x="868680" y="1874520"/>
            <a:ext cx="2194560" cy="713232"/>
          </a:xfrm>
          <a:prstGeom prst="roundRect">
            <a:avLst>
              <a:gd fmla="val 15385" name="adj"/>
            </a:avLst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6" name="Google Shape;776;p12"/>
          <p:cNvSpPr/>
          <p:nvPr/>
        </p:nvSpPr>
        <p:spPr>
          <a:xfrm>
            <a:off x="960126" y="2011671"/>
            <a:ext cx="320100" cy="4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AI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Google Shape;777;p12"/>
          <p:cNvSpPr/>
          <p:nvPr/>
        </p:nvSpPr>
        <p:spPr>
          <a:xfrm>
            <a:off x="1280150" y="2029980"/>
            <a:ext cx="17190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OpenAI selects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cell number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778" name="Google Shape;778;p12"/>
          <p:cNvCxnSpPr/>
          <p:nvPr/>
        </p:nvCxnSpPr>
        <p:spPr>
          <a:xfrm>
            <a:off x="3246120" y="2221992"/>
            <a:ext cx="54864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79" name="Google Shape;779;p12"/>
          <p:cNvSpPr/>
          <p:nvPr/>
        </p:nvSpPr>
        <p:spPr>
          <a:xfrm>
            <a:off x="3886200" y="1874520"/>
            <a:ext cx="2194560" cy="713232"/>
          </a:xfrm>
          <a:prstGeom prst="roundRect">
            <a:avLst>
              <a:gd fmla="val 15385" name="adj"/>
            </a:avLst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p12"/>
          <p:cNvSpPr/>
          <p:nvPr/>
        </p:nvSpPr>
        <p:spPr>
          <a:xfrm>
            <a:off x="3977640" y="201168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p12"/>
          <p:cNvSpPr/>
          <p:nvPr/>
        </p:nvSpPr>
        <p:spPr>
          <a:xfrm>
            <a:off x="4169700" y="2020828"/>
            <a:ext cx="1719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Python sends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MOVE command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782" name="Google Shape;782;p12"/>
          <p:cNvCxnSpPr/>
          <p:nvPr/>
        </p:nvCxnSpPr>
        <p:spPr>
          <a:xfrm>
            <a:off x="6263640" y="2221992"/>
            <a:ext cx="54864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83" name="Google Shape;783;p12"/>
          <p:cNvSpPr/>
          <p:nvPr/>
        </p:nvSpPr>
        <p:spPr>
          <a:xfrm>
            <a:off x="6903720" y="1874520"/>
            <a:ext cx="2194560" cy="713232"/>
          </a:xfrm>
          <a:prstGeom prst="roundRect">
            <a:avLst>
              <a:gd fmla="val 15385" name="adj"/>
            </a:avLst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12"/>
          <p:cNvSpPr/>
          <p:nvPr/>
        </p:nvSpPr>
        <p:spPr>
          <a:xfrm>
            <a:off x="6995160" y="201168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12"/>
          <p:cNvSpPr/>
          <p:nvPr/>
        </p:nvSpPr>
        <p:spPr>
          <a:xfrm>
            <a:off x="7187213" y="2026442"/>
            <a:ext cx="1719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executes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pickup motion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786" name="Google Shape;786;p12"/>
          <p:cNvCxnSpPr/>
          <p:nvPr/>
        </p:nvCxnSpPr>
        <p:spPr>
          <a:xfrm>
            <a:off x="9281160" y="2221992"/>
            <a:ext cx="54864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87" name="Google Shape;787;p12"/>
          <p:cNvSpPr/>
          <p:nvPr/>
        </p:nvSpPr>
        <p:spPr>
          <a:xfrm>
            <a:off x="9921240" y="1874520"/>
            <a:ext cx="1828800" cy="713232"/>
          </a:xfrm>
          <a:prstGeom prst="roundRect">
            <a:avLst>
              <a:gd fmla="val 15385" name="adj"/>
            </a:avLst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12"/>
          <p:cNvSpPr/>
          <p:nvPr/>
        </p:nvSpPr>
        <p:spPr>
          <a:xfrm>
            <a:off x="10012675" y="2011672"/>
            <a:ext cx="320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🤖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2"/>
          <p:cNvSpPr/>
          <p:nvPr/>
        </p:nvSpPr>
        <p:spPr>
          <a:xfrm>
            <a:off x="10332725" y="2029980"/>
            <a:ext cx="13533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Arm places X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target cell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12"/>
          <p:cNvSpPr/>
          <p:nvPr/>
        </p:nvSpPr>
        <p:spPr>
          <a:xfrm>
            <a:off x="868670" y="3101840"/>
            <a:ext cx="4983600" cy="11886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1" name="Google Shape;791;p12"/>
          <p:cNvSpPr/>
          <p:nvPr/>
        </p:nvSpPr>
        <p:spPr>
          <a:xfrm>
            <a:off x="1142990" y="3330440"/>
            <a:ext cx="1920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Command Format</a:t>
            </a:r>
            <a:endParaRPr b="0" i="0" sz="16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2" name="Google Shape;792;p12"/>
          <p:cNvSpPr/>
          <p:nvPr/>
        </p:nvSpPr>
        <p:spPr>
          <a:xfrm>
            <a:off x="3246100" y="3330453"/>
            <a:ext cx="2103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MOVE &lt;pickup_index&gt;       &lt;cell_number&gt;</a:t>
            </a:r>
            <a:endParaRPr b="0" i="0" sz="12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3" name="Google Shape;793;p12"/>
          <p:cNvSpPr/>
          <p:nvPr/>
        </p:nvSpPr>
        <p:spPr>
          <a:xfrm>
            <a:off x="1142990" y="3723632"/>
            <a:ext cx="44349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pickup index changes because X pieces are stacked, so the pickup height changes after each move.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4" name="Google Shape;794;p12"/>
          <p:cNvSpPr/>
          <p:nvPr/>
        </p:nvSpPr>
        <p:spPr>
          <a:xfrm>
            <a:off x="6309350" y="3101840"/>
            <a:ext cx="4526400" cy="11886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5" name="Google Shape;795;p12"/>
          <p:cNvSpPr/>
          <p:nvPr/>
        </p:nvSpPr>
        <p:spPr>
          <a:xfrm>
            <a:off x="6583670" y="3330440"/>
            <a:ext cx="1920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Execution Result</a:t>
            </a:r>
            <a:endParaRPr b="0" i="0" sz="16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6" name="Google Shape;796;p12"/>
          <p:cNvSpPr/>
          <p:nvPr/>
        </p:nvSpPr>
        <p:spPr>
          <a:xfrm>
            <a:off x="6583670" y="3723632"/>
            <a:ext cx="38862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arm picks an X from the stack, moves to the selected numbered cell, releases it, and returns home.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7" name="Google Shape;797;p12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12"/>
          <p:cNvSpPr/>
          <p:nvPr/>
        </p:nvSpPr>
        <p:spPr>
          <a:xfrm>
            <a:off x="1803300" y="4595450"/>
            <a:ext cx="8585100" cy="9396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Smart Retry Note:</a:t>
            </a:r>
            <a:br>
              <a:rPr b="1" lang="en-US" sz="1100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200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 If the robot fails to reach the required X piece due to servo angle inaccuracies or mechanical tolerance, it   automatically retries the pickup motion until the piece is successfully reached, with a maximum limit of 10 attempts.</a:t>
            </a:r>
            <a:endParaRPr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13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13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2: AI-Based Robotic Tic-Tac-Toe 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6" name="Google Shape;806;p13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Arial"/>
                <a:ea typeface="Arial"/>
                <a:cs typeface="Arial"/>
                <a:sym typeface="Arial"/>
              </a:rPr>
              <a:t>AI Game Mode</a:t>
            </a:r>
            <a:endParaRPr b="0" i="0" sz="9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13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t/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plays Tic-Tac-Toe physically by analyzing the board state and placing the next X move.</a:t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t/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8" name="Google Shape;808;p13"/>
          <p:cNvSpPr/>
          <p:nvPr/>
        </p:nvSpPr>
        <p:spPr>
          <a:xfrm>
            <a:off x="996960" y="1280155"/>
            <a:ext cx="10561200" cy="4526400"/>
          </a:xfrm>
          <a:prstGeom prst="roundRect">
            <a:avLst>
              <a:gd fmla="val 3232" name="adj"/>
            </a:avLst>
          </a:prstGeom>
          <a:solidFill>
            <a:srgbClr val="FFFFFF"/>
          </a:solidFill>
          <a:ln cap="flat" cmpd="sng" w="17775">
            <a:solidFill>
              <a:srgbClr val="B8C4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p13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0" name="Google Shape;810;p13" title="WhatsApp Image 2026-06-10 at 12.27.24 PM.jpe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7625" y="1619775"/>
            <a:ext cx="4680125" cy="3510113"/>
          </a:xfrm>
          <a:prstGeom prst="rect">
            <a:avLst/>
          </a:prstGeom>
          <a:solidFill>
            <a:srgbClr val="FFFFFF"/>
          </a:solidFill>
          <a:ln cap="flat" cmpd="sng" w="17775">
            <a:solidFill>
              <a:srgbClr val="B8C4D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11" name="Google Shape;811;p13"/>
          <p:cNvSpPr/>
          <p:nvPr/>
        </p:nvSpPr>
        <p:spPr>
          <a:xfrm>
            <a:off x="6408450" y="2876600"/>
            <a:ext cx="4787700" cy="12471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Key Points:</a:t>
            </a:r>
            <a:endParaRPr b="1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human player uses </a:t>
            </a:r>
            <a:r>
              <a:rPr b="1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O</a:t>
            </a: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, while the robot uses </a:t>
            </a:r>
            <a:r>
              <a:rPr b="1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X</a:t>
            </a: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camera scans the numbered 3×3 board after each move.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OpenAI analyzes the board state and selects the robot’s next cell.</a:t>
            </a:r>
            <a:endParaRPr b="0" i="0" sz="11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12" name="Google Shape;812;p13"/>
          <p:cNvSpPr/>
          <p:nvPr/>
        </p:nvSpPr>
        <p:spPr>
          <a:xfrm>
            <a:off x="1267625" y="5129900"/>
            <a:ext cx="49293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5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Physical numbered board used for AI analysis and robot move execution</a:t>
            </a:r>
            <a:endParaRPr b="0" i="0" sz="115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4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14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Mobile Application Control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0" name="Google Shape;820;p14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Manual Control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1" name="Google Shape;821;p14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Flutter mobile application provides direct wireless control of the robot through Bluetooth Classic and the HC-05 module.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2" name="Google Shape;822;p14"/>
          <p:cNvSpPr/>
          <p:nvPr/>
        </p:nvSpPr>
        <p:spPr>
          <a:xfrm>
            <a:off x="685800" y="1234440"/>
            <a:ext cx="3474720" cy="3611880"/>
          </a:xfrm>
          <a:prstGeom prst="roundRect">
            <a:avLst>
              <a:gd fmla="val 263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3" name="Google Shape;823;p14"/>
          <p:cNvSpPr/>
          <p:nvPr/>
        </p:nvSpPr>
        <p:spPr>
          <a:xfrm>
            <a:off x="685800" y="1234440"/>
            <a:ext cx="73152" cy="3611880"/>
          </a:xfrm>
          <a:prstGeom prst="rect">
            <a:avLst/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4" name="Google Shape;824;p14"/>
          <p:cNvSpPr/>
          <p:nvPr/>
        </p:nvSpPr>
        <p:spPr>
          <a:xfrm>
            <a:off x="886968" y="1399032"/>
            <a:ext cx="31272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Connection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5" name="Google Shape;825;p14"/>
          <p:cNvSpPr/>
          <p:nvPr/>
        </p:nvSpPr>
        <p:spPr>
          <a:xfrm>
            <a:off x="886968" y="1709928"/>
            <a:ext cx="3108960" cy="3044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Requests Bluetooth and location permissions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Lists paired devices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Connects to the HC-05 Bluetooth module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Sends commands wirelessly to Arduino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6" name="Google Shape;826;p14"/>
          <p:cNvSpPr/>
          <p:nvPr/>
        </p:nvSpPr>
        <p:spPr>
          <a:xfrm>
            <a:off x="4343400" y="1234440"/>
            <a:ext cx="3474720" cy="3611880"/>
          </a:xfrm>
          <a:prstGeom prst="roundRect">
            <a:avLst>
              <a:gd fmla="val 263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7" name="Google Shape;827;p14"/>
          <p:cNvSpPr/>
          <p:nvPr/>
        </p:nvSpPr>
        <p:spPr>
          <a:xfrm>
            <a:off x="4343400" y="1234440"/>
            <a:ext cx="73152" cy="361188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8" name="Google Shape;828;p14"/>
          <p:cNvSpPr/>
          <p:nvPr/>
        </p:nvSpPr>
        <p:spPr>
          <a:xfrm>
            <a:off x="4544568" y="1399032"/>
            <a:ext cx="31272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 Movement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29" name="Google Shape;829;p14"/>
          <p:cNvSpPr/>
          <p:nvPr/>
        </p:nvSpPr>
        <p:spPr>
          <a:xfrm>
            <a:off x="4544568" y="1709928"/>
            <a:ext cx="3108960" cy="3044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Controls mecanum wheel movement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Supports forward, backward, sideways, diagonal, and rotation commands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Uses press-and-hold control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Sends stop immediately when the button is released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0" name="Google Shape;830;p14"/>
          <p:cNvSpPr/>
          <p:nvPr/>
        </p:nvSpPr>
        <p:spPr>
          <a:xfrm>
            <a:off x="8001000" y="1234440"/>
            <a:ext cx="3474720" cy="3611880"/>
          </a:xfrm>
          <a:prstGeom prst="roundRect">
            <a:avLst>
              <a:gd fmla="val 2632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1" name="Google Shape;831;p14"/>
          <p:cNvSpPr/>
          <p:nvPr/>
        </p:nvSpPr>
        <p:spPr>
          <a:xfrm>
            <a:off x="8001000" y="1234440"/>
            <a:ext cx="73152" cy="361188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2" name="Google Shape;832;p14"/>
          <p:cNvSpPr/>
          <p:nvPr/>
        </p:nvSpPr>
        <p:spPr>
          <a:xfrm>
            <a:off x="8202168" y="1399032"/>
            <a:ext cx="31272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Arm Control &amp; Feedback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3" name="Google Shape;833;p14"/>
          <p:cNvSpPr/>
          <p:nvPr/>
        </p:nvSpPr>
        <p:spPr>
          <a:xfrm>
            <a:off x="8202168" y="1709928"/>
            <a:ext cx="3108960" cy="3044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Controls waist, shoulder, elbow, wrist roll, wrist pitch, and gripper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Includes wheel and arm speed sliders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Displays servo angle feedback from the robot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4" name="Google Shape;834;p14"/>
          <p:cNvSpPr/>
          <p:nvPr/>
        </p:nvSpPr>
        <p:spPr>
          <a:xfrm>
            <a:off x="1005840" y="5440680"/>
            <a:ext cx="101040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application acts as a practical user interface between the operator and the Arduino-based robot controller.</a:t>
            </a:r>
            <a:endParaRPr b="0" i="0" sz="13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35" name="Google Shape;835;p14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5"/>
          <p:cNvSpPr/>
          <p:nvPr/>
        </p:nvSpPr>
        <p:spPr>
          <a:xfrm>
            <a:off x="188500" y="-338325"/>
            <a:ext cx="12191700" cy="1647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2" name="Google Shape;842;p15"/>
          <p:cNvSpPr/>
          <p:nvPr/>
        </p:nvSpPr>
        <p:spPr>
          <a:xfrm>
            <a:off x="502920" y="384048"/>
            <a:ext cx="93270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Mobile Application Screenshots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3" name="Google Shape;843;p15"/>
          <p:cNvSpPr/>
          <p:nvPr/>
        </p:nvSpPr>
        <p:spPr>
          <a:xfrm>
            <a:off x="9432819" y="429768"/>
            <a:ext cx="22404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Manual Control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4" name="Google Shape;844;p15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Flutter-based mobile interface for Bluetooth connection, movement control, arm control, and speed adjustment.</a:t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5" name="Google Shape;845;p15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15"/>
          <p:cNvSpPr/>
          <p:nvPr/>
        </p:nvSpPr>
        <p:spPr>
          <a:xfrm>
            <a:off x="490152" y="1280000"/>
            <a:ext cx="10789800" cy="5137200"/>
          </a:xfrm>
          <a:prstGeom prst="roundRect">
            <a:avLst>
              <a:gd fmla="val 3232" name="adj"/>
            </a:avLst>
          </a:prstGeom>
          <a:solidFill>
            <a:srgbClr val="FFFFFF"/>
          </a:solidFill>
          <a:ln cap="flat" cmpd="sng" w="17775">
            <a:solidFill>
              <a:srgbClr val="B8C4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7" name="Google Shape;847;p15" title="Screenshot 2026-06-12 140635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3100" y="1365675"/>
            <a:ext cx="1840110" cy="4804774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15"/>
          <p:cNvSpPr/>
          <p:nvPr/>
        </p:nvSpPr>
        <p:spPr>
          <a:xfrm>
            <a:off x="3002950" y="5832500"/>
            <a:ext cx="19983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Bluetooth Device Selection</a:t>
            </a:r>
            <a:endParaRPr b="0" i="0" sz="10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9" name="Google Shape;849;p15"/>
          <p:cNvSpPr/>
          <p:nvPr/>
        </p:nvSpPr>
        <p:spPr>
          <a:xfrm>
            <a:off x="6191050" y="6170450"/>
            <a:ext cx="2308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 Movement and Arm Control</a:t>
            </a:r>
            <a:endParaRPr b="0" i="0" sz="10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50" name="Google Shape;850;p15" title="WhatsApp Image 2026-06-12 at 2.15.32 PM.jpe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04664" y="1808037"/>
            <a:ext cx="2102499" cy="4081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16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6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Xbox Controller Control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8" name="Google Shape;858;p16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Manual Control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9" name="Google Shape;859;p16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Xbox controller provides a more flexible manual-control method through the Android phone and Flutter application.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0" name="Google Shape;860;p16"/>
          <p:cNvSpPr/>
          <p:nvPr/>
        </p:nvSpPr>
        <p:spPr>
          <a:xfrm>
            <a:off x="731583" y="1509940"/>
            <a:ext cx="5074800" cy="1051500"/>
          </a:xfrm>
          <a:prstGeom prst="roundRect">
            <a:avLst>
              <a:gd fmla="val 869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1" name="Google Shape;861;p16"/>
          <p:cNvSpPr/>
          <p:nvPr/>
        </p:nvSpPr>
        <p:spPr>
          <a:xfrm>
            <a:off x="731583" y="1509940"/>
            <a:ext cx="73200" cy="10515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2" name="Google Shape;862;p16"/>
          <p:cNvSpPr/>
          <p:nvPr/>
        </p:nvSpPr>
        <p:spPr>
          <a:xfrm>
            <a:off x="932750" y="1674532"/>
            <a:ext cx="47274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 Path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3" name="Google Shape;863;p16"/>
          <p:cNvSpPr/>
          <p:nvPr/>
        </p:nvSpPr>
        <p:spPr>
          <a:xfrm>
            <a:off x="932750" y="1985428"/>
            <a:ext cx="47091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Xbox Controller → Android Phone → Flutter App → HC-05 Bluetooth → Arduino → Robot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4" name="Google Shape;864;p16"/>
          <p:cNvSpPr/>
          <p:nvPr/>
        </p:nvSpPr>
        <p:spPr>
          <a:xfrm>
            <a:off x="731583" y="2881540"/>
            <a:ext cx="5074800" cy="2011800"/>
          </a:xfrm>
          <a:prstGeom prst="roundRect">
            <a:avLst>
              <a:gd fmla="val 4545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5" name="Google Shape;865;p16"/>
          <p:cNvSpPr/>
          <p:nvPr/>
        </p:nvSpPr>
        <p:spPr>
          <a:xfrm>
            <a:off x="731583" y="2881540"/>
            <a:ext cx="73200" cy="201180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6" name="Google Shape;866;p16"/>
          <p:cNvSpPr/>
          <p:nvPr/>
        </p:nvSpPr>
        <p:spPr>
          <a:xfrm>
            <a:off x="932750" y="3046132"/>
            <a:ext cx="47274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Input Mapping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7" name="Google Shape;867;p16"/>
          <p:cNvSpPr/>
          <p:nvPr/>
        </p:nvSpPr>
        <p:spPr>
          <a:xfrm>
            <a:off x="932750" y="3357028"/>
            <a:ext cx="47091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Left joystick controls platform movement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Right joystick controls arm joints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Bumpers control waist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Triggers control gripper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D-pad controls wrist movements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8" name="Google Shape;868;p16"/>
          <p:cNvSpPr/>
          <p:nvPr/>
        </p:nvSpPr>
        <p:spPr>
          <a:xfrm>
            <a:off x="6309423" y="1509940"/>
            <a:ext cx="5074800" cy="3383400"/>
          </a:xfrm>
          <a:prstGeom prst="roundRect">
            <a:avLst>
              <a:gd fmla="val 270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9" name="Google Shape;869;p16"/>
          <p:cNvSpPr/>
          <p:nvPr/>
        </p:nvSpPr>
        <p:spPr>
          <a:xfrm>
            <a:off x="6309423" y="1509940"/>
            <a:ext cx="73200" cy="338340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0" name="Google Shape;870;p16"/>
          <p:cNvSpPr/>
          <p:nvPr/>
        </p:nvSpPr>
        <p:spPr>
          <a:xfrm>
            <a:off x="6510591" y="1674532"/>
            <a:ext cx="47274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Safety &amp; Programming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1" name="Google Shape;871;p16"/>
          <p:cNvSpPr/>
          <p:nvPr/>
        </p:nvSpPr>
        <p:spPr>
          <a:xfrm>
            <a:off x="6510591" y="1985428"/>
            <a:ext cx="4709100" cy="28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Emergency stop button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Joystick dead zone to avoid accidental motion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Sends stop if released or disconnected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Programmable buttons can replay saved movement sequences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2" name="Google Shape;872;p16"/>
          <p:cNvSpPr/>
          <p:nvPr/>
        </p:nvSpPr>
        <p:spPr>
          <a:xfrm>
            <a:off x="1005840" y="5440680"/>
            <a:ext cx="1010412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350"/>
              <a:buFont typeface="Arial"/>
              <a:buNone/>
            </a:pPr>
            <a:r>
              <a:rPr b="0" i="0" lang="en-US" sz="13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Xbox mode improves usability because the operator can control the robot more naturally than using only touch buttons.</a:t>
            </a:r>
            <a:endParaRPr b="0" i="0" sz="13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3" name="Google Shape;873;p16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17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17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Xbox Controller Mode &amp; Macro Programming  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1" name="Google Shape;881;p17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Manual Control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2" name="Google Shape;882;p17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Xbox controller is connected through the mobile app to control the robot manually and record programmable movement sequences.</a:t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3" name="Google Shape;883;p17"/>
          <p:cNvSpPr/>
          <p:nvPr/>
        </p:nvSpPr>
        <p:spPr>
          <a:xfrm>
            <a:off x="655350" y="1325874"/>
            <a:ext cx="10728900" cy="5103000"/>
          </a:xfrm>
          <a:prstGeom prst="roundRect">
            <a:avLst>
              <a:gd fmla="val 3232" name="adj"/>
            </a:avLst>
          </a:prstGeom>
          <a:solidFill>
            <a:srgbClr val="FFFFFF"/>
          </a:solidFill>
          <a:ln cap="flat" cmpd="sng" w="17775">
            <a:solidFill>
              <a:srgbClr val="B8C4D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4" name="Google Shape;884;p17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5" name="Google Shape;885;p17" title="WhatsApp Image 2026-06-12 at 1.56.14 PM (2).jpe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4100" y="1482675"/>
            <a:ext cx="2021575" cy="4233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6" name="Google Shape;886;p17" title="WhatsApp Image 2026-06-12 at 1.56.14 PM (3).jpe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92275" y="1482662"/>
            <a:ext cx="2021575" cy="4233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7" name="Google Shape;887;p17" title="WhatsApp Image 2026-06-12 at 1.56.14 PM (4).jpe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00450" y="1482712"/>
            <a:ext cx="2021575" cy="423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88" name="Google Shape;888;p17" title="Screenshot 2026-06-12 142516.png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33600" y="1764775"/>
            <a:ext cx="2482524" cy="1829700"/>
          </a:xfrm>
          <a:prstGeom prst="rect">
            <a:avLst/>
          </a:prstGeom>
          <a:solidFill>
            <a:srgbClr val="FFFFFF"/>
          </a:solidFill>
          <a:ln cap="flat" cmpd="sng" w="17775">
            <a:solidFill>
              <a:srgbClr val="B8C4D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89" name="Google Shape;889;p17"/>
          <p:cNvSpPr/>
          <p:nvPr/>
        </p:nvSpPr>
        <p:spPr>
          <a:xfrm>
            <a:off x="1672225" y="5863975"/>
            <a:ext cx="52617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 mode screens for recording and saving command sequences.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17"/>
          <p:cNvSpPr/>
          <p:nvPr/>
        </p:nvSpPr>
        <p:spPr>
          <a:xfrm>
            <a:off x="9280223" y="3594475"/>
            <a:ext cx="16359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Xbox controller 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1" name="Google Shape;891;p17"/>
          <p:cNvSpPr/>
          <p:nvPr/>
        </p:nvSpPr>
        <p:spPr>
          <a:xfrm>
            <a:off x="7817825" y="4065500"/>
            <a:ext cx="3407400" cy="19137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Key Points</a:t>
            </a:r>
            <a:endParaRPr b="1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Xbox controller sends commands through the mobile application.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Joysticks and buttons control the robot base, arm joints, and gripper.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Program Mode records a movement sequence and replays it using a selected button.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18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18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Constraints, Future Work &amp; Conclusion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9" name="Google Shape;899;p18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Wrap-Up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0" name="Google Shape;900;p18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current prototype works as an integrated platform, while future improvements can make it more independent and accurate.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1" name="Google Shape;901;p18"/>
          <p:cNvSpPr/>
          <p:nvPr/>
        </p:nvSpPr>
        <p:spPr>
          <a:xfrm>
            <a:off x="700875" y="1481328"/>
            <a:ext cx="3383400" cy="3474600"/>
          </a:xfrm>
          <a:prstGeom prst="roundRect">
            <a:avLst>
              <a:gd fmla="val 270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2" name="Google Shape;902;p18"/>
          <p:cNvSpPr/>
          <p:nvPr/>
        </p:nvSpPr>
        <p:spPr>
          <a:xfrm>
            <a:off x="700875" y="1481328"/>
            <a:ext cx="73200" cy="3474600"/>
          </a:xfrm>
          <a:prstGeom prst="rect">
            <a:avLst/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3" name="Google Shape;903;p18"/>
          <p:cNvSpPr/>
          <p:nvPr/>
        </p:nvSpPr>
        <p:spPr>
          <a:xfrm>
            <a:off x="902043" y="1645920"/>
            <a:ext cx="30357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8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Current Constraints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4" name="Google Shape;904;p18"/>
          <p:cNvSpPr/>
          <p:nvPr/>
        </p:nvSpPr>
        <p:spPr>
          <a:xfrm>
            <a:off x="902043" y="1956816"/>
            <a:ext cx="3017400" cy="29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Lighting sensitivity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Gripper collision during pickup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Bluetooth range limitations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Fixed camera field of view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Power supply dependency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3D-printed mechanical limitations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5" name="Google Shape;905;p18"/>
          <p:cNvSpPr/>
          <p:nvPr/>
        </p:nvSpPr>
        <p:spPr>
          <a:xfrm>
            <a:off x="4404195" y="1481328"/>
            <a:ext cx="3383400" cy="3474600"/>
          </a:xfrm>
          <a:prstGeom prst="roundRect">
            <a:avLst>
              <a:gd fmla="val 270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6" name="Google Shape;906;p18"/>
          <p:cNvSpPr/>
          <p:nvPr/>
        </p:nvSpPr>
        <p:spPr>
          <a:xfrm>
            <a:off x="4404195" y="1481328"/>
            <a:ext cx="73200" cy="34746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7" name="Google Shape;907;p18"/>
          <p:cNvSpPr/>
          <p:nvPr/>
        </p:nvSpPr>
        <p:spPr>
          <a:xfrm>
            <a:off x="4605363" y="1645920"/>
            <a:ext cx="30357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8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Future Work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8" name="Google Shape;908;p18"/>
          <p:cNvSpPr/>
          <p:nvPr/>
        </p:nvSpPr>
        <p:spPr>
          <a:xfrm>
            <a:off x="4605363" y="1956816"/>
            <a:ext cx="3017400" cy="29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Onboard processing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Expanded object recognition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Improved arm precision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Depth-based grasping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Expanded game modes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Full wireless mobility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9" name="Google Shape;909;p18"/>
          <p:cNvSpPr/>
          <p:nvPr/>
        </p:nvSpPr>
        <p:spPr>
          <a:xfrm>
            <a:off x="8107515" y="1481328"/>
            <a:ext cx="3383400" cy="3474600"/>
          </a:xfrm>
          <a:prstGeom prst="roundRect">
            <a:avLst>
              <a:gd fmla="val 270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0" name="Google Shape;910;p18"/>
          <p:cNvSpPr/>
          <p:nvPr/>
        </p:nvSpPr>
        <p:spPr>
          <a:xfrm>
            <a:off x="8107515" y="1481328"/>
            <a:ext cx="73200" cy="34746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1" name="Google Shape;911;p18"/>
          <p:cNvSpPr/>
          <p:nvPr/>
        </p:nvSpPr>
        <p:spPr>
          <a:xfrm>
            <a:off x="8308683" y="1645920"/>
            <a:ext cx="30357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8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Conclusion</a:t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2" name="Google Shape;912;p18"/>
          <p:cNvSpPr/>
          <p:nvPr/>
        </p:nvSpPr>
        <p:spPr>
          <a:xfrm>
            <a:off x="8308683" y="1956816"/>
            <a:ext cx="3017400" cy="29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This project presents a complete multi-mode robotic platform that integrates computer vision, AI reasoning, mobile development, Bluetooth communication, embedded control, and robotic manipulation into one practical system.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3" name="Google Shape;913;p18"/>
          <p:cNvSpPr/>
          <p:nvPr/>
        </p:nvSpPr>
        <p:spPr>
          <a:xfrm>
            <a:off x="3886200" y="5349240"/>
            <a:ext cx="4480560" cy="438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3000"/>
              <a:buFont typeface="Play"/>
              <a:buNone/>
            </a:pPr>
            <a:r>
              <a:rPr b="1" i="0" lang="en-US" sz="30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Thank You</a:t>
            </a:r>
            <a:endParaRPr b="0" i="0" sz="30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4" name="Google Shape;914;p18"/>
          <p:cNvSpPr/>
          <p:nvPr/>
        </p:nvSpPr>
        <p:spPr>
          <a:xfrm>
            <a:off x="4617720" y="5806440"/>
            <a:ext cx="301752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Questions?</a:t>
            </a:r>
            <a:endParaRPr b="0" i="0" sz="16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15" name="Google Shape;915;p18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2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Project Idea / Our Concept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85" name="Google Shape;485;p2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Overview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86" name="Google Shape;486;p2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 smart robot that can be controlled manually, operated through a mobile application, or run autonomously using vision and AI.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87" name="Google Shape;487;p2"/>
          <p:cNvSpPr/>
          <p:nvPr/>
        </p:nvSpPr>
        <p:spPr>
          <a:xfrm>
            <a:off x="658368" y="1417320"/>
            <a:ext cx="3840480" cy="2011680"/>
          </a:xfrm>
          <a:prstGeom prst="roundRect">
            <a:avLst>
              <a:gd fmla="val 4545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2"/>
          <p:cNvSpPr/>
          <p:nvPr/>
        </p:nvSpPr>
        <p:spPr>
          <a:xfrm>
            <a:off x="658368" y="1417320"/>
            <a:ext cx="73152" cy="201168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2"/>
          <p:cNvSpPr/>
          <p:nvPr/>
        </p:nvSpPr>
        <p:spPr>
          <a:xfrm>
            <a:off x="859536" y="1581912"/>
            <a:ext cx="349300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Core Idea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0" name="Google Shape;490;p2"/>
          <p:cNvSpPr/>
          <p:nvPr/>
        </p:nvSpPr>
        <p:spPr>
          <a:xfrm>
            <a:off x="859536" y="1892808"/>
            <a:ext cx="3474720" cy="14447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Build one integrated robotic platform that connects physical movement with software intelligence. The robot can see objects, make decisions, receive commands, and execute actions through motors and a robotic arm.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1" name="Google Shape;491;p2"/>
          <p:cNvSpPr/>
          <p:nvPr/>
        </p:nvSpPr>
        <p:spPr>
          <a:xfrm>
            <a:off x="4535424" y="1417320"/>
            <a:ext cx="3840480" cy="2011680"/>
          </a:xfrm>
          <a:prstGeom prst="roundRect">
            <a:avLst>
              <a:gd fmla="val 4545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2"/>
          <p:cNvSpPr/>
          <p:nvPr/>
        </p:nvSpPr>
        <p:spPr>
          <a:xfrm>
            <a:off x="4535424" y="1417320"/>
            <a:ext cx="73152" cy="2011680"/>
          </a:xfrm>
          <a:prstGeom prst="rect">
            <a:avLst/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2"/>
          <p:cNvSpPr/>
          <p:nvPr/>
        </p:nvSpPr>
        <p:spPr>
          <a:xfrm>
            <a:off x="4736592" y="1581912"/>
            <a:ext cx="349300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Modes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4" name="Google Shape;494;p2"/>
          <p:cNvSpPr/>
          <p:nvPr/>
        </p:nvSpPr>
        <p:spPr>
          <a:xfrm>
            <a:off x="4736592" y="1892808"/>
            <a:ext cx="3474720" cy="14447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system includes four main functional modes: vision-guided autonomous pick-and-place, OpenAI-based Tic-Tac-Toe gameplay, Flutter mobile application control, and Xbox controller control.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5" name="Google Shape;495;p2"/>
          <p:cNvSpPr/>
          <p:nvPr/>
        </p:nvSpPr>
        <p:spPr>
          <a:xfrm>
            <a:off x="8412480" y="1417320"/>
            <a:ext cx="3108960" cy="2011680"/>
          </a:xfrm>
          <a:prstGeom prst="roundRect">
            <a:avLst>
              <a:gd fmla="val 4545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2"/>
          <p:cNvSpPr/>
          <p:nvPr/>
        </p:nvSpPr>
        <p:spPr>
          <a:xfrm>
            <a:off x="8412480" y="1417320"/>
            <a:ext cx="73152" cy="201168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2"/>
          <p:cNvSpPr/>
          <p:nvPr/>
        </p:nvSpPr>
        <p:spPr>
          <a:xfrm>
            <a:off x="8613648" y="1581912"/>
            <a:ext cx="27614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Project Value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8" name="Google Shape;498;p2"/>
          <p:cNvSpPr/>
          <p:nvPr/>
        </p:nvSpPr>
        <p:spPr>
          <a:xfrm>
            <a:off x="8613648" y="1892808"/>
            <a:ext cx="2743200" cy="14447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project demonstrates how robotics, AI, computer vision, embedded systems, wireless communication, and mobile development can be combined in one practical prototype.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99" name="Google Shape;499;p2"/>
          <p:cNvSpPr/>
          <p:nvPr/>
        </p:nvSpPr>
        <p:spPr>
          <a:xfrm>
            <a:off x="1005840" y="4389120"/>
            <a:ext cx="2011680" cy="713232"/>
          </a:xfrm>
          <a:prstGeom prst="roundRect">
            <a:avLst>
              <a:gd fmla="val 15385" name="adj"/>
            </a:avLst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"/>
          <p:cNvSpPr/>
          <p:nvPr/>
        </p:nvSpPr>
        <p:spPr>
          <a:xfrm>
            <a:off x="1060705" y="4617730"/>
            <a:ext cx="320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👁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2"/>
          <p:cNvSpPr/>
          <p:nvPr/>
        </p:nvSpPr>
        <p:spPr>
          <a:xfrm>
            <a:off x="1380745" y="4636018"/>
            <a:ext cx="1536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Vision &amp; AI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502" name="Google Shape;502;p2"/>
          <p:cNvCxnSpPr/>
          <p:nvPr/>
        </p:nvCxnSpPr>
        <p:spPr>
          <a:xfrm>
            <a:off x="3108960" y="4736592"/>
            <a:ext cx="868680" cy="0"/>
          </a:xfrm>
          <a:prstGeom prst="straightConnector1">
            <a:avLst/>
          </a:prstGeom>
          <a:noFill/>
          <a:ln cap="flat" cmpd="sng" w="25400">
            <a:solidFill>
              <a:srgbClr val="2563E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03" name="Google Shape;503;p2"/>
          <p:cNvSpPr/>
          <p:nvPr/>
        </p:nvSpPr>
        <p:spPr>
          <a:xfrm>
            <a:off x="4069080" y="4389120"/>
            <a:ext cx="2057400" cy="713232"/>
          </a:xfrm>
          <a:prstGeom prst="roundRect">
            <a:avLst>
              <a:gd fmla="val 15385" name="adj"/>
            </a:avLst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2"/>
          <p:cNvSpPr/>
          <p:nvPr/>
        </p:nvSpPr>
        <p:spPr>
          <a:xfrm>
            <a:off x="4169670" y="4585718"/>
            <a:ext cx="320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🧠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2"/>
          <p:cNvSpPr/>
          <p:nvPr/>
        </p:nvSpPr>
        <p:spPr>
          <a:xfrm>
            <a:off x="4489710" y="4604006"/>
            <a:ext cx="1581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Decision Logic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506" name="Google Shape;506;p2"/>
          <p:cNvCxnSpPr/>
          <p:nvPr/>
        </p:nvCxnSpPr>
        <p:spPr>
          <a:xfrm>
            <a:off x="6272790" y="4796030"/>
            <a:ext cx="868800" cy="0"/>
          </a:xfrm>
          <a:prstGeom prst="straightConnector1">
            <a:avLst/>
          </a:prstGeom>
          <a:noFill/>
          <a:ln cap="flat" cmpd="sng" w="25400">
            <a:solidFill>
              <a:srgbClr val="06B6D4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07" name="Google Shape;507;p2"/>
          <p:cNvSpPr/>
          <p:nvPr/>
        </p:nvSpPr>
        <p:spPr>
          <a:xfrm>
            <a:off x="7223760" y="4389120"/>
            <a:ext cx="2148840" cy="713232"/>
          </a:xfrm>
          <a:prstGeom prst="roundRect">
            <a:avLst>
              <a:gd fmla="val 15385" name="adj"/>
            </a:avLst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2"/>
          <p:cNvSpPr/>
          <p:nvPr/>
        </p:nvSpPr>
        <p:spPr>
          <a:xfrm>
            <a:off x="7333500" y="4608593"/>
            <a:ext cx="320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⚙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2"/>
          <p:cNvSpPr/>
          <p:nvPr/>
        </p:nvSpPr>
        <p:spPr>
          <a:xfrm>
            <a:off x="7552915" y="4622243"/>
            <a:ext cx="16734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Arduino </a:t>
            </a: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510" name="Google Shape;510;p2"/>
          <p:cNvCxnSpPr/>
          <p:nvPr/>
        </p:nvCxnSpPr>
        <p:spPr>
          <a:xfrm>
            <a:off x="9528048" y="4736592"/>
            <a:ext cx="667512" cy="0"/>
          </a:xfrm>
          <a:prstGeom prst="straightConnector1">
            <a:avLst/>
          </a:prstGeom>
          <a:noFill/>
          <a:ln cap="flat" cmpd="sng" w="25400">
            <a:solidFill>
              <a:srgbClr val="7C3AED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11" name="Google Shape;511;p2"/>
          <p:cNvSpPr/>
          <p:nvPr/>
        </p:nvSpPr>
        <p:spPr>
          <a:xfrm>
            <a:off x="10241280" y="4389120"/>
            <a:ext cx="1508760" cy="713232"/>
          </a:xfrm>
          <a:prstGeom prst="roundRect">
            <a:avLst>
              <a:gd fmla="val 15385" name="adj"/>
            </a:avLst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2"/>
          <p:cNvSpPr/>
          <p:nvPr/>
        </p:nvSpPr>
        <p:spPr>
          <a:xfrm>
            <a:off x="10319045" y="4581130"/>
            <a:ext cx="320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🤖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2"/>
          <p:cNvSpPr/>
          <p:nvPr/>
        </p:nvSpPr>
        <p:spPr>
          <a:xfrm>
            <a:off x="10639085" y="4599418"/>
            <a:ext cx="10332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 Action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14" name="Google Shape;514;p2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i="0" lang="en-US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750" u="none" cap="none" strike="noStrike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3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Objectives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2" name="Google Shape;522;p3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Arial"/>
                <a:ea typeface="Arial"/>
                <a:cs typeface="Arial"/>
                <a:sym typeface="Arial"/>
              </a:rPr>
              <a:t>Goals</a:t>
            </a:r>
            <a:endParaRPr b="0" i="0" sz="9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3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project objectives were designed to cover both intelligent autonomy and practical user control.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4" name="Google Shape;524;p3"/>
          <p:cNvSpPr/>
          <p:nvPr/>
        </p:nvSpPr>
        <p:spPr>
          <a:xfrm>
            <a:off x="685800" y="1325880"/>
            <a:ext cx="356616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5" name="Google Shape;525;p3"/>
          <p:cNvSpPr/>
          <p:nvPr/>
        </p:nvSpPr>
        <p:spPr>
          <a:xfrm>
            <a:off x="685800" y="1325880"/>
            <a:ext cx="73152" cy="132588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6" name="Google Shape;526;p3"/>
          <p:cNvSpPr/>
          <p:nvPr/>
        </p:nvSpPr>
        <p:spPr>
          <a:xfrm>
            <a:off x="886968" y="1490472"/>
            <a:ext cx="32186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1. Build the Robot Platform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7" name="Google Shape;527;p3"/>
          <p:cNvSpPr/>
          <p:nvPr/>
        </p:nvSpPr>
        <p:spPr>
          <a:xfrm>
            <a:off x="886968" y="1801368"/>
            <a:ext cx="320040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Prepare a mecanum-wheel base, robotic arm, gripper, Arduino control firmware, and Bluetooth communication.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8" name="Google Shape;528;p3"/>
          <p:cNvSpPr/>
          <p:nvPr/>
        </p:nvSpPr>
        <p:spPr>
          <a:xfrm>
            <a:off x="4480560" y="1325880"/>
            <a:ext cx="356616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29" name="Google Shape;529;p3"/>
          <p:cNvSpPr/>
          <p:nvPr/>
        </p:nvSpPr>
        <p:spPr>
          <a:xfrm>
            <a:off x="4480560" y="1325880"/>
            <a:ext cx="73152" cy="132588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0" name="Google Shape;530;p3"/>
          <p:cNvSpPr/>
          <p:nvPr/>
        </p:nvSpPr>
        <p:spPr>
          <a:xfrm>
            <a:off x="4681728" y="1490472"/>
            <a:ext cx="32186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Enable Autonomous Handling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1" name="Google Shape;531;p3"/>
          <p:cNvSpPr/>
          <p:nvPr/>
        </p:nvSpPr>
        <p:spPr>
          <a:xfrm>
            <a:off x="4681728" y="1801368"/>
            <a:ext cx="320040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Detect objects, align with them, pick them up, verify the result, and deliver them to the correct box.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2" name="Google Shape;532;p3"/>
          <p:cNvSpPr/>
          <p:nvPr/>
        </p:nvSpPr>
        <p:spPr>
          <a:xfrm>
            <a:off x="8275320" y="1325880"/>
            <a:ext cx="320040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3" name="Google Shape;533;p3"/>
          <p:cNvSpPr/>
          <p:nvPr/>
        </p:nvSpPr>
        <p:spPr>
          <a:xfrm>
            <a:off x="8275320" y="1325880"/>
            <a:ext cx="73152" cy="132588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4" name="Google Shape;534;p3"/>
          <p:cNvSpPr/>
          <p:nvPr/>
        </p:nvSpPr>
        <p:spPr>
          <a:xfrm>
            <a:off x="8476488" y="1490472"/>
            <a:ext cx="285292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Add AI Gameplay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5" name="Google Shape;535;p3"/>
          <p:cNvSpPr/>
          <p:nvPr/>
        </p:nvSpPr>
        <p:spPr>
          <a:xfrm>
            <a:off x="8476488" y="1801368"/>
            <a:ext cx="283464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Allow the robot to play a physical Tic-Tac-Toe game using camera input and OpenAI-supported decisions.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6" name="Google Shape;536;p3"/>
          <p:cNvSpPr/>
          <p:nvPr/>
        </p:nvSpPr>
        <p:spPr>
          <a:xfrm>
            <a:off x="685800" y="3154680"/>
            <a:ext cx="356616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7" name="Google Shape;537;p3"/>
          <p:cNvSpPr/>
          <p:nvPr/>
        </p:nvSpPr>
        <p:spPr>
          <a:xfrm>
            <a:off x="685800" y="3154680"/>
            <a:ext cx="73152" cy="1325880"/>
          </a:xfrm>
          <a:prstGeom prst="rect">
            <a:avLst/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8" name="Google Shape;538;p3"/>
          <p:cNvSpPr/>
          <p:nvPr/>
        </p:nvSpPr>
        <p:spPr>
          <a:xfrm>
            <a:off x="886968" y="3319272"/>
            <a:ext cx="32186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4. Provide Manual Control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39" name="Google Shape;539;p3"/>
          <p:cNvSpPr/>
          <p:nvPr/>
        </p:nvSpPr>
        <p:spPr>
          <a:xfrm>
            <a:off x="886968" y="3630168"/>
            <a:ext cx="320040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Develop a Flutter mobile application for direct robot movement and arm control through Bluetooth.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0" name="Google Shape;540;p3"/>
          <p:cNvSpPr/>
          <p:nvPr/>
        </p:nvSpPr>
        <p:spPr>
          <a:xfrm>
            <a:off x="4480560" y="3154680"/>
            <a:ext cx="356616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1" name="Google Shape;541;p3"/>
          <p:cNvSpPr/>
          <p:nvPr/>
        </p:nvSpPr>
        <p:spPr>
          <a:xfrm>
            <a:off x="4480560" y="3154680"/>
            <a:ext cx="73152" cy="132588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2" name="Google Shape;542;p3"/>
          <p:cNvSpPr/>
          <p:nvPr/>
        </p:nvSpPr>
        <p:spPr>
          <a:xfrm>
            <a:off x="4681728" y="3319272"/>
            <a:ext cx="32186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5. Support Xbox Control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3" name="Google Shape;543;p3"/>
          <p:cNvSpPr/>
          <p:nvPr/>
        </p:nvSpPr>
        <p:spPr>
          <a:xfrm>
            <a:off x="4681728" y="3630168"/>
            <a:ext cx="320040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Map Xbox controller inputs to the robot and add programmable command sequences for repeated movements.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4" name="Google Shape;544;p3"/>
          <p:cNvSpPr/>
          <p:nvPr/>
        </p:nvSpPr>
        <p:spPr>
          <a:xfrm>
            <a:off x="8275320" y="3154680"/>
            <a:ext cx="3200400" cy="1325880"/>
          </a:xfrm>
          <a:prstGeom prst="roundRect">
            <a:avLst>
              <a:gd fmla="val 689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5" name="Google Shape;545;p3"/>
          <p:cNvSpPr/>
          <p:nvPr/>
        </p:nvSpPr>
        <p:spPr>
          <a:xfrm>
            <a:off x="8275320" y="3154680"/>
            <a:ext cx="73152" cy="1325880"/>
          </a:xfrm>
          <a:prstGeom prst="rect">
            <a:avLst/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6" name="Google Shape;546;p3"/>
          <p:cNvSpPr/>
          <p:nvPr/>
        </p:nvSpPr>
        <p:spPr>
          <a:xfrm>
            <a:off x="8476488" y="3319272"/>
            <a:ext cx="285292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6. Improve Reliability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7" name="Google Shape;547;p3"/>
          <p:cNvSpPr/>
          <p:nvPr/>
        </p:nvSpPr>
        <p:spPr>
          <a:xfrm>
            <a:off x="8476488" y="3630168"/>
            <a:ext cx="2834640" cy="75895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safety stops, command validation, detection stabilization, and visual verification to reduce failures.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8" name="Google Shape;548;p3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i="0" lang="en-US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750" u="none" cap="none" strike="noStrike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5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5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Hardware Components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6" name="Google Shape;556;p5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Implementation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7" name="Google Shape;557;p5"/>
          <p:cNvSpPr/>
          <p:nvPr/>
        </p:nvSpPr>
        <p:spPr>
          <a:xfrm>
            <a:off x="530350" y="841251"/>
            <a:ext cx="107898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b="0" i="0" lang="en-US" sz="15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combines embedded control, vision hardware, wireless communication, power regulation, and mechanical actuation.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8" name="Google Shape;558;p5"/>
          <p:cNvSpPr/>
          <p:nvPr/>
        </p:nvSpPr>
        <p:spPr>
          <a:xfrm>
            <a:off x="594360" y="1460168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9" name="Google Shape;559;p5"/>
          <p:cNvSpPr/>
          <p:nvPr/>
        </p:nvSpPr>
        <p:spPr>
          <a:xfrm>
            <a:off x="594360" y="1460168"/>
            <a:ext cx="54900" cy="9417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0" name="Google Shape;560;p5"/>
          <p:cNvSpPr/>
          <p:nvPr/>
        </p:nvSpPr>
        <p:spPr>
          <a:xfrm>
            <a:off x="740664" y="1606472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Mega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1" name="Google Shape;561;p5"/>
          <p:cNvSpPr/>
          <p:nvPr/>
        </p:nvSpPr>
        <p:spPr>
          <a:xfrm>
            <a:off x="740664" y="1917368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hardware controller for motors, servos, and command execution.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2" name="Google Shape;562;p5"/>
          <p:cNvSpPr/>
          <p:nvPr/>
        </p:nvSpPr>
        <p:spPr>
          <a:xfrm>
            <a:off x="4059936" y="1460168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3" name="Google Shape;563;p5"/>
          <p:cNvSpPr/>
          <p:nvPr/>
        </p:nvSpPr>
        <p:spPr>
          <a:xfrm>
            <a:off x="4059936" y="1460168"/>
            <a:ext cx="54900" cy="941700"/>
          </a:xfrm>
          <a:prstGeom prst="rect">
            <a:avLst/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4" name="Google Shape;564;p5"/>
          <p:cNvSpPr/>
          <p:nvPr/>
        </p:nvSpPr>
        <p:spPr>
          <a:xfrm>
            <a:off x="4206240" y="1606472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OAK-D Depth Camera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5" name="Google Shape;565;p5"/>
          <p:cNvSpPr/>
          <p:nvPr/>
        </p:nvSpPr>
        <p:spPr>
          <a:xfrm>
            <a:off x="4206240" y="1917368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Captures frames for object detection, alignment, and board analysis.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6" name="Google Shape;566;p5"/>
          <p:cNvSpPr/>
          <p:nvPr/>
        </p:nvSpPr>
        <p:spPr>
          <a:xfrm>
            <a:off x="7525512" y="1460168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7" name="Google Shape;567;p5"/>
          <p:cNvSpPr/>
          <p:nvPr/>
        </p:nvSpPr>
        <p:spPr>
          <a:xfrm>
            <a:off x="7525512" y="1460168"/>
            <a:ext cx="54900" cy="9417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8" name="Google Shape;568;p5"/>
          <p:cNvSpPr/>
          <p:nvPr/>
        </p:nvSpPr>
        <p:spPr>
          <a:xfrm>
            <a:off x="7671816" y="1606472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NEMA 17 Stepper Motors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69" name="Google Shape;569;p5"/>
          <p:cNvSpPr/>
          <p:nvPr/>
        </p:nvSpPr>
        <p:spPr>
          <a:xfrm>
            <a:off x="7671816" y="1917368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Drive the mecanum wheel base for platform movement.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0" name="Google Shape;570;p5"/>
          <p:cNvSpPr/>
          <p:nvPr/>
        </p:nvSpPr>
        <p:spPr>
          <a:xfrm>
            <a:off x="594360" y="2859200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1" name="Google Shape;571;p5"/>
          <p:cNvSpPr/>
          <p:nvPr/>
        </p:nvSpPr>
        <p:spPr>
          <a:xfrm>
            <a:off x="594360" y="2859200"/>
            <a:ext cx="54900" cy="94170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2" name="Google Shape;572;p5"/>
          <p:cNvSpPr/>
          <p:nvPr/>
        </p:nvSpPr>
        <p:spPr>
          <a:xfrm>
            <a:off x="740664" y="3005504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A4988 Motor Drivers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3" name="Google Shape;573;p5"/>
          <p:cNvSpPr/>
          <p:nvPr/>
        </p:nvSpPr>
        <p:spPr>
          <a:xfrm>
            <a:off x="740664" y="3316400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 the stepper motors from Arduino signals.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4" name="Google Shape;574;p5"/>
          <p:cNvSpPr/>
          <p:nvPr/>
        </p:nvSpPr>
        <p:spPr>
          <a:xfrm>
            <a:off x="4059936" y="2859200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5" name="Google Shape;575;p5"/>
          <p:cNvSpPr/>
          <p:nvPr/>
        </p:nvSpPr>
        <p:spPr>
          <a:xfrm>
            <a:off x="4059936" y="2859200"/>
            <a:ext cx="54900" cy="94170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6" name="Google Shape;576;p5"/>
          <p:cNvSpPr/>
          <p:nvPr/>
        </p:nvSpPr>
        <p:spPr>
          <a:xfrm>
            <a:off x="4206240" y="3005504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MG996R / SG90 Servos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7" name="Google Shape;577;p5"/>
          <p:cNvSpPr/>
          <p:nvPr/>
        </p:nvSpPr>
        <p:spPr>
          <a:xfrm>
            <a:off x="4206240" y="3316400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Move the robotic arm joints and gripper mechanism.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8" name="Google Shape;578;p5"/>
          <p:cNvSpPr/>
          <p:nvPr/>
        </p:nvSpPr>
        <p:spPr>
          <a:xfrm>
            <a:off x="7525512" y="2859200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79" name="Google Shape;579;p5"/>
          <p:cNvSpPr/>
          <p:nvPr/>
        </p:nvSpPr>
        <p:spPr>
          <a:xfrm>
            <a:off x="7525512" y="2859200"/>
            <a:ext cx="54900" cy="941700"/>
          </a:xfrm>
          <a:prstGeom prst="rect">
            <a:avLst/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0" name="Google Shape;580;p5"/>
          <p:cNvSpPr/>
          <p:nvPr/>
        </p:nvSpPr>
        <p:spPr>
          <a:xfrm>
            <a:off x="7671816" y="3005504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HC-05 Bluetooth Module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1" name="Google Shape;581;p5"/>
          <p:cNvSpPr/>
          <p:nvPr/>
        </p:nvSpPr>
        <p:spPr>
          <a:xfrm>
            <a:off x="7671816" y="3316400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Provides wireless serial communication with the phone / controller.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2" name="Google Shape;582;p5"/>
          <p:cNvSpPr/>
          <p:nvPr/>
        </p:nvSpPr>
        <p:spPr>
          <a:xfrm>
            <a:off x="594360" y="4258232"/>
            <a:ext cx="2971800" cy="941700"/>
          </a:xfrm>
          <a:prstGeom prst="roundRect">
            <a:avLst>
              <a:gd fmla="val 10526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3" name="Google Shape;583;p5"/>
          <p:cNvSpPr/>
          <p:nvPr/>
        </p:nvSpPr>
        <p:spPr>
          <a:xfrm>
            <a:off x="594360" y="4258232"/>
            <a:ext cx="54900" cy="941700"/>
          </a:xfrm>
          <a:prstGeom prst="rect">
            <a:avLst/>
          </a:prstGeom>
          <a:solidFill>
            <a:srgbClr val="0B1F3A"/>
          </a:solidFill>
          <a:ln cap="flat" cmpd="sng" w="12700">
            <a:solidFill>
              <a:srgbClr val="0B1F3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4" name="Google Shape;584;p5"/>
          <p:cNvSpPr/>
          <p:nvPr/>
        </p:nvSpPr>
        <p:spPr>
          <a:xfrm>
            <a:off x="740664" y="4404536"/>
            <a:ext cx="2715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Xbox Controller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5" name="Google Shape;585;p5"/>
          <p:cNvSpPr/>
          <p:nvPr/>
        </p:nvSpPr>
        <p:spPr>
          <a:xfrm>
            <a:off x="740664" y="4715432"/>
            <a:ext cx="271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Provides practical manual control through the mobile app.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6" name="Google Shape;586;p5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i="0" lang="en-US" sz="750" u="none" cap="none" strike="noStrike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750" u="none" cap="none" strike="noStrike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5"/>
          <p:cNvSpPr/>
          <p:nvPr/>
        </p:nvSpPr>
        <p:spPr>
          <a:xfrm>
            <a:off x="4059936" y="4258232"/>
            <a:ext cx="2971800" cy="941700"/>
          </a:xfrm>
          <a:prstGeom prst="roundRect">
            <a:avLst>
              <a:gd fmla="val 16667" name="adj"/>
            </a:avLst>
          </a:prstGeom>
          <a:solidFill>
            <a:srgbClr val="F8FAFC"/>
          </a:solidFill>
          <a:ln cap="flat" cmpd="sng" w="12700">
            <a:solidFill>
              <a:srgbClr val="DFEAF7"/>
            </a:solidFill>
            <a:prstDash val="solid"/>
            <a:miter lim="8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8" name="Google Shape;588;p5"/>
          <p:cNvSpPr/>
          <p:nvPr/>
        </p:nvSpPr>
        <p:spPr>
          <a:xfrm>
            <a:off x="4059936" y="4258232"/>
            <a:ext cx="54900" cy="9417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miter lim="8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89" name="Google Shape;589;p5"/>
          <p:cNvSpPr txBox="1"/>
          <p:nvPr/>
        </p:nvSpPr>
        <p:spPr>
          <a:xfrm>
            <a:off x="4206240" y="4404536"/>
            <a:ext cx="27159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Buck Converter Xl4015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0" name="Google Shape;590;p5"/>
          <p:cNvSpPr txBox="1"/>
          <p:nvPr/>
        </p:nvSpPr>
        <p:spPr>
          <a:xfrm>
            <a:off x="4206240" y="4715432"/>
            <a:ext cx="27159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Steps down the supply voltage to power the servos and control electronics.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1" name="Google Shape;591;p5"/>
          <p:cNvSpPr/>
          <p:nvPr/>
        </p:nvSpPr>
        <p:spPr>
          <a:xfrm>
            <a:off x="7525512" y="4258232"/>
            <a:ext cx="2971800" cy="941700"/>
          </a:xfrm>
          <a:prstGeom prst="roundRect">
            <a:avLst>
              <a:gd fmla="val 16667" name="adj"/>
            </a:avLst>
          </a:prstGeom>
          <a:solidFill>
            <a:srgbClr val="F8FAFC"/>
          </a:solidFill>
          <a:ln cap="flat" cmpd="sng" w="12700">
            <a:solidFill>
              <a:srgbClr val="DFEAF7"/>
            </a:solidFill>
            <a:prstDash val="solid"/>
            <a:miter lim="8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2" name="Google Shape;592;p5"/>
          <p:cNvSpPr/>
          <p:nvPr/>
        </p:nvSpPr>
        <p:spPr>
          <a:xfrm>
            <a:off x="7525512" y="4258232"/>
            <a:ext cx="54900" cy="9417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miter lim="8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3" name="Google Shape;593;p5"/>
          <p:cNvSpPr txBox="1"/>
          <p:nvPr/>
        </p:nvSpPr>
        <p:spPr>
          <a:xfrm>
            <a:off x="7671816" y="4404536"/>
            <a:ext cx="27159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b="1" i="0" lang="en-US" sz="125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Power Supply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94" name="Google Shape;594;p5"/>
          <p:cNvSpPr txBox="1"/>
          <p:nvPr/>
        </p:nvSpPr>
        <p:spPr>
          <a:xfrm>
            <a:off x="7671816" y="4715432"/>
            <a:ext cx="2715900" cy="2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8"/>
              <a:buFont typeface="Arial"/>
              <a:buNone/>
            </a:pPr>
            <a:r>
              <a:rPr b="0" i="0" lang="en-US" sz="919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Provides the main electrical power required by motors, servos, and modules.</a:t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6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6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Software &amp; Communication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2" name="Google Shape;602;p6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Implementation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3" name="Google Shape;603;p6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software stack connects AI/vision processing with reliable robot commands.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4" name="Google Shape;604;p6"/>
          <p:cNvSpPr/>
          <p:nvPr/>
        </p:nvSpPr>
        <p:spPr>
          <a:xfrm>
            <a:off x="627800" y="139394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5" name="Google Shape;605;p6"/>
          <p:cNvSpPr/>
          <p:nvPr/>
        </p:nvSpPr>
        <p:spPr>
          <a:xfrm>
            <a:off x="627800" y="1393940"/>
            <a:ext cx="73200" cy="15087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6" name="Google Shape;606;p6"/>
          <p:cNvSpPr/>
          <p:nvPr/>
        </p:nvSpPr>
        <p:spPr>
          <a:xfrm>
            <a:off x="828968" y="155853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Python Vision Controller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7" name="Google Shape;607;p6"/>
          <p:cNvSpPr/>
          <p:nvPr/>
        </p:nvSpPr>
        <p:spPr>
          <a:xfrm>
            <a:off x="828968" y="186942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Processes camera frames, runs detection logic, calculates alignment errors, verifies pickup results, and sends commands to Arduino.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8" name="Google Shape;608;p6"/>
          <p:cNvSpPr/>
          <p:nvPr/>
        </p:nvSpPr>
        <p:spPr>
          <a:xfrm>
            <a:off x="4285400" y="139394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09" name="Google Shape;609;p6"/>
          <p:cNvSpPr/>
          <p:nvPr/>
        </p:nvSpPr>
        <p:spPr>
          <a:xfrm>
            <a:off x="4285400" y="1393940"/>
            <a:ext cx="73200" cy="15087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0" name="Google Shape;610;p6"/>
          <p:cNvSpPr/>
          <p:nvPr/>
        </p:nvSpPr>
        <p:spPr>
          <a:xfrm>
            <a:off x="4486568" y="155853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YOLO + HSV Assist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1" name="Google Shape;611;p6"/>
          <p:cNvSpPr/>
          <p:nvPr/>
        </p:nvSpPr>
        <p:spPr>
          <a:xfrm>
            <a:off x="4486568" y="186942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YOLO detects target objects and robot references. HSV-based color assist improves reliability when detections are temporarily missing.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2" name="Google Shape;612;p6"/>
          <p:cNvSpPr/>
          <p:nvPr/>
        </p:nvSpPr>
        <p:spPr>
          <a:xfrm>
            <a:off x="7943000" y="139394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3" name="Google Shape;613;p6"/>
          <p:cNvSpPr/>
          <p:nvPr/>
        </p:nvSpPr>
        <p:spPr>
          <a:xfrm>
            <a:off x="7943000" y="1393940"/>
            <a:ext cx="73200" cy="150870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4" name="Google Shape;614;p6"/>
          <p:cNvSpPr/>
          <p:nvPr/>
        </p:nvSpPr>
        <p:spPr>
          <a:xfrm>
            <a:off x="8144168" y="155853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OpenAI Vision Support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5" name="Google Shape;615;p6"/>
          <p:cNvSpPr/>
          <p:nvPr/>
        </p:nvSpPr>
        <p:spPr>
          <a:xfrm>
            <a:off x="8144168" y="186942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Used for high-level visual reasoning such as Tic-Tac-Toe board analysis and pickup verification support.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6" name="Google Shape;616;p6"/>
          <p:cNvSpPr/>
          <p:nvPr/>
        </p:nvSpPr>
        <p:spPr>
          <a:xfrm>
            <a:off x="627800" y="363422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7" name="Google Shape;617;p6"/>
          <p:cNvSpPr/>
          <p:nvPr/>
        </p:nvSpPr>
        <p:spPr>
          <a:xfrm>
            <a:off x="627800" y="3634220"/>
            <a:ext cx="73200" cy="1508700"/>
          </a:xfrm>
          <a:prstGeom prst="rect">
            <a:avLst/>
          </a:prstGeom>
          <a:solidFill>
            <a:srgbClr val="06B6D4"/>
          </a:solidFill>
          <a:ln cap="flat" cmpd="sng" w="12700">
            <a:solidFill>
              <a:srgbClr val="06B6D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8" name="Google Shape;618;p6"/>
          <p:cNvSpPr/>
          <p:nvPr/>
        </p:nvSpPr>
        <p:spPr>
          <a:xfrm>
            <a:off x="828968" y="379881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Flutter / Dart App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9" name="Google Shape;619;p6"/>
          <p:cNvSpPr/>
          <p:nvPr/>
        </p:nvSpPr>
        <p:spPr>
          <a:xfrm>
            <a:off x="828968" y="410970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Provides Bluetooth connection, manual controls, speed sliders, servo feedback display, and Xbox controller integration.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0" name="Google Shape;620;p6"/>
          <p:cNvSpPr/>
          <p:nvPr/>
        </p:nvSpPr>
        <p:spPr>
          <a:xfrm>
            <a:off x="4285400" y="363422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1" name="Google Shape;621;p6"/>
          <p:cNvSpPr/>
          <p:nvPr/>
        </p:nvSpPr>
        <p:spPr>
          <a:xfrm>
            <a:off x="4285400" y="3634220"/>
            <a:ext cx="73200" cy="150870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2" name="Google Shape;622;p6"/>
          <p:cNvSpPr/>
          <p:nvPr/>
        </p:nvSpPr>
        <p:spPr>
          <a:xfrm>
            <a:off x="4486568" y="379881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Firmware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3" name="Google Shape;623;p6"/>
          <p:cNvSpPr/>
          <p:nvPr/>
        </p:nvSpPr>
        <p:spPr>
          <a:xfrm>
            <a:off x="4486568" y="410970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Receives commands and controls wheels, servos, gripper, pickup motion, drop motion, and safety stop behavior.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4" name="Google Shape;624;p6"/>
          <p:cNvSpPr/>
          <p:nvPr/>
        </p:nvSpPr>
        <p:spPr>
          <a:xfrm>
            <a:off x="7943000" y="3634220"/>
            <a:ext cx="3474600" cy="1508700"/>
          </a:xfrm>
          <a:prstGeom prst="roundRect">
            <a:avLst>
              <a:gd fmla="val 606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5" name="Google Shape;625;p6"/>
          <p:cNvSpPr/>
          <p:nvPr/>
        </p:nvSpPr>
        <p:spPr>
          <a:xfrm>
            <a:off x="7943000" y="3634220"/>
            <a:ext cx="73200" cy="1508700"/>
          </a:xfrm>
          <a:prstGeom prst="rect">
            <a:avLst/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6" name="Google Shape;626;p6"/>
          <p:cNvSpPr/>
          <p:nvPr/>
        </p:nvSpPr>
        <p:spPr>
          <a:xfrm>
            <a:off x="8144168" y="3798812"/>
            <a:ext cx="31272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Bluetooth Protocol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7" name="Google Shape;627;p6"/>
          <p:cNvSpPr/>
          <p:nvPr/>
        </p:nvSpPr>
        <p:spPr>
          <a:xfrm>
            <a:off x="8144168" y="4109708"/>
            <a:ext cx="3108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Uses one-byte commands for low-latency robot control and structured MOVE commands for Tic-Tac-Toe execution.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8" name="Google Shape;628;p6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7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7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1: Autonomous Pick-and-Place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36" name="Google Shape;636;p7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Autonomous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37" name="Google Shape;637;p7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autonomously detects a target object, aligns itself, picks it up, verifies success, and delivers it to the correct box.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38" name="Google Shape;638;p7"/>
          <p:cNvSpPr/>
          <p:nvPr/>
        </p:nvSpPr>
        <p:spPr>
          <a:xfrm>
            <a:off x="754495" y="1792300"/>
            <a:ext cx="1645800" cy="713100"/>
          </a:xfrm>
          <a:prstGeom prst="roundRect">
            <a:avLst>
              <a:gd fmla="val 15385" name="adj"/>
            </a:avLst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7"/>
          <p:cNvSpPr/>
          <p:nvPr/>
        </p:nvSpPr>
        <p:spPr>
          <a:xfrm>
            <a:off x="822960" y="1965960"/>
            <a:ext cx="3201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  <a:endParaRPr b="0" i="0" sz="17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0" name="Google Shape;640;p7"/>
          <p:cNvSpPr/>
          <p:nvPr/>
        </p:nvSpPr>
        <p:spPr>
          <a:xfrm>
            <a:off x="1143000" y="1984248"/>
            <a:ext cx="1170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Detect Target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641" name="Google Shape;641;p7"/>
          <p:cNvCxnSpPr/>
          <p:nvPr/>
        </p:nvCxnSpPr>
        <p:spPr>
          <a:xfrm>
            <a:off x="2514600" y="2176272"/>
            <a:ext cx="45720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42" name="Google Shape;642;p7"/>
          <p:cNvSpPr/>
          <p:nvPr/>
        </p:nvSpPr>
        <p:spPr>
          <a:xfrm>
            <a:off x="3086103" y="1792238"/>
            <a:ext cx="1645800" cy="713100"/>
          </a:xfrm>
          <a:prstGeom prst="roundRect">
            <a:avLst>
              <a:gd fmla="val 15385" name="adj"/>
            </a:avLst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7"/>
          <p:cNvSpPr/>
          <p:nvPr/>
        </p:nvSpPr>
        <p:spPr>
          <a:xfrm>
            <a:off x="3154680" y="196596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endParaRPr b="0" i="0" sz="17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4" name="Google Shape;644;p7"/>
          <p:cNvSpPr/>
          <p:nvPr/>
        </p:nvSpPr>
        <p:spPr>
          <a:xfrm>
            <a:off x="3474720" y="1984248"/>
            <a:ext cx="1170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Align Robot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645" name="Google Shape;645;p7"/>
          <p:cNvCxnSpPr/>
          <p:nvPr/>
        </p:nvCxnSpPr>
        <p:spPr>
          <a:xfrm>
            <a:off x="4846320" y="2176272"/>
            <a:ext cx="45720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46" name="Google Shape;646;p7"/>
          <p:cNvSpPr/>
          <p:nvPr/>
        </p:nvSpPr>
        <p:spPr>
          <a:xfrm>
            <a:off x="5417835" y="1792238"/>
            <a:ext cx="1645800" cy="713100"/>
          </a:xfrm>
          <a:prstGeom prst="roundRect">
            <a:avLst>
              <a:gd fmla="val 15385" name="adj"/>
            </a:avLst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7"/>
          <p:cNvSpPr/>
          <p:nvPr/>
        </p:nvSpPr>
        <p:spPr>
          <a:xfrm>
            <a:off x="5486400" y="196596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endParaRPr b="0" i="0" sz="17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8" name="Google Shape;648;p7"/>
          <p:cNvSpPr/>
          <p:nvPr/>
        </p:nvSpPr>
        <p:spPr>
          <a:xfrm>
            <a:off x="5806440" y="1984248"/>
            <a:ext cx="117043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Pick Up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649" name="Google Shape;649;p7"/>
          <p:cNvCxnSpPr/>
          <p:nvPr/>
        </p:nvCxnSpPr>
        <p:spPr>
          <a:xfrm>
            <a:off x="7178040" y="2176272"/>
            <a:ext cx="45720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50" name="Google Shape;650;p7"/>
          <p:cNvSpPr/>
          <p:nvPr/>
        </p:nvSpPr>
        <p:spPr>
          <a:xfrm>
            <a:off x="7749543" y="1792238"/>
            <a:ext cx="1645800" cy="713100"/>
          </a:xfrm>
          <a:prstGeom prst="roundRect">
            <a:avLst>
              <a:gd fmla="val 15385" name="adj"/>
            </a:avLst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7"/>
          <p:cNvSpPr/>
          <p:nvPr/>
        </p:nvSpPr>
        <p:spPr>
          <a:xfrm>
            <a:off x="7818120" y="196596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endParaRPr b="0" i="0" sz="17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2" name="Google Shape;652;p7"/>
          <p:cNvSpPr/>
          <p:nvPr/>
        </p:nvSpPr>
        <p:spPr>
          <a:xfrm>
            <a:off x="8138160" y="1984248"/>
            <a:ext cx="117043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Verify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653" name="Google Shape;653;p7"/>
          <p:cNvCxnSpPr/>
          <p:nvPr/>
        </p:nvCxnSpPr>
        <p:spPr>
          <a:xfrm>
            <a:off x="9509760" y="2176272"/>
            <a:ext cx="457200" cy="0"/>
          </a:xfrm>
          <a:prstGeom prst="straightConnector1">
            <a:avLst/>
          </a:prstGeom>
          <a:noFill/>
          <a:ln cap="flat" cmpd="sng" w="25400">
            <a:solidFill>
              <a:srgbClr val="475467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54" name="Google Shape;654;p7"/>
          <p:cNvSpPr/>
          <p:nvPr/>
        </p:nvSpPr>
        <p:spPr>
          <a:xfrm>
            <a:off x="10081350" y="1764775"/>
            <a:ext cx="1645800" cy="713100"/>
          </a:xfrm>
          <a:prstGeom prst="roundRect">
            <a:avLst>
              <a:gd fmla="val 15385" name="adj"/>
            </a:avLst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7"/>
          <p:cNvSpPr/>
          <p:nvPr/>
        </p:nvSpPr>
        <p:spPr>
          <a:xfrm>
            <a:off x="10149840" y="1965960"/>
            <a:ext cx="320040" cy="25603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Quattrocento Sans"/>
              <a:buNone/>
            </a:pPr>
            <a:r>
              <a:rPr b="0" i="0" lang="en-US" sz="17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endParaRPr b="0" i="0" sz="17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6" name="Google Shape;656;p7"/>
          <p:cNvSpPr/>
          <p:nvPr/>
        </p:nvSpPr>
        <p:spPr>
          <a:xfrm>
            <a:off x="10469880" y="1984248"/>
            <a:ext cx="1170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Deliver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7" name="Google Shape;657;p7"/>
          <p:cNvSpPr/>
          <p:nvPr/>
        </p:nvSpPr>
        <p:spPr>
          <a:xfrm>
            <a:off x="1097280" y="3657600"/>
            <a:ext cx="3017520" cy="1005840"/>
          </a:xfrm>
          <a:prstGeom prst="roundRect">
            <a:avLst>
              <a:gd fmla="val 909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8" name="Google Shape;658;p7"/>
          <p:cNvSpPr/>
          <p:nvPr/>
        </p:nvSpPr>
        <p:spPr>
          <a:xfrm>
            <a:off x="1097280" y="3657600"/>
            <a:ext cx="73152" cy="100584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9" name="Google Shape;659;p7"/>
          <p:cNvSpPr/>
          <p:nvPr/>
        </p:nvSpPr>
        <p:spPr>
          <a:xfrm>
            <a:off x="1298448" y="3822192"/>
            <a:ext cx="26700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Target Mapping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0" name="Google Shape;660;p7"/>
          <p:cNvSpPr/>
          <p:nvPr/>
        </p:nvSpPr>
        <p:spPr>
          <a:xfrm>
            <a:off x="1298448" y="4133088"/>
            <a:ext cx="2651760" cy="43891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green-cube → blue-box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red-car → purple-box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1" name="Google Shape;661;p7"/>
          <p:cNvSpPr/>
          <p:nvPr/>
        </p:nvSpPr>
        <p:spPr>
          <a:xfrm>
            <a:off x="4617720" y="3657600"/>
            <a:ext cx="3017520" cy="1005840"/>
          </a:xfrm>
          <a:prstGeom prst="roundRect">
            <a:avLst>
              <a:gd fmla="val 909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2" name="Google Shape;662;p7"/>
          <p:cNvSpPr/>
          <p:nvPr/>
        </p:nvSpPr>
        <p:spPr>
          <a:xfrm>
            <a:off x="4617720" y="3657600"/>
            <a:ext cx="73152" cy="100584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3" name="Google Shape;663;p7"/>
          <p:cNvSpPr/>
          <p:nvPr/>
        </p:nvSpPr>
        <p:spPr>
          <a:xfrm>
            <a:off x="4818888" y="3822192"/>
            <a:ext cx="26700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Goal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4" name="Google Shape;664;p7"/>
          <p:cNvSpPr/>
          <p:nvPr/>
        </p:nvSpPr>
        <p:spPr>
          <a:xfrm>
            <a:off x="4818888" y="4133088"/>
            <a:ext cx="2651760" cy="43891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Create a complete autonomous workflow from perception to physical delivery.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5" name="Google Shape;665;p7"/>
          <p:cNvSpPr/>
          <p:nvPr/>
        </p:nvSpPr>
        <p:spPr>
          <a:xfrm>
            <a:off x="8138160" y="3657600"/>
            <a:ext cx="3017520" cy="1005840"/>
          </a:xfrm>
          <a:prstGeom prst="roundRect">
            <a:avLst>
              <a:gd fmla="val 9091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6" name="Google Shape;666;p7"/>
          <p:cNvSpPr/>
          <p:nvPr/>
        </p:nvSpPr>
        <p:spPr>
          <a:xfrm>
            <a:off x="8138160" y="3657600"/>
            <a:ext cx="73152" cy="100584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7" name="Google Shape;667;p7"/>
          <p:cNvSpPr/>
          <p:nvPr/>
        </p:nvSpPr>
        <p:spPr>
          <a:xfrm>
            <a:off x="8339328" y="3822192"/>
            <a:ext cx="267004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Key Benefit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8" name="Google Shape;668;p7"/>
          <p:cNvSpPr/>
          <p:nvPr/>
        </p:nvSpPr>
        <p:spPr>
          <a:xfrm>
            <a:off x="8339328" y="4133088"/>
            <a:ext cx="2651760" cy="43891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can perform an object-handling task with minimal human intervention.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9" name="Google Shape;669;p7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8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8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1: Detection &amp; Alignment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7" name="Google Shape;677;p8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Autonomous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8" name="Google Shape;678;p8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Accurate pickup depends on detecting both the object and the robot references, then converting visual information into motion commands.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9" name="Google Shape;679;p8"/>
          <p:cNvSpPr/>
          <p:nvPr/>
        </p:nvSpPr>
        <p:spPr>
          <a:xfrm>
            <a:off x="656800" y="2049713"/>
            <a:ext cx="5120700" cy="3096900"/>
          </a:xfrm>
          <a:prstGeom prst="roundRect">
            <a:avLst>
              <a:gd fmla="val 2083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0" name="Google Shape;680;p8"/>
          <p:cNvSpPr/>
          <p:nvPr/>
        </p:nvSpPr>
        <p:spPr>
          <a:xfrm>
            <a:off x="843700" y="2302925"/>
            <a:ext cx="4746900" cy="27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375" lIns="375" spcFirstLastPara="1" rIns="375" wrap="square" tIns="375">
            <a:noAutofit/>
          </a:bodyPr>
          <a:lstStyle/>
          <a:p>
            <a:pPr indent="-13970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Comic Sans MS"/>
              <a:buChar char="•"/>
            </a:pPr>
            <a: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OAK-D camera captures the arena from a fixed viewpoint.</a:t>
            </a:r>
            <a:b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3970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Comic Sans MS"/>
              <a:buChar char="•"/>
            </a:pPr>
            <a: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YOLO detects target objects, gripper, pink marker, and destination boxes.</a:t>
            </a:r>
            <a:b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3970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Comic Sans MS"/>
              <a:buChar char="•"/>
            </a:pPr>
            <a: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HSV color assist improves detection when the model temporarily misses visual elements.</a:t>
            </a:r>
            <a:b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3970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Comic Sans MS"/>
              <a:buChar char="•"/>
            </a:pPr>
            <a: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pink marker is used as a body reference, while the gripper midpoint represents the front direction.</a:t>
            </a: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1" name="Google Shape;681;p8"/>
          <p:cNvSpPr/>
          <p:nvPr/>
        </p:nvSpPr>
        <p:spPr>
          <a:xfrm>
            <a:off x="6400800" y="1234440"/>
            <a:ext cx="4983480" cy="4389120"/>
          </a:xfrm>
          <a:prstGeom prst="roundRect">
            <a:avLst>
              <a:gd fmla="val 2500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2" name="Google Shape;682;p8"/>
          <p:cNvSpPr/>
          <p:nvPr/>
        </p:nvSpPr>
        <p:spPr>
          <a:xfrm>
            <a:off x="6720840" y="1627632"/>
            <a:ext cx="4114800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Alignment Errors</a:t>
            </a:r>
            <a:endParaRPr b="0" i="0" sz="20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3" name="Google Shape;683;p8"/>
          <p:cNvSpPr/>
          <p:nvPr/>
        </p:nvSpPr>
        <p:spPr>
          <a:xfrm>
            <a:off x="6720840" y="2240280"/>
            <a:ext cx="4251960" cy="685800"/>
          </a:xfrm>
          <a:prstGeom prst="roundRect">
            <a:avLst>
              <a:gd fmla="val 1333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4" name="Google Shape;684;p8"/>
          <p:cNvSpPr/>
          <p:nvPr/>
        </p:nvSpPr>
        <p:spPr>
          <a:xfrm>
            <a:off x="6720840" y="2240280"/>
            <a:ext cx="73152" cy="6858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5" name="Google Shape;685;p8"/>
          <p:cNvSpPr/>
          <p:nvPr/>
        </p:nvSpPr>
        <p:spPr>
          <a:xfrm>
            <a:off x="6922008" y="2404872"/>
            <a:ext cx="39044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Lateral Error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6" name="Google Shape;686;p8"/>
          <p:cNvSpPr/>
          <p:nvPr/>
        </p:nvSpPr>
        <p:spPr>
          <a:xfrm>
            <a:off x="6922008" y="2715768"/>
            <a:ext cx="3886200" cy="11887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Object is left or right of the robot centerline.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7" name="Google Shape;687;p8"/>
          <p:cNvSpPr/>
          <p:nvPr/>
        </p:nvSpPr>
        <p:spPr>
          <a:xfrm>
            <a:off x="6720840" y="3063240"/>
            <a:ext cx="4251960" cy="685800"/>
          </a:xfrm>
          <a:prstGeom prst="roundRect">
            <a:avLst>
              <a:gd fmla="val 1333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8" name="Google Shape;688;p8"/>
          <p:cNvSpPr/>
          <p:nvPr/>
        </p:nvSpPr>
        <p:spPr>
          <a:xfrm>
            <a:off x="6720840" y="3063240"/>
            <a:ext cx="73152" cy="6858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9" name="Google Shape;689;p8"/>
          <p:cNvSpPr/>
          <p:nvPr/>
        </p:nvSpPr>
        <p:spPr>
          <a:xfrm>
            <a:off x="6922008" y="3227832"/>
            <a:ext cx="39044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Forward Error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0" name="Google Shape;690;p8"/>
          <p:cNvSpPr/>
          <p:nvPr/>
        </p:nvSpPr>
        <p:spPr>
          <a:xfrm>
            <a:off x="6922008" y="3538728"/>
            <a:ext cx="3886200" cy="11887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 is too close or too far from the desired pickup distance.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1" name="Google Shape;691;p8"/>
          <p:cNvSpPr/>
          <p:nvPr/>
        </p:nvSpPr>
        <p:spPr>
          <a:xfrm>
            <a:off x="6720840" y="3886200"/>
            <a:ext cx="4251960" cy="685800"/>
          </a:xfrm>
          <a:prstGeom prst="roundRect">
            <a:avLst>
              <a:gd fmla="val 13333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2" name="Google Shape;692;p8"/>
          <p:cNvSpPr/>
          <p:nvPr/>
        </p:nvSpPr>
        <p:spPr>
          <a:xfrm>
            <a:off x="6720840" y="3886200"/>
            <a:ext cx="73152" cy="68580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3" name="Google Shape;693;p8"/>
          <p:cNvSpPr/>
          <p:nvPr/>
        </p:nvSpPr>
        <p:spPr>
          <a:xfrm>
            <a:off x="6922008" y="4050792"/>
            <a:ext cx="3904488" cy="201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Angular Error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4" name="Google Shape;694;p8"/>
          <p:cNvSpPr/>
          <p:nvPr/>
        </p:nvSpPr>
        <p:spPr>
          <a:xfrm>
            <a:off x="6922008" y="4361688"/>
            <a:ext cx="3886200" cy="118872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 must rotate to face the object correctly.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5" name="Google Shape;695;p8"/>
          <p:cNvSpPr/>
          <p:nvPr/>
        </p:nvSpPr>
        <p:spPr>
          <a:xfrm>
            <a:off x="6720840" y="4892040"/>
            <a:ext cx="41148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50"/>
              <a:buFont typeface="Arial"/>
              <a:buNone/>
            </a:pPr>
            <a:r>
              <a:rPr b="0" i="0" lang="en-US" sz="12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Movement commands: forward, backward, strafe, rotate, diagonal, stop.</a:t>
            </a:r>
            <a:endParaRPr b="0" i="0" sz="12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6" name="Google Shape;696;p8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9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p9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1: Pickup, Verification &amp; Delivery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4" name="Google Shape;704;p9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Autonomous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5" name="Google Shape;705;p9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2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verifies the physical result after pickup before starting delivery.</a:t>
            </a:r>
            <a:endParaRPr b="0" i="0" sz="12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6" name="Google Shape;706;p9"/>
          <p:cNvSpPr/>
          <p:nvPr/>
        </p:nvSpPr>
        <p:spPr>
          <a:xfrm>
            <a:off x="678025" y="1524440"/>
            <a:ext cx="3246000" cy="1234500"/>
          </a:xfrm>
          <a:prstGeom prst="roundRect">
            <a:avLst>
              <a:gd fmla="val 740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7" name="Google Shape;707;p9"/>
          <p:cNvSpPr/>
          <p:nvPr/>
        </p:nvSpPr>
        <p:spPr>
          <a:xfrm>
            <a:off x="678025" y="1524440"/>
            <a:ext cx="73200" cy="1234500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8" name="Google Shape;708;p9"/>
          <p:cNvSpPr/>
          <p:nvPr/>
        </p:nvSpPr>
        <p:spPr>
          <a:xfrm>
            <a:off x="879193" y="1689032"/>
            <a:ext cx="28986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1. Stable Alignment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9" name="Google Shape;709;p9"/>
          <p:cNvSpPr/>
          <p:nvPr/>
        </p:nvSpPr>
        <p:spPr>
          <a:xfrm>
            <a:off x="879193" y="1999928"/>
            <a:ext cx="28803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robot waits briefly after alignment to make sure the object is centered and the robot is not moving.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0" name="Google Shape;710;p9"/>
          <p:cNvSpPr/>
          <p:nvPr/>
        </p:nvSpPr>
        <p:spPr>
          <a:xfrm>
            <a:off x="4472785" y="1524440"/>
            <a:ext cx="3246000" cy="1234500"/>
          </a:xfrm>
          <a:prstGeom prst="roundRect">
            <a:avLst>
              <a:gd fmla="val 740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1" name="Google Shape;711;p9"/>
          <p:cNvSpPr/>
          <p:nvPr/>
        </p:nvSpPr>
        <p:spPr>
          <a:xfrm>
            <a:off x="4472785" y="1524440"/>
            <a:ext cx="73200" cy="1234500"/>
          </a:xfrm>
          <a:prstGeom prst="rect">
            <a:avLst/>
          </a:prstGeom>
          <a:solidFill>
            <a:srgbClr val="F59E0B"/>
          </a:solidFill>
          <a:ln cap="flat" cmpd="sng" w="12700">
            <a:solidFill>
              <a:srgbClr val="F59E0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2" name="Google Shape;712;p9"/>
          <p:cNvSpPr/>
          <p:nvPr/>
        </p:nvSpPr>
        <p:spPr>
          <a:xfrm>
            <a:off x="4673953" y="1689032"/>
            <a:ext cx="28986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Pickup Command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3" name="Google Shape;713;p9"/>
          <p:cNvSpPr/>
          <p:nvPr/>
        </p:nvSpPr>
        <p:spPr>
          <a:xfrm>
            <a:off x="4673953" y="1999928"/>
            <a:ext cx="28803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Python sends the pickup command through Bluetooth. Arduino controls the servos and gripper motion.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4" name="Google Shape;714;p9"/>
          <p:cNvSpPr/>
          <p:nvPr/>
        </p:nvSpPr>
        <p:spPr>
          <a:xfrm>
            <a:off x="8267545" y="1524440"/>
            <a:ext cx="3246000" cy="1234500"/>
          </a:xfrm>
          <a:prstGeom prst="roundRect">
            <a:avLst>
              <a:gd fmla="val 740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5" name="Google Shape;715;p9"/>
          <p:cNvSpPr/>
          <p:nvPr/>
        </p:nvSpPr>
        <p:spPr>
          <a:xfrm>
            <a:off x="8267545" y="1524440"/>
            <a:ext cx="73200" cy="1234500"/>
          </a:xfrm>
          <a:prstGeom prst="rect">
            <a:avLst/>
          </a:prstGeom>
          <a:solidFill>
            <a:srgbClr val="7C3AED"/>
          </a:solidFill>
          <a:ln cap="flat" cmpd="sng" w="12700">
            <a:solidFill>
              <a:srgbClr val="7C3AE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6" name="Google Shape;716;p9"/>
          <p:cNvSpPr/>
          <p:nvPr/>
        </p:nvSpPr>
        <p:spPr>
          <a:xfrm>
            <a:off x="8468713" y="1689032"/>
            <a:ext cx="28986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Visual Verification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7" name="Google Shape;717;p9"/>
          <p:cNvSpPr/>
          <p:nvPr/>
        </p:nvSpPr>
        <p:spPr>
          <a:xfrm>
            <a:off x="8468713" y="1999928"/>
            <a:ext cx="28803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Several frames are captured after pickup to classify the result as confirmed, failed, or uncertain.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8" name="Google Shape;718;p9"/>
          <p:cNvSpPr/>
          <p:nvPr/>
        </p:nvSpPr>
        <p:spPr>
          <a:xfrm>
            <a:off x="1912465" y="3536120"/>
            <a:ext cx="3840600" cy="1234500"/>
          </a:xfrm>
          <a:prstGeom prst="roundRect">
            <a:avLst>
              <a:gd fmla="val 740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9" name="Google Shape;719;p9"/>
          <p:cNvSpPr/>
          <p:nvPr/>
        </p:nvSpPr>
        <p:spPr>
          <a:xfrm>
            <a:off x="1912465" y="3536120"/>
            <a:ext cx="73200" cy="1234500"/>
          </a:xfrm>
          <a:prstGeom prst="rect">
            <a:avLst/>
          </a:prstGeom>
          <a:solidFill>
            <a:srgbClr val="16A34A"/>
          </a:solidFill>
          <a:ln cap="flat" cmpd="sng" w="12700">
            <a:solidFill>
              <a:srgbClr val="16A34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0" name="Google Shape;720;p9"/>
          <p:cNvSpPr/>
          <p:nvPr/>
        </p:nvSpPr>
        <p:spPr>
          <a:xfrm>
            <a:off x="2113633" y="3700712"/>
            <a:ext cx="34929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4. Delivery Stage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1" name="Google Shape;721;p9"/>
          <p:cNvSpPr/>
          <p:nvPr/>
        </p:nvSpPr>
        <p:spPr>
          <a:xfrm>
            <a:off x="2113633" y="4011608"/>
            <a:ext cx="34746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If pickup is confirmed, the robot searches for the correct destination box and aligns with it.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2" name="Google Shape;722;p9"/>
          <p:cNvSpPr/>
          <p:nvPr/>
        </p:nvSpPr>
        <p:spPr>
          <a:xfrm>
            <a:off x="6484465" y="3536120"/>
            <a:ext cx="3840600" cy="1234500"/>
          </a:xfrm>
          <a:prstGeom prst="roundRect">
            <a:avLst>
              <a:gd fmla="val 7407" name="adj"/>
            </a:avLst>
          </a:prstGeom>
          <a:solidFill>
            <a:srgbClr val="FFFFFF"/>
          </a:solidFill>
          <a:ln cap="flat" cmpd="sng" w="12700">
            <a:solidFill>
              <a:srgbClr val="DFEAF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3" name="Google Shape;723;p9"/>
          <p:cNvSpPr/>
          <p:nvPr/>
        </p:nvSpPr>
        <p:spPr>
          <a:xfrm>
            <a:off x="6484465" y="3536120"/>
            <a:ext cx="73200" cy="1234500"/>
          </a:xfrm>
          <a:prstGeom prst="rect">
            <a:avLst/>
          </a:prstGeom>
          <a:solidFill>
            <a:srgbClr val="DC2626"/>
          </a:solidFill>
          <a:ln cap="flat" cmpd="sng" w="12700">
            <a:solidFill>
              <a:srgbClr val="DC262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4" name="Google Shape;724;p9"/>
          <p:cNvSpPr/>
          <p:nvPr/>
        </p:nvSpPr>
        <p:spPr>
          <a:xfrm>
            <a:off x="6685633" y="3700712"/>
            <a:ext cx="34929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5. Drop Action</a:t>
            </a:r>
            <a:endParaRPr b="0" i="0" sz="1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5" name="Google Shape;725;p9"/>
          <p:cNvSpPr/>
          <p:nvPr/>
        </p:nvSpPr>
        <p:spPr>
          <a:xfrm>
            <a:off x="6685633" y="4011608"/>
            <a:ext cx="34746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" lIns="125" spcFirstLastPara="1" rIns="125" wrap="square" tIns="1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120"/>
              <a:buFont typeface="Arial"/>
              <a:buNone/>
            </a:pPr>
            <a:r>
              <a:rPr b="0" i="0" lang="en-US" sz="112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After holding alignment with the box, Arduino releases the object using the drop command.</a:t>
            </a:r>
            <a:endParaRPr b="0" i="0" sz="112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6" name="Google Shape;726;p9"/>
          <p:cNvSpPr/>
          <p:nvPr/>
        </p:nvSpPr>
        <p:spPr>
          <a:xfrm>
            <a:off x="1005840" y="5349240"/>
            <a:ext cx="10058400" cy="29260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475467"/>
                </a:solidFill>
                <a:latin typeface="Comic Sans MS"/>
                <a:ea typeface="Comic Sans MS"/>
                <a:cs typeface="Comic Sans MS"/>
                <a:sym typeface="Comic Sans MS"/>
              </a:rPr>
              <a:t>Why verification matters: a robot may look aligned but still fail because of slippage, collision, or gripper position errors.</a:t>
            </a: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7" name="Google Shape;727;p9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AFC"/>
        </a:solidFill>
      </p:bgPr>
    </p:bg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10"/>
          <p:cNvSpPr/>
          <p:nvPr/>
        </p:nvSpPr>
        <p:spPr>
          <a:xfrm>
            <a:off x="0" y="0"/>
            <a:ext cx="12191695" cy="164592"/>
          </a:xfrm>
          <a:prstGeom prst="rect">
            <a:avLst/>
          </a:prstGeom>
          <a:solidFill>
            <a:srgbClr val="2563EB"/>
          </a:solidFill>
          <a:ln cap="flat" cmpd="sng" w="12700">
            <a:solidFill>
              <a:srgbClr val="2563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10"/>
          <p:cNvSpPr/>
          <p:nvPr/>
        </p:nvSpPr>
        <p:spPr>
          <a:xfrm>
            <a:off x="502920" y="384048"/>
            <a:ext cx="93268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F3A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0B1F3A"/>
                </a:solidFill>
                <a:latin typeface="Comic Sans MS"/>
                <a:ea typeface="Comic Sans MS"/>
                <a:cs typeface="Comic Sans MS"/>
                <a:sym typeface="Comic Sans MS"/>
              </a:rPr>
              <a:t>Mode 1: Vision-Guided Autonomous Pick-and-Place </a:t>
            </a:r>
            <a:endParaRPr b="0" i="0" sz="25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5" name="Google Shape;735;p10"/>
          <p:cNvSpPr/>
          <p:nvPr/>
        </p:nvSpPr>
        <p:spPr>
          <a:xfrm>
            <a:off x="9418320" y="429768"/>
            <a:ext cx="2240280" cy="219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63EB"/>
              </a:buClr>
              <a:buSzPts val="950"/>
              <a:buFont typeface="Arial"/>
              <a:buNone/>
            </a:pPr>
            <a:r>
              <a:rPr b="1" i="0" lang="en-US" sz="950" u="none" cap="none" strike="noStrike">
                <a:solidFill>
                  <a:srgbClr val="2563EB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Autonomous Mode</a:t>
            </a:r>
            <a:endParaRPr b="0" i="0" sz="9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6" name="Google Shape;736;p10"/>
          <p:cNvSpPr/>
          <p:nvPr/>
        </p:nvSpPr>
        <p:spPr>
          <a:xfrm>
            <a:off x="530352" y="841248"/>
            <a:ext cx="10789920" cy="24688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This mode allows the robot to detect a target object, align with it, pick it up, verify the pickup, and deliver it to the correct destination box.</a:t>
            </a: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220"/>
              <a:buFont typeface="Arial"/>
              <a:buNone/>
            </a:pPr>
            <a:r>
              <a:t/>
            </a:r>
            <a:endParaRPr b="0" i="0" sz="1220" u="none" cap="none" strike="noStrike">
              <a:solidFill>
                <a:srgbClr val="47546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7" name="Google Shape;737;p10"/>
          <p:cNvSpPr txBox="1"/>
          <p:nvPr>
            <p:ph idx="4294967295" type="sldNum"/>
          </p:nvPr>
        </p:nvSpPr>
        <p:spPr>
          <a:xfrm>
            <a:off x="11750040" y="6501384"/>
            <a:ext cx="8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</a:pPr>
            <a:fld id="{00000000-1234-1234-1234-123412341234}" type="slidenum">
              <a:rPr b="0" lang="en-US" sz="750">
                <a:solidFill>
                  <a:srgbClr val="66708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50">
              <a:solidFill>
                <a:srgbClr val="66708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8" name="Google Shape;738;p10" title="Screenshot 2026-06-12 120058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350" y="1213925"/>
            <a:ext cx="8597723" cy="4317099"/>
          </a:xfrm>
          <a:prstGeom prst="rect">
            <a:avLst/>
          </a:prstGeom>
          <a:noFill/>
          <a:ln>
            <a:noFill/>
          </a:ln>
        </p:spPr>
      </p:pic>
      <p:sp>
        <p:nvSpPr>
          <p:cNvPr id="739" name="Google Shape;739;p10"/>
          <p:cNvSpPr/>
          <p:nvPr/>
        </p:nvSpPr>
        <p:spPr>
          <a:xfrm>
            <a:off x="65213" y="5656825"/>
            <a:ext cx="9528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5467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Figure: Live autonomous alignment and pickup process with detection labels and debugging output </a:t>
            </a:r>
            <a:endParaRPr b="0" i="0" sz="145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40" name="Google Shape;740;p10"/>
          <p:cNvSpPr/>
          <p:nvPr/>
        </p:nvSpPr>
        <p:spPr>
          <a:xfrm>
            <a:off x="9267725" y="2198875"/>
            <a:ext cx="2827200" cy="2635200"/>
          </a:xfrm>
          <a:prstGeom prst="roundRect">
            <a:avLst>
              <a:gd fmla="val 9231" name="adj"/>
            </a:avLst>
          </a:prstGeom>
          <a:solidFill>
            <a:srgbClr val="FFFFFF"/>
          </a:solidFill>
          <a:ln cap="flat" cmpd="sng" w="12700">
            <a:solidFill>
              <a:srgbClr val="DDE6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Key Points</a:t>
            </a:r>
            <a:endParaRPr b="1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Real-time object detection using OAK-D camera and YOLO.</a:t>
            </a:r>
            <a:b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Robot-relative alignment using the gripper, robot body, and pink marker.</a:t>
            </a:r>
            <a:b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b="0" i="0" sz="11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mic Sans MS"/>
              <a:buChar char="●"/>
            </a:pPr>
            <a:r>
              <a:rPr b="0" i="0" lang="en-US" sz="11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executes movement, pickup, and delivery commands through Bluetooth.</a:t>
            </a:r>
            <a:endParaRPr b="0" i="0" sz="1200" u="none" cap="none" strike="noStrik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stel gradients">
  <a:themeElements>
    <a:clrScheme name="Simple Light">
      <a:dk1>
        <a:srgbClr val="F4F4F4"/>
      </a:dk1>
      <a:lt1>
        <a:srgbClr val="202124"/>
      </a:lt1>
      <a:dk2>
        <a:srgbClr val="E8F0FE"/>
      </a:dk2>
      <a:lt2>
        <a:srgbClr val="FEFEFE"/>
      </a:lt2>
      <a:accent1>
        <a:srgbClr val="FFFFBE"/>
      </a:accent1>
      <a:accent2>
        <a:srgbClr val="AECBFA"/>
      </a:accent2>
      <a:accent3>
        <a:srgbClr val="FFC9C9"/>
      </a:accent3>
      <a:accent4>
        <a:srgbClr val="F9F93D"/>
      </a:accent4>
      <a:accent5>
        <a:srgbClr val="747474"/>
      </a:accent5>
      <a:accent6>
        <a:srgbClr val="5A5A5A"/>
      </a:accent6>
      <a:hlink>
        <a:srgbClr val="FFC9C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