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3"/>
  </p:notesMasterIdLst>
  <p:sldIdLst>
    <p:sldId id="256" r:id="rId2"/>
    <p:sldId id="316" r:id="rId3"/>
    <p:sldId id="321" r:id="rId4"/>
    <p:sldId id="320" r:id="rId5"/>
    <p:sldId id="260" r:id="rId6"/>
    <p:sldId id="259" r:id="rId7"/>
    <p:sldId id="317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322" r:id="rId24"/>
    <p:sldId id="276" r:id="rId25"/>
    <p:sldId id="277" r:id="rId26"/>
    <p:sldId id="278" r:id="rId27"/>
    <p:sldId id="323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324" r:id="rId42"/>
    <p:sldId id="292" r:id="rId43"/>
    <p:sldId id="328" r:id="rId44"/>
    <p:sldId id="293" r:id="rId45"/>
    <p:sldId id="295" r:id="rId46"/>
    <p:sldId id="296" r:id="rId47"/>
    <p:sldId id="297" r:id="rId48"/>
    <p:sldId id="298" r:id="rId49"/>
    <p:sldId id="325" r:id="rId50"/>
    <p:sldId id="299" r:id="rId51"/>
    <p:sldId id="300" r:id="rId52"/>
    <p:sldId id="326" r:id="rId53"/>
    <p:sldId id="301" r:id="rId54"/>
    <p:sldId id="302" r:id="rId55"/>
    <p:sldId id="303" r:id="rId56"/>
    <p:sldId id="304" r:id="rId57"/>
    <p:sldId id="305" r:id="rId58"/>
    <p:sldId id="327" r:id="rId59"/>
    <p:sldId id="318" r:id="rId60"/>
    <p:sldId id="319" r:id="rId61"/>
    <p:sldId id="306" r:id="rId6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4"/>
      <p:bold r:id="rId65"/>
      <p:italic r:id="rId66"/>
      <p:boldItalic r:id="rId67"/>
    </p:embeddedFont>
    <p:embeddedFont>
      <p:font typeface="Anaheim" panose="020B0604020202020204" charset="0"/>
      <p:regular r:id="rId68"/>
      <p:bold r:id="rId69"/>
    </p:embeddedFont>
    <p:embeddedFont>
      <p:font typeface="Bebas Neue" panose="020B0604020202020204" charset="0"/>
      <p:regular r:id="rId70"/>
    </p:embeddedFont>
    <p:embeddedFont>
      <p:font typeface="Poppins" panose="020B0604020202020204" charset="0"/>
      <p:regular r:id="rId71"/>
      <p:bold r:id="rId72"/>
      <p:italic r:id="rId73"/>
      <p:boldItalic r:id="rId7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5" roundtripDataSignature="AMtx7mgrF5NSkYZUxbkxnxV9lLlHuom0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C9A8D"/>
    <a:srgbClr val="00A9F4"/>
    <a:srgbClr val="FF9700"/>
    <a:srgbClr val="006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 varScale="1">
        <p:scale>
          <a:sx n="90" d="100"/>
          <a:sy n="90" d="100"/>
        </p:scale>
        <p:origin x="852" y="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notesMaster" Target="notesMasters/notesMaster1.xml"/><Relationship Id="rId68" Type="http://schemas.openxmlformats.org/officeDocument/2006/relationships/font" Target="fonts/font5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3.fntdata"/><Relationship Id="rId74" Type="http://schemas.openxmlformats.org/officeDocument/2006/relationships/font" Target="fonts/font11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7.fntdata"/><Relationship Id="rId75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2.fntdata"/><Relationship Id="rId73" Type="http://schemas.openxmlformats.org/officeDocument/2006/relationships/font" Target="fonts/font10.fntdata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8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7" name="Google Shape;91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2" name="Google Shape;101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0" name="Google Shape;102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7" name="Google Shape;10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5" name="Google Shape;103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3" name="Google Shape;104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0" name="Google Shape;105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Google Shape;105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7" name="Google Shape;105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5" name="Google Shape;106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2" name="Google Shape;107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9" name="Google Shape;107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2" name="Google Shape;92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5" name="Google Shape;108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1" name="Google Shape;118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0" name="Google Shape;1190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0" name="Google Shape;1190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51683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8" name="Google Shape;119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7" name="Google Shape;1207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Google Shape;121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5" name="Google Shape;1215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Google Shape;121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5" name="Google Shape;1215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73738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3" name="Google Shape;1223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1" name="Google Shape;1231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2" name="Google Shape;92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29678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1" name="Google Shape;1241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0" name="Google Shape;1250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Google Shape;125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7" name="Google Shape;1257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6" name="Google Shape;126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Google Shape;127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6" name="Google Shape;1276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2" name="Google Shape;1322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138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2" name="Google Shape;1382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2" name="Google Shape;1392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Google Shape;140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1" name="Google Shape;1401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3" name="Google Shape;1443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4" name="Google Shape;93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54115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3" name="Google Shape;1453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3" name="Google Shape;1453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495132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2" name="Google Shape;155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3" name="Google Shape;1553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2" name="Google Shape;155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3" name="Google Shape;1553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91891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4" name="Google Shape;1564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8" name="Google Shape;1658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" name="Google Shape;166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6" name="Google Shape;1666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3" name="Google Shape;1673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4" name="Google Shape;1674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2" name="Google Shape;1682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3" name="Google Shape;1683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" name="Google Shape;166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6" name="Google Shape;1666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2530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7" name="Google Shape;95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1" name="Google Shape;169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2" name="Google Shape;1692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0" name="Google Shape;1700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0" name="Google Shape;1700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92325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" name="Google Shape;1710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1" name="Google Shape;1711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Google Shape;1716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7" name="Google Shape;1717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3" name="Google Shape;1723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8" name="Google Shape;1728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9" name="Google Shape;1729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Google Shape;1734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5" name="Google Shape;1735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Google Shape;1734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5" name="Google Shape;1735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044773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Google Shape;1734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5" name="Google Shape;1735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9787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6" name="Google Shape;94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Google Shape;1734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5" name="Google Shape;1735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318174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1" name="Google Shape;1741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6" name="Google Shape;94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5944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8" name="Google Shape;99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6" name="Google Shape;100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55"/>
          <p:cNvSpPr txBox="1">
            <a:spLocks noGrp="1"/>
          </p:cNvSpPr>
          <p:nvPr>
            <p:ph type="ctrTitle"/>
          </p:nvPr>
        </p:nvSpPr>
        <p:spPr>
          <a:xfrm>
            <a:off x="729475" y="562491"/>
            <a:ext cx="5980200" cy="19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55"/>
          <p:cNvSpPr txBox="1">
            <a:spLocks noGrp="1"/>
          </p:cNvSpPr>
          <p:nvPr>
            <p:ph type="subTitle" idx="1"/>
          </p:nvPr>
        </p:nvSpPr>
        <p:spPr>
          <a:xfrm>
            <a:off x="729475" y="2478025"/>
            <a:ext cx="5980200" cy="4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5"/>
          <p:cNvSpPr/>
          <p:nvPr/>
        </p:nvSpPr>
        <p:spPr>
          <a:xfrm rot="10800000">
            <a:off x="6551760" y="-503444"/>
            <a:ext cx="3758015" cy="1668094"/>
          </a:xfrm>
          <a:custGeom>
            <a:avLst/>
            <a:gdLst/>
            <a:ahLst/>
            <a:cxnLst/>
            <a:rect l="l" t="t" r="r" b="b"/>
            <a:pathLst>
              <a:path w="28161" h="12500" extrusionOk="0">
                <a:moveTo>
                  <a:pt x="9800" y="0"/>
                </a:moveTo>
                <a:cubicBezTo>
                  <a:pt x="8313" y="0"/>
                  <a:pt x="6793" y="855"/>
                  <a:pt x="5588" y="1849"/>
                </a:cubicBezTo>
                <a:cubicBezTo>
                  <a:pt x="4175" y="3013"/>
                  <a:pt x="3062" y="4521"/>
                  <a:pt x="2316" y="6190"/>
                </a:cubicBezTo>
                <a:cubicBezTo>
                  <a:pt x="1132" y="8856"/>
                  <a:pt x="0" y="12499"/>
                  <a:pt x="4034" y="12499"/>
                </a:cubicBezTo>
                <a:cubicBezTo>
                  <a:pt x="4042" y="12499"/>
                  <a:pt x="4050" y="12499"/>
                  <a:pt x="4058" y="12499"/>
                </a:cubicBezTo>
                <a:cubicBezTo>
                  <a:pt x="9228" y="12477"/>
                  <a:pt x="14500" y="12192"/>
                  <a:pt x="19703" y="12192"/>
                </a:cubicBezTo>
                <a:cubicBezTo>
                  <a:pt x="21343" y="12192"/>
                  <a:pt x="22976" y="12221"/>
                  <a:pt x="24596" y="12294"/>
                </a:cubicBezTo>
                <a:cubicBezTo>
                  <a:pt x="24819" y="12305"/>
                  <a:pt x="25044" y="12314"/>
                  <a:pt x="25268" y="12314"/>
                </a:cubicBezTo>
                <a:cubicBezTo>
                  <a:pt x="25812" y="12314"/>
                  <a:pt x="26353" y="12262"/>
                  <a:pt x="26851" y="12060"/>
                </a:cubicBezTo>
                <a:cubicBezTo>
                  <a:pt x="27553" y="11775"/>
                  <a:pt x="28161" y="11109"/>
                  <a:pt x="28139" y="10347"/>
                </a:cubicBezTo>
                <a:cubicBezTo>
                  <a:pt x="28132" y="10003"/>
                  <a:pt x="28000" y="9681"/>
                  <a:pt x="27839" y="9381"/>
                </a:cubicBezTo>
                <a:cubicBezTo>
                  <a:pt x="27480" y="8722"/>
                  <a:pt x="26975" y="8144"/>
                  <a:pt x="26368" y="7712"/>
                </a:cubicBezTo>
                <a:cubicBezTo>
                  <a:pt x="25658" y="7215"/>
                  <a:pt x="24831" y="6914"/>
                  <a:pt x="24091" y="6468"/>
                </a:cubicBezTo>
                <a:cubicBezTo>
                  <a:pt x="23154" y="5912"/>
                  <a:pt x="22898" y="5026"/>
                  <a:pt x="22159" y="4367"/>
                </a:cubicBezTo>
                <a:cubicBezTo>
                  <a:pt x="21427" y="3730"/>
                  <a:pt x="20270" y="3482"/>
                  <a:pt x="19341" y="3379"/>
                </a:cubicBezTo>
                <a:cubicBezTo>
                  <a:pt x="17423" y="3174"/>
                  <a:pt x="15161" y="3482"/>
                  <a:pt x="13507" y="2281"/>
                </a:cubicBezTo>
                <a:cubicBezTo>
                  <a:pt x="13112" y="1988"/>
                  <a:pt x="12834" y="1571"/>
                  <a:pt x="12497" y="1213"/>
                </a:cubicBezTo>
                <a:cubicBezTo>
                  <a:pt x="11671" y="344"/>
                  <a:pt x="10742" y="0"/>
                  <a:pt x="98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55"/>
          <p:cNvSpPr/>
          <p:nvPr/>
        </p:nvSpPr>
        <p:spPr>
          <a:xfrm rot="-3351823">
            <a:off x="7374981" y="3554598"/>
            <a:ext cx="3341206" cy="2019902"/>
          </a:xfrm>
          <a:custGeom>
            <a:avLst/>
            <a:gdLst/>
            <a:ahLst/>
            <a:cxnLst/>
            <a:rect l="l" t="t" r="r" b="b"/>
            <a:pathLst>
              <a:path w="24258" h="14665" extrusionOk="0">
                <a:moveTo>
                  <a:pt x="16237" y="1"/>
                </a:moveTo>
                <a:cubicBezTo>
                  <a:pt x="15751" y="1"/>
                  <a:pt x="15273" y="81"/>
                  <a:pt x="14823" y="275"/>
                </a:cubicBezTo>
                <a:cubicBezTo>
                  <a:pt x="14632" y="363"/>
                  <a:pt x="14457" y="458"/>
                  <a:pt x="14288" y="575"/>
                </a:cubicBezTo>
                <a:cubicBezTo>
                  <a:pt x="13256" y="1249"/>
                  <a:pt x="12473" y="2369"/>
                  <a:pt x="11287" y="2683"/>
                </a:cubicBezTo>
                <a:cubicBezTo>
                  <a:pt x="11035" y="2752"/>
                  <a:pt x="10780" y="2780"/>
                  <a:pt x="10524" y="2780"/>
                </a:cubicBezTo>
                <a:cubicBezTo>
                  <a:pt x="9652" y="2780"/>
                  <a:pt x="8764" y="2453"/>
                  <a:pt x="7899" y="2266"/>
                </a:cubicBezTo>
                <a:cubicBezTo>
                  <a:pt x="7384" y="2155"/>
                  <a:pt x="6854" y="2098"/>
                  <a:pt x="6324" y="2098"/>
                </a:cubicBezTo>
                <a:cubicBezTo>
                  <a:pt x="4661" y="2098"/>
                  <a:pt x="3002" y="2657"/>
                  <a:pt x="1853" y="3840"/>
                </a:cubicBezTo>
                <a:cubicBezTo>
                  <a:pt x="338" y="5399"/>
                  <a:pt x="1" y="8107"/>
                  <a:pt x="1399" y="9776"/>
                </a:cubicBezTo>
                <a:cubicBezTo>
                  <a:pt x="2314" y="10867"/>
                  <a:pt x="3741" y="11364"/>
                  <a:pt x="5095" y="11811"/>
                </a:cubicBezTo>
                <a:cubicBezTo>
                  <a:pt x="7503" y="12609"/>
                  <a:pt x="9977" y="13048"/>
                  <a:pt x="12422" y="13721"/>
                </a:cubicBezTo>
                <a:cubicBezTo>
                  <a:pt x="13410" y="13992"/>
                  <a:pt x="14376" y="14102"/>
                  <a:pt x="15386" y="14248"/>
                </a:cubicBezTo>
                <a:cubicBezTo>
                  <a:pt x="16124" y="14356"/>
                  <a:pt x="16848" y="14665"/>
                  <a:pt x="17613" y="14665"/>
                </a:cubicBezTo>
                <a:cubicBezTo>
                  <a:pt x="17675" y="14665"/>
                  <a:pt x="17738" y="14663"/>
                  <a:pt x="17802" y="14658"/>
                </a:cubicBezTo>
                <a:cubicBezTo>
                  <a:pt x="19588" y="14534"/>
                  <a:pt x="21103" y="12975"/>
                  <a:pt x="22128" y="11599"/>
                </a:cubicBezTo>
                <a:cubicBezTo>
                  <a:pt x="23928" y="9176"/>
                  <a:pt x="24258" y="5611"/>
                  <a:pt x="22355" y="3167"/>
                </a:cubicBezTo>
                <a:cubicBezTo>
                  <a:pt x="21352" y="1878"/>
                  <a:pt x="19917" y="985"/>
                  <a:pt x="18387" y="429"/>
                </a:cubicBezTo>
                <a:cubicBezTo>
                  <a:pt x="17700" y="179"/>
                  <a:pt x="16960" y="1"/>
                  <a:pt x="1623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55"/>
          <p:cNvSpPr/>
          <p:nvPr/>
        </p:nvSpPr>
        <p:spPr>
          <a:xfrm rot="-9358647">
            <a:off x="-1078529" y="3641232"/>
            <a:ext cx="2740316" cy="1925554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5"/>
          <p:cNvSpPr/>
          <p:nvPr/>
        </p:nvSpPr>
        <p:spPr>
          <a:xfrm rot="7721572">
            <a:off x="-822453" y="-1178909"/>
            <a:ext cx="2740318" cy="1925555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55"/>
          <p:cNvSpPr/>
          <p:nvPr/>
        </p:nvSpPr>
        <p:spPr>
          <a:xfrm rot="-8514704">
            <a:off x="8445586" y="-70741"/>
            <a:ext cx="732335" cy="674510"/>
          </a:xfrm>
          <a:custGeom>
            <a:avLst/>
            <a:gdLst/>
            <a:ahLst/>
            <a:cxnLst/>
            <a:rect l="l" t="t" r="r" b="b"/>
            <a:pathLst>
              <a:path w="10043" h="9250" extrusionOk="0">
                <a:moveTo>
                  <a:pt x="9235" y="1"/>
                </a:moveTo>
                <a:cubicBezTo>
                  <a:pt x="9184" y="1"/>
                  <a:pt x="9135" y="8"/>
                  <a:pt x="9084" y="23"/>
                </a:cubicBezTo>
                <a:cubicBezTo>
                  <a:pt x="8864" y="81"/>
                  <a:pt x="8688" y="235"/>
                  <a:pt x="8600" y="447"/>
                </a:cubicBezTo>
                <a:cubicBezTo>
                  <a:pt x="8535" y="601"/>
                  <a:pt x="8527" y="784"/>
                  <a:pt x="8579" y="952"/>
                </a:cubicBezTo>
                <a:cubicBezTo>
                  <a:pt x="8579" y="1011"/>
                  <a:pt x="8593" y="1077"/>
                  <a:pt x="8615" y="1135"/>
                </a:cubicBezTo>
                <a:cubicBezTo>
                  <a:pt x="8681" y="1325"/>
                  <a:pt x="8842" y="1472"/>
                  <a:pt x="9032" y="1530"/>
                </a:cubicBezTo>
                <a:cubicBezTo>
                  <a:pt x="8762" y="3492"/>
                  <a:pt x="8425" y="5476"/>
                  <a:pt x="7568" y="7283"/>
                </a:cubicBezTo>
                <a:cubicBezTo>
                  <a:pt x="7444" y="7554"/>
                  <a:pt x="7298" y="7832"/>
                  <a:pt x="7144" y="8089"/>
                </a:cubicBezTo>
                <a:cubicBezTo>
                  <a:pt x="7071" y="8220"/>
                  <a:pt x="6990" y="8345"/>
                  <a:pt x="6910" y="8469"/>
                </a:cubicBezTo>
                <a:cubicBezTo>
                  <a:pt x="6888" y="8491"/>
                  <a:pt x="6873" y="8520"/>
                  <a:pt x="6851" y="8550"/>
                </a:cubicBezTo>
                <a:cubicBezTo>
                  <a:pt x="6793" y="6669"/>
                  <a:pt x="6580" y="4795"/>
                  <a:pt x="6214" y="2943"/>
                </a:cubicBezTo>
                <a:cubicBezTo>
                  <a:pt x="6156" y="2643"/>
                  <a:pt x="6090" y="2336"/>
                  <a:pt x="6024" y="2035"/>
                </a:cubicBezTo>
                <a:cubicBezTo>
                  <a:pt x="6368" y="1867"/>
                  <a:pt x="6624" y="1486"/>
                  <a:pt x="6566" y="1091"/>
                </a:cubicBezTo>
                <a:cubicBezTo>
                  <a:pt x="6500" y="622"/>
                  <a:pt x="6083" y="244"/>
                  <a:pt x="5622" y="244"/>
                </a:cubicBezTo>
                <a:cubicBezTo>
                  <a:pt x="5516" y="244"/>
                  <a:pt x="5407" y="264"/>
                  <a:pt x="5299" y="308"/>
                </a:cubicBezTo>
                <a:cubicBezTo>
                  <a:pt x="5116" y="381"/>
                  <a:pt x="4955" y="513"/>
                  <a:pt x="4846" y="681"/>
                </a:cubicBezTo>
                <a:cubicBezTo>
                  <a:pt x="4802" y="725"/>
                  <a:pt x="4772" y="784"/>
                  <a:pt x="4750" y="850"/>
                </a:cubicBezTo>
                <a:cubicBezTo>
                  <a:pt x="4663" y="1157"/>
                  <a:pt x="4677" y="1450"/>
                  <a:pt x="4860" y="1721"/>
                </a:cubicBezTo>
                <a:cubicBezTo>
                  <a:pt x="5007" y="1940"/>
                  <a:pt x="5241" y="2087"/>
                  <a:pt x="5504" y="2123"/>
                </a:cubicBezTo>
                <a:cubicBezTo>
                  <a:pt x="5556" y="2131"/>
                  <a:pt x="5607" y="2131"/>
                  <a:pt x="5651" y="2131"/>
                </a:cubicBezTo>
                <a:cubicBezTo>
                  <a:pt x="6031" y="3843"/>
                  <a:pt x="6288" y="5578"/>
                  <a:pt x="6412" y="7320"/>
                </a:cubicBezTo>
                <a:cubicBezTo>
                  <a:pt x="6434" y="7620"/>
                  <a:pt x="6449" y="7920"/>
                  <a:pt x="6463" y="8228"/>
                </a:cubicBezTo>
                <a:cubicBezTo>
                  <a:pt x="5804" y="6705"/>
                  <a:pt x="5029" y="5234"/>
                  <a:pt x="4136" y="3843"/>
                </a:cubicBezTo>
                <a:cubicBezTo>
                  <a:pt x="3945" y="3536"/>
                  <a:pt x="3748" y="3243"/>
                  <a:pt x="3543" y="2943"/>
                </a:cubicBezTo>
                <a:cubicBezTo>
                  <a:pt x="3631" y="2782"/>
                  <a:pt x="3667" y="2599"/>
                  <a:pt x="3645" y="2409"/>
                </a:cubicBezTo>
                <a:cubicBezTo>
                  <a:pt x="3604" y="2001"/>
                  <a:pt x="3262" y="1658"/>
                  <a:pt x="2854" y="1658"/>
                </a:cubicBezTo>
                <a:cubicBezTo>
                  <a:pt x="2830" y="1658"/>
                  <a:pt x="2806" y="1660"/>
                  <a:pt x="2781" y="1662"/>
                </a:cubicBezTo>
                <a:cubicBezTo>
                  <a:pt x="2599" y="1677"/>
                  <a:pt x="2437" y="1750"/>
                  <a:pt x="2306" y="1874"/>
                </a:cubicBezTo>
                <a:cubicBezTo>
                  <a:pt x="2137" y="2043"/>
                  <a:pt x="2064" y="2248"/>
                  <a:pt x="2079" y="2489"/>
                </a:cubicBezTo>
                <a:cubicBezTo>
                  <a:pt x="2086" y="2636"/>
                  <a:pt x="2174" y="2775"/>
                  <a:pt x="2291" y="2870"/>
                </a:cubicBezTo>
                <a:cubicBezTo>
                  <a:pt x="2401" y="3082"/>
                  <a:pt x="2584" y="3272"/>
                  <a:pt x="2833" y="3302"/>
                </a:cubicBezTo>
                <a:cubicBezTo>
                  <a:pt x="2859" y="3304"/>
                  <a:pt x="2884" y="3305"/>
                  <a:pt x="2910" y="3305"/>
                </a:cubicBezTo>
                <a:cubicBezTo>
                  <a:pt x="3036" y="3305"/>
                  <a:pt x="3155" y="3276"/>
                  <a:pt x="3265" y="3221"/>
                </a:cubicBezTo>
                <a:cubicBezTo>
                  <a:pt x="4187" y="4561"/>
                  <a:pt x="5007" y="5981"/>
                  <a:pt x="5695" y="7452"/>
                </a:cubicBezTo>
                <a:cubicBezTo>
                  <a:pt x="5870" y="7825"/>
                  <a:pt x="6039" y="8206"/>
                  <a:pt x="6200" y="8586"/>
                </a:cubicBezTo>
                <a:cubicBezTo>
                  <a:pt x="4911" y="7445"/>
                  <a:pt x="3696" y="6229"/>
                  <a:pt x="2547" y="4956"/>
                </a:cubicBezTo>
                <a:cubicBezTo>
                  <a:pt x="2328" y="4707"/>
                  <a:pt x="2115" y="4458"/>
                  <a:pt x="1896" y="4209"/>
                </a:cubicBezTo>
                <a:cubicBezTo>
                  <a:pt x="2057" y="3669"/>
                  <a:pt x="1640" y="3108"/>
                  <a:pt x="1076" y="3108"/>
                </a:cubicBezTo>
                <a:cubicBezTo>
                  <a:pt x="1052" y="3108"/>
                  <a:pt x="1028" y="3109"/>
                  <a:pt x="1003" y="3111"/>
                </a:cubicBezTo>
                <a:cubicBezTo>
                  <a:pt x="893" y="3119"/>
                  <a:pt x="791" y="3155"/>
                  <a:pt x="695" y="3199"/>
                </a:cubicBezTo>
                <a:cubicBezTo>
                  <a:pt x="571" y="3228"/>
                  <a:pt x="454" y="3294"/>
                  <a:pt x="366" y="3404"/>
                </a:cubicBezTo>
                <a:cubicBezTo>
                  <a:pt x="0" y="3843"/>
                  <a:pt x="183" y="4546"/>
                  <a:pt x="688" y="4788"/>
                </a:cubicBezTo>
                <a:cubicBezTo>
                  <a:pt x="799" y="4841"/>
                  <a:pt x="916" y="4866"/>
                  <a:pt x="1031" y="4866"/>
                </a:cubicBezTo>
                <a:cubicBezTo>
                  <a:pt x="1280" y="4866"/>
                  <a:pt x="1523" y="4751"/>
                  <a:pt x="1698" y="4561"/>
                </a:cubicBezTo>
                <a:cubicBezTo>
                  <a:pt x="2774" y="5805"/>
                  <a:pt x="3916" y="6998"/>
                  <a:pt x="5116" y="8118"/>
                </a:cubicBezTo>
                <a:cubicBezTo>
                  <a:pt x="5512" y="8491"/>
                  <a:pt x="5914" y="8850"/>
                  <a:pt x="6317" y="9201"/>
                </a:cubicBezTo>
                <a:cubicBezTo>
                  <a:pt x="6354" y="9236"/>
                  <a:pt x="6395" y="9250"/>
                  <a:pt x="6433" y="9250"/>
                </a:cubicBezTo>
                <a:cubicBezTo>
                  <a:pt x="6484" y="9250"/>
                  <a:pt x="6532" y="9224"/>
                  <a:pt x="6566" y="9187"/>
                </a:cubicBezTo>
                <a:cubicBezTo>
                  <a:pt x="6592" y="9204"/>
                  <a:pt x="6624" y="9213"/>
                  <a:pt x="6657" y="9213"/>
                </a:cubicBezTo>
                <a:cubicBezTo>
                  <a:pt x="6705" y="9213"/>
                  <a:pt x="6756" y="9195"/>
                  <a:pt x="6800" y="9165"/>
                </a:cubicBezTo>
                <a:cubicBezTo>
                  <a:pt x="6866" y="9143"/>
                  <a:pt x="6932" y="9091"/>
                  <a:pt x="6983" y="9033"/>
                </a:cubicBezTo>
                <a:cubicBezTo>
                  <a:pt x="7180" y="8784"/>
                  <a:pt x="7342" y="8513"/>
                  <a:pt x="7495" y="8242"/>
                </a:cubicBezTo>
                <a:cubicBezTo>
                  <a:pt x="7810" y="7715"/>
                  <a:pt x="8066" y="7166"/>
                  <a:pt x="8286" y="6595"/>
                </a:cubicBezTo>
                <a:cubicBezTo>
                  <a:pt x="8725" y="5424"/>
                  <a:pt x="8996" y="4202"/>
                  <a:pt x="9201" y="2972"/>
                </a:cubicBezTo>
                <a:cubicBezTo>
                  <a:pt x="9281" y="2497"/>
                  <a:pt x="9354" y="2013"/>
                  <a:pt x="9420" y="1530"/>
                </a:cubicBezTo>
                <a:cubicBezTo>
                  <a:pt x="9523" y="1508"/>
                  <a:pt x="9611" y="1464"/>
                  <a:pt x="9691" y="1399"/>
                </a:cubicBezTo>
                <a:cubicBezTo>
                  <a:pt x="10042" y="1135"/>
                  <a:pt x="10035" y="645"/>
                  <a:pt x="9786" y="315"/>
                </a:cubicBezTo>
                <a:cubicBezTo>
                  <a:pt x="9764" y="286"/>
                  <a:pt x="9735" y="257"/>
                  <a:pt x="9713" y="235"/>
                </a:cubicBezTo>
                <a:cubicBezTo>
                  <a:pt x="9611" y="132"/>
                  <a:pt x="9530" y="59"/>
                  <a:pt x="9391" y="23"/>
                </a:cubicBezTo>
                <a:cubicBezTo>
                  <a:pt x="9336" y="8"/>
                  <a:pt x="9285" y="1"/>
                  <a:pt x="923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55"/>
          <p:cNvSpPr/>
          <p:nvPr/>
        </p:nvSpPr>
        <p:spPr>
          <a:xfrm rot="1800038">
            <a:off x="279437" y="4916056"/>
            <a:ext cx="867574" cy="440398"/>
          </a:xfrm>
          <a:custGeom>
            <a:avLst/>
            <a:gdLst/>
            <a:ahLst/>
            <a:cxnLst/>
            <a:rect l="l" t="t" r="r" b="b"/>
            <a:pathLst>
              <a:path w="7671" h="3894" extrusionOk="0">
                <a:moveTo>
                  <a:pt x="3658" y="1201"/>
                </a:moveTo>
                <a:cubicBezTo>
                  <a:pt x="4930" y="1201"/>
                  <a:pt x="6119" y="1577"/>
                  <a:pt x="5394" y="2265"/>
                </a:cubicBezTo>
                <a:cubicBezTo>
                  <a:pt x="5108" y="2536"/>
                  <a:pt x="4552" y="2631"/>
                  <a:pt x="4172" y="2726"/>
                </a:cubicBezTo>
                <a:cubicBezTo>
                  <a:pt x="3869" y="2800"/>
                  <a:pt x="3293" y="2914"/>
                  <a:pt x="2740" y="2914"/>
                </a:cubicBezTo>
                <a:cubicBezTo>
                  <a:pt x="2141" y="2914"/>
                  <a:pt x="1569" y="2780"/>
                  <a:pt x="1397" y="2316"/>
                </a:cubicBezTo>
                <a:cubicBezTo>
                  <a:pt x="1120" y="1553"/>
                  <a:pt x="2428" y="1201"/>
                  <a:pt x="3658" y="1201"/>
                </a:cubicBezTo>
                <a:close/>
                <a:moveTo>
                  <a:pt x="3836" y="1"/>
                </a:moveTo>
                <a:cubicBezTo>
                  <a:pt x="2398" y="1"/>
                  <a:pt x="0" y="402"/>
                  <a:pt x="321" y="2221"/>
                </a:cubicBezTo>
                <a:cubicBezTo>
                  <a:pt x="553" y="3517"/>
                  <a:pt x="1854" y="3894"/>
                  <a:pt x="3043" y="3894"/>
                </a:cubicBezTo>
                <a:cubicBezTo>
                  <a:pt x="3359" y="3894"/>
                  <a:pt x="3667" y="3867"/>
                  <a:pt x="3945" y="3824"/>
                </a:cubicBezTo>
                <a:cubicBezTo>
                  <a:pt x="5160" y="3641"/>
                  <a:pt x="7670" y="2726"/>
                  <a:pt x="6602" y="1035"/>
                </a:cubicBezTo>
                <a:cubicBezTo>
                  <a:pt x="6162" y="347"/>
                  <a:pt x="5379" y="113"/>
                  <a:pt x="4530" y="113"/>
                </a:cubicBezTo>
                <a:cubicBezTo>
                  <a:pt x="4442" y="55"/>
                  <a:pt x="4340" y="18"/>
                  <a:pt x="4215" y="11"/>
                </a:cubicBezTo>
                <a:cubicBezTo>
                  <a:pt x="4100" y="4"/>
                  <a:pt x="3972" y="1"/>
                  <a:pt x="383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oogle Shape;17;p55"/>
          <p:cNvGrpSpPr/>
          <p:nvPr/>
        </p:nvGrpSpPr>
        <p:grpSpPr>
          <a:xfrm>
            <a:off x="8645512" y="1808204"/>
            <a:ext cx="332489" cy="217320"/>
            <a:chOff x="8264512" y="1808204"/>
            <a:chExt cx="332489" cy="217320"/>
          </a:xfrm>
        </p:grpSpPr>
        <p:sp>
          <p:nvSpPr>
            <p:cNvPr id="18" name="Google Shape;18;p55"/>
            <p:cNvSpPr/>
            <p:nvPr/>
          </p:nvSpPr>
          <p:spPr>
            <a:xfrm>
              <a:off x="8504802" y="1808204"/>
              <a:ext cx="92199" cy="90447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55"/>
            <p:cNvSpPr/>
            <p:nvPr/>
          </p:nvSpPr>
          <p:spPr>
            <a:xfrm>
              <a:off x="8501422" y="1859023"/>
              <a:ext cx="52510" cy="24360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55"/>
            <p:cNvSpPr/>
            <p:nvPr/>
          </p:nvSpPr>
          <p:spPr>
            <a:xfrm>
              <a:off x="8505676" y="1839442"/>
              <a:ext cx="25235" cy="34559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55"/>
            <p:cNvSpPr/>
            <p:nvPr/>
          </p:nvSpPr>
          <p:spPr>
            <a:xfrm>
              <a:off x="8516749" y="1885482"/>
              <a:ext cx="36308" cy="2215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55"/>
            <p:cNvSpPr/>
            <p:nvPr/>
          </p:nvSpPr>
          <p:spPr>
            <a:xfrm>
              <a:off x="8264512" y="1934669"/>
              <a:ext cx="92316" cy="90855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55"/>
            <p:cNvSpPr/>
            <p:nvPr/>
          </p:nvSpPr>
          <p:spPr>
            <a:xfrm>
              <a:off x="8310729" y="1948190"/>
              <a:ext cx="52510" cy="23952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55"/>
            <p:cNvSpPr/>
            <p:nvPr/>
          </p:nvSpPr>
          <p:spPr>
            <a:xfrm>
              <a:off x="8333749" y="1957572"/>
              <a:ext cx="25235" cy="34617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55"/>
            <p:cNvSpPr/>
            <p:nvPr/>
          </p:nvSpPr>
          <p:spPr>
            <a:xfrm>
              <a:off x="8311544" y="1943935"/>
              <a:ext cx="36367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55"/>
            <p:cNvSpPr/>
            <p:nvPr/>
          </p:nvSpPr>
          <p:spPr>
            <a:xfrm>
              <a:off x="8320112" y="1819627"/>
              <a:ext cx="224436" cy="196628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55"/>
            <p:cNvSpPr/>
            <p:nvPr/>
          </p:nvSpPr>
          <p:spPr>
            <a:xfrm>
              <a:off x="8333341" y="1911940"/>
              <a:ext cx="34152" cy="79840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55"/>
            <p:cNvSpPr/>
            <p:nvPr/>
          </p:nvSpPr>
          <p:spPr>
            <a:xfrm>
              <a:off x="8494545" y="1841948"/>
              <a:ext cx="36775" cy="78558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" name="Google Shape;29;p55"/>
          <p:cNvGrpSpPr/>
          <p:nvPr/>
        </p:nvGrpSpPr>
        <p:grpSpPr>
          <a:xfrm>
            <a:off x="-79516" y="2369682"/>
            <a:ext cx="440478" cy="404150"/>
            <a:chOff x="4959504" y="431212"/>
            <a:chExt cx="209542" cy="192260"/>
          </a:xfrm>
        </p:grpSpPr>
        <p:sp>
          <p:nvSpPr>
            <p:cNvPr id="30" name="Google Shape;30;p55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55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55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55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55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55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55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55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55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55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55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55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55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55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55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" name="Google Shape;45;p55"/>
          <p:cNvGrpSpPr/>
          <p:nvPr/>
        </p:nvGrpSpPr>
        <p:grpSpPr>
          <a:xfrm>
            <a:off x="6898534" y="128532"/>
            <a:ext cx="440478" cy="404150"/>
            <a:chOff x="4959504" y="431212"/>
            <a:chExt cx="209542" cy="192260"/>
          </a:xfrm>
        </p:grpSpPr>
        <p:sp>
          <p:nvSpPr>
            <p:cNvPr id="46" name="Google Shape;46;p55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55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55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55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55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55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5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5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5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5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55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55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55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55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55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" name="Google Shape;61;p55"/>
          <p:cNvGrpSpPr/>
          <p:nvPr/>
        </p:nvGrpSpPr>
        <p:grpSpPr>
          <a:xfrm>
            <a:off x="8304044" y="1138176"/>
            <a:ext cx="504394" cy="383089"/>
            <a:chOff x="8053419" y="1138176"/>
            <a:chExt cx="504394" cy="383089"/>
          </a:xfrm>
        </p:grpSpPr>
        <p:sp>
          <p:nvSpPr>
            <p:cNvPr id="62" name="Google Shape;62;p55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55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55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55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55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55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55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55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55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55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55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55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55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55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55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" name="Google Shape;77;p55"/>
          <p:cNvGrpSpPr/>
          <p:nvPr/>
        </p:nvGrpSpPr>
        <p:grpSpPr>
          <a:xfrm>
            <a:off x="6253660" y="120164"/>
            <a:ext cx="354442" cy="292675"/>
            <a:chOff x="6253660" y="120164"/>
            <a:chExt cx="354442" cy="292675"/>
          </a:xfrm>
        </p:grpSpPr>
        <p:sp>
          <p:nvSpPr>
            <p:cNvPr id="78" name="Google Shape;78;p55"/>
            <p:cNvSpPr/>
            <p:nvPr/>
          </p:nvSpPr>
          <p:spPr>
            <a:xfrm rot="3599942">
              <a:off x="6499791" y="291705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55"/>
            <p:cNvSpPr/>
            <p:nvPr/>
          </p:nvSpPr>
          <p:spPr>
            <a:xfrm rot="3599942">
              <a:off x="6492628" y="313523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55"/>
            <p:cNvSpPr/>
            <p:nvPr/>
          </p:nvSpPr>
          <p:spPr>
            <a:xfrm rot="3599942">
              <a:off x="6514116" y="293057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55"/>
            <p:cNvSpPr/>
            <p:nvPr/>
          </p:nvSpPr>
          <p:spPr>
            <a:xfrm rot="3599942">
              <a:off x="6491018" y="338546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55"/>
            <p:cNvSpPr/>
            <p:nvPr/>
          </p:nvSpPr>
          <p:spPr>
            <a:xfrm rot="3599942">
              <a:off x="6269922" y="146795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55"/>
            <p:cNvSpPr/>
            <p:nvPr/>
          </p:nvSpPr>
          <p:spPr>
            <a:xfrm rot="3599942">
              <a:off x="6320240" y="193068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55"/>
            <p:cNvSpPr/>
            <p:nvPr/>
          </p:nvSpPr>
          <p:spPr>
            <a:xfrm rot="3599942">
              <a:off x="6325826" y="203219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55"/>
            <p:cNvSpPr/>
            <p:nvPr/>
          </p:nvSpPr>
          <p:spPr>
            <a:xfrm rot="3599942">
              <a:off x="6337806" y="190105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55"/>
            <p:cNvSpPr/>
            <p:nvPr/>
          </p:nvSpPr>
          <p:spPr>
            <a:xfrm rot="3599942">
              <a:off x="6318521" y="168190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55"/>
            <p:cNvSpPr/>
            <p:nvPr/>
          </p:nvSpPr>
          <p:spPr>
            <a:xfrm rot="3599942">
              <a:off x="6343329" y="172606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55"/>
            <p:cNvSpPr/>
            <p:nvPr/>
          </p:nvSpPr>
          <p:spPr>
            <a:xfrm rot="3599942">
              <a:off x="6484444" y="278668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" name="Google Shape;89;p55"/>
          <p:cNvGrpSpPr/>
          <p:nvPr/>
        </p:nvGrpSpPr>
        <p:grpSpPr>
          <a:xfrm>
            <a:off x="1066969" y="74963"/>
            <a:ext cx="504394" cy="383089"/>
            <a:chOff x="8053419" y="1138176"/>
            <a:chExt cx="504394" cy="383089"/>
          </a:xfrm>
        </p:grpSpPr>
        <p:sp>
          <p:nvSpPr>
            <p:cNvPr id="90" name="Google Shape;90;p55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55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55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55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55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55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55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55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55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55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55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55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55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55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55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6"/>
          <p:cNvSpPr/>
          <p:nvPr/>
        </p:nvSpPr>
        <p:spPr>
          <a:xfrm rot="9899961">
            <a:off x="6932266" y="-759784"/>
            <a:ext cx="2733188" cy="1920887"/>
          </a:xfrm>
          <a:custGeom>
            <a:avLst/>
            <a:gdLst/>
            <a:ahLst/>
            <a:cxnLst/>
            <a:rect l="l" t="t" r="r" b="b"/>
            <a:pathLst>
              <a:path w="24770" h="17408" extrusionOk="0">
                <a:moveTo>
                  <a:pt x="8178" y="1"/>
                </a:moveTo>
                <a:cubicBezTo>
                  <a:pt x="6040" y="1"/>
                  <a:pt x="3893" y="898"/>
                  <a:pt x="2401" y="2430"/>
                </a:cubicBezTo>
                <a:cubicBezTo>
                  <a:pt x="1" y="4889"/>
                  <a:pt x="2482" y="6455"/>
                  <a:pt x="3880" y="8812"/>
                </a:cubicBezTo>
                <a:cubicBezTo>
                  <a:pt x="4451" y="9771"/>
                  <a:pt x="4810" y="10847"/>
                  <a:pt x="5439" y="11762"/>
                </a:cubicBezTo>
                <a:cubicBezTo>
                  <a:pt x="6208" y="12882"/>
                  <a:pt x="7335" y="13694"/>
                  <a:pt x="8499" y="14382"/>
                </a:cubicBezTo>
                <a:cubicBezTo>
                  <a:pt x="10541" y="15597"/>
                  <a:pt x="12773" y="16498"/>
                  <a:pt x="15093" y="17032"/>
                </a:cubicBezTo>
                <a:cubicBezTo>
                  <a:pt x="16070" y="17259"/>
                  <a:pt x="17107" y="17407"/>
                  <a:pt x="18125" y="17407"/>
                </a:cubicBezTo>
                <a:cubicBezTo>
                  <a:pt x="19769" y="17407"/>
                  <a:pt x="21363" y="17020"/>
                  <a:pt x="22574" y="15949"/>
                </a:cubicBezTo>
                <a:cubicBezTo>
                  <a:pt x="24448" y="14302"/>
                  <a:pt x="24770" y="11176"/>
                  <a:pt x="23284" y="9178"/>
                </a:cubicBezTo>
                <a:cubicBezTo>
                  <a:pt x="22164" y="7678"/>
                  <a:pt x="20327" y="6931"/>
                  <a:pt x="18746" y="5936"/>
                </a:cubicBezTo>
                <a:cubicBezTo>
                  <a:pt x="15760" y="4055"/>
                  <a:pt x="13359" y="1068"/>
                  <a:pt x="9933" y="212"/>
                </a:cubicBezTo>
                <a:cubicBezTo>
                  <a:pt x="9358" y="69"/>
                  <a:pt x="8768" y="1"/>
                  <a:pt x="817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5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56"/>
          <p:cNvSpPr/>
          <p:nvPr/>
        </p:nvSpPr>
        <p:spPr>
          <a:xfrm>
            <a:off x="-938651" y="4127594"/>
            <a:ext cx="2350301" cy="1651802"/>
          </a:xfrm>
          <a:custGeom>
            <a:avLst/>
            <a:gdLst/>
            <a:ahLst/>
            <a:cxnLst/>
            <a:rect l="l" t="t" r="r" b="b"/>
            <a:pathLst>
              <a:path w="24770" h="17408" extrusionOk="0">
                <a:moveTo>
                  <a:pt x="8178" y="1"/>
                </a:moveTo>
                <a:cubicBezTo>
                  <a:pt x="6040" y="1"/>
                  <a:pt x="3893" y="898"/>
                  <a:pt x="2401" y="2430"/>
                </a:cubicBezTo>
                <a:cubicBezTo>
                  <a:pt x="1" y="4889"/>
                  <a:pt x="2482" y="6455"/>
                  <a:pt x="3880" y="8812"/>
                </a:cubicBezTo>
                <a:cubicBezTo>
                  <a:pt x="4451" y="9771"/>
                  <a:pt x="4810" y="10847"/>
                  <a:pt x="5439" y="11762"/>
                </a:cubicBezTo>
                <a:cubicBezTo>
                  <a:pt x="6208" y="12882"/>
                  <a:pt x="7335" y="13694"/>
                  <a:pt x="8499" y="14382"/>
                </a:cubicBezTo>
                <a:cubicBezTo>
                  <a:pt x="10541" y="15597"/>
                  <a:pt x="12773" y="16498"/>
                  <a:pt x="15093" y="17032"/>
                </a:cubicBezTo>
                <a:cubicBezTo>
                  <a:pt x="16070" y="17259"/>
                  <a:pt x="17107" y="17407"/>
                  <a:pt x="18125" y="17407"/>
                </a:cubicBezTo>
                <a:cubicBezTo>
                  <a:pt x="19769" y="17407"/>
                  <a:pt x="21363" y="17020"/>
                  <a:pt x="22574" y="15949"/>
                </a:cubicBezTo>
                <a:cubicBezTo>
                  <a:pt x="24448" y="14302"/>
                  <a:pt x="24770" y="11176"/>
                  <a:pt x="23284" y="9178"/>
                </a:cubicBezTo>
                <a:cubicBezTo>
                  <a:pt x="22164" y="7678"/>
                  <a:pt x="20327" y="6931"/>
                  <a:pt x="18746" y="5936"/>
                </a:cubicBezTo>
                <a:cubicBezTo>
                  <a:pt x="15760" y="4055"/>
                  <a:pt x="13359" y="1068"/>
                  <a:pt x="9933" y="212"/>
                </a:cubicBezTo>
                <a:cubicBezTo>
                  <a:pt x="9358" y="69"/>
                  <a:pt x="8768" y="1"/>
                  <a:pt x="817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" name="Google Shape;109;p56"/>
          <p:cNvGrpSpPr/>
          <p:nvPr/>
        </p:nvGrpSpPr>
        <p:grpSpPr>
          <a:xfrm>
            <a:off x="5795720" y="4804682"/>
            <a:ext cx="446667" cy="401323"/>
            <a:chOff x="4880520" y="4627407"/>
            <a:chExt cx="446667" cy="401323"/>
          </a:xfrm>
        </p:grpSpPr>
        <p:sp>
          <p:nvSpPr>
            <p:cNvPr id="110" name="Google Shape;110;p56"/>
            <p:cNvSpPr/>
            <p:nvPr/>
          </p:nvSpPr>
          <p:spPr>
            <a:xfrm rot="53098">
              <a:off x="5196073" y="4628405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56"/>
            <p:cNvSpPr/>
            <p:nvPr/>
          </p:nvSpPr>
          <p:spPr>
            <a:xfrm rot="53098">
              <a:off x="5207675" y="4686694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56"/>
            <p:cNvSpPr/>
            <p:nvPr/>
          </p:nvSpPr>
          <p:spPr>
            <a:xfrm rot="53098">
              <a:off x="5208684" y="4675491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56"/>
            <p:cNvSpPr/>
            <p:nvPr/>
          </p:nvSpPr>
          <p:spPr>
            <a:xfrm rot="53098">
              <a:off x="5223285" y="4711917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56"/>
            <p:cNvSpPr/>
            <p:nvPr/>
          </p:nvSpPr>
          <p:spPr>
            <a:xfrm rot="53098">
              <a:off x="4881440" y="4907568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56"/>
            <p:cNvSpPr/>
            <p:nvPr/>
          </p:nvSpPr>
          <p:spPr>
            <a:xfrm rot="53098">
              <a:off x="4961356" y="4921141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56"/>
            <p:cNvSpPr/>
            <p:nvPr/>
          </p:nvSpPr>
          <p:spPr>
            <a:xfrm rot="53098">
              <a:off x="4989780" y="4931442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56"/>
            <p:cNvSpPr/>
            <p:nvPr/>
          </p:nvSpPr>
          <p:spPr>
            <a:xfrm rot="53098">
              <a:off x="4953193" y="4922277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56"/>
            <p:cNvSpPr/>
            <p:nvPr/>
          </p:nvSpPr>
          <p:spPr>
            <a:xfrm rot="53098">
              <a:off x="4966675" y="4697470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56"/>
            <p:cNvSpPr/>
            <p:nvPr/>
          </p:nvSpPr>
          <p:spPr>
            <a:xfrm rot="53098">
              <a:off x="5020878" y="4863432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56"/>
            <p:cNvSpPr/>
            <p:nvPr/>
          </p:nvSpPr>
          <p:spPr>
            <a:xfrm rot="53098">
              <a:off x="5029701" y="4750960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56"/>
            <p:cNvSpPr/>
            <p:nvPr/>
          </p:nvSpPr>
          <p:spPr>
            <a:xfrm rot="53098">
              <a:off x="5158255" y="4698807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56"/>
            <p:cNvSpPr/>
            <p:nvPr/>
          </p:nvSpPr>
          <p:spPr>
            <a:xfrm rot="53098">
              <a:off x="5148290" y="4786199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56"/>
            <p:cNvSpPr/>
            <p:nvPr/>
          </p:nvSpPr>
          <p:spPr>
            <a:xfrm rot="53098">
              <a:off x="4973125" y="4889839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56"/>
            <p:cNvSpPr/>
            <p:nvPr/>
          </p:nvSpPr>
          <p:spPr>
            <a:xfrm rot="53098">
              <a:off x="5173040" y="4699473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" name="Google Shape;125;p56"/>
          <p:cNvGrpSpPr/>
          <p:nvPr/>
        </p:nvGrpSpPr>
        <p:grpSpPr>
          <a:xfrm>
            <a:off x="8690498" y="1285165"/>
            <a:ext cx="354442" cy="292675"/>
            <a:chOff x="4038510" y="484552"/>
            <a:chExt cx="354442" cy="292675"/>
          </a:xfrm>
        </p:grpSpPr>
        <p:sp>
          <p:nvSpPr>
            <p:cNvPr id="126" name="Google Shape;126;p56"/>
            <p:cNvSpPr/>
            <p:nvPr/>
          </p:nvSpPr>
          <p:spPr>
            <a:xfrm rot="3599942">
              <a:off x="4284641" y="656093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6"/>
            <p:cNvSpPr/>
            <p:nvPr/>
          </p:nvSpPr>
          <p:spPr>
            <a:xfrm rot="3599942">
              <a:off x="4277478" y="677910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56"/>
            <p:cNvSpPr/>
            <p:nvPr/>
          </p:nvSpPr>
          <p:spPr>
            <a:xfrm rot="3599942">
              <a:off x="4298966" y="657444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56"/>
            <p:cNvSpPr/>
            <p:nvPr/>
          </p:nvSpPr>
          <p:spPr>
            <a:xfrm rot="3599942">
              <a:off x="4275868" y="702934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56"/>
            <p:cNvSpPr/>
            <p:nvPr/>
          </p:nvSpPr>
          <p:spPr>
            <a:xfrm rot="3599942">
              <a:off x="4054772" y="511183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56"/>
            <p:cNvSpPr/>
            <p:nvPr/>
          </p:nvSpPr>
          <p:spPr>
            <a:xfrm rot="3599942">
              <a:off x="4105090" y="557455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56"/>
            <p:cNvSpPr/>
            <p:nvPr/>
          </p:nvSpPr>
          <p:spPr>
            <a:xfrm rot="3599942">
              <a:off x="4110676" y="567607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56"/>
            <p:cNvSpPr/>
            <p:nvPr/>
          </p:nvSpPr>
          <p:spPr>
            <a:xfrm rot="3599942">
              <a:off x="4122656" y="554493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56"/>
            <p:cNvSpPr/>
            <p:nvPr/>
          </p:nvSpPr>
          <p:spPr>
            <a:xfrm rot="3599942">
              <a:off x="4103371" y="532578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56"/>
            <p:cNvSpPr/>
            <p:nvPr/>
          </p:nvSpPr>
          <p:spPr>
            <a:xfrm rot="3599942">
              <a:off x="4128179" y="536993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56"/>
            <p:cNvSpPr/>
            <p:nvPr/>
          </p:nvSpPr>
          <p:spPr>
            <a:xfrm rot="3599942">
              <a:off x="4269294" y="643055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7" name="Google Shape;137;p56"/>
          <p:cNvGrpSpPr/>
          <p:nvPr/>
        </p:nvGrpSpPr>
        <p:grpSpPr>
          <a:xfrm>
            <a:off x="786570" y="7"/>
            <a:ext cx="446666" cy="401323"/>
            <a:chOff x="4198658" y="-92043"/>
            <a:chExt cx="446666" cy="401323"/>
          </a:xfrm>
        </p:grpSpPr>
        <p:sp>
          <p:nvSpPr>
            <p:cNvPr id="138" name="Google Shape;138;p56"/>
            <p:cNvSpPr/>
            <p:nvPr/>
          </p:nvSpPr>
          <p:spPr>
            <a:xfrm rot="53098">
              <a:off x="4514210" y="-91045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56"/>
            <p:cNvSpPr/>
            <p:nvPr/>
          </p:nvSpPr>
          <p:spPr>
            <a:xfrm rot="53098">
              <a:off x="4525813" y="-32756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56"/>
            <p:cNvSpPr/>
            <p:nvPr/>
          </p:nvSpPr>
          <p:spPr>
            <a:xfrm rot="53098">
              <a:off x="4526822" y="-43959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56"/>
            <p:cNvSpPr/>
            <p:nvPr/>
          </p:nvSpPr>
          <p:spPr>
            <a:xfrm rot="53098">
              <a:off x="4541422" y="-7533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56"/>
            <p:cNvSpPr/>
            <p:nvPr/>
          </p:nvSpPr>
          <p:spPr>
            <a:xfrm rot="53098">
              <a:off x="4199578" y="188118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56"/>
            <p:cNvSpPr/>
            <p:nvPr/>
          </p:nvSpPr>
          <p:spPr>
            <a:xfrm rot="53098">
              <a:off x="4279493" y="201691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56"/>
            <p:cNvSpPr/>
            <p:nvPr/>
          </p:nvSpPr>
          <p:spPr>
            <a:xfrm rot="53098">
              <a:off x="4307917" y="211992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56"/>
            <p:cNvSpPr/>
            <p:nvPr/>
          </p:nvSpPr>
          <p:spPr>
            <a:xfrm rot="53098">
              <a:off x="4271331" y="202827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56"/>
            <p:cNvSpPr/>
            <p:nvPr/>
          </p:nvSpPr>
          <p:spPr>
            <a:xfrm rot="53098">
              <a:off x="4284812" y="-21980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56"/>
            <p:cNvSpPr/>
            <p:nvPr/>
          </p:nvSpPr>
          <p:spPr>
            <a:xfrm rot="53098">
              <a:off x="4339015" y="143982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56"/>
            <p:cNvSpPr/>
            <p:nvPr/>
          </p:nvSpPr>
          <p:spPr>
            <a:xfrm rot="53098">
              <a:off x="4347838" y="31510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56"/>
            <p:cNvSpPr/>
            <p:nvPr/>
          </p:nvSpPr>
          <p:spPr>
            <a:xfrm rot="53098">
              <a:off x="4476392" y="-20643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56"/>
            <p:cNvSpPr/>
            <p:nvPr/>
          </p:nvSpPr>
          <p:spPr>
            <a:xfrm rot="53098">
              <a:off x="4466428" y="66749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56"/>
            <p:cNvSpPr/>
            <p:nvPr/>
          </p:nvSpPr>
          <p:spPr>
            <a:xfrm rot="53098">
              <a:off x="4291262" y="170389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56"/>
            <p:cNvSpPr/>
            <p:nvPr/>
          </p:nvSpPr>
          <p:spPr>
            <a:xfrm rot="53098">
              <a:off x="4491177" y="-19977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3" name="Google Shape;153;p56"/>
          <p:cNvGrpSpPr/>
          <p:nvPr/>
        </p:nvGrpSpPr>
        <p:grpSpPr>
          <a:xfrm>
            <a:off x="8786733" y="3803270"/>
            <a:ext cx="446667" cy="401323"/>
            <a:chOff x="3730345" y="-82218"/>
            <a:chExt cx="446667" cy="401323"/>
          </a:xfrm>
        </p:grpSpPr>
        <p:sp>
          <p:nvSpPr>
            <p:cNvPr id="154" name="Google Shape;154;p56"/>
            <p:cNvSpPr/>
            <p:nvPr/>
          </p:nvSpPr>
          <p:spPr>
            <a:xfrm rot="53098">
              <a:off x="4045898" y="-81220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56"/>
            <p:cNvSpPr/>
            <p:nvPr/>
          </p:nvSpPr>
          <p:spPr>
            <a:xfrm rot="53098">
              <a:off x="4057500" y="-22931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56"/>
            <p:cNvSpPr/>
            <p:nvPr/>
          </p:nvSpPr>
          <p:spPr>
            <a:xfrm rot="53098">
              <a:off x="4058509" y="-34134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56"/>
            <p:cNvSpPr/>
            <p:nvPr/>
          </p:nvSpPr>
          <p:spPr>
            <a:xfrm rot="53098">
              <a:off x="4073110" y="2292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56"/>
            <p:cNvSpPr/>
            <p:nvPr/>
          </p:nvSpPr>
          <p:spPr>
            <a:xfrm rot="53098">
              <a:off x="3731265" y="197943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56"/>
            <p:cNvSpPr/>
            <p:nvPr/>
          </p:nvSpPr>
          <p:spPr>
            <a:xfrm rot="53098">
              <a:off x="3811181" y="211516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56"/>
            <p:cNvSpPr/>
            <p:nvPr/>
          </p:nvSpPr>
          <p:spPr>
            <a:xfrm rot="53098">
              <a:off x="3839605" y="221817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56"/>
            <p:cNvSpPr/>
            <p:nvPr/>
          </p:nvSpPr>
          <p:spPr>
            <a:xfrm rot="53098">
              <a:off x="3803018" y="212652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56"/>
            <p:cNvSpPr/>
            <p:nvPr/>
          </p:nvSpPr>
          <p:spPr>
            <a:xfrm rot="53098">
              <a:off x="3816500" y="-12155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56"/>
            <p:cNvSpPr/>
            <p:nvPr/>
          </p:nvSpPr>
          <p:spPr>
            <a:xfrm rot="53098">
              <a:off x="3870703" y="153807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56"/>
            <p:cNvSpPr/>
            <p:nvPr/>
          </p:nvSpPr>
          <p:spPr>
            <a:xfrm rot="53098">
              <a:off x="3879526" y="41335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56"/>
            <p:cNvSpPr/>
            <p:nvPr/>
          </p:nvSpPr>
          <p:spPr>
            <a:xfrm rot="53098">
              <a:off x="4008080" y="-10818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56"/>
            <p:cNvSpPr/>
            <p:nvPr/>
          </p:nvSpPr>
          <p:spPr>
            <a:xfrm rot="53098">
              <a:off x="3998115" y="76574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56"/>
            <p:cNvSpPr/>
            <p:nvPr/>
          </p:nvSpPr>
          <p:spPr>
            <a:xfrm rot="53098">
              <a:off x="3822950" y="180214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56"/>
            <p:cNvSpPr/>
            <p:nvPr/>
          </p:nvSpPr>
          <p:spPr>
            <a:xfrm rot="53098">
              <a:off x="4022865" y="-10152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9" name="Google Shape;169;p56"/>
          <p:cNvGrpSpPr/>
          <p:nvPr/>
        </p:nvGrpSpPr>
        <p:grpSpPr>
          <a:xfrm>
            <a:off x="-182081" y="2742651"/>
            <a:ext cx="504394" cy="383089"/>
            <a:chOff x="8053419" y="1138176"/>
            <a:chExt cx="504394" cy="383089"/>
          </a:xfrm>
        </p:grpSpPr>
        <p:sp>
          <p:nvSpPr>
            <p:cNvPr id="170" name="Google Shape;170;p56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56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56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56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56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56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56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56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56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56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56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56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56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56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56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7"/>
          <p:cNvSpPr txBox="1">
            <a:spLocks noGrp="1"/>
          </p:cNvSpPr>
          <p:nvPr>
            <p:ph type="title"/>
          </p:nvPr>
        </p:nvSpPr>
        <p:spPr>
          <a:xfrm>
            <a:off x="720000" y="1466638"/>
            <a:ext cx="3233100" cy="10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57"/>
          <p:cNvSpPr txBox="1">
            <a:spLocks noGrp="1"/>
          </p:cNvSpPr>
          <p:nvPr>
            <p:ph type="subTitle" idx="1"/>
          </p:nvPr>
        </p:nvSpPr>
        <p:spPr>
          <a:xfrm>
            <a:off x="720000" y="2509138"/>
            <a:ext cx="3233100" cy="10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57"/>
          <p:cNvSpPr/>
          <p:nvPr/>
        </p:nvSpPr>
        <p:spPr>
          <a:xfrm rot="1045000" flipH="1">
            <a:off x="-787686" y="3979312"/>
            <a:ext cx="2909857" cy="1589996"/>
          </a:xfrm>
          <a:custGeom>
            <a:avLst/>
            <a:gdLst/>
            <a:ahLst/>
            <a:cxnLst/>
            <a:rect l="l" t="t" r="r" b="b"/>
            <a:pathLst>
              <a:path w="24075" h="13155" extrusionOk="0">
                <a:moveTo>
                  <a:pt x="18790" y="1"/>
                </a:moveTo>
                <a:cubicBezTo>
                  <a:pt x="17976" y="1"/>
                  <a:pt x="17160" y="220"/>
                  <a:pt x="16469" y="649"/>
                </a:cubicBezTo>
                <a:cubicBezTo>
                  <a:pt x="15415" y="1307"/>
                  <a:pt x="14676" y="2383"/>
                  <a:pt x="13637" y="3049"/>
                </a:cubicBezTo>
                <a:cubicBezTo>
                  <a:pt x="13284" y="3275"/>
                  <a:pt x="12857" y="3447"/>
                  <a:pt x="12450" y="3447"/>
                </a:cubicBezTo>
                <a:cubicBezTo>
                  <a:pt x="12248" y="3447"/>
                  <a:pt x="12052" y="3405"/>
                  <a:pt x="11873" y="3306"/>
                </a:cubicBezTo>
                <a:cubicBezTo>
                  <a:pt x="11587" y="3145"/>
                  <a:pt x="11390" y="2874"/>
                  <a:pt x="11177" y="2632"/>
                </a:cubicBezTo>
                <a:cubicBezTo>
                  <a:pt x="10687" y="2061"/>
                  <a:pt x="10028" y="1607"/>
                  <a:pt x="9289" y="1476"/>
                </a:cubicBezTo>
                <a:cubicBezTo>
                  <a:pt x="9154" y="1452"/>
                  <a:pt x="9017" y="1440"/>
                  <a:pt x="8879" y="1440"/>
                </a:cubicBezTo>
                <a:cubicBezTo>
                  <a:pt x="8255" y="1440"/>
                  <a:pt x="7631" y="1684"/>
                  <a:pt x="7247" y="2164"/>
                </a:cubicBezTo>
                <a:cubicBezTo>
                  <a:pt x="6866" y="2640"/>
                  <a:pt x="6610" y="3386"/>
                  <a:pt x="6003" y="3415"/>
                </a:cubicBezTo>
                <a:cubicBezTo>
                  <a:pt x="5994" y="3416"/>
                  <a:pt x="5986" y="3416"/>
                  <a:pt x="5977" y="3416"/>
                </a:cubicBezTo>
                <a:cubicBezTo>
                  <a:pt x="5803" y="3416"/>
                  <a:pt x="5628" y="3346"/>
                  <a:pt x="5454" y="3284"/>
                </a:cubicBezTo>
                <a:cubicBezTo>
                  <a:pt x="4922" y="3090"/>
                  <a:pt x="4329" y="2945"/>
                  <a:pt x="3761" y="2945"/>
                </a:cubicBezTo>
                <a:cubicBezTo>
                  <a:pt x="3234" y="2945"/>
                  <a:pt x="2729" y="3070"/>
                  <a:pt x="2314" y="3393"/>
                </a:cubicBezTo>
                <a:cubicBezTo>
                  <a:pt x="1794" y="3803"/>
                  <a:pt x="1523" y="4440"/>
                  <a:pt x="1274" y="5048"/>
                </a:cubicBezTo>
                <a:cubicBezTo>
                  <a:pt x="791" y="6226"/>
                  <a:pt x="308" y="7419"/>
                  <a:pt x="154" y="8685"/>
                </a:cubicBezTo>
                <a:cubicBezTo>
                  <a:pt x="1" y="9988"/>
                  <a:pt x="140" y="11621"/>
                  <a:pt x="1391" y="12228"/>
                </a:cubicBezTo>
                <a:cubicBezTo>
                  <a:pt x="2921" y="12975"/>
                  <a:pt x="4775" y="12982"/>
                  <a:pt x="6441" y="12982"/>
                </a:cubicBezTo>
                <a:cubicBezTo>
                  <a:pt x="6473" y="12982"/>
                  <a:pt x="6505" y="12982"/>
                  <a:pt x="6537" y="12982"/>
                </a:cubicBezTo>
                <a:cubicBezTo>
                  <a:pt x="7915" y="12982"/>
                  <a:pt x="9295" y="13000"/>
                  <a:pt x="10677" y="13000"/>
                </a:cubicBezTo>
                <a:cubicBezTo>
                  <a:pt x="11483" y="13000"/>
                  <a:pt x="12289" y="12994"/>
                  <a:pt x="13095" y="12975"/>
                </a:cubicBezTo>
                <a:cubicBezTo>
                  <a:pt x="13146" y="12974"/>
                  <a:pt x="13197" y="12973"/>
                  <a:pt x="13248" y="12973"/>
                </a:cubicBezTo>
                <a:cubicBezTo>
                  <a:pt x="14215" y="12973"/>
                  <a:pt x="15173" y="13155"/>
                  <a:pt x="16115" y="13155"/>
                </a:cubicBezTo>
                <a:cubicBezTo>
                  <a:pt x="16839" y="13155"/>
                  <a:pt x="17554" y="13047"/>
                  <a:pt x="18255" y="12667"/>
                </a:cubicBezTo>
                <a:cubicBezTo>
                  <a:pt x="21154" y="11094"/>
                  <a:pt x="24074" y="6175"/>
                  <a:pt x="22896" y="2888"/>
                </a:cubicBezTo>
                <a:cubicBezTo>
                  <a:pt x="22889" y="2881"/>
                  <a:pt x="22889" y="2874"/>
                  <a:pt x="22881" y="2859"/>
                </a:cubicBezTo>
                <a:cubicBezTo>
                  <a:pt x="22435" y="1644"/>
                  <a:pt x="21425" y="656"/>
                  <a:pt x="20202" y="231"/>
                </a:cubicBezTo>
                <a:cubicBezTo>
                  <a:pt x="19749" y="77"/>
                  <a:pt x="19270" y="1"/>
                  <a:pt x="1879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7"/>
          <p:cNvSpPr/>
          <p:nvPr/>
        </p:nvSpPr>
        <p:spPr>
          <a:xfrm rot="-9899973" flipH="1">
            <a:off x="6671220" y="-645562"/>
            <a:ext cx="3148389" cy="1903275"/>
          </a:xfrm>
          <a:custGeom>
            <a:avLst/>
            <a:gdLst/>
            <a:ahLst/>
            <a:cxnLst/>
            <a:rect l="l" t="t" r="r" b="b"/>
            <a:pathLst>
              <a:path w="24258" h="14665" extrusionOk="0">
                <a:moveTo>
                  <a:pt x="16237" y="1"/>
                </a:moveTo>
                <a:cubicBezTo>
                  <a:pt x="15751" y="1"/>
                  <a:pt x="15273" y="81"/>
                  <a:pt x="14823" y="275"/>
                </a:cubicBezTo>
                <a:cubicBezTo>
                  <a:pt x="14632" y="363"/>
                  <a:pt x="14457" y="458"/>
                  <a:pt x="14288" y="575"/>
                </a:cubicBezTo>
                <a:cubicBezTo>
                  <a:pt x="13256" y="1249"/>
                  <a:pt x="12473" y="2369"/>
                  <a:pt x="11287" y="2683"/>
                </a:cubicBezTo>
                <a:cubicBezTo>
                  <a:pt x="11035" y="2752"/>
                  <a:pt x="10780" y="2780"/>
                  <a:pt x="10524" y="2780"/>
                </a:cubicBezTo>
                <a:cubicBezTo>
                  <a:pt x="9652" y="2780"/>
                  <a:pt x="8764" y="2453"/>
                  <a:pt x="7899" y="2266"/>
                </a:cubicBezTo>
                <a:cubicBezTo>
                  <a:pt x="7384" y="2155"/>
                  <a:pt x="6854" y="2098"/>
                  <a:pt x="6324" y="2098"/>
                </a:cubicBezTo>
                <a:cubicBezTo>
                  <a:pt x="4661" y="2098"/>
                  <a:pt x="3002" y="2657"/>
                  <a:pt x="1853" y="3840"/>
                </a:cubicBezTo>
                <a:cubicBezTo>
                  <a:pt x="338" y="5399"/>
                  <a:pt x="1" y="8107"/>
                  <a:pt x="1399" y="9776"/>
                </a:cubicBezTo>
                <a:cubicBezTo>
                  <a:pt x="2314" y="10867"/>
                  <a:pt x="3741" y="11364"/>
                  <a:pt x="5095" y="11811"/>
                </a:cubicBezTo>
                <a:cubicBezTo>
                  <a:pt x="7503" y="12609"/>
                  <a:pt x="9977" y="13048"/>
                  <a:pt x="12422" y="13721"/>
                </a:cubicBezTo>
                <a:cubicBezTo>
                  <a:pt x="13410" y="13992"/>
                  <a:pt x="14376" y="14102"/>
                  <a:pt x="15386" y="14248"/>
                </a:cubicBezTo>
                <a:cubicBezTo>
                  <a:pt x="16124" y="14356"/>
                  <a:pt x="16848" y="14665"/>
                  <a:pt x="17613" y="14665"/>
                </a:cubicBezTo>
                <a:cubicBezTo>
                  <a:pt x="17675" y="14665"/>
                  <a:pt x="17738" y="14663"/>
                  <a:pt x="17802" y="14658"/>
                </a:cubicBezTo>
                <a:cubicBezTo>
                  <a:pt x="19588" y="14534"/>
                  <a:pt x="21103" y="12975"/>
                  <a:pt x="22128" y="11599"/>
                </a:cubicBezTo>
                <a:cubicBezTo>
                  <a:pt x="23928" y="9176"/>
                  <a:pt x="24258" y="5611"/>
                  <a:pt x="22355" y="3167"/>
                </a:cubicBezTo>
                <a:cubicBezTo>
                  <a:pt x="21352" y="1878"/>
                  <a:pt x="19917" y="985"/>
                  <a:pt x="18387" y="429"/>
                </a:cubicBezTo>
                <a:cubicBezTo>
                  <a:pt x="17700" y="179"/>
                  <a:pt x="16960" y="1"/>
                  <a:pt x="1623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7"/>
          <p:cNvSpPr/>
          <p:nvPr/>
        </p:nvSpPr>
        <p:spPr>
          <a:xfrm rot="1959920">
            <a:off x="8267203" y="72509"/>
            <a:ext cx="717115" cy="801852"/>
          </a:xfrm>
          <a:custGeom>
            <a:avLst/>
            <a:gdLst/>
            <a:ahLst/>
            <a:cxnLst/>
            <a:rect l="l" t="t" r="r" b="b"/>
            <a:pathLst>
              <a:path w="6566" h="7342" extrusionOk="0">
                <a:moveTo>
                  <a:pt x="5073" y="0"/>
                </a:moveTo>
                <a:lnTo>
                  <a:pt x="4319" y="2277"/>
                </a:lnTo>
                <a:lnTo>
                  <a:pt x="2562" y="849"/>
                </a:lnTo>
                <a:lnTo>
                  <a:pt x="2247" y="3111"/>
                </a:lnTo>
                <a:lnTo>
                  <a:pt x="0" y="2394"/>
                </a:lnTo>
                <a:lnTo>
                  <a:pt x="2525" y="7342"/>
                </a:lnTo>
                <a:lnTo>
                  <a:pt x="6566" y="6083"/>
                </a:lnTo>
                <a:lnTo>
                  <a:pt x="507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1" name="Google Shape;191;p57"/>
          <p:cNvGrpSpPr/>
          <p:nvPr/>
        </p:nvGrpSpPr>
        <p:grpSpPr>
          <a:xfrm rot="10800000" flipH="1">
            <a:off x="8755977" y="3604703"/>
            <a:ext cx="440478" cy="404150"/>
            <a:chOff x="4959504" y="431212"/>
            <a:chExt cx="209542" cy="192260"/>
          </a:xfrm>
        </p:grpSpPr>
        <p:sp>
          <p:nvSpPr>
            <p:cNvPr id="192" name="Google Shape;192;p57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57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57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57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57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57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57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57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57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57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57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57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57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57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57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7" name="Google Shape;207;p57"/>
          <p:cNvGrpSpPr/>
          <p:nvPr/>
        </p:nvGrpSpPr>
        <p:grpSpPr>
          <a:xfrm flipH="1">
            <a:off x="8611275" y="4215017"/>
            <a:ext cx="332489" cy="217320"/>
            <a:chOff x="8264512" y="1808204"/>
            <a:chExt cx="332489" cy="217320"/>
          </a:xfrm>
        </p:grpSpPr>
        <p:sp>
          <p:nvSpPr>
            <p:cNvPr id="208" name="Google Shape;208;p57"/>
            <p:cNvSpPr/>
            <p:nvPr/>
          </p:nvSpPr>
          <p:spPr>
            <a:xfrm>
              <a:off x="8504802" y="1808204"/>
              <a:ext cx="92199" cy="90447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57"/>
            <p:cNvSpPr/>
            <p:nvPr/>
          </p:nvSpPr>
          <p:spPr>
            <a:xfrm>
              <a:off x="8501422" y="1859023"/>
              <a:ext cx="52510" cy="24360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57"/>
            <p:cNvSpPr/>
            <p:nvPr/>
          </p:nvSpPr>
          <p:spPr>
            <a:xfrm>
              <a:off x="8505676" y="1839442"/>
              <a:ext cx="25235" cy="34559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7"/>
            <p:cNvSpPr/>
            <p:nvPr/>
          </p:nvSpPr>
          <p:spPr>
            <a:xfrm>
              <a:off x="8516749" y="1885482"/>
              <a:ext cx="36308" cy="2215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7"/>
            <p:cNvSpPr/>
            <p:nvPr/>
          </p:nvSpPr>
          <p:spPr>
            <a:xfrm>
              <a:off x="8264512" y="1934669"/>
              <a:ext cx="92316" cy="90855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57"/>
            <p:cNvSpPr/>
            <p:nvPr/>
          </p:nvSpPr>
          <p:spPr>
            <a:xfrm>
              <a:off x="8310729" y="1948190"/>
              <a:ext cx="52510" cy="23952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57"/>
            <p:cNvSpPr/>
            <p:nvPr/>
          </p:nvSpPr>
          <p:spPr>
            <a:xfrm>
              <a:off x="8333749" y="1957572"/>
              <a:ext cx="25235" cy="34617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7"/>
            <p:cNvSpPr/>
            <p:nvPr/>
          </p:nvSpPr>
          <p:spPr>
            <a:xfrm>
              <a:off x="8311544" y="1943935"/>
              <a:ext cx="36367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7"/>
            <p:cNvSpPr/>
            <p:nvPr/>
          </p:nvSpPr>
          <p:spPr>
            <a:xfrm>
              <a:off x="8320112" y="1819627"/>
              <a:ext cx="224436" cy="196628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7"/>
            <p:cNvSpPr/>
            <p:nvPr/>
          </p:nvSpPr>
          <p:spPr>
            <a:xfrm>
              <a:off x="8333341" y="1911940"/>
              <a:ext cx="34152" cy="79840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7"/>
            <p:cNvSpPr/>
            <p:nvPr/>
          </p:nvSpPr>
          <p:spPr>
            <a:xfrm>
              <a:off x="8494545" y="1841948"/>
              <a:ext cx="36775" cy="78558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9" name="Google Shape;219;p57"/>
          <p:cNvGrpSpPr/>
          <p:nvPr/>
        </p:nvGrpSpPr>
        <p:grpSpPr>
          <a:xfrm flipH="1">
            <a:off x="1843449" y="129689"/>
            <a:ext cx="354442" cy="292675"/>
            <a:chOff x="6253660" y="120164"/>
            <a:chExt cx="354442" cy="292675"/>
          </a:xfrm>
        </p:grpSpPr>
        <p:sp>
          <p:nvSpPr>
            <p:cNvPr id="220" name="Google Shape;220;p57"/>
            <p:cNvSpPr/>
            <p:nvPr/>
          </p:nvSpPr>
          <p:spPr>
            <a:xfrm rot="3599942">
              <a:off x="6499791" y="291705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7"/>
            <p:cNvSpPr/>
            <p:nvPr/>
          </p:nvSpPr>
          <p:spPr>
            <a:xfrm rot="3599942">
              <a:off x="6492628" y="313523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57"/>
            <p:cNvSpPr/>
            <p:nvPr/>
          </p:nvSpPr>
          <p:spPr>
            <a:xfrm rot="3599942">
              <a:off x="6514116" y="293057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7"/>
            <p:cNvSpPr/>
            <p:nvPr/>
          </p:nvSpPr>
          <p:spPr>
            <a:xfrm rot="3599942">
              <a:off x="6491018" y="338546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7"/>
            <p:cNvSpPr/>
            <p:nvPr/>
          </p:nvSpPr>
          <p:spPr>
            <a:xfrm rot="3599942">
              <a:off x="6269922" y="146795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7"/>
            <p:cNvSpPr/>
            <p:nvPr/>
          </p:nvSpPr>
          <p:spPr>
            <a:xfrm rot="3599942">
              <a:off x="6320240" y="193068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7"/>
            <p:cNvSpPr/>
            <p:nvPr/>
          </p:nvSpPr>
          <p:spPr>
            <a:xfrm rot="3599942">
              <a:off x="6325826" y="203219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7"/>
            <p:cNvSpPr/>
            <p:nvPr/>
          </p:nvSpPr>
          <p:spPr>
            <a:xfrm rot="3599942">
              <a:off x="6337806" y="190105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7"/>
            <p:cNvSpPr/>
            <p:nvPr/>
          </p:nvSpPr>
          <p:spPr>
            <a:xfrm rot="3599942">
              <a:off x="6318521" y="168190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57"/>
            <p:cNvSpPr/>
            <p:nvPr/>
          </p:nvSpPr>
          <p:spPr>
            <a:xfrm rot="3599942">
              <a:off x="6343329" y="172606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7"/>
            <p:cNvSpPr/>
            <p:nvPr/>
          </p:nvSpPr>
          <p:spPr>
            <a:xfrm rot="3599942">
              <a:off x="6484444" y="278668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" name="Google Shape;231;p57"/>
          <p:cNvGrpSpPr/>
          <p:nvPr/>
        </p:nvGrpSpPr>
        <p:grpSpPr>
          <a:xfrm rot="10800000" flipH="1">
            <a:off x="-46038" y="1321783"/>
            <a:ext cx="504394" cy="383089"/>
            <a:chOff x="8053419" y="1138176"/>
            <a:chExt cx="504394" cy="383089"/>
          </a:xfrm>
        </p:grpSpPr>
        <p:sp>
          <p:nvSpPr>
            <p:cNvPr id="232" name="Google Shape;232;p57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57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57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57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57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57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57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57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7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57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7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7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7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7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7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7" name="Google Shape;247;p57"/>
          <p:cNvGrpSpPr/>
          <p:nvPr/>
        </p:nvGrpSpPr>
        <p:grpSpPr>
          <a:xfrm rot="-5050112" flipH="1">
            <a:off x="6990820" y="4798207"/>
            <a:ext cx="446655" cy="401313"/>
            <a:chOff x="4625558" y="-87318"/>
            <a:chExt cx="446666" cy="401323"/>
          </a:xfrm>
        </p:grpSpPr>
        <p:sp>
          <p:nvSpPr>
            <p:cNvPr id="248" name="Google Shape;248;p57"/>
            <p:cNvSpPr/>
            <p:nvPr/>
          </p:nvSpPr>
          <p:spPr>
            <a:xfrm rot="53098">
              <a:off x="4941110" y="-86320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57"/>
            <p:cNvSpPr/>
            <p:nvPr/>
          </p:nvSpPr>
          <p:spPr>
            <a:xfrm rot="53098">
              <a:off x="4952713" y="-28031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57"/>
            <p:cNvSpPr/>
            <p:nvPr/>
          </p:nvSpPr>
          <p:spPr>
            <a:xfrm rot="53098">
              <a:off x="4953722" y="-39234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57"/>
            <p:cNvSpPr/>
            <p:nvPr/>
          </p:nvSpPr>
          <p:spPr>
            <a:xfrm rot="53098">
              <a:off x="4968322" y="-2808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57"/>
            <p:cNvSpPr/>
            <p:nvPr/>
          </p:nvSpPr>
          <p:spPr>
            <a:xfrm rot="53098">
              <a:off x="4626478" y="192843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57"/>
            <p:cNvSpPr/>
            <p:nvPr/>
          </p:nvSpPr>
          <p:spPr>
            <a:xfrm rot="53098">
              <a:off x="4706393" y="206416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57"/>
            <p:cNvSpPr/>
            <p:nvPr/>
          </p:nvSpPr>
          <p:spPr>
            <a:xfrm rot="53098">
              <a:off x="4734817" y="216717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57"/>
            <p:cNvSpPr/>
            <p:nvPr/>
          </p:nvSpPr>
          <p:spPr>
            <a:xfrm rot="53098">
              <a:off x="4698231" y="207552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57"/>
            <p:cNvSpPr/>
            <p:nvPr/>
          </p:nvSpPr>
          <p:spPr>
            <a:xfrm rot="53098">
              <a:off x="4711712" y="-17255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57"/>
            <p:cNvSpPr/>
            <p:nvPr/>
          </p:nvSpPr>
          <p:spPr>
            <a:xfrm rot="53098">
              <a:off x="4765915" y="148707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57"/>
            <p:cNvSpPr/>
            <p:nvPr/>
          </p:nvSpPr>
          <p:spPr>
            <a:xfrm rot="53098">
              <a:off x="4774738" y="36235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57"/>
            <p:cNvSpPr/>
            <p:nvPr/>
          </p:nvSpPr>
          <p:spPr>
            <a:xfrm rot="53098">
              <a:off x="4903292" y="-15918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57"/>
            <p:cNvSpPr/>
            <p:nvPr/>
          </p:nvSpPr>
          <p:spPr>
            <a:xfrm rot="53098">
              <a:off x="4893328" y="71474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57"/>
            <p:cNvSpPr/>
            <p:nvPr/>
          </p:nvSpPr>
          <p:spPr>
            <a:xfrm rot="53098">
              <a:off x="4718162" y="175114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57"/>
            <p:cNvSpPr/>
            <p:nvPr/>
          </p:nvSpPr>
          <p:spPr>
            <a:xfrm rot="53098">
              <a:off x="4918077" y="-15252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3" name="Google Shape;263;p57"/>
          <p:cNvGrpSpPr/>
          <p:nvPr/>
        </p:nvGrpSpPr>
        <p:grpSpPr>
          <a:xfrm rot="-6887493" flipH="1">
            <a:off x="1230221" y="185753"/>
            <a:ext cx="446648" cy="401306"/>
            <a:chOff x="4880520" y="4627407"/>
            <a:chExt cx="446667" cy="401323"/>
          </a:xfrm>
        </p:grpSpPr>
        <p:sp>
          <p:nvSpPr>
            <p:cNvPr id="264" name="Google Shape;264;p57"/>
            <p:cNvSpPr/>
            <p:nvPr/>
          </p:nvSpPr>
          <p:spPr>
            <a:xfrm rot="53098">
              <a:off x="5196073" y="4628405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57"/>
            <p:cNvSpPr/>
            <p:nvPr/>
          </p:nvSpPr>
          <p:spPr>
            <a:xfrm rot="53098">
              <a:off x="5207675" y="4686694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57"/>
            <p:cNvSpPr/>
            <p:nvPr/>
          </p:nvSpPr>
          <p:spPr>
            <a:xfrm rot="53098">
              <a:off x="5208684" y="4675491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57"/>
            <p:cNvSpPr/>
            <p:nvPr/>
          </p:nvSpPr>
          <p:spPr>
            <a:xfrm rot="53098">
              <a:off x="5223285" y="4711917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57"/>
            <p:cNvSpPr/>
            <p:nvPr/>
          </p:nvSpPr>
          <p:spPr>
            <a:xfrm rot="53098">
              <a:off x="4881440" y="4907568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57"/>
            <p:cNvSpPr/>
            <p:nvPr/>
          </p:nvSpPr>
          <p:spPr>
            <a:xfrm rot="53098">
              <a:off x="4961356" y="4921141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57"/>
            <p:cNvSpPr/>
            <p:nvPr/>
          </p:nvSpPr>
          <p:spPr>
            <a:xfrm rot="53098">
              <a:off x="4989780" y="4931442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57"/>
            <p:cNvSpPr/>
            <p:nvPr/>
          </p:nvSpPr>
          <p:spPr>
            <a:xfrm rot="53098">
              <a:off x="4953193" y="4922277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57"/>
            <p:cNvSpPr/>
            <p:nvPr/>
          </p:nvSpPr>
          <p:spPr>
            <a:xfrm rot="53098">
              <a:off x="4966675" y="4697470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57"/>
            <p:cNvSpPr/>
            <p:nvPr/>
          </p:nvSpPr>
          <p:spPr>
            <a:xfrm rot="53098">
              <a:off x="5020878" y="4863432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57"/>
            <p:cNvSpPr/>
            <p:nvPr/>
          </p:nvSpPr>
          <p:spPr>
            <a:xfrm rot="53098">
              <a:off x="5029701" y="4750960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57"/>
            <p:cNvSpPr/>
            <p:nvPr/>
          </p:nvSpPr>
          <p:spPr>
            <a:xfrm rot="53098">
              <a:off x="5158255" y="4698807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57"/>
            <p:cNvSpPr/>
            <p:nvPr/>
          </p:nvSpPr>
          <p:spPr>
            <a:xfrm rot="53098">
              <a:off x="5148290" y="4786199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57"/>
            <p:cNvSpPr/>
            <p:nvPr/>
          </p:nvSpPr>
          <p:spPr>
            <a:xfrm rot="53098">
              <a:off x="4973125" y="4889839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57"/>
            <p:cNvSpPr/>
            <p:nvPr/>
          </p:nvSpPr>
          <p:spPr>
            <a:xfrm rot="53098">
              <a:off x="5173040" y="4699473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/>
          <p:nvPr/>
        </p:nvSpPr>
        <p:spPr>
          <a:xfrm rot="-5400000" flipH="1">
            <a:off x="7659200" y="3297413"/>
            <a:ext cx="3372306" cy="1842687"/>
          </a:xfrm>
          <a:custGeom>
            <a:avLst/>
            <a:gdLst/>
            <a:ahLst/>
            <a:cxnLst/>
            <a:rect l="l" t="t" r="r" b="b"/>
            <a:pathLst>
              <a:path w="24075" h="13155" extrusionOk="0">
                <a:moveTo>
                  <a:pt x="18790" y="1"/>
                </a:moveTo>
                <a:cubicBezTo>
                  <a:pt x="17976" y="1"/>
                  <a:pt x="17160" y="220"/>
                  <a:pt x="16469" y="649"/>
                </a:cubicBezTo>
                <a:cubicBezTo>
                  <a:pt x="15415" y="1307"/>
                  <a:pt x="14676" y="2383"/>
                  <a:pt x="13637" y="3049"/>
                </a:cubicBezTo>
                <a:cubicBezTo>
                  <a:pt x="13284" y="3275"/>
                  <a:pt x="12857" y="3447"/>
                  <a:pt x="12450" y="3447"/>
                </a:cubicBezTo>
                <a:cubicBezTo>
                  <a:pt x="12248" y="3447"/>
                  <a:pt x="12052" y="3405"/>
                  <a:pt x="11873" y="3306"/>
                </a:cubicBezTo>
                <a:cubicBezTo>
                  <a:pt x="11587" y="3145"/>
                  <a:pt x="11390" y="2874"/>
                  <a:pt x="11177" y="2632"/>
                </a:cubicBezTo>
                <a:cubicBezTo>
                  <a:pt x="10687" y="2061"/>
                  <a:pt x="10028" y="1607"/>
                  <a:pt x="9289" y="1476"/>
                </a:cubicBezTo>
                <a:cubicBezTo>
                  <a:pt x="9154" y="1452"/>
                  <a:pt x="9017" y="1440"/>
                  <a:pt x="8879" y="1440"/>
                </a:cubicBezTo>
                <a:cubicBezTo>
                  <a:pt x="8255" y="1440"/>
                  <a:pt x="7631" y="1684"/>
                  <a:pt x="7247" y="2164"/>
                </a:cubicBezTo>
                <a:cubicBezTo>
                  <a:pt x="6866" y="2640"/>
                  <a:pt x="6610" y="3386"/>
                  <a:pt x="6003" y="3415"/>
                </a:cubicBezTo>
                <a:cubicBezTo>
                  <a:pt x="5994" y="3416"/>
                  <a:pt x="5986" y="3416"/>
                  <a:pt x="5977" y="3416"/>
                </a:cubicBezTo>
                <a:cubicBezTo>
                  <a:pt x="5803" y="3416"/>
                  <a:pt x="5628" y="3346"/>
                  <a:pt x="5454" y="3284"/>
                </a:cubicBezTo>
                <a:cubicBezTo>
                  <a:pt x="4922" y="3090"/>
                  <a:pt x="4329" y="2945"/>
                  <a:pt x="3761" y="2945"/>
                </a:cubicBezTo>
                <a:cubicBezTo>
                  <a:pt x="3234" y="2945"/>
                  <a:pt x="2729" y="3070"/>
                  <a:pt x="2314" y="3393"/>
                </a:cubicBezTo>
                <a:cubicBezTo>
                  <a:pt x="1794" y="3803"/>
                  <a:pt x="1523" y="4440"/>
                  <a:pt x="1274" y="5048"/>
                </a:cubicBezTo>
                <a:cubicBezTo>
                  <a:pt x="791" y="6226"/>
                  <a:pt x="308" y="7419"/>
                  <a:pt x="154" y="8685"/>
                </a:cubicBezTo>
                <a:cubicBezTo>
                  <a:pt x="1" y="9988"/>
                  <a:pt x="140" y="11621"/>
                  <a:pt x="1391" y="12228"/>
                </a:cubicBezTo>
                <a:cubicBezTo>
                  <a:pt x="2921" y="12975"/>
                  <a:pt x="4775" y="12982"/>
                  <a:pt x="6441" y="12982"/>
                </a:cubicBezTo>
                <a:cubicBezTo>
                  <a:pt x="6473" y="12982"/>
                  <a:pt x="6505" y="12982"/>
                  <a:pt x="6537" y="12982"/>
                </a:cubicBezTo>
                <a:cubicBezTo>
                  <a:pt x="7915" y="12982"/>
                  <a:pt x="9295" y="13000"/>
                  <a:pt x="10677" y="13000"/>
                </a:cubicBezTo>
                <a:cubicBezTo>
                  <a:pt x="11483" y="13000"/>
                  <a:pt x="12289" y="12994"/>
                  <a:pt x="13095" y="12975"/>
                </a:cubicBezTo>
                <a:cubicBezTo>
                  <a:pt x="13146" y="12974"/>
                  <a:pt x="13197" y="12973"/>
                  <a:pt x="13248" y="12973"/>
                </a:cubicBezTo>
                <a:cubicBezTo>
                  <a:pt x="14215" y="12973"/>
                  <a:pt x="15173" y="13155"/>
                  <a:pt x="16115" y="13155"/>
                </a:cubicBezTo>
                <a:cubicBezTo>
                  <a:pt x="16839" y="13155"/>
                  <a:pt x="17554" y="13047"/>
                  <a:pt x="18255" y="12667"/>
                </a:cubicBezTo>
                <a:cubicBezTo>
                  <a:pt x="21154" y="11094"/>
                  <a:pt x="24074" y="6175"/>
                  <a:pt x="22896" y="2888"/>
                </a:cubicBezTo>
                <a:cubicBezTo>
                  <a:pt x="22889" y="2881"/>
                  <a:pt x="22889" y="2874"/>
                  <a:pt x="22881" y="2859"/>
                </a:cubicBezTo>
                <a:cubicBezTo>
                  <a:pt x="22435" y="1644"/>
                  <a:pt x="21425" y="656"/>
                  <a:pt x="20202" y="231"/>
                </a:cubicBezTo>
                <a:cubicBezTo>
                  <a:pt x="19749" y="77"/>
                  <a:pt x="19270" y="1"/>
                  <a:pt x="1879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58"/>
          <p:cNvSpPr/>
          <p:nvPr/>
        </p:nvSpPr>
        <p:spPr>
          <a:xfrm rot="7200005">
            <a:off x="-884470" y="-423282"/>
            <a:ext cx="2740321" cy="1925557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2" name="Google Shape;282;p58"/>
          <p:cNvGrpSpPr/>
          <p:nvPr/>
        </p:nvGrpSpPr>
        <p:grpSpPr>
          <a:xfrm rot="1045201">
            <a:off x="473136" y="381216"/>
            <a:ext cx="645688" cy="316574"/>
            <a:chOff x="1358875" y="796950"/>
            <a:chExt cx="261325" cy="128125"/>
          </a:xfrm>
        </p:grpSpPr>
        <p:sp>
          <p:nvSpPr>
            <p:cNvPr id="283" name="Google Shape;283;p58"/>
            <p:cNvSpPr/>
            <p:nvPr/>
          </p:nvSpPr>
          <p:spPr>
            <a:xfrm>
              <a:off x="1411375" y="859750"/>
              <a:ext cx="139275" cy="65325"/>
            </a:xfrm>
            <a:custGeom>
              <a:avLst/>
              <a:gdLst/>
              <a:ahLst/>
              <a:cxnLst/>
              <a:rect l="l" t="t" r="r" b="b"/>
              <a:pathLst>
                <a:path w="5571" h="2613" extrusionOk="0">
                  <a:moveTo>
                    <a:pt x="2715" y="0"/>
                  </a:moveTo>
                  <a:cubicBezTo>
                    <a:pt x="1586" y="0"/>
                    <a:pt x="528" y="1132"/>
                    <a:pt x="1" y="2612"/>
                  </a:cubicBezTo>
                  <a:cubicBezTo>
                    <a:pt x="1853" y="2539"/>
                    <a:pt x="3712" y="2495"/>
                    <a:pt x="5571" y="2473"/>
                  </a:cubicBezTo>
                  <a:cubicBezTo>
                    <a:pt x="5505" y="2356"/>
                    <a:pt x="5439" y="2246"/>
                    <a:pt x="5366" y="2137"/>
                  </a:cubicBezTo>
                  <a:cubicBezTo>
                    <a:pt x="4839" y="1302"/>
                    <a:pt x="4224" y="534"/>
                    <a:pt x="3470" y="175"/>
                  </a:cubicBezTo>
                  <a:cubicBezTo>
                    <a:pt x="3218" y="56"/>
                    <a:pt x="2965" y="0"/>
                    <a:pt x="27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58"/>
            <p:cNvSpPr/>
            <p:nvPr/>
          </p:nvSpPr>
          <p:spPr>
            <a:xfrm>
              <a:off x="1358875" y="796950"/>
              <a:ext cx="261325" cy="127200"/>
            </a:xfrm>
            <a:custGeom>
              <a:avLst/>
              <a:gdLst/>
              <a:ahLst/>
              <a:cxnLst/>
              <a:rect l="l" t="t" r="r" b="b"/>
              <a:pathLst>
                <a:path w="10453" h="5088" extrusionOk="0">
                  <a:moveTo>
                    <a:pt x="4906" y="1"/>
                  </a:moveTo>
                  <a:cubicBezTo>
                    <a:pt x="4013" y="1"/>
                    <a:pt x="3111" y="312"/>
                    <a:pt x="2269" y="1011"/>
                  </a:cubicBezTo>
                  <a:cubicBezTo>
                    <a:pt x="1252" y="1853"/>
                    <a:pt x="447" y="3207"/>
                    <a:pt x="29" y="4751"/>
                  </a:cubicBezTo>
                  <a:cubicBezTo>
                    <a:pt x="22" y="4788"/>
                    <a:pt x="15" y="4824"/>
                    <a:pt x="0" y="4861"/>
                  </a:cubicBezTo>
                  <a:cubicBezTo>
                    <a:pt x="139" y="4876"/>
                    <a:pt x="271" y="4890"/>
                    <a:pt x="410" y="4905"/>
                  </a:cubicBezTo>
                  <a:cubicBezTo>
                    <a:pt x="747" y="4949"/>
                    <a:pt x="1083" y="4993"/>
                    <a:pt x="1420" y="5037"/>
                  </a:cubicBezTo>
                  <a:cubicBezTo>
                    <a:pt x="1713" y="4319"/>
                    <a:pt x="1940" y="3499"/>
                    <a:pt x="2167" y="3141"/>
                  </a:cubicBezTo>
                  <a:cubicBezTo>
                    <a:pt x="2694" y="2306"/>
                    <a:pt x="3426" y="1721"/>
                    <a:pt x="4194" y="1567"/>
                  </a:cubicBezTo>
                  <a:cubicBezTo>
                    <a:pt x="4343" y="1538"/>
                    <a:pt x="4491" y="1524"/>
                    <a:pt x="4639" y="1524"/>
                  </a:cubicBezTo>
                  <a:cubicBezTo>
                    <a:pt x="5530" y="1524"/>
                    <a:pt x="6389" y="2032"/>
                    <a:pt x="7093" y="2760"/>
                  </a:cubicBezTo>
                  <a:cubicBezTo>
                    <a:pt x="7210" y="2885"/>
                    <a:pt x="7327" y="3009"/>
                    <a:pt x="7437" y="3141"/>
                  </a:cubicBezTo>
                  <a:cubicBezTo>
                    <a:pt x="7913" y="3712"/>
                    <a:pt x="8337" y="4378"/>
                    <a:pt x="8740" y="5066"/>
                  </a:cubicBezTo>
                  <a:cubicBezTo>
                    <a:pt x="9311" y="5073"/>
                    <a:pt x="9881" y="5073"/>
                    <a:pt x="10452" y="5088"/>
                  </a:cubicBezTo>
                  <a:cubicBezTo>
                    <a:pt x="10408" y="4919"/>
                    <a:pt x="10350" y="4751"/>
                    <a:pt x="10284" y="4583"/>
                  </a:cubicBezTo>
                  <a:cubicBezTo>
                    <a:pt x="9267" y="1913"/>
                    <a:pt x="7117" y="1"/>
                    <a:pt x="49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5" name="Google Shape;285;p5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58"/>
          <p:cNvSpPr txBox="1">
            <a:spLocks noGrp="1"/>
          </p:cNvSpPr>
          <p:nvPr>
            <p:ph type="subTitle" idx="1"/>
          </p:nvPr>
        </p:nvSpPr>
        <p:spPr>
          <a:xfrm>
            <a:off x="701975" y="2270125"/>
            <a:ext cx="237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58"/>
          <p:cNvSpPr txBox="1">
            <a:spLocks noGrp="1"/>
          </p:cNvSpPr>
          <p:nvPr>
            <p:ph type="subTitle" idx="2"/>
          </p:nvPr>
        </p:nvSpPr>
        <p:spPr>
          <a:xfrm>
            <a:off x="3383247" y="2270125"/>
            <a:ext cx="237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58"/>
          <p:cNvSpPr txBox="1">
            <a:spLocks noGrp="1"/>
          </p:cNvSpPr>
          <p:nvPr>
            <p:ph type="subTitle" idx="3"/>
          </p:nvPr>
        </p:nvSpPr>
        <p:spPr>
          <a:xfrm>
            <a:off x="701975" y="4055300"/>
            <a:ext cx="237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58"/>
          <p:cNvSpPr txBox="1">
            <a:spLocks noGrp="1"/>
          </p:cNvSpPr>
          <p:nvPr>
            <p:ph type="subTitle" idx="4"/>
          </p:nvPr>
        </p:nvSpPr>
        <p:spPr>
          <a:xfrm>
            <a:off x="3383247" y="4055300"/>
            <a:ext cx="237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58"/>
          <p:cNvSpPr txBox="1">
            <a:spLocks noGrp="1"/>
          </p:cNvSpPr>
          <p:nvPr>
            <p:ph type="subTitle" idx="5"/>
          </p:nvPr>
        </p:nvSpPr>
        <p:spPr>
          <a:xfrm>
            <a:off x="6064523" y="2270125"/>
            <a:ext cx="237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58"/>
          <p:cNvSpPr txBox="1">
            <a:spLocks noGrp="1"/>
          </p:cNvSpPr>
          <p:nvPr>
            <p:ph type="subTitle" idx="6"/>
          </p:nvPr>
        </p:nvSpPr>
        <p:spPr>
          <a:xfrm>
            <a:off x="6064523" y="4055300"/>
            <a:ext cx="237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58"/>
          <p:cNvSpPr txBox="1">
            <a:spLocks noGrp="1"/>
          </p:cNvSpPr>
          <p:nvPr>
            <p:ph type="title" idx="7"/>
          </p:nvPr>
        </p:nvSpPr>
        <p:spPr>
          <a:xfrm>
            <a:off x="1523375" y="1206674"/>
            <a:ext cx="734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93" name="Google Shape;293;p58"/>
          <p:cNvSpPr txBox="1">
            <a:spLocks noGrp="1"/>
          </p:cNvSpPr>
          <p:nvPr>
            <p:ph type="title" idx="8"/>
          </p:nvPr>
        </p:nvSpPr>
        <p:spPr>
          <a:xfrm>
            <a:off x="1523375" y="2991068"/>
            <a:ext cx="734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94" name="Google Shape;294;p58"/>
          <p:cNvSpPr txBox="1">
            <a:spLocks noGrp="1"/>
          </p:cNvSpPr>
          <p:nvPr>
            <p:ph type="title" idx="9"/>
          </p:nvPr>
        </p:nvSpPr>
        <p:spPr>
          <a:xfrm>
            <a:off x="4204647" y="1206674"/>
            <a:ext cx="734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95" name="Google Shape;295;p58"/>
          <p:cNvSpPr txBox="1">
            <a:spLocks noGrp="1"/>
          </p:cNvSpPr>
          <p:nvPr>
            <p:ph type="title" idx="13"/>
          </p:nvPr>
        </p:nvSpPr>
        <p:spPr>
          <a:xfrm>
            <a:off x="4204647" y="2991068"/>
            <a:ext cx="734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96" name="Google Shape;296;p58"/>
          <p:cNvSpPr txBox="1">
            <a:spLocks noGrp="1"/>
          </p:cNvSpPr>
          <p:nvPr>
            <p:ph type="title" idx="14"/>
          </p:nvPr>
        </p:nvSpPr>
        <p:spPr>
          <a:xfrm>
            <a:off x="6885927" y="1206674"/>
            <a:ext cx="734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97" name="Google Shape;297;p58"/>
          <p:cNvSpPr txBox="1">
            <a:spLocks noGrp="1"/>
          </p:cNvSpPr>
          <p:nvPr>
            <p:ph type="title" idx="15"/>
          </p:nvPr>
        </p:nvSpPr>
        <p:spPr>
          <a:xfrm>
            <a:off x="6885923" y="2991068"/>
            <a:ext cx="734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98" name="Google Shape;298;p58"/>
          <p:cNvSpPr txBox="1">
            <a:spLocks noGrp="1"/>
          </p:cNvSpPr>
          <p:nvPr>
            <p:ph type="subTitle" idx="16"/>
          </p:nvPr>
        </p:nvSpPr>
        <p:spPr>
          <a:xfrm>
            <a:off x="701975" y="1998331"/>
            <a:ext cx="237750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99" name="Google Shape;299;p58"/>
          <p:cNvSpPr txBox="1">
            <a:spLocks noGrp="1"/>
          </p:cNvSpPr>
          <p:nvPr>
            <p:ph type="subTitle" idx="17"/>
          </p:nvPr>
        </p:nvSpPr>
        <p:spPr>
          <a:xfrm>
            <a:off x="3383247" y="1998331"/>
            <a:ext cx="237750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0" name="Google Shape;300;p58"/>
          <p:cNvSpPr txBox="1">
            <a:spLocks noGrp="1"/>
          </p:cNvSpPr>
          <p:nvPr>
            <p:ph type="subTitle" idx="18"/>
          </p:nvPr>
        </p:nvSpPr>
        <p:spPr>
          <a:xfrm>
            <a:off x="6064523" y="1998331"/>
            <a:ext cx="237750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1" name="Google Shape;301;p58"/>
          <p:cNvSpPr txBox="1">
            <a:spLocks noGrp="1"/>
          </p:cNvSpPr>
          <p:nvPr>
            <p:ph type="subTitle" idx="19"/>
          </p:nvPr>
        </p:nvSpPr>
        <p:spPr>
          <a:xfrm>
            <a:off x="701975" y="3783581"/>
            <a:ext cx="237750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2" name="Google Shape;302;p58"/>
          <p:cNvSpPr txBox="1">
            <a:spLocks noGrp="1"/>
          </p:cNvSpPr>
          <p:nvPr>
            <p:ph type="subTitle" idx="20"/>
          </p:nvPr>
        </p:nvSpPr>
        <p:spPr>
          <a:xfrm>
            <a:off x="3383247" y="3783581"/>
            <a:ext cx="237750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3" name="Google Shape;303;p58"/>
          <p:cNvSpPr txBox="1">
            <a:spLocks noGrp="1"/>
          </p:cNvSpPr>
          <p:nvPr>
            <p:ph type="subTitle" idx="21"/>
          </p:nvPr>
        </p:nvSpPr>
        <p:spPr>
          <a:xfrm>
            <a:off x="6064523" y="3783581"/>
            <a:ext cx="237750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304" name="Google Shape;304;p58"/>
          <p:cNvGrpSpPr/>
          <p:nvPr/>
        </p:nvGrpSpPr>
        <p:grpSpPr>
          <a:xfrm rot="2700000">
            <a:off x="8645470" y="2463085"/>
            <a:ext cx="332485" cy="217318"/>
            <a:chOff x="8264512" y="1808204"/>
            <a:chExt cx="332489" cy="217320"/>
          </a:xfrm>
        </p:grpSpPr>
        <p:sp>
          <p:nvSpPr>
            <p:cNvPr id="305" name="Google Shape;305;p58"/>
            <p:cNvSpPr/>
            <p:nvPr/>
          </p:nvSpPr>
          <p:spPr>
            <a:xfrm>
              <a:off x="8504802" y="1808204"/>
              <a:ext cx="92199" cy="90447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58"/>
            <p:cNvSpPr/>
            <p:nvPr/>
          </p:nvSpPr>
          <p:spPr>
            <a:xfrm>
              <a:off x="8501422" y="1859023"/>
              <a:ext cx="52510" cy="24360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58"/>
            <p:cNvSpPr/>
            <p:nvPr/>
          </p:nvSpPr>
          <p:spPr>
            <a:xfrm>
              <a:off x="8505676" y="1839442"/>
              <a:ext cx="25235" cy="34559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58"/>
            <p:cNvSpPr/>
            <p:nvPr/>
          </p:nvSpPr>
          <p:spPr>
            <a:xfrm>
              <a:off x="8516749" y="1885482"/>
              <a:ext cx="36308" cy="2215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58"/>
            <p:cNvSpPr/>
            <p:nvPr/>
          </p:nvSpPr>
          <p:spPr>
            <a:xfrm>
              <a:off x="8264512" y="1934669"/>
              <a:ext cx="92316" cy="90855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58"/>
            <p:cNvSpPr/>
            <p:nvPr/>
          </p:nvSpPr>
          <p:spPr>
            <a:xfrm>
              <a:off x="8310729" y="1948190"/>
              <a:ext cx="52510" cy="23952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58"/>
            <p:cNvSpPr/>
            <p:nvPr/>
          </p:nvSpPr>
          <p:spPr>
            <a:xfrm>
              <a:off x="8333749" y="1957572"/>
              <a:ext cx="25235" cy="34617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58"/>
            <p:cNvSpPr/>
            <p:nvPr/>
          </p:nvSpPr>
          <p:spPr>
            <a:xfrm>
              <a:off x="8311544" y="1943935"/>
              <a:ext cx="36367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58"/>
            <p:cNvSpPr/>
            <p:nvPr/>
          </p:nvSpPr>
          <p:spPr>
            <a:xfrm>
              <a:off x="8320112" y="1819627"/>
              <a:ext cx="224436" cy="196628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58"/>
            <p:cNvSpPr/>
            <p:nvPr/>
          </p:nvSpPr>
          <p:spPr>
            <a:xfrm>
              <a:off x="8333341" y="1911940"/>
              <a:ext cx="34152" cy="79840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58"/>
            <p:cNvSpPr/>
            <p:nvPr/>
          </p:nvSpPr>
          <p:spPr>
            <a:xfrm>
              <a:off x="8494545" y="1841948"/>
              <a:ext cx="36775" cy="78558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6" name="Google Shape;316;p58"/>
          <p:cNvGrpSpPr/>
          <p:nvPr/>
        </p:nvGrpSpPr>
        <p:grpSpPr>
          <a:xfrm>
            <a:off x="113309" y="1500432"/>
            <a:ext cx="440478" cy="404150"/>
            <a:chOff x="4959504" y="431212"/>
            <a:chExt cx="209542" cy="192260"/>
          </a:xfrm>
        </p:grpSpPr>
        <p:sp>
          <p:nvSpPr>
            <p:cNvPr id="317" name="Google Shape;317;p58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58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58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58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58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58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58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58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58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58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58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58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58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58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58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2" name="Google Shape;332;p58"/>
          <p:cNvGrpSpPr/>
          <p:nvPr/>
        </p:nvGrpSpPr>
        <p:grpSpPr>
          <a:xfrm>
            <a:off x="1505819" y="74963"/>
            <a:ext cx="504394" cy="383089"/>
            <a:chOff x="8053419" y="1138176"/>
            <a:chExt cx="504394" cy="383089"/>
          </a:xfrm>
        </p:grpSpPr>
        <p:sp>
          <p:nvSpPr>
            <p:cNvPr id="333" name="Google Shape;333;p58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58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58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58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58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58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58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58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58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58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58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58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58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58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58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8" name="Google Shape;348;p58"/>
          <p:cNvGrpSpPr/>
          <p:nvPr/>
        </p:nvGrpSpPr>
        <p:grpSpPr>
          <a:xfrm rot="1807121">
            <a:off x="7911838" y="4741197"/>
            <a:ext cx="440487" cy="404154"/>
            <a:chOff x="4469746" y="4636407"/>
            <a:chExt cx="440481" cy="404149"/>
          </a:xfrm>
        </p:grpSpPr>
        <p:sp>
          <p:nvSpPr>
            <p:cNvPr id="349" name="Google Shape;349;p58"/>
            <p:cNvSpPr/>
            <p:nvPr/>
          </p:nvSpPr>
          <p:spPr>
            <a:xfrm>
              <a:off x="4780033" y="4636407"/>
              <a:ext cx="130194" cy="120225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58"/>
            <p:cNvSpPr/>
            <p:nvPr/>
          </p:nvSpPr>
          <p:spPr>
            <a:xfrm>
              <a:off x="4791924" y="4695197"/>
              <a:ext cx="41797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58"/>
            <p:cNvSpPr/>
            <p:nvPr/>
          </p:nvSpPr>
          <p:spPr>
            <a:xfrm>
              <a:off x="4792764" y="4684208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58"/>
            <p:cNvSpPr/>
            <p:nvPr/>
          </p:nvSpPr>
          <p:spPr>
            <a:xfrm>
              <a:off x="4807717" y="4720239"/>
              <a:ext cx="33930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58"/>
            <p:cNvSpPr/>
            <p:nvPr/>
          </p:nvSpPr>
          <p:spPr>
            <a:xfrm>
              <a:off x="4469746" y="4920391"/>
              <a:ext cx="130134" cy="120165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58"/>
            <p:cNvSpPr/>
            <p:nvPr/>
          </p:nvSpPr>
          <p:spPr>
            <a:xfrm>
              <a:off x="4549255" y="4933423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58"/>
            <p:cNvSpPr/>
            <p:nvPr/>
          </p:nvSpPr>
          <p:spPr>
            <a:xfrm>
              <a:off x="4577839" y="4943511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58"/>
            <p:cNvSpPr/>
            <p:nvPr/>
          </p:nvSpPr>
          <p:spPr>
            <a:xfrm>
              <a:off x="4540907" y="4934744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58"/>
            <p:cNvSpPr/>
            <p:nvPr/>
          </p:nvSpPr>
          <p:spPr>
            <a:xfrm>
              <a:off x="4552798" y="4707868"/>
              <a:ext cx="276121" cy="259727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58"/>
            <p:cNvSpPr/>
            <p:nvPr/>
          </p:nvSpPr>
          <p:spPr>
            <a:xfrm>
              <a:off x="4608165" y="4874512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58"/>
            <p:cNvSpPr/>
            <p:nvPr/>
          </p:nvSpPr>
          <p:spPr>
            <a:xfrm>
              <a:off x="4615191" y="4761975"/>
              <a:ext cx="70862" cy="70382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58"/>
            <p:cNvSpPr/>
            <p:nvPr/>
          </p:nvSpPr>
          <p:spPr>
            <a:xfrm>
              <a:off x="4742681" y="4707928"/>
              <a:ext cx="60293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58"/>
            <p:cNvSpPr/>
            <p:nvPr/>
          </p:nvSpPr>
          <p:spPr>
            <a:xfrm>
              <a:off x="4734334" y="4795364"/>
              <a:ext cx="73024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58"/>
            <p:cNvSpPr/>
            <p:nvPr/>
          </p:nvSpPr>
          <p:spPr>
            <a:xfrm>
              <a:off x="4560724" y="4901775"/>
              <a:ext cx="62455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58"/>
            <p:cNvSpPr/>
            <p:nvPr/>
          </p:nvSpPr>
          <p:spPr>
            <a:xfrm>
              <a:off x="4757634" y="4708349"/>
              <a:ext cx="62455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_ONLY_4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9"/>
          <p:cNvSpPr/>
          <p:nvPr/>
        </p:nvSpPr>
        <p:spPr>
          <a:xfrm rot="9256906" flipH="1">
            <a:off x="-789690" y="-524770"/>
            <a:ext cx="2425865" cy="1344600"/>
          </a:xfrm>
          <a:custGeom>
            <a:avLst/>
            <a:gdLst/>
            <a:ahLst/>
            <a:cxnLst/>
            <a:rect l="l" t="t" r="r" b="b"/>
            <a:pathLst>
              <a:path w="18841" h="12107" extrusionOk="0">
                <a:moveTo>
                  <a:pt x="12849" y="0"/>
                </a:moveTo>
                <a:cubicBezTo>
                  <a:pt x="11078" y="0"/>
                  <a:pt x="9899" y="2866"/>
                  <a:pt x="9279" y="4316"/>
                </a:cubicBezTo>
                <a:lnTo>
                  <a:pt x="9279" y="4316"/>
                </a:lnTo>
                <a:cubicBezTo>
                  <a:pt x="9535" y="3628"/>
                  <a:pt x="9559" y="2524"/>
                  <a:pt x="9633" y="1855"/>
                </a:cubicBezTo>
                <a:cubicBezTo>
                  <a:pt x="9710" y="1190"/>
                  <a:pt x="9646" y="445"/>
                  <a:pt x="8809" y="445"/>
                </a:cubicBezTo>
                <a:cubicBezTo>
                  <a:pt x="8770" y="445"/>
                  <a:pt x="8730" y="446"/>
                  <a:pt x="8689" y="449"/>
                </a:cubicBezTo>
                <a:cubicBezTo>
                  <a:pt x="8169" y="486"/>
                  <a:pt x="7737" y="837"/>
                  <a:pt x="7393" y="1225"/>
                </a:cubicBezTo>
                <a:cubicBezTo>
                  <a:pt x="6339" y="2448"/>
                  <a:pt x="5732" y="4175"/>
                  <a:pt x="5417" y="5749"/>
                </a:cubicBezTo>
                <a:cubicBezTo>
                  <a:pt x="5571" y="4980"/>
                  <a:pt x="5314" y="3011"/>
                  <a:pt x="4297" y="2718"/>
                </a:cubicBezTo>
                <a:cubicBezTo>
                  <a:pt x="4175" y="2682"/>
                  <a:pt x="4055" y="2665"/>
                  <a:pt x="3939" y="2665"/>
                </a:cubicBezTo>
                <a:cubicBezTo>
                  <a:pt x="1942" y="2665"/>
                  <a:pt x="852" y="7754"/>
                  <a:pt x="513" y="8889"/>
                </a:cubicBezTo>
                <a:cubicBezTo>
                  <a:pt x="425" y="9189"/>
                  <a:pt x="0" y="9606"/>
                  <a:pt x="176" y="9855"/>
                </a:cubicBezTo>
                <a:cubicBezTo>
                  <a:pt x="447" y="10235"/>
                  <a:pt x="791" y="10521"/>
                  <a:pt x="1186" y="10740"/>
                </a:cubicBezTo>
                <a:cubicBezTo>
                  <a:pt x="2050" y="11209"/>
                  <a:pt x="3155" y="11355"/>
                  <a:pt x="4165" y="11450"/>
                </a:cubicBezTo>
                <a:cubicBezTo>
                  <a:pt x="6032" y="11619"/>
                  <a:pt x="7905" y="11795"/>
                  <a:pt x="9772" y="11970"/>
                </a:cubicBezTo>
                <a:cubicBezTo>
                  <a:pt x="10512" y="12037"/>
                  <a:pt x="11258" y="12107"/>
                  <a:pt x="12002" y="12107"/>
                </a:cubicBezTo>
                <a:cubicBezTo>
                  <a:pt x="12399" y="12107"/>
                  <a:pt x="12795" y="12087"/>
                  <a:pt x="13190" y="12036"/>
                </a:cubicBezTo>
                <a:cubicBezTo>
                  <a:pt x="14325" y="11890"/>
                  <a:pt x="15459" y="11480"/>
                  <a:pt x="16264" y="10675"/>
                </a:cubicBezTo>
                <a:cubicBezTo>
                  <a:pt x="16901" y="10045"/>
                  <a:pt x="17296" y="9218"/>
                  <a:pt x="17648" y="8406"/>
                </a:cubicBezTo>
                <a:cubicBezTo>
                  <a:pt x="17933" y="7740"/>
                  <a:pt x="18204" y="7073"/>
                  <a:pt x="18445" y="6393"/>
                </a:cubicBezTo>
                <a:cubicBezTo>
                  <a:pt x="18658" y="5800"/>
                  <a:pt x="18841" y="5090"/>
                  <a:pt x="18460" y="4585"/>
                </a:cubicBezTo>
                <a:cubicBezTo>
                  <a:pt x="18214" y="4263"/>
                  <a:pt x="17872" y="4133"/>
                  <a:pt x="17481" y="4133"/>
                </a:cubicBezTo>
                <a:cubicBezTo>
                  <a:pt x="16178" y="4133"/>
                  <a:pt x="14335" y="5584"/>
                  <a:pt x="13704" y="6208"/>
                </a:cubicBezTo>
                <a:lnTo>
                  <a:pt x="13704" y="6208"/>
                </a:lnTo>
                <a:cubicBezTo>
                  <a:pt x="14832" y="5085"/>
                  <a:pt x="15800" y="3854"/>
                  <a:pt x="16586" y="2550"/>
                </a:cubicBezTo>
                <a:cubicBezTo>
                  <a:pt x="16674" y="2396"/>
                  <a:pt x="16762" y="2235"/>
                  <a:pt x="16718" y="2074"/>
                </a:cubicBezTo>
                <a:cubicBezTo>
                  <a:pt x="16661" y="1895"/>
                  <a:pt x="16431" y="1789"/>
                  <a:pt x="16203" y="1789"/>
                </a:cubicBezTo>
                <a:cubicBezTo>
                  <a:pt x="16169" y="1789"/>
                  <a:pt x="16136" y="1791"/>
                  <a:pt x="16103" y="1796"/>
                </a:cubicBezTo>
                <a:cubicBezTo>
                  <a:pt x="15847" y="1825"/>
                  <a:pt x="15620" y="1957"/>
                  <a:pt x="15408" y="2089"/>
                </a:cubicBezTo>
                <a:cubicBezTo>
                  <a:pt x="14025" y="2945"/>
                  <a:pt x="12766" y="3955"/>
                  <a:pt x="11668" y="5075"/>
                </a:cubicBezTo>
                <a:cubicBezTo>
                  <a:pt x="12465" y="4255"/>
                  <a:pt x="15825" y="405"/>
                  <a:pt x="13088" y="17"/>
                </a:cubicBezTo>
                <a:cubicBezTo>
                  <a:pt x="13007" y="6"/>
                  <a:pt x="12927" y="0"/>
                  <a:pt x="1284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59"/>
          <p:cNvSpPr/>
          <p:nvPr/>
        </p:nvSpPr>
        <p:spPr>
          <a:xfrm rot="3600008" flipH="1">
            <a:off x="7129412" y="-918234"/>
            <a:ext cx="2430729" cy="1708014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59"/>
          <p:cNvSpPr/>
          <p:nvPr/>
        </p:nvSpPr>
        <p:spPr>
          <a:xfrm rot="-450956">
            <a:off x="-46749" y="-199003"/>
            <a:ext cx="1128201" cy="572705"/>
          </a:xfrm>
          <a:custGeom>
            <a:avLst/>
            <a:gdLst/>
            <a:ahLst/>
            <a:cxnLst/>
            <a:rect l="l" t="t" r="r" b="b"/>
            <a:pathLst>
              <a:path w="7671" h="3894" extrusionOk="0">
                <a:moveTo>
                  <a:pt x="3658" y="1201"/>
                </a:moveTo>
                <a:cubicBezTo>
                  <a:pt x="4930" y="1201"/>
                  <a:pt x="6119" y="1577"/>
                  <a:pt x="5394" y="2265"/>
                </a:cubicBezTo>
                <a:cubicBezTo>
                  <a:pt x="5108" y="2536"/>
                  <a:pt x="4552" y="2631"/>
                  <a:pt x="4172" y="2726"/>
                </a:cubicBezTo>
                <a:cubicBezTo>
                  <a:pt x="3869" y="2800"/>
                  <a:pt x="3293" y="2914"/>
                  <a:pt x="2740" y="2914"/>
                </a:cubicBezTo>
                <a:cubicBezTo>
                  <a:pt x="2141" y="2914"/>
                  <a:pt x="1569" y="2780"/>
                  <a:pt x="1397" y="2316"/>
                </a:cubicBezTo>
                <a:cubicBezTo>
                  <a:pt x="1120" y="1553"/>
                  <a:pt x="2428" y="1201"/>
                  <a:pt x="3658" y="1201"/>
                </a:cubicBezTo>
                <a:close/>
                <a:moveTo>
                  <a:pt x="3836" y="1"/>
                </a:moveTo>
                <a:cubicBezTo>
                  <a:pt x="2398" y="1"/>
                  <a:pt x="0" y="402"/>
                  <a:pt x="321" y="2221"/>
                </a:cubicBezTo>
                <a:cubicBezTo>
                  <a:pt x="553" y="3517"/>
                  <a:pt x="1854" y="3894"/>
                  <a:pt x="3043" y="3894"/>
                </a:cubicBezTo>
                <a:cubicBezTo>
                  <a:pt x="3359" y="3894"/>
                  <a:pt x="3667" y="3867"/>
                  <a:pt x="3945" y="3824"/>
                </a:cubicBezTo>
                <a:cubicBezTo>
                  <a:pt x="5160" y="3641"/>
                  <a:pt x="7670" y="2726"/>
                  <a:pt x="6602" y="1035"/>
                </a:cubicBezTo>
                <a:cubicBezTo>
                  <a:pt x="6162" y="347"/>
                  <a:pt x="5379" y="113"/>
                  <a:pt x="4530" y="113"/>
                </a:cubicBezTo>
                <a:cubicBezTo>
                  <a:pt x="4442" y="55"/>
                  <a:pt x="4340" y="18"/>
                  <a:pt x="4215" y="11"/>
                </a:cubicBezTo>
                <a:cubicBezTo>
                  <a:pt x="4100" y="4"/>
                  <a:pt x="3972" y="1"/>
                  <a:pt x="383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8" name="Google Shape;368;p59"/>
          <p:cNvGrpSpPr/>
          <p:nvPr/>
        </p:nvGrpSpPr>
        <p:grpSpPr>
          <a:xfrm>
            <a:off x="8511745" y="4800807"/>
            <a:ext cx="446667" cy="401323"/>
            <a:chOff x="4880520" y="4627407"/>
            <a:chExt cx="446667" cy="401323"/>
          </a:xfrm>
        </p:grpSpPr>
        <p:sp>
          <p:nvSpPr>
            <p:cNvPr id="369" name="Google Shape;369;p59"/>
            <p:cNvSpPr/>
            <p:nvPr/>
          </p:nvSpPr>
          <p:spPr>
            <a:xfrm rot="53098">
              <a:off x="5196073" y="4628405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59"/>
            <p:cNvSpPr/>
            <p:nvPr/>
          </p:nvSpPr>
          <p:spPr>
            <a:xfrm rot="53098">
              <a:off x="5207675" y="4686694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59"/>
            <p:cNvSpPr/>
            <p:nvPr/>
          </p:nvSpPr>
          <p:spPr>
            <a:xfrm rot="53098">
              <a:off x="5208684" y="4675491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59"/>
            <p:cNvSpPr/>
            <p:nvPr/>
          </p:nvSpPr>
          <p:spPr>
            <a:xfrm rot="53098">
              <a:off x="5223285" y="4711917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59"/>
            <p:cNvSpPr/>
            <p:nvPr/>
          </p:nvSpPr>
          <p:spPr>
            <a:xfrm rot="53098">
              <a:off x="4881440" y="4907568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59"/>
            <p:cNvSpPr/>
            <p:nvPr/>
          </p:nvSpPr>
          <p:spPr>
            <a:xfrm rot="53098">
              <a:off x="4961356" y="4921141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59"/>
            <p:cNvSpPr/>
            <p:nvPr/>
          </p:nvSpPr>
          <p:spPr>
            <a:xfrm rot="53098">
              <a:off x="4989780" y="4931442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59"/>
            <p:cNvSpPr/>
            <p:nvPr/>
          </p:nvSpPr>
          <p:spPr>
            <a:xfrm rot="53098">
              <a:off x="4953193" y="4922277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59"/>
            <p:cNvSpPr/>
            <p:nvPr/>
          </p:nvSpPr>
          <p:spPr>
            <a:xfrm rot="53098">
              <a:off x="4966675" y="4697470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59"/>
            <p:cNvSpPr/>
            <p:nvPr/>
          </p:nvSpPr>
          <p:spPr>
            <a:xfrm rot="53098">
              <a:off x="5020878" y="4863432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59"/>
            <p:cNvSpPr/>
            <p:nvPr/>
          </p:nvSpPr>
          <p:spPr>
            <a:xfrm rot="53098">
              <a:off x="5029701" y="4750960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59"/>
            <p:cNvSpPr/>
            <p:nvPr/>
          </p:nvSpPr>
          <p:spPr>
            <a:xfrm rot="53098">
              <a:off x="5158255" y="4698807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59"/>
            <p:cNvSpPr/>
            <p:nvPr/>
          </p:nvSpPr>
          <p:spPr>
            <a:xfrm rot="53098">
              <a:off x="5148290" y="4786199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59"/>
            <p:cNvSpPr/>
            <p:nvPr/>
          </p:nvSpPr>
          <p:spPr>
            <a:xfrm rot="53098">
              <a:off x="4973125" y="4889839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59"/>
            <p:cNvSpPr/>
            <p:nvPr/>
          </p:nvSpPr>
          <p:spPr>
            <a:xfrm rot="53098">
              <a:off x="5173040" y="4699473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4" name="Google Shape;384;p59"/>
          <p:cNvGrpSpPr/>
          <p:nvPr/>
        </p:nvGrpSpPr>
        <p:grpSpPr>
          <a:xfrm>
            <a:off x="8708573" y="1280190"/>
            <a:ext cx="354442" cy="292675"/>
            <a:chOff x="4038510" y="484552"/>
            <a:chExt cx="354442" cy="292675"/>
          </a:xfrm>
        </p:grpSpPr>
        <p:sp>
          <p:nvSpPr>
            <p:cNvPr id="385" name="Google Shape;385;p59"/>
            <p:cNvSpPr/>
            <p:nvPr/>
          </p:nvSpPr>
          <p:spPr>
            <a:xfrm rot="3599942">
              <a:off x="4284641" y="656093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59"/>
            <p:cNvSpPr/>
            <p:nvPr/>
          </p:nvSpPr>
          <p:spPr>
            <a:xfrm rot="3599942">
              <a:off x="4277478" y="677910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59"/>
            <p:cNvSpPr/>
            <p:nvPr/>
          </p:nvSpPr>
          <p:spPr>
            <a:xfrm rot="3599942">
              <a:off x="4298966" y="657444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59"/>
            <p:cNvSpPr/>
            <p:nvPr/>
          </p:nvSpPr>
          <p:spPr>
            <a:xfrm rot="3599942">
              <a:off x="4275868" y="702934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59"/>
            <p:cNvSpPr/>
            <p:nvPr/>
          </p:nvSpPr>
          <p:spPr>
            <a:xfrm rot="3599942">
              <a:off x="4054772" y="511183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59"/>
            <p:cNvSpPr/>
            <p:nvPr/>
          </p:nvSpPr>
          <p:spPr>
            <a:xfrm rot="3599942">
              <a:off x="4105090" y="557455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59"/>
            <p:cNvSpPr/>
            <p:nvPr/>
          </p:nvSpPr>
          <p:spPr>
            <a:xfrm rot="3599942">
              <a:off x="4110676" y="567607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59"/>
            <p:cNvSpPr/>
            <p:nvPr/>
          </p:nvSpPr>
          <p:spPr>
            <a:xfrm rot="3599942">
              <a:off x="4122656" y="554493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59"/>
            <p:cNvSpPr/>
            <p:nvPr/>
          </p:nvSpPr>
          <p:spPr>
            <a:xfrm rot="3599942">
              <a:off x="4103371" y="532578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59"/>
            <p:cNvSpPr/>
            <p:nvPr/>
          </p:nvSpPr>
          <p:spPr>
            <a:xfrm rot="3599942">
              <a:off x="4128179" y="536993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59"/>
            <p:cNvSpPr/>
            <p:nvPr/>
          </p:nvSpPr>
          <p:spPr>
            <a:xfrm rot="3599942">
              <a:off x="4269294" y="643055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" name="Google Shape;396;p59"/>
          <p:cNvGrpSpPr/>
          <p:nvPr/>
        </p:nvGrpSpPr>
        <p:grpSpPr>
          <a:xfrm>
            <a:off x="161248" y="1478739"/>
            <a:ext cx="354442" cy="292675"/>
            <a:chOff x="4493785" y="454289"/>
            <a:chExt cx="354442" cy="292675"/>
          </a:xfrm>
        </p:grpSpPr>
        <p:sp>
          <p:nvSpPr>
            <p:cNvPr id="397" name="Google Shape;397;p59"/>
            <p:cNvSpPr/>
            <p:nvPr/>
          </p:nvSpPr>
          <p:spPr>
            <a:xfrm rot="3599942">
              <a:off x="4739916" y="625830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59"/>
            <p:cNvSpPr/>
            <p:nvPr/>
          </p:nvSpPr>
          <p:spPr>
            <a:xfrm rot="3599942">
              <a:off x="4732753" y="647648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59"/>
            <p:cNvSpPr/>
            <p:nvPr/>
          </p:nvSpPr>
          <p:spPr>
            <a:xfrm rot="3599942">
              <a:off x="4754241" y="627182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59"/>
            <p:cNvSpPr/>
            <p:nvPr/>
          </p:nvSpPr>
          <p:spPr>
            <a:xfrm rot="3599942">
              <a:off x="4731143" y="672671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59"/>
            <p:cNvSpPr/>
            <p:nvPr/>
          </p:nvSpPr>
          <p:spPr>
            <a:xfrm rot="3599942">
              <a:off x="4510047" y="480920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59"/>
            <p:cNvSpPr/>
            <p:nvPr/>
          </p:nvSpPr>
          <p:spPr>
            <a:xfrm rot="3599942">
              <a:off x="4560365" y="527193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59"/>
            <p:cNvSpPr/>
            <p:nvPr/>
          </p:nvSpPr>
          <p:spPr>
            <a:xfrm rot="3599942">
              <a:off x="4565951" y="537344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59"/>
            <p:cNvSpPr/>
            <p:nvPr/>
          </p:nvSpPr>
          <p:spPr>
            <a:xfrm rot="3599942">
              <a:off x="4577931" y="524230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59"/>
            <p:cNvSpPr/>
            <p:nvPr/>
          </p:nvSpPr>
          <p:spPr>
            <a:xfrm rot="3599942">
              <a:off x="4558646" y="502315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59"/>
            <p:cNvSpPr/>
            <p:nvPr/>
          </p:nvSpPr>
          <p:spPr>
            <a:xfrm rot="3599942">
              <a:off x="4583454" y="506731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59"/>
            <p:cNvSpPr/>
            <p:nvPr/>
          </p:nvSpPr>
          <p:spPr>
            <a:xfrm rot="3599942">
              <a:off x="4724569" y="612793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8" name="Google Shape;408;p59"/>
          <p:cNvGrpSpPr/>
          <p:nvPr/>
        </p:nvGrpSpPr>
        <p:grpSpPr>
          <a:xfrm>
            <a:off x="1623970" y="-53130"/>
            <a:ext cx="446666" cy="401323"/>
            <a:chOff x="4198658" y="-92043"/>
            <a:chExt cx="446666" cy="401323"/>
          </a:xfrm>
        </p:grpSpPr>
        <p:sp>
          <p:nvSpPr>
            <p:cNvPr id="409" name="Google Shape;409;p59"/>
            <p:cNvSpPr/>
            <p:nvPr/>
          </p:nvSpPr>
          <p:spPr>
            <a:xfrm rot="53098">
              <a:off x="4514210" y="-91045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59"/>
            <p:cNvSpPr/>
            <p:nvPr/>
          </p:nvSpPr>
          <p:spPr>
            <a:xfrm rot="53098">
              <a:off x="4525813" y="-32756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59"/>
            <p:cNvSpPr/>
            <p:nvPr/>
          </p:nvSpPr>
          <p:spPr>
            <a:xfrm rot="53098">
              <a:off x="4526822" y="-43959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59"/>
            <p:cNvSpPr/>
            <p:nvPr/>
          </p:nvSpPr>
          <p:spPr>
            <a:xfrm rot="53098">
              <a:off x="4541422" y="-7533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59"/>
            <p:cNvSpPr/>
            <p:nvPr/>
          </p:nvSpPr>
          <p:spPr>
            <a:xfrm rot="53098">
              <a:off x="4199578" y="188118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59"/>
            <p:cNvSpPr/>
            <p:nvPr/>
          </p:nvSpPr>
          <p:spPr>
            <a:xfrm rot="53098">
              <a:off x="4279493" y="201691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59"/>
            <p:cNvSpPr/>
            <p:nvPr/>
          </p:nvSpPr>
          <p:spPr>
            <a:xfrm rot="53098">
              <a:off x="4307917" y="211992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59"/>
            <p:cNvSpPr/>
            <p:nvPr/>
          </p:nvSpPr>
          <p:spPr>
            <a:xfrm rot="53098">
              <a:off x="4271331" y="202827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59"/>
            <p:cNvSpPr/>
            <p:nvPr/>
          </p:nvSpPr>
          <p:spPr>
            <a:xfrm rot="53098">
              <a:off x="4284812" y="-21980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59"/>
            <p:cNvSpPr/>
            <p:nvPr/>
          </p:nvSpPr>
          <p:spPr>
            <a:xfrm rot="53098">
              <a:off x="4339015" y="143982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59"/>
            <p:cNvSpPr/>
            <p:nvPr/>
          </p:nvSpPr>
          <p:spPr>
            <a:xfrm rot="53098">
              <a:off x="4347838" y="31510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59"/>
            <p:cNvSpPr/>
            <p:nvPr/>
          </p:nvSpPr>
          <p:spPr>
            <a:xfrm rot="53098">
              <a:off x="4476392" y="-20643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59"/>
            <p:cNvSpPr/>
            <p:nvPr/>
          </p:nvSpPr>
          <p:spPr>
            <a:xfrm rot="53098">
              <a:off x="4466428" y="66749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59"/>
            <p:cNvSpPr/>
            <p:nvPr/>
          </p:nvSpPr>
          <p:spPr>
            <a:xfrm rot="53098">
              <a:off x="4291262" y="170389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59"/>
            <p:cNvSpPr/>
            <p:nvPr/>
          </p:nvSpPr>
          <p:spPr>
            <a:xfrm rot="53098">
              <a:off x="4491177" y="-19977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4" name="Google Shape;424;p59"/>
          <p:cNvGrpSpPr/>
          <p:nvPr/>
        </p:nvGrpSpPr>
        <p:grpSpPr>
          <a:xfrm>
            <a:off x="4348670" y="4604007"/>
            <a:ext cx="446667" cy="401323"/>
            <a:chOff x="3730345" y="-82218"/>
            <a:chExt cx="446667" cy="401323"/>
          </a:xfrm>
        </p:grpSpPr>
        <p:sp>
          <p:nvSpPr>
            <p:cNvPr id="425" name="Google Shape;425;p59"/>
            <p:cNvSpPr/>
            <p:nvPr/>
          </p:nvSpPr>
          <p:spPr>
            <a:xfrm rot="53098">
              <a:off x="4045898" y="-81220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59"/>
            <p:cNvSpPr/>
            <p:nvPr/>
          </p:nvSpPr>
          <p:spPr>
            <a:xfrm rot="53098">
              <a:off x="4057500" y="-22931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59"/>
            <p:cNvSpPr/>
            <p:nvPr/>
          </p:nvSpPr>
          <p:spPr>
            <a:xfrm rot="53098">
              <a:off x="4058509" y="-34134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59"/>
            <p:cNvSpPr/>
            <p:nvPr/>
          </p:nvSpPr>
          <p:spPr>
            <a:xfrm rot="53098">
              <a:off x="4073110" y="2292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59"/>
            <p:cNvSpPr/>
            <p:nvPr/>
          </p:nvSpPr>
          <p:spPr>
            <a:xfrm rot="53098">
              <a:off x="3731265" y="197943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59"/>
            <p:cNvSpPr/>
            <p:nvPr/>
          </p:nvSpPr>
          <p:spPr>
            <a:xfrm rot="53098">
              <a:off x="3811181" y="211516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59"/>
            <p:cNvSpPr/>
            <p:nvPr/>
          </p:nvSpPr>
          <p:spPr>
            <a:xfrm rot="53098">
              <a:off x="3839605" y="221817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59"/>
            <p:cNvSpPr/>
            <p:nvPr/>
          </p:nvSpPr>
          <p:spPr>
            <a:xfrm rot="53098">
              <a:off x="3803018" y="212652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59"/>
            <p:cNvSpPr/>
            <p:nvPr/>
          </p:nvSpPr>
          <p:spPr>
            <a:xfrm rot="53098">
              <a:off x="3816500" y="-12155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59"/>
            <p:cNvSpPr/>
            <p:nvPr/>
          </p:nvSpPr>
          <p:spPr>
            <a:xfrm rot="53098">
              <a:off x="3870703" y="153807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59"/>
            <p:cNvSpPr/>
            <p:nvPr/>
          </p:nvSpPr>
          <p:spPr>
            <a:xfrm rot="53098">
              <a:off x="3879526" y="41335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59"/>
            <p:cNvSpPr/>
            <p:nvPr/>
          </p:nvSpPr>
          <p:spPr>
            <a:xfrm rot="53098">
              <a:off x="4008080" y="-10818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59"/>
            <p:cNvSpPr/>
            <p:nvPr/>
          </p:nvSpPr>
          <p:spPr>
            <a:xfrm rot="53098">
              <a:off x="3998115" y="76574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59"/>
            <p:cNvSpPr/>
            <p:nvPr/>
          </p:nvSpPr>
          <p:spPr>
            <a:xfrm rot="53098">
              <a:off x="3822950" y="180214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59"/>
            <p:cNvSpPr/>
            <p:nvPr/>
          </p:nvSpPr>
          <p:spPr>
            <a:xfrm rot="53098">
              <a:off x="4022865" y="-10152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0" name="Google Shape;440;p59"/>
          <p:cNvGrpSpPr/>
          <p:nvPr/>
        </p:nvGrpSpPr>
        <p:grpSpPr>
          <a:xfrm>
            <a:off x="515698" y="4800790"/>
            <a:ext cx="354442" cy="292675"/>
            <a:chOff x="4038510" y="484552"/>
            <a:chExt cx="354442" cy="292675"/>
          </a:xfrm>
        </p:grpSpPr>
        <p:sp>
          <p:nvSpPr>
            <p:cNvPr id="441" name="Google Shape;441;p59"/>
            <p:cNvSpPr/>
            <p:nvPr/>
          </p:nvSpPr>
          <p:spPr>
            <a:xfrm rot="3599942">
              <a:off x="4284641" y="656093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59"/>
            <p:cNvSpPr/>
            <p:nvPr/>
          </p:nvSpPr>
          <p:spPr>
            <a:xfrm rot="3599942">
              <a:off x="4277478" y="677910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59"/>
            <p:cNvSpPr/>
            <p:nvPr/>
          </p:nvSpPr>
          <p:spPr>
            <a:xfrm rot="3599942">
              <a:off x="4298966" y="657444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59"/>
            <p:cNvSpPr/>
            <p:nvPr/>
          </p:nvSpPr>
          <p:spPr>
            <a:xfrm rot="3599942">
              <a:off x="4275868" y="702934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59"/>
            <p:cNvSpPr/>
            <p:nvPr/>
          </p:nvSpPr>
          <p:spPr>
            <a:xfrm rot="3599942">
              <a:off x="4054772" y="511183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59"/>
            <p:cNvSpPr/>
            <p:nvPr/>
          </p:nvSpPr>
          <p:spPr>
            <a:xfrm rot="3599942">
              <a:off x="4105090" y="557455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59"/>
            <p:cNvSpPr/>
            <p:nvPr/>
          </p:nvSpPr>
          <p:spPr>
            <a:xfrm rot="3599942">
              <a:off x="4110676" y="567607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59"/>
            <p:cNvSpPr/>
            <p:nvPr/>
          </p:nvSpPr>
          <p:spPr>
            <a:xfrm rot="3599942">
              <a:off x="4122656" y="554493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59"/>
            <p:cNvSpPr/>
            <p:nvPr/>
          </p:nvSpPr>
          <p:spPr>
            <a:xfrm rot="3599942">
              <a:off x="4103371" y="532578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59"/>
            <p:cNvSpPr/>
            <p:nvPr/>
          </p:nvSpPr>
          <p:spPr>
            <a:xfrm rot="3599942">
              <a:off x="4128179" y="536993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59"/>
            <p:cNvSpPr/>
            <p:nvPr/>
          </p:nvSpPr>
          <p:spPr>
            <a:xfrm rot="3599942">
              <a:off x="4269294" y="643055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2" name="Google Shape;452;p59"/>
          <p:cNvGrpSpPr/>
          <p:nvPr/>
        </p:nvGrpSpPr>
        <p:grpSpPr>
          <a:xfrm rot="2700000">
            <a:off x="7235759" y="46032"/>
            <a:ext cx="446663" cy="401319"/>
            <a:chOff x="3730345" y="-82218"/>
            <a:chExt cx="446667" cy="401323"/>
          </a:xfrm>
        </p:grpSpPr>
        <p:sp>
          <p:nvSpPr>
            <p:cNvPr id="453" name="Google Shape;453;p59"/>
            <p:cNvSpPr/>
            <p:nvPr/>
          </p:nvSpPr>
          <p:spPr>
            <a:xfrm rot="53098">
              <a:off x="4045898" y="-81220"/>
              <a:ext cx="130193" cy="120224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59"/>
            <p:cNvSpPr/>
            <p:nvPr/>
          </p:nvSpPr>
          <p:spPr>
            <a:xfrm rot="53098">
              <a:off x="4057500" y="-22931"/>
              <a:ext cx="41796" cy="40475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59"/>
            <p:cNvSpPr/>
            <p:nvPr/>
          </p:nvSpPr>
          <p:spPr>
            <a:xfrm rot="53098">
              <a:off x="4058509" y="-34134"/>
              <a:ext cx="12371" cy="40896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59"/>
            <p:cNvSpPr/>
            <p:nvPr/>
          </p:nvSpPr>
          <p:spPr>
            <a:xfrm rot="53098">
              <a:off x="4073110" y="2292"/>
              <a:ext cx="33929" cy="14112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59"/>
            <p:cNvSpPr/>
            <p:nvPr/>
          </p:nvSpPr>
          <p:spPr>
            <a:xfrm rot="53098">
              <a:off x="3731265" y="197943"/>
              <a:ext cx="130133" cy="120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59"/>
            <p:cNvSpPr/>
            <p:nvPr/>
          </p:nvSpPr>
          <p:spPr>
            <a:xfrm rot="53098">
              <a:off x="3811181" y="211516"/>
              <a:ext cx="40956" cy="40896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59"/>
            <p:cNvSpPr/>
            <p:nvPr/>
          </p:nvSpPr>
          <p:spPr>
            <a:xfrm rot="53098">
              <a:off x="3839605" y="221817"/>
              <a:ext cx="11530" cy="41376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59"/>
            <p:cNvSpPr/>
            <p:nvPr/>
          </p:nvSpPr>
          <p:spPr>
            <a:xfrm rot="53098">
              <a:off x="3803018" y="212652"/>
              <a:ext cx="33509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59"/>
            <p:cNvSpPr/>
            <p:nvPr/>
          </p:nvSpPr>
          <p:spPr>
            <a:xfrm rot="53098">
              <a:off x="3816500" y="-12155"/>
              <a:ext cx="276120" cy="259726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59"/>
            <p:cNvSpPr/>
            <p:nvPr/>
          </p:nvSpPr>
          <p:spPr>
            <a:xfrm rot="53098">
              <a:off x="3870703" y="153807"/>
              <a:ext cx="78308" cy="78308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59"/>
            <p:cNvSpPr/>
            <p:nvPr/>
          </p:nvSpPr>
          <p:spPr>
            <a:xfrm rot="53098">
              <a:off x="3879526" y="41335"/>
              <a:ext cx="70862" cy="703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59"/>
            <p:cNvSpPr/>
            <p:nvPr/>
          </p:nvSpPr>
          <p:spPr>
            <a:xfrm rot="53098">
              <a:off x="4008080" y="-10818"/>
              <a:ext cx="60292" cy="38734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59"/>
            <p:cNvSpPr/>
            <p:nvPr/>
          </p:nvSpPr>
          <p:spPr>
            <a:xfrm rot="53098">
              <a:off x="3998115" y="76574"/>
              <a:ext cx="73023" cy="73504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59"/>
            <p:cNvSpPr/>
            <p:nvPr/>
          </p:nvSpPr>
          <p:spPr>
            <a:xfrm rot="53098">
              <a:off x="3822950" y="180214"/>
              <a:ext cx="62454" cy="6509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59"/>
            <p:cNvSpPr/>
            <p:nvPr/>
          </p:nvSpPr>
          <p:spPr>
            <a:xfrm rot="53098">
              <a:off x="4022865" y="-10152"/>
              <a:ext cx="62454" cy="59392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8" name="Google Shape;468;p5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60"/>
          <p:cNvSpPr txBox="1">
            <a:spLocks noGrp="1"/>
          </p:cNvSpPr>
          <p:nvPr>
            <p:ph type="title"/>
          </p:nvPr>
        </p:nvSpPr>
        <p:spPr>
          <a:xfrm>
            <a:off x="3256965" y="540000"/>
            <a:ext cx="47547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8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71" name="Google Shape;471;p60"/>
          <p:cNvSpPr txBox="1">
            <a:spLocks noGrp="1"/>
          </p:cNvSpPr>
          <p:nvPr>
            <p:ph type="subTitle" idx="1"/>
          </p:nvPr>
        </p:nvSpPr>
        <p:spPr>
          <a:xfrm>
            <a:off x="3256925" y="1955025"/>
            <a:ext cx="47547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60"/>
          <p:cNvSpPr txBox="1"/>
          <p:nvPr/>
        </p:nvSpPr>
        <p:spPr>
          <a:xfrm>
            <a:off x="3256925" y="3758300"/>
            <a:ext cx="4754700" cy="4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CREDITS:</a:t>
            </a:r>
            <a:r>
              <a:rPr lang="en-US" sz="1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This presentation template was created by </a:t>
            </a:r>
            <a:r>
              <a:rPr lang="en-US" sz="1000" b="1" i="0" u="none" strike="noStrike" cap="none">
                <a:solidFill>
                  <a:schemeClr val="dk1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-US" sz="1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, and includes icons by </a:t>
            </a:r>
            <a:r>
              <a:rPr lang="en-US" sz="1000" b="1" i="0" u="none" strike="noStrike" cap="none">
                <a:solidFill>
                  <a:schemeClr val="dk1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-US" sz="1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, and infographics &amp; images by </a:t>
            </a:r>
            <a:r>
              <a:rPr lang="en-US" sz="1000" b="1" i="0" u="none" strike="noStrike" cap="none">
                <a:solidFill>
                  <a:schemeClr val="dk1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sz="1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endParaRPr sz="1000" b="1" i="0" u="none" strike="noStrike" cap="none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3" name="Google Shape;473;p60"/>
          <p:cNvSpPr/>
          <p:nvPr/>
        </p:nvSpPr>
        <p:spPr>
          <a:xfrm rot="-6300039">
            <a:off x="7711067" y="3728084"/>
            <a:ext cx="2333098" cy="1639411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60"/>
          <p:cNvSpPr/>
          <p:nvPr/>
        </p:nvSpPr>
        <p:spPr>
          <a:xfrm rot="-3538972">
            <a:off x="-1190930" y="-1137464"/>
            <a:ext cx="3808322" cy="2676016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60"/>
          <p:cNvSpPr/>
          <p:nvPr/>
        </p:nvSpPr>
        <p:spPr>
          <a:xfrm>
            <a:off x="1736675" y="-376100"/>
            <a:ext cx="1435493" cy="728704"/>
          </a:xfrm>
          <a:custGeom>
            <a:avLst/>
            <a:gdLst/>
            <a:ahLst/>
            <a:cxnLst/>
            <a:rect l="l" t="t" r="r" b="b"/>
            <a:pathLst>
              <a:path w="7671" h="3894" extrusionOk="0">
                <a:moveTo>
                  <a:pt x="3658" y="1201"/>
                </a:moveTo>
                <a:cubicBezTo>
                  <a:pt x="4930" y="1201"/>
                  <a:pt x="6119" y="1577"/>
                  <a:pt x="5394" y="2265"/>
                </a:cubicBezTo>
                <a:cubicBezTo>
                  <a:pt x="5108" y="2536"/>
                  <a:pt x="4552" y="2631"/>
                  <a:pt x="4172" y="2726"/>
                </a:cubicBezTo>
                <a:cubicBezTo>
                  <a:pt x="3869" y="2800"/>
                  <a:pt x="3293" y="2914"/>
                  <a:pt x="2740" y="2914"/>
                </a:cubicBezTo>
                <a:cubicBezTo>
                  <a:pt x="2141" y="2914"/>
                  <a:pt x="1569" y="2780"/>
                  <a:pt x="1397" y="2316"/>
                </a:cubicBezTo>
                <a:cubicBezTo>
                  <a:pt x="1120" y="1553"/>
                  <a:pt x="2428" y="1201"/>
                  <a:pt x="3658" y="1201"/>
                </a:cubicBezTo>
                <a:close/>
                <a:moveTo>
                  <a:pt x="3836" y="1"/>
                </a:moveTo>
                <a:cubicBezTo>
                  <a:pt x="2398" y="1"/>
                  <a:pt x="0" y="402"/>
                  <a:pt x="321" y="2221"/>
                </a:cubicBezTo>
                <a:cubicBezTo>
                  <a:pt x="553" y="3517"/>
                  <a:pt x="1854" y="3894"/>
                  <a:pt x="3043" y="3894"/>
                </a:cubicBezTo>
                <a:cubicBezTo>
                  <a:pt x="3359" y="3894"/>
                  <a:pt x="3667" y="3867"/>
                  <a:pt x="3945" y="3824"/>
                </a:cubicBezTo>
                <a:cubicBezTo>
                  <a:pt x="5160" y="3641"/>
                  <a:pt x="7670" y="2726"/>
                  <a:pt x="6602" y="1035"/>
                </a:cubicBezTo>
                <a:cubicBezTo>
                  <a:pt x="6162" y="347"/>
                  <a:pt x="5379" y="113"/>
                  <a:pt x="4530" y="113"/>
                </a:cubicBezTo>
                <a:cubicBezTo>
                  <a:pt x="4442" y="55"/>
                  <a:pt x="4340" y="18"/>
                  <a:pt x="4215" y="11"/>
                </a:cubicBezTo>
                <a:cubicBezTo>
                  <a:pt x="4100" y="4"/>
                  <a:pt x="3972" y="1"/>
                  <a:pt x="38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60"/>
          <p:cNvSpPr/>
          <p:nvPr/>
        </p:nvSpPr>
        <p:spPr>
          <a:xfrm rot="10611686">
            <a:off x="180782" y="-156797"/>
            <a:ext cx="932284" cy="858670"/>
          </a:xfrm>
          <a:custGeom>
            <a:avLst/>
            <a:gdLst/>
            <a:ahLst/>
            <a:cxnLst/>
            <a:rect l="l" t="t" r="r" b="b"/>
            <a:pathLst>
              <a:path w="10043" h="9250" extrusionOk="0">
                <a:moveTo>
                  <a:pt x="9235" y="1"/>
                </a:moveTo>
                <a:cubicBezTo>
                  <a:pt x="9184" y="1"/>
                  <a:pt x="9135" y="8"/>
                  <a:pt x="9084" y="23"/>
                </a:cubicBezTo>
                <a:cubicBezTo>
                  <a:pt x="8864" y="81"/>
                  <a:pt x="8688" y="235"/>
                  <a:pt x="8600" y="447"/>
                </a:cubicBezTo>
                <a:cubicBezTo>
                  <a:pt x="8535" y="601"/>
                  <a:pt x="8527" y="784"/>
                  <a:pt x="8579" y="952"/>
                </a:cubicBezTo>
                <a:cubicBezTo>
                  <a:pt x="8579" y="1011"/>
                  <a:pt x="8593" y="1077"/>
                  <a:pt x="8615" y="1135"/>
                </a:cubicBezTo>
                <a:cubicBezTo>
                  <a:pt x="8681" y="1325"/>
                  <a:pt x="8842" y="1472"/>
                  <a:pt x="9032" y="1530"/>
                </a:cubicBezTo>
                <a:cubicBezTo>
                  <a:pt x="8762" y="3492"/>
                  <a:pt x="8425" y="5476"/>
                  <a:pt x="7568" y="7283"/>
                </a:cubicBezTo>
                <a:cubicBezTo>
                  <a:pt x="7444" y="7554"/>
                  <a:pt x="7298" y="7832"/>
                  <a:pt x="7144" y="8089"/>
                </a:cubicBezTo>
                <a:cubicBezTo>
                  <a:pt x="7071" y="8220"/>
                  <a:pt x="6990" y="8345"/>
                  <a:pt x="6910" y="8469"/>
                </a:cubicBezTo>
                <a:cubicBezTo>
                  <a:pt x="6888" y="8491"/>
                  <a:pt x="6873" y="8520"/>
                  <a:pt x="6851" y="8550"/>
                </a:cubicBezTo>
                <a:cubicBezTo>
                  <a:pt x="6793" y="6669"/>
                  <a:pt x="6580" y="4795"/>
                  <a:pt x="6214" y="2943"/>
                </a:cubicBezTo>
                <a:cubicBezTo>
                  <a:pt x="6156" y="2643"/>
                  <a:pt x="6090" y="2336"/>
                  <a:pt x="6024" y="2035"/>
                </a:cubicBezTo>
                <a:cubicBezTo>
                  <a:pt x="6368" y="1867"/>
                  <a:pt x="6624" y="1486"/>
                  <a:pt x="6566" y="1091"/>
                </a:cubicBezTo>
                <a:cubicBezTo>
                  <a:pt x="6500" y="622"/>
                  <a:pt x="6083" y="244"/>
                  <a:pt x="5622" y="244"/>
                </a:cubicBezTo>
                <a:cubicBezTo>
                  <a:pt x="5516" y="244"/>
                  <a:pt x="5407" y="264"/>
                  <a:pt x="5299" y="308"/>
                </a:cubicBezTo>
                <a:cubicBezTo>
                  <a:pt x="5116" y="381"/>
                  <a:pt x="4955" y="513"/>
                  <a:pt x="4846" y="681"/>
                </a:cubicBezTo>
                <a:cubicBezTo>
                  <a:pt x="4802" y="725"/>
                  <a:pt x="4772" y="784"/>
                  <a:pt x="4750" y="850"/>
                </a:cubicBezTo>
                <a:cubicBezTo>
                  <a:pt x="4663" y="1157"/>
                  <a:pt x="4677" y="1450"/>
                  <a:pt x="4860" y="1721"/>
                </a:cubicBezTo>
                <a:cubicBezTo>
                  <a:pt x="5007" y="1940"/>
                  <a:pt x="5241" y="2087"/>
                  <a:pt x="5504" y="2123"/>
                </a:cubicBezTo>
                <a:cubicBezTo>
                  <a:pt x="5556" y="2131"/>
                  <a:pt x="5607" y="2131"/>
                  <a:pt x="5651" y="2131"/>
                </a:cubicBezTo>
                <a:cubicBezTo>
                  <a:pt x="6031" y="3843"/>
                  <a:pt x="6288" y="5578"/>
                  <a:pt x="6412" y="7320"/>
                </a:cubicBezTo>
                <a:cubicBezTo>
                  <a:pt x="6434" y="7620"/>
                  <a:pt x="6449" y="7920"/>
                  <a:pt x="6463" y="8228"/>
                </a:cubicBezTo>
                <a:cubicBezTo>
                  <a:pt x="5804" y="6705"/>
                  <a:pt x="5029" y="5234"/>
                  <a:pt x="4136" y="3843"/>
                </a:cubicBezTo>
                <a:cubicBezTo>
                  <a:pt x="3945" y="3536"/>
                  <a:pt x="3748" y="3243"/>
                  <a:pt x="3543" y="2943"/>
                </a:cubicBezTo>
                <a:cubicBezTo>
                  <a:pt x="3631" y="2782"/>
                  <a:pt x="3667" y="2599"/>
                  <a:pt x="3645" y="2409"/>
                </a:cubicBezTo>
                <a:cubicBezTo>
                  <a:pt x="3604" y="2001"/>
                  <a:pt x="3262" y="1658"/>
                  <a:pt x="2854" y="1658"/>
                </a:cubicBezTo>
                <a:cubicBezTo>
                  <a:pt x="2830" y="1658"/>
                  <a:pt x="2806" y="1660"/>
                  <a:pt x="2781" y="1662"/>
                </a:cubicBezTo>
                <a:cubicBezTo>
                  <a:pt x="2599" y="1677"/>
                  <a:pt x="2437" y="1750"/>
                  <a:pt x="2306" y="1874"/>
                </a:cubicBezTo>
                <a:cubicBezTo>
                  <a:pt x="2137" y="2043"/>
                  <a:pt x="2064" y="2248"/>
                  <a:pt x="2079" y="2489"/>
                </a:cubicBezTo>
                <a:cubicBezTo>
                  <a:pt x="2086" y="2636"/>
                  <a:pt x="2174" y="2775"/>
                  <a:pt x="2291" y="2870"/>
                </a:cubicBezTo>
                <a:cubicBezTo>
                  <a:pt x="2401" y="3082"/>
                  <a:pt x="2584" y="3272"/>
                  <a:pt x="2833" y="3302"/>
                </a:cubicBezTo>
                <a:cubicBezTo>
                  <a:pt x="2859" y="3304"/>
                  <a:pt x="2884" y="3305"/>
                  <a:pt x="2910" y="3305"/>
                </a:cubicBezTo>
                <a:cubicBezTo>
                  <a:pt x="3036" y="3305"/>
                  <a:pt x="3155" y="3276"/>
                  <a:pt x="3265" y="3221"/>
                </a:cubicBezTo>
                <a:cubicBezTo>
                  <a:pt x="4187" y="4561"/>
                  <a:pt x="5007" y="5981"/>
                  <a:pt x="5695" y="7452"/>
                </a:cubicBezTo>
                <a:cubicBezTo>
                  <a:pt x="5870" y="7825"/>
                  <a:pt x="6039" y="8206"/>
                  <a:pt x="6200" y="8586"/>
                </a:cubicBezTo>
                <a:cubicBezTo>
                  <a:pt x="4911" y="7445"/>
                  <a:pt x="3696" y="6229"/>
                  <a:pt x="2547" y="4956"/>
                </a:cubicBezTo>
                <a:cubicBezTo>
                  <a:pt x="2328" y="4707"/>
                  <a:pt x="2115" y="4458"/>
                  <a:pt x="1896" y="4209"/>
                </a:cubicBezTo>
                <a:cubicBezTo>
                  <a:pt x="2057" y="3669"/>
                  <a:pt x="1640" y="3108"/>
                  <a:pt x="1076" y="3108"/>
                </a:cubicBezTo>
                <a:cubicBezTo>
                  <a:pt x="1052" y="3108"/>
                  <a:pt x="1028" y="3109"/>
                  <a:pt x="1003" y="3111"/>
                </a:cubicBezTo>
                <a:cubicBezTo>
                  <a:pt x="893" y="3119"/>
                  <a:pt x="791" y="3155"/>
                  <a:pt x="695" y="3199"/>
                </a:cubicBezTo>
                <a:cubicBezTo>
                  <a:pt x="571" y="3228"/>
                  <a:pt x="454" y="3294"/>
                  <a:pt x="366" y="3404"/>
                </a:cubicBezTo>
                <a:cubicBezTo>
                  <a:pt x="0" y="3843"/>
                  <a:pt x="183" y="4546"/>
                  <a:pt x="688" y="4788"/>
                </a:cubicBezTo>
                <a:cubicBezTo>
                  <a:pt x="799" y="4841"/>
                  <a:pt x="916" y="4866"/>
                  <a:pt x="1031" y="4866"/>
                </a:cubicBezTo>
                <a:cubicBezTo>
                  <a:pt x="1280" y="4866"/>
                  <a:pt x="1523" y="4751"/>
                  <a:pt x="1698" y="4561"/>
                </a:cubicBezTo>
                <a:cubicBezTo>
                  <a:pt x="2774" y="5805"/>
                  <a:pt x="3916" y="6998"/>
                  <a:pt x="5116" y="8118"/>
                </a:cubicBezTo>
                <a:cubicBezTo>
                  <a:pt x="5512" y="8491"/>
                  <a:pt x="5914" y="8850"/>
                  <a:pt x="6317" y="9201"/>
                </a:cubicBezTo>
                <a:cubicBezTo>
                  <a:pt x="6354" y="9236"/>
                  <a:pt x="6395" y="9250"/>
                  <a:pt x="6433" y="9250"/>
                </a:cubicBezTo>
                <a:cubicBezTo>
                  <a:pt x="6484" y="9250"/>
                  <a:pt x="6532" y="9224"/>
                  <a:pt x="6566" y="9187"/>
                </a:cubicBezTo>
                <a:cubicBezTo>
                  <a:pt x="6592" y="9204"/>
                  <a:pt x="6624" y="9213"/>
                  <a:pt x="6657" y="9213"/>
                </a:cubicBezTo>
                <a:cubicBezTo>
                  <a:pt x="6705" y="9213"/>
                  <a:pt x="6756" y="9195"/>
                  <a:pt x="6800" y="9165"/>
                </a:cubicBezTo>
                <a:cubicBezTo>
                  <a:pt x="6866" y="9143"/>
                  <a:pt x="6932" y="9091"/>
                  <a:pt x="6983" y="9033"/>
                </a:cubicBezTo>
                <a:cubicBezTo>
                  <a:pt x="7180" y="8784"/>
                  <a:pt x="7342" y="8513"/>
                  <a:pt x="7495" y="8242"/>
                </a:cubicBezTo>
                <a:cubicBezTo>
                  <a:pt x="7810" y="7715"/>
                  <a:pt x="8066" y="7166"/>
                  <a:pt x="8286" y="6595"/>
                </a:cubicBezTo>
                <a:cubicBezTo>
                  <a:pt x="8725" y="5424"/>
                  <a:pt x="8996" y="4202"/>
                  <a:pt x="9201" y="2972"/>
                </a:cubicBezTo>
                <a:cubicBezTo>
                  <a:pt x="9281" y="2497"/>
                  <a:pt x="9354" y="2013"/>
                  <a:pt x="9420" y="1530"/>
                </a:cubicBezTo>
                <a:cubicBezTo>
                  <a:pt x="9523" y="1508"/>
                  <a:pt x="9611" y="1464"/>
                  <a:pt x="9691" y="1399"/>
                </a:cubicBezTo>
                <a:cubicBezTo>
                  <a:pt x="10042" y="1135"/>
                  <a:pt x="10035" y="645"/>
                  <a:pt x="9786" y="315"/>
                </a:cubicBezTo>
                <a:cubicBezTo>
                  <a:pt x="9764" y="286"/>
                  <a:pt x="9735" y="257"/>
                  <a:pt x="9713" y="235"/>
                </a:cubicBezTo>
                <a:cubicBezTo>
                  <a:pt x="9611" y="132"/>
                  <a:pt x="9530" y="59"/>
                  <a:pt x="9391" y="23"/>
                </a:cubicBezTo>
                <a:cubicBezTo>
                  <a:pt x="9336" y="8"/>
                  <a:pt x="9285" y="1"/>
                  <a:pt x="9235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7" name="Google Shape;477;p60"/>
          <p:cNvGrpSpPr/>
          <p:nvPr/>
        </p:nvGrpSpPr>
        <p:grpSpPr>
          <a:xfrm flipH="1">
            <a:off x="8626459" y="1404167"/>
            <a:ext cx="332489" cy="217320"/>
            <a:chOff x="8264512" y="1808204"/>
            <a:chExt cx="332489" cy="217320"/>
          </a:xfrm>
        </p:grpSpPr>
        <p:sp>
          <p:nvSpPr>
            <p:cNvPr id="478" name="Google Shape;478;p60"/>
            <p:cNvSpPr/>
            <p:nvPr/>
          </p:nvSpPr>
          <p:spPr>
            <a:xfrm>
              <a:off x="8504802" y="1808204"/>
              <a:ext cx="92199" cy="90447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60"/>
            <p:cNvSpPr/>
            <p:nvPr/>
          </p:nvSpPr>
          <p:spPr>
            <a:xfrm>
              <a:off x="8501422" y="1859023"/>
              <a:ext cx="52510" cy="24360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60"/>
            <p:cNvSpPr/>
            <p:nvPr/>
          </p:nvSpPr>
          <p:spPr>
            <a:xfrm>
              <a:off x="8505676" y="1839442"/>
              <a:ext cx="25235" cy="34559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60"/>
            <p:cNvSpPr/>
            <p:nvPr/>
          </p:nvSpPr>
          <p:spPr>
            <a:xfrm>
              <a:off x="8516749" y="1885482"/>
              <a:ext cx="36308" cy="2215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60"/>
            <p:cNvSpPr/>
            <p:nvPr/>
          </p:nvSpPr>
          <p:spPr>
            <a:xfrm>
              <a:off x="8264512" y="1934669"/>
              <a:ext cx="92316" cy="90855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60"/>
            <p:cNvSpPr/>
            <p:nvPr/>
          </p:nvSpPr>
          <p:spPr>
            <a:xfrm>
              <a:off x="8310729" y="1948190"/>
              <a:ext cx="52510" cy="23952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60"/>
            <p:cNvSpPr/>
            <p:nvPr/>
          </p:nvSpPr>
          <p:spPr>
            <a:xfrm>
              <a:off x="8333749" y="1957572"/>
              <a:ext cx="25235" cy="34617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60"/>
            <p:cNvSpPr/>
            <p:nvPr/>
          </p:nvSpPr>
          <p:spPr>
            <a:xfrm>
              <a:off x="8311544" y="1943935"/>
              <a:ext cx="36367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60"/>
            <p:cNvSpPr/>
            <p:nvPr/>
          </p:nvSpPr>
          <p:spPr>
            <a:xfrm>
              <a:off x="8320112" y="1819627"/>
              <a:ext cx="224436" cy="196628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60"/>
            <p:cNvSpPr/>
            <p:nvPr/>
          </p:nvSpPr>
          <p:spPr>
            <a:xfrm>
              <a:off x="8333341" y="1911940"/>
              <a:ext cx="34152" cy="79840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60"/>
            <p:cNvSpPr/>
            <p:nvPr/>
          </p:nvSpPr>
          <p:spPr>
            <a:xfrm>
              <a:off x="8494545" y="1841948"/>
              <a:ext cx="36775" cy="78558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9" name="Google Shape;489;p60"/>
          <p:cNvGrpSpPr/>
          <p:nvPr/>
        </p:nvGrpSpPr>
        <p:grpSpPr>
          <a:xfrm flipH="1">
            <a:off x="8299398" y="205707"/>
            <a:ext cx="440478" cy="404150"/>
            <a:chOff x="4959504" y="431212"/>
            <a:chExt cx="209542" cy="192260"/>
          </a:xfrm>
        </p:grpSpPr>
        <p:sp>
          <p:nvSpPr>
            <p:cNvPr id="490" name="Google Shape;490;p60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60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60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60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60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60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60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60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60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60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60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60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60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60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60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5" name="Google Shape;505;p60"/>
          <p:cNvGrpSpPr/>
          <p:nvPr/>
        </p:nvGrpSpPr>
        <p:grpSpPr>
          <a:xfrm flipH="1">
            <a:off x="1476073" y="128532"/>
            <a:ext cx="440478" cy="404150"/>
            <a:chOff x="4959504" y="431212"/>
            <a:chExt cx="209542" cy="192260"/>
          </a:xfrm>
        </p:grpSpPr>
        <p:sp>
          <p:nvSpPr>
            <p:cNvPr id="506" name="Google Shape;506;p60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60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60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60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60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60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60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60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60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60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60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60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60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60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60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1" name="Google Shape;521;p60"/>
          <p:cNvGrpSpPr/>
          <p:nvPr/>
        </p:nvGrpSpPr>
        <p:grpSpPr>
          <a:xfrm flipH="1">
            <a:off x="7507222" y="4604001"/>
            <a:ext cx="504394" cy="383089"/>
            <a:chOff x="8053419" y="1138176"/>
            <a:chExt cx="504394" cy="383089"/>
          </a:xfrm>
        </p:grpSpPr>
        <p:sp>
          <p:nvSpPr>
            <p:cNvPr id="522" name="Google Shape;522;p60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60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60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60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60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60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60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60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60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60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60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60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60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60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60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7" name="Google Shape;537;p60"/>
          <p:cNvGrpSpPr/>
          <p:nvPr/>
        </p:nvGrpSpPr>
        <p:grpSpPr>
          <a:xfrm flipH="1">
            <a:off x="3869595" y="126189"/>
            <a:ext cx="354442" cy="292675"/>
            <a:chOff x="6253660" y="120164"/>
            <a:chExt cx="354442" cy="292675"/>
          </a:xfrm>
        </p:grpSpPr>
        <p:sp>
          <p:nvSpPr>
            <p:cNvPr id="538" name="Google Shape;538;p60"/>
            <p:cNvSpPr/>
            <p:nvPr/>
          </p:nvSpPr>
          <p:spPr>
            <a:xfrm rot="3599942">
              <a:off x="6499791" y="291705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60"/>
            <p:cNvSpPr/>
            <p:nvPr/>
          </p:nvSpPr>
          <p:spPr>
            <a:xfrm rot="3599942">
              <a:off x="6492628" y="313523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60"/>
            <p:cNvSpPr/>
            <p:nvPr/>
          </p:nvSpPr>
          <p:spPr>
            <a:xfrm rot="3599942">
              <a:off x="6514116" y="293057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60"/>
            <p:cNvSpPr/>
            <p:nvPr/>
          </p:nvSpPr>
          <p:spPr>
            <a:xfrm rot="3599942">
              <a:off x="6491018" y="338546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60"/>
            <p:cNvSpPr/>
            <p:nvPr/>
          </p:nvSpPr>
          <p:spPr>
            <a:xfrm rot="3599942">
              <a:off x="6269922" y="146795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60"/>
            <p:cNvSpPr/>
            <p:nvPr/>
          </p:nvSpPr>
          <p:spPr>
            <a:xfrm rot="3599942">
              <a:off x="6320240" y="193068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60"/>
            <p:cNvSpPr/>
            <p:nvPr/>
          </p:nvSpPr>
          <p:spPr>
            <a:xfrm rot="3599942">
              <a:off x="6325826" y="203219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60"/>
            <p:cNvSpPr/>
            <p:nvPr/>
          </p:nvSpPr>
          <p:spPr>
            <a:xfrm rot="3599942">
              <a:off x="6337806" y="190105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60"/>
            <p:cNvSpPr/>
            <p:nvPr/>
          </p:nvSpPr>
          <p:spPr>
            <a:xfrm rot="3599942">
              <a:off x="6318521" y="168190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60"/>
            <p:cNvSpPr/>
            <p:nvPr/>
          </p:nvSpPr>
          <p:spPr>
            <a:xfrm rot="3599942">
              <a:off x="6343329" y="172606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60"/>
            <p:cNvSpPr/>
            <p:nvPr/>
          </p:nvSpPr>
          <p:spPr>
            <a:xfrm rot="3599942">
              <a:off x="6484444" y="278668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49" name="Google Shape;549;p60"/>
          <p:cNvGrpSpPr/>
          <p:nvPr/>
        </p:nvGrpSpPr>
        <p:grpSpPr>
          <a:xfrm rot="-2443796" flipH="1">
            <a:off x="221877" y="2861305"/>
            <a:ext cx="504398" cy="383093"/>
            <a:chOff x="8053419" y="1138176"/>
            <a:chExt cx="504394" cy="383089"/>
          </a:xfrm>
        </p:grpSpPr>
        <p:sp>
          <p:nvSpPr>
            <p:cNvPr id="550" name="Google Shape;550;p60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60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60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60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60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60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60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60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60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60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60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60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60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60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60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5" name="Google Shape;565;p60"/>
          <p:cNvGrpSpPr/>
          <p:nvPr/>
        </p:nvGrpSpPr>
        <p:grpSpPr>
          <a:xfrm>
            <a:off x="1916560" y="4741939"/>
            <a:ext cx="354442" cy="292675"/>
            <a:chOff x="6253660" y="120164"/>
            <a:chExt cx="354442" cy="292675"/>
          </a:xfrm>
        </p:grpSpPr>
        <p:sp>
          <p:nvSpPr>
            <p:cNvPr id="566" name="Google Shape;566;p60"/>
            <p:cNvSpPr/>
            <p:nvPr/>
          </p:nvSpPr>
          <p:spPr>
            <a:xfrm rot="3599942">
              <a:off x="6499791" y="291705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60"/>
            <p:cNvSpPr/>
            <p:nvPr/>
          </p:nvSpPr>
          <p:spPr>
            <a:xfrm rot="3599942">
              <a:off x="6492628" y="313523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60"/>
            <p:cNvSpPr/>
            <p:nvPr/>
          </p:nvSpPr>
          <p:spPr>
            <a:xfrm rot="3599942">
              <a:off x="6514116" y="293057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60"/>
            <p:cNvSpPr/>
            <p:nvPr/>
          </p:nvSpPr>
          <p:spPr>
            <a:xfrm rot="3599942">
              <a:off x="6491018" y="338546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60"/>
            <p:cNvSpPr/>
            <p:nvPr/>
          </p:nvSpPr>
          <p:spPr>
            <a:xfrm rot="3599942">
              <a:off x="6269922" y="146795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60"/>
            <p:cNvSpPr/>
            <p:nvPr/>
          </p:nvSpPr>
          <p:spPr>
            <a:xfrm rot="3599942">
              <a:off x="6320240" y="193068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60"/>
            <p:cNvSpPr/>
            <p:nvPr/>
          </p:nvSpPr>
          <p:spPr>
            <a:xfrm rot="3599942">
              <a:off x="6325826" y="203219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60"/>
            <p:cNvSpPr/>
            <p:nvPr/>
          </p:nvSpPr>
          <p:spPr>
            <a:xfrm rot="3599942">
              <a:off x="6337806" y="190105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60"/>
            <p:cNvSpPr/>
            <p:nvPr/>
          </p:nvSpPr>
          <p:spPr>
            <a:xfrm rot="3599942">
              <a:off x="6318521" y="168190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60"/>
            <p:cNvSpPr/>
            <p:nvPr/>
          </p:nvSpPr>
          <p:spPr>
            <a:xfrm rot="3599942">
              <a:off x="6343329" y="172606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60"/>
            <p:cNvSpPr/>
            <p:nvPr/>
          </p:nvSpPr>
          <p:spPr>
            <a:xfrm rot="3599942">
              <a:off x="6484444" y="278668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64"/>
          <p:cNvSpPr/>
          <p:nvPr/>
        </p:nvSpPr>
        <p:spPr>
          <a:xfrm rot="-5400000">
            <a:off x="7586344" y="119762"/>
            <a:ext cx="3372306" cy="1842687"/>
          </a:xfrm>
          <a:custGeom>
            <a:avLst/>
            <a:gdLst/>
            <a:ahLst/>
            <a:cxnLst/>
            <a:rect l="l" t="t" r="r" b="b"/>
            <a:pathLst>
              <a:path w="24075" h="13155" extrusionOk="0">
                <a:moveTo>
                  <a:pt x="18790" y="1"/>
                </a:moveTo>
                <a:cubicBezTo>
                  <a:pt x="17976" y="1"/>
                  <a:pt x="17160" y="220"/>
                  <a:pt x="16469" y="649"/>
                </a:cubicBezTo>
                <a:cubicBezTo>
                  <a:pt x="15415" y="1307"/>
                  <a:pt x="14676" y="2383"/>
                  <a:pt x="13637" y="3049"/>
                </a:cubicBezTo>
                <a:cubicBezTo>
                  <a:pt x="13284" y="3275"/>
                  <a:pt x="12857" y="3447"/>
                  <a:pt x="12450" y="3447"/>
                </a:cubicBezTo>
                <a:cubicBezTo>
                  <a:pt x="12248" y="3447"/>
                  <a:pt x="12052" y="3405"/>
                  <a:pt x="11873" y="3306"/>
                </a:cubicBezTo>
                <a:cubicBezTo>
                  <a:pt x="11587" y="3145"/>
                  <a:pt x="11390" y="2874"/>
                  <a:pt x="11177" y="2632"/>
                </a:cubicBezTo>
                <a:cubicBezTo>
                  <a:pt x="10687" y="2061"/>
                  <a:pt x="10028" y="1607"/>
                  <a:pt x="9289" y="1476"/>
                </a:cubicBezTo>
                <a:cubicBezTo>
                  <a:pt x="9154" y="1452"/>
                  <a:pt x="9017" y="1440"/>
                  <a:pt x="8879" y="1440"/>
                </a:cubicBezTo>
                <a:cubicBezTo>
                  <a:pt x="8255" y="1440"/>
                  <a:pt x="7631" y="1684"/>
                  <a:pt x="7247" y="2164"/>
                </a:cubicBezTo>
                <a:cubicBezTo>
                  <a:pt x="6866" y="2640"/>
                  <a:pt x="6610" y="3386"/>
                  <a:pt x="6003" y="3415"/>
                </a:cubicBezTo>
                <a:cubicBezTo>
                  <a:pt x="5994" y="3416"/>
                  <a:pt x="5986" y="3416"/>
                  <a:pt x="5977" y="3416"/>
                </a:cubicBezTo>
                <a:cubicBezTo>
                  <a:pt x="5803" y="3416"/>
                  <a:pt x="5628" y="3346"/>
                  <a:pt x="5454" y="3284"/>
                </a:cubicBezTo>
                <a:cubicBezTo>
                  <a:pt x="4922" y="3090"/>
                  <a:pt x="4329" y="2945"/>
                  <a:pt x="3761" y="2945"/>
                </a:cubicBezTo>
                <a:cubicBezTo>
                  <a:pt x="3234" y="2945"/>
                  <a:pt x="2729" y="3070"/>
                  <a:pt x="2314" y="3393"/>
                </a:cubicBezTo>
                <a:cubicBezTo>
                  <a:pt x="1794" y="3803"/>
                  <a:pt x="1523" y="4440"/>
                  <a:pt x="1274" y="5048"/>
                </a:cubicBezTo>
                <a:cubicBezTo>
                  <a:pt x="791" y="6226"/>
                  <a:pt x="308" y="7419"/>
                  <a:pt x="154" y="8685"/>
                </a:cubicBezTo>
                <a:cubicBezTo>
                  <a:pt x="1" y="9988"/>
                  <a:pt x="140" y="11621"/>
                  <a:pt x="1391" y="12228"/>
                </a:cubicBezTo>
                <a:cubicBezTo>
                  <a:pt x="2921" y="12975"/>
                  <a:pt x="4775" y="12982"/>
                  <a:pt x="6441" y="12982"/>
                </a:cubicBezTo>
                <a:cubicBezTo>
                  <a:pt x="6473" y="12982"/>
                  <a:pt x="6505" y="12982"/>
                  <a:pt x="6537" y="12982"/>
                </a:cubicBezTo>
                <a:cubicBezTo>
                  <a:pt x="7915" y="12982"/>
                  <a:pt x="9295" y="13000"/>
                  <a:pt x="10677" y="13000"/>
                </a:cubicBezTo>
                <a:cubicBezTo>
                  <a:pt x="11483" y="13000"/>
                  <a:pt x="12289" y="12994"/>
                  <a:pt x="13095" y="12975"/>
                </a:cubicBezTo>
                <a:cubicBezTo>
                  <a:pt x="13146" y="12974"/>
                  <a:pt x="13197" y="12973"/>
                  <a:pt x="13248" y="12973"/>
                </a:cubicBezTo>
                <a:cubicBezTo>
                  <a:pt x="14215" y="12973"/>
                  <a:pt x="15173" y="13155"/>
                  <a:pt x="16115" y="13155"/>
                </a:cubicBezTo>
                <a:cubicBezTo>
                  <a:pt x="16839" y="13155"/>
                  <a:pt x="17554" y="13047"/>
                  <a:pt x="18255" y="12667"/>
                </a:cubicBezTo>
                <a:cubicBezTo>
                  <a:pt x="21154" y="11094"/>
                  <a:pt x="24074" y="6175"/>
                  <a:pt x="22896" y="2888"/>
                </a:cubicBezTo>
                <a:cubicBezTo>
                  <a:pt x="22889" y="2881"/>
                  <a:pt x="22889" y="2874"/>
                  <a:pt x="22881" y="2859"/>
                </a:cubicBezTo>
                <a:cubicBezTo>
                  <a:pt x="22435" y="1644"/>
                  <a:pt x="21425" y="656"/>
                  <a:pt x="20202" y="231"/>
                </a:cubicBezTo>
                <a:cubicBezTo>
                  <a:pt x="19749" y="77"/>
                  <a:pt x="19270" y="1"/>
                  <a:pt x="1879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64"/>
          <p:cNvSpPr/>
          <p:nvPr/>
        </p:nvSpPr>
        <p:spPr>
          <a:xfrm rot="6300011" flipH="1">
            <a:off x="-1475476" y="3641225"/>
            <a:ext cx="2740331" cy="1925564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64"/>
          <p:cNvSpPr/>
          <p:nvPr/>
        </p:nvSpPr>
        <p:spPr>
          <a:xfrm rot="-9900023" flipH="1">
            <a:off x="8431487" y="-162174"/>
            <a:ext cx="732331" cy="674506"/>
          </a:xfrm>
          <a:custGeom>
            <a:avLst/>
            <a:gdLst/>
            <a:ahLst/>
            <a:cxnLst/>
            <a:rect l="l" t="t" r="r" b="b"/>
            <a:pathLst>
              <a:path w="10043" h="9250" extrusionOk="0">
                <a:moveTo>
                  <a:pt x="9235" y="1"/>
                </a:moveTo>
                <a:cubicBezTo>
                  <a:pt x="9184" y="1"/>
                  <a:pt x="9135" y="8"/>
                  <a:pt x="9084" y="23"/>
                </a:cubicBezTo>
                <a:cubicBezTo>
                  <a:pt x="8864" y="81"/>
                  <a:pt x="8688" y="235"/>
                  <a:pt x="8600" y="447"/>
                </a:cubicBezTo>
                <a:cubicBezTo>
                  <a:pt x="8535" y="601"/>
                  <a:pt x="8527" y="784"/>
                  <a:pt x="8579" y="952"/>
                </a:cubicBezTo>
                <a:cubicBezTo>
                  <a:pt x="8579" y="1011"/>
                  <a:pt x="8593" y="1077"/>
                  <a:pt x="8615" y="1135"/>
                </a:cubicBezTo>
                <a:cubicBezTo>
                  <a:pt x="8681" y="1325"/>
                  <a:pt x="8842" y="1472"/>
                  <a:pt x="9032" y="1530"/>
                </a:cubicBezTo>
                <a:cubicBezTo>
                  <a:pt x="8762" y="3492"/>
                  <a:pt x="8425" y="5476"/>
                  <a:pt x="7568" y="7283"/>
                </a:cubicBezTo>
                <a:cubicBezTo>
                  <a:pt x="7444" y="7554"/>
                  <a:pt x="7298" y="7832"/>
                  <a:pt x="7144" y="8089"/>
                </a:cubicBezTo>
                <a:cubicBezTo>
                  <a:pt x="7071" y="8220"/>
                  <a:pt x="6990" y="8345"/>
                  <a:pt x="6910" y="8469"/>
                </a:cubicBezTo>
                <a:cubicBezTo>
                  <a:pt x="6888" y="8491"/>
                  <a:pt x="6873" y="8520"/>
                  <a:pt x="6851" y="8550"/>
                </a:cubicBezTo>
                <a:cubicBezTo>
                  <a:pt x="6793" y="6669"/>
                  <a:pt x="6580" y="4795"/>
                  <a:pt x="6214" y="2943"/>
                </a:cubicBezTo>
                <a:cubicBezTo>
                  <a:pt x="6156" y="2643"/>
                  <a:pt x="6090" y="2336"/>
                  <a:pt x="6024" y="2035"/>
                </a:cubicBezTo>
                <a:cubicBezTo>
                  <a:pt x="6368" y="1867"/>
                  <a:pt x="6624" y="1486"/>
                  <a:pt x="6566" y="1091"/>
                </a:cubicBezTo>
                <a:cubicBezTo>
                  <a:pt x="6500" y="622"/>
                  <a:pt x="6083" y="244"/>
                  <a:pt x="5622" y="244"/>
                </a:cubicBezTo>
                <a:cubicBezTo>
                  <a:pt x="5516" y="244"/>
                  <a:pt x="5407" y="264"/>
                  <a:pt x="5299" y="308"/>
                </a:cubicBezTo>
                <a:cubicBezTo>
                  <a:pt x="5116" y="381"/>
                  <a:pt x="4955" y="513"/>
                  <a:pt x="4846" y="681"/>
                </a:cubicBezTo>
                <a:cubicBezTo>
                  <a:pt x="4802" y="725"/>
                  <a:pt x="4772" y="784"/>
                  <a:pt x="4750" y="850"/>
                </a:cubicBezTo>
                <a:cubicBezTo>
                  <a:pt x="4663" y="1157"/>
                  <a:pt x="4677" y="1450"/>
                  <a:pt x="4860" y="1721"/>
                </a:cubicBezTo>
                <a:cubicBezTo>
                  <a:pt x="5007" y="1940"/>
                  <a:pt x="5241" y="2087"/>
                  <a:pt x="5504" y="2123"/>
                </a:cubicBezTo>
                <a:cubicBezTo>
                  <a:pt x="5556" y="2131"/>
                  <a:pt x="5607" y="2131"/>
                  <a:pt x="5651" y="2131"/>
                </a:cubicBezTo>
                <a:cubicBezTo>
                  <a:pt x="6031" y="3843"/>
                  <a:pt x="6288" y="5578"/>
                  <a:pt x="6412" y="7320"/>
                </a:cubicBezTo>
                <a:cubicBezTo>
                  <a:pt x="6434" y="7620"/>
                  <a:pt x="6449" y="7920"/>
                  <a:pt x="6463" y="8228"/>
                </a:cubicBezTo>
                <a:cubicBezTo>
                  <a:pt x="5804" y="6705"/>
                  <a:pt x="5029" y="5234"/>
                  <a:pt x="4136" y="3843"/>
                </a:cubicBezTo>
                <a:cubicBezTo>
                  <a:pt x="3945" y="3536"/>
                  <a:pt x="3748" y="3243"/>
                  <a:pt x="3543" y="2943"/>
                </a:cubicBezTo>
                <a:cubicBezTo>
                  <a:pt x="3631" y="2782"/>
                  <a:pt x="3667" y="2599"/>
                  <a:pt x="3645" y="2409"/>
                </a:cubicBezTo>
                <a:cubicBezTo>
                  <a:pt x="3604" y="2001"/>
                  <a:pt x="3262" y="1658"/>
                  <a:pt x="2854" y="1658"/>
                </a:cubicBezTo>
                <a:cubicBezTo>
                  <a:pt x="2830" y="1658"/>
                  <a:pt x="2806" y="1660"/>
                  <a:pt x="2781" y="1662"/>
                </a:cubicBezTo>
                <a:cubicBezTo>
                  <a:pt x="2599" y="1677"/>
                  <a:pt x="2437" y="1750"/>
                  <a:pt x="2306" y="1874"/>
                </a:cubicBezTo>
                <a:cubicBezTo>
                  <a:pt x="2137" y="2043"/>
                  <a:pt x="2064" y="2248"/>
                  <a:pt x="2079" y="2489"/>
                </a:cubicBezTo>
                <a:cubicBezTo>
                  <a:pt x="2086" y="2636"/>
                  <a:pt x="2174" y="2775"/>
                  <a:pt x="2291" y="2870"/>
                </a:cubicBezTo>
                <a:cubicBezTo>
                  <a:pt x="2401" y="3082"/>
                  <a:pt x="2584" y="3272"/>
                  <a:pt x="2833" y="3302"/>
                </a:cubicBezTo>
                <a:cubicBezTo>
                  <a:pt x="2859" y="3304"/>
                  <a:pt x="2884" y="3305"/>
                  <a:pt x="2910" y="3305"/>
                </a:cubicBezTo>
                <a:cubicBezTo>
                  <a:pt x="3036" y="3305"/>
                  <a:pt x="3155" y="3276"/>
                  <a:pt x="3265" y="3221"/>
                </a:cubicBezTo>
                <a:cubicBezTo>
                  <a:pt x="4187" y="4561"/>
                  <a:pt x="5007" y="5981"/>
                  <a:pt x="5695" y="7452"/>
                </a:cubicBezTo>
                <a:cubicBezTo>
                  <a:pt x="5870" y="7825"/>
                  <a:pt x="6039" y="8206"/>
                  <a:pt x="6200" y="8586"/>
                </a:cubicBezTo>
                <a:cubicBezTo>
                  <a:pt x="4911" y="7445"/>
                  <a:pt x="3696" y="6229"/>
                  <a:pt x="2547" y="4956"/>
                </a:cubicBezTo>
                <a:cubicBezTo>
                  <a:pt x="2328" y="4707"/>
                  <a:pt x="2115" y="4458"/>
                  <a:pt x="1896" y="4209"/>
                </a:cubicBezTo>
                <a:cubicBezTo>
                  <a:pt x="2057" y="3669"/>
                  <a:pt x="1640" y="3108"/>
                  <a:pt x="1076" y="3108"/>
                </a:cubicBezTo>
                <a:cubicBezTo>
                  <a:pt x="1052" y="3108"/>
                  <a:pt x="1028" y="3109"/>
                  <a:pt x="1003" y="3111"/>
                </a:cubicBezTo>
                <a:cubicBezTo>
                  <a:pt x="893" y="3119"/>
                  <a:pt x="791" y="3155"/>
                  <a:pt x="695" y="3199"/>
                </a:cubicBezTo>
                <a:cubicBezTo>
                  <a:pt x="571" y="3228"/>
                  <a:pt x="454" y="3294"/>
                  <a:pt x="366" y="3404"/>
                </a:cubicBezTo>
                <a:cubicBezTo>
                  <a:pt x="0" y="3843"/>
                  <a:pt x="183" y="4546"/>
                  <a:pt x="688" y="4788"/>
                </a:cubicBezTo>
                <a:cubicBezTo>
                  <a:pt x="799" y="4841"/>
                  <a:pt x="916" y="4866"/>
                  <a:pt x="1031" y="4866"/>
                </a:cubicBezTo>
                <a:cubicBezTo>
                  <a:pt x="1280" y="4866"/>
                  <a:pt x="1523" y="4751"/>
                  <a:pt x="1698" y="4561"/>
                </a:cubicBezTo>
                <a:cubicBezTo>
                  <a:pt x="2774" y="5805"/>
                  <a:pt x="3916" y="6998"/>
                  <a:pt x="5116" y="8118"/>
                </a:cubicBezTo>
                <a:cubicBezTo>
                  <a:pt x="5512" y="8491"/>
                  <a:pt x="5914" y="8850"/>
                  <a:pt x="6317" y="9201"/>
                </a:cubicBezTo>
                <a:cubicBezTo>
                  <a:pt x="6354" y="9236"/>
                  <a:pt x="6395" y="9250"/>
                  <a:pt x="6433" y="9250"/>
                </a:cubicBezTo>
                <a:cubicBezTo>
                  <a:pt x="6484" y="9250"/>
                  <a:pt x="6532" y="9224"/>
                  <a:pt x="6566" y="9187"/>
                </a:cubicBezTo>
                <a:cubicBezTo>
                  <a:pt x="6592" y="9204"/>
                  <a:pt x="6624" y="9213"/>
                  <a:pt x="6657" y="9213"/>
                </a:cubicBezTo>
                <a:cubicBezTo>
                  <a:pt x="6705" y="9213"/>
                  <a:pt x="6756" y="9195"/>
                  <a:pt x="6800" y="9165"/>
                </a:cubicBezTo>
                <a:cubicBezTo>
                  <a:pt x="6866" y="9143"/>
                  <a:pt x="6932" y="9091"/>
                  <a:pt x="6983" y="9033"/>
                </a:cubicBezTo>
                <a:cubicBezTo>
                  <a:pt x="7180" y="8784"/>
                  <a:pt x="7342" y="8513"/>
                  <a:pt x="7495" y="8242"/>
                </a:cubicBezTo>
                <a:cubicBezTo>
                  <a:pt x="7810" y="7715"/>
                  <a:pt x="8066" y="7166"/>
                  <a:pt x="8286" y="6595"/>
                </a:cubicBezTo>
                <a:cubicBezTo>
                  <a:pt x="8725" y="5424"/>
                  <a:pt x="8996" y="4202"/>
                  <a:pt x="9201" y="2972"/>
                </a:cubicBezTo>
                <a:cubicBezTo>
                  <a:pt x="9281" y="2497"/>
                  <a:pt x="9354" y="2013"/>
                  <a:pt x="9420" y="1530"/>
                </a:cubicBezTo>
                <a:cubicBezTo>
                  <a:pt x="9523" y="1508"/>
                  <a:pt x="9611" y="1464"/>
                  <a:pt x="9691" y="1399"/>
                </a:cubicBezTo>
                <a:cubicBezTo>
                  <a:pt x="10042" y="1135"/>
                  <a:pt x="10035" y="645"/>
                  <a:pt x="9786" y="315"/>
                </a:cubicBezTo>
                <a:cubicBezTo>
                  <a:pt x="9764" y="286"/>
                  <a:pt x="9735" y="257"/>
                  <a:pt x="9713" y="235"/>
                </a:cubicBezTo>
                <a:cubicBezTo>
                  <a:pt x="9611" y="132"/>
                  <a:pt x="9530" y="59"/>
                  <a:pt x="9391" y="23"/>
                </a:cubicBezTo>
                <a:cubicBezTo>
                  <a:pt x="9336" y="8"/>
                  <a:pt x="9285" y="1"/>
                  <a:pt x="923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3" name="Google Shape;743;p64"/>
          <p:cNvGrpSpPr/>
          <p:nvPr/>
        </p:nvGrpSpPr>
        <p:grpSpPr>
          <a:xfrm>
            <a:off x="2463787" y="4741104"/>
            <a:ext cx="332489" cy="217320"/>
            <a:chOff x="8264512" y="1808204"/>
            <a:chExt cx="332489" cy="217320"/>
          </a:xfrm>
        </p:grpSpPr>
        <p:sp>
          <p:nvSpPr>
            <p:cNvPr id="744" name="Google Shape;744;p64"/>
            <p:cNvSpPr/>
            <p:nvPr/>
          </p:nvSpPr>
          <p:spPr>
            <a:xfrm>
              <a:off x="8504802" y="1808204"/>
              <a:ext cx="92199" cy="90447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64"/>
            <p:cNvSpPr/>
            <p:nvPr/>
          </p:nvSpPr>
          <p:spPr>
            <a:xfrm>
              <a:off x="8501422" y="1859023"/>
              <a:ext cx="52510" cy="24360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64"/>
            <p:cNvSpPr/>
            <p:nvPr/>
          </p:nvSpPr>
          <p:spPr>
            <a:xfrm>
              <a:off x="8505676" y="1839442"/>
              <a:ext cx="25235" cy="34559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64"/>
            <p:cNvSpPr/>
            <p:nvPr/>
          </p:nvSpPr>
          <p:spPr>
            <a:xfrm>
              <a:off x="8516749" y="1885482"/>
              <a:ext cx="36308" cy="2215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64"/>
            <p:cNvSpPr/>
            <p:nvPr/>
          </p:nvSpPr>
          <p:spPr>
            <a:xfrm>
              <a:off x="8264512" y="1934669"/>
              <a:ext cx="92316" cy="90855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64"/>
            <p:cNvSpPr/>
            <p:nvPr/>
          </p:nvSpPr>
          <p:spPr>
            <a:xfrm>
              <a:off x="8310729" y="1948190"/>
              <a:ext cx="52510" cy="23952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64"/>
            <p:cNvSpPr/>
            <p:nvPr/>
          </p:nvSpPr>
          <p:spPr>
            <a:xfrm>
              <a:off x="8333749" y="1957572"/>
              <a:ext cx="25235" cy="34617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64"/>
            <p:cNvSpPr/>
            <p:nvPr/>
          </p:nvSpPr>
          <p:spPr>
            <a:xfrm>
              <a:off x="8311544" y="1943935"/>
              <a:ext cx="36367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64"/>
            <p:cNvSpPr/>
            <p:nvPr/>
          </p:nvSpPr>
          <p:spPr>
            <a:xfrm>
              <a:off x="8320112" y="1819627"/>
              <a:ext cx="224436" cy="196628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64"/>
            <p:cNvSpPr/>
            <p:nvPr/>
          </p:nvSpPr>
          <p:spPr>
            <a:xfrm>
              <a:off x="8333341" y="1911940"/>
              <a:ext cx="34152" cy="79840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64"/>
            <p:cNvSpPr/>
            <p:nvPr/>
          </p:nvSpPr>
          <p:spPr>
            <a:xfrm>
              <a:off x="8494545" y="1841948"/>
              <a:ext cx="36775" cy="78558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55" name="Google Shape;755;p64"/>
          <p:cNvGrpSpPr/>
          <p:nvPr/>
        </p:nvGrpSpPr>
        <p:grpSpPr>
          <a:xfrm>
            <a:off x="205509" y="1522282"/>
            <a:ext cx="440478" cy="404150"/>
            <a:chOff x="4959504" y="431212"/>
            <a:chExt cx="209542" cy="192260"/>
          </a:xfrm>
        </p:grpSpPr>
        <p:sp>
          <p:nvSpPr>
            <p:cNvPr id="756" name="Google Shape;756;p64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64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64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64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64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64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64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64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64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64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64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64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64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64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64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1" name="Google Shape;771;p64"/>
          <p:cNvGrpSpPr/>
          <p:nvPr/>
        </p:nvGrpSpPr>
        <p:grpSpPr>
          <a:xfrm>
            <a:off x="8634535" y="3451564"/>
            <a:ext cx="354442" cy="292675"/>
            <a:chOff x="6253660" y="120164"/>
            <a:chExt cx="354442" cy="292675"/>
          </a:xfrm>
        </p:grpSpPr>
        <p:sp>
          <p:nvSpPr>
            <p:cNvPr id="772" name="Google Shape;772;p64"/>
            <p:cNvSpPr/>
            <p:nvPr/>
          </p:nvSpPr>
          <p:spPr>
            <a:xfrm rot="3599942">
              <a:off x="6499791" y="291705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64"/>
            <p:cNvSpPr/>
            <p:nvPr/>
          </p:nvSpPr>
          <p:spPr>
            <a:xfrm rot="3599942">
              <a:off x="6492628" y="313523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64"/>
            <p:cNvSpPr/>
            <p:nvPr/>
          </p:nvSpPr>
          <p:spPr>
            <a:xfrm rot="3599942">
              <a:off x="6514116" y="293057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64"/>
            <p:cNvSpPr/>
            <p:nvPr/>
          </p:nvSpPr>
          <p:spPr>
            <a:xfrm rot="3599942">
              <a:off x="6491018" y="338546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64"/>
            <p:cNvSpPr/>
            <p:nvPr/>
          </p:nvSpPr>
          <p:spPr>
            <a:xfrm rot="3599942">
              <a:off x="6269922" y="146795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64"/>
            <p:cNvSpPr/>
            <p:nvPr/>
          </p:nvSpPr>
          <p:spPr>
            <a:xfrm rot="3599942">
              <a:off x="6320240" y="193068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64"/>
            <p:cNvSpPr/>
            <p:nvPr/>
          </p:nvSpPr>
          <p:spPr>
            <a:xfrm rot="3599942">
              <a:off x="6325826" y="203219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64"/>
            <p:cNvSpPr/>
            <p:nvPr/>
          </p:nvSpPr>
          <p:spPr>
            <a:xfrm rot="3599942">
              <a:off x="6337806" y="190105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64"/>
            <p:cNvSpPr/>
            <p:nvPr/>
          </p:nvSpPr>
          <p:spPr>
            <a:xfrm rot="3599942">
              <a:off x="6318521" y="168190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64"/>
            <p:cNvSpPr/>
            <p:nvPr/>
          </p:nvSpPr>
          <p:spPr>
            <a:xfrm rot="3599942">
              <a:off x="6343329" y="172606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64"/>
            <p:cNvSpPr/>
            <p:nvPr/>
          </p:nvSpPr>
          <p:spPr>
            <a:xfrm rot="3599942">
              <a:off x="6484444" y="278668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3" name="Google Shape;783;p64"/>
          <p:cNvGrpSpPr/>
          <p:nvPr/>
        </p:nvGrpSpPr>
        <p:grpSpPr>
          <a:xfrm>
            <a:off x="719994" y="74963"/>
            <a:ext cx="504394" cy="383089"/>
            <a:chOff x="8053419" y="1138176"/>
            <a:chExt cx="504394" cy="383089"/>
          </a:xfrm>
        </p:grpSpPr>
        <p:sp>
          <p:nvSpPr>
            <p:cNvPr id="784" name="Google Shape;784;p64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64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64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64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64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64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64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64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64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64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64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64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64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64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64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99" name="Google Shape;799;p64"/>
          <p:cNvGrpSpPr/>
          <p:nvPr/>
        </p:nvGrpSpPr>
        <p:grpSpPr>
          <a:xfrm rot="-5870830">
            <a:off x="7900672" y="4647696"/>
            <a:ext cx="440474" cy="404147"/>
            <a:chOff x="4959504" y="431212"/>
            <a:chExt cx="209542" cy="192260"/>
          </a:xfrm>
        </p:grpSpPr>
        <p:sp>
          <p:nvSpPr>
            <p:cNvPr id="800" name="Google Shape;800;p64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64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64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64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64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64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64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64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64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64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64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64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64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64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64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5" name="Google Shape;815;p64"/>
          <p:cNvGrpSpPr/>
          <p:nvPr/>
        </p:nvGrpSpPr>
        <p:grpSpPr>
          <a:xfrm rot="1526559">
            <a:off x="6354014" y="240982"/>
            <a:ext cx="354435" cy="292670"/>
            <a:chOff x="3254260" y="484552"/>
            <a:chExt cx="354442" cy="292675"/>
          </a:xfrm>
        </p:grpSpPr>
        <p:sp>
          <p:nvSpPr>
            <p:cNvPr id="816" name="Google Shape;816;p64"/>
            <p:cNvSpPr/>
            <p:nvPr/>
          </p:nvSpPr>
          <p:spPr>
            <a:xfrm rot="3599942">
              <a:off x="3500391" y="656093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64"/>
            <p:cNvSpPr/>
            <p:nvPr/>
          </p:nvSpPr>
          <p:spPr>
            <a:xfrm rot="3599942">
              <a:off x="3493228" y="677910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64"/>
            <p:cNvSpPr/>
            <p:nvPr/>
          </p:nvSpPr>
          <p:spPr>
            <a:xfrm rot="3599942">
              <a:off x="3514716" y="657444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64"/>
            <p:cNvSpPr/>
            <p:nvPr/>
          </p:nvSpPr>
          <p:spPr>
            <a:xfrm rot="3599942">
              <a:off x="3491618" y="702934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64"/>
            <p:cNvSpPr/>
            <p:nvPr/>
          </p:nvSpPr>
          <p:spPr>
            <a:xfrm rot="3599942">
              <a:off x="3270522" y="511183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64"/>
            <p:cNvSpPr/>
            <p:nvPr/>
          </p:nvSpPr>
          <p:spPr>
            <a:xfrm rot="3599942">
              <a:off x="3320840" y="557455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64"/>
            <p:cNvSpPr/>
            <p:nvPr/>
          </p:nvSpPr>
          <p:spPr>
            <a:xfrm rot="3599942">
              <a:off x="3326426" y="567607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64"/>
            <p:cNvSpPr/>
            <p:nvPr/>
          </p:nvSpPr>
          <p:spPr>
            <a:xfrm rot="3599942">
              <a:off x="3338406" y="554493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64"/>
            <p:cNvSpPr/>
            <p:nvPr/>
          </p:nvSpPr>
          <p:spPr>
            <a:xfrm rot="3599942">
              <a:off x="3319121" y="532578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64"/>
            <p:cNvSpPr/>
            <p:nvPr/>
          </p:nvSpPr>
          <p:spPr>
            <a:xfrm rot="3599942">
              <a:off x="3343929" y="536993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64"/>
            <p:cNvSpPr/>
            <p:nvPr/>
          </p:nvSpPr>
          <p:spPr>
            <a:xfrm rot="3599942">
              <a:off x="3485044" y="643055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65"/>
          <p:cNvSpPr/>
          <p:nvPr/>
        </p:nvSpPr>
        <p:spPr>
          <a:xfrm rot="-3411320" flipH="1">
            <a:off x="7606936" y="3648549"/>
            <a:ext cx="2348170" cy="1508905"/>
          </a:xfrm>
          <a:custGeom>
            <a:avLst/>
            <a:gdLst/>
            <a:ahLst/>
            <a:cxnLst/>
            <a:rect l="l" t="t" r="r" b="b"/>
            <a:pathLst>
              <a:path w="18841" h="12107" extrusionOk="0">
                <a:moveTo>
                  <a:pt x="12849" y="0"/>
                </a:moveTo>
                <a:cubicBezTo>
                  <a:pt x="11078" y="0"/>
                  <a:pt x="9899" y="2866"/>
                  <a:pt x="9279" y="4316"/>
                </a:cubicBezTo>
                <a:lnTo>
                  <a:pt x="9279" y="4316"/>
                </a:lnTo>
                <a:cubicBezTo>
                  <a:pt x="9535" y="3628"/>
                  <a:pt x="9559" y="2524"/>
                  <a:pt x="9633" y="1855"/>
                </a:cubicBezTo>
                <a:cubicBezTo>
                  <a:pt x="9710" y="1190"/>
                  <a:pt x="9646" y="445"/>
                  <a:pt x="8809" y="445"/>
                </a:cubicBezTo>
                <a:cubicBezTo>
                  <a:pt x="8770" y="445"/>
                  <a:pt x="8730" y="446"/>
                  <a:pt x="8689" y="449"/>
                </a:cubicBezTo>
                <a:cubicBezTo>
                  <a:pt x="8169" y="486"/>
                  <a:pt x="7737" y="837"/>
                  <a:pt x="7393" y="1225"/>
                </a:cubicBezTo>
                <a:cubicBezTo>
                  <a:pt x="6339" y="2448"/>
                  <a:pt x="5732" y="4175"/>
                  <a:pt x="5417" y="5749"/>
                </a:cubicBezTo>
                <a:cubicBezTo>
                  <a:pt x="5571" y="4980"/>
                  <a:pt x="5314" y="3011"/>
                  <a:pt x="4297" y="2718"/>
                </a:cubicBezTo>
                <a:cubicBezTo>
                  <a:pt x="4175" y="2682"/>
                  <a:pt x="4055" y="2665"/>
                  <a:pt x="3939" y="2665"/>
                </a:cubicBezTo>
                <a:cubicBezTo>
                  <a:pt x="1942" y="2665"/>
                  <a:pt x="852" y="7754"/>
                  <a:pt x="513" y="8889"/>
                </a:cubicBezTo>
                <a:cubicBezTo>
                  <a:pt x="425" y="9189"/>
                  <a:pt x="0" y="9606"/>
                  <a:pt x="176" y="9855"/>
                </a:cubicBezTo>
                <a:cubicBezTo>
                  <a:pt x="447" y="10235"/>
                  <a:pt x="791" y="10521"/>
                  <a:pt x="1186" y="10740"/>
                </a:cubicBezTo>
                <a:cubicBezTo>
                  <a:pt x="2050" y="11209"/>
                  <a:pt x="3155" y="11355"/>
                  <a:pt x="4165" y="11450"/>
                </a:cubicBezTo>
                <a:cubicBezTo>
                  <a:pt x="6032" y="11619"/>
                  <a:pt x="7905" y="11795"/>
                  <a:pt x="9772" y="11970"/>
                </a:cubicBezTo>
                <a:cubicBezTo>
                  <a:pt x="10512" y="12037"/>
                  <a:pt x="11258" y="12107"/>
                  <a:pt x="12002" y="12107"/>
                </a:cubicBezTo>
                <a:cubicBezTo>
                  <a:pt x="12399" y="12107"/>
                  <a:pt x="12795" y="12087"/>
                  <a:pt x="13190" y="12036"/>
                </a:cubicBezTo>
                <a:cubicBezTo>
                  <a:pt x="14325" y="11890"/>
                  <a:pt x="15459" y="11480"/>
                  <a:pt x="16264" y="10675"/>
                </a:cubicBezTo>
                <a:cubicBezTo>
                  <a:pt x="16901" y="10045"/>
                  <a:pt x="17296" y="9218"/>
                  <a:pt x="17648" y="8406"/>
                </a:cubicBezTo>
                <a:cubicBezTo>
                  <a:pt x="17933" y="7740"/>
                  <a:pt x="18204" y="7073"/>
                  <a:pt x="18445" y="6393"/>
                </a:cubicBezTo>
                <a:cubicBezTo>
                  <a:pt x="18658" y="5800"/>
                  <a:pt x="18841" y="5090"/>
                  <a:pt x="18460" y="4585"/>
                </a:cubicBezTo>
                <a:cubicBezTo>
                  <a:pt x="18214" y="4263"/>
                  <a:pt x="17872" y="4133"/>
                  <a:pt x="17481" y="4133"/>
                </a:cubicBezTo>
                <a:cubicBezTo>
                  <a:pt x="16178" y="4133"/>
                  <a:pt x="14335" y="5584"/>
                  <a:pt x="13704" y="6208"/>
                </a:cubicBezTo>
                <a:lnTo>
                  <a:pt x="13704" y="6208"/>
                </a:lnTo>
                <a:cubicBezTo>
                  <a:pt x="14832" y="5085"/>
                  <a:pt x="15800" y="3854"/>
                  <a:pt x="16586" y="2550"/>
                </a:cubicBezTo>
                <a:cubicBezTo>
                  <a:pt x="16674" y="2396"/>
                  <a:pt x="16762" y="2235"/>
                  <a:pt x="16718" y="2074"/>
                </a:cubicBezTo>
                <a:cubicBezTo>
                  <a:pt x="16661" y="1895"/>
                  <a:pt x="16431" y="1789"/>
                  <a:pt x="16203" y="1789"/>
                </a:cubicBezTo>
                <a:cubicBezTo>
                  <a:pt x="16169" y="1789"/>
                  <a:pt x="16136" y="1791"/>
                  <a:pt x="16103" y="1796"/>
                </a:cubicBezTo>
                <a:cubicBezTo>
                  <a:pt x="15847" y="1825"/>
                  <a:pt x="15620" y="1957"/>
                  <a:pt x="15408" y="2089"/>
                </a:cubicBezTo>
                <a:cubicBezTo>
                  <a:pt x="14025" y="2945"/>
                  <a:pt x="12766" y="3955"/>
                  <a:pt x="11668" y="5075"/>
                </a:cubicBezTo>
                <a:cubicBezTo>
                  <a:pt x="12465" y="4255"/>
                  <a:pt x="15825" y="405"/>
                  <a:pt x="13088" y="17"/>
                </a:cubicBezTo>
                <a:cubicBezTo>
                  <a:pt x="13007" y="6"/>
                  <a:pt x="12927" y="0"/>
                  <a:pt x="128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65"/>
          <p:cNvSpPr/>
          <p:nvPr/>
        </p:nvSpPr>
        <p:spPr>
          <a:xfrm rot="-1795408" flipH="1">
            <a:off x="-1022321" y="-247031"/>
            <a:ext cx="2527237" cy="1775927"/>
          </a:xfrm>
          <a:custGeom>
            <a:avLst/>
            <a:gdLst/>
            <a:ahLst/>
            <a:cxnLst/>
            <a:rect l="l" t="t" r="r" b="b"/>
            <a:pathLst>
              <a:path w="25151" h="17673" extrusionOk="0">
                <a:moveTo>
                  <a:pt x="6749" y="0"/>
                </a:moveTo>
                <a:cubicBezTo>
                  <a:pt x="5080" y="0"/>
                  <a:pt x="3460" y="393"/>
                  <a:pt x="2226" y="1478"/>
                </a:cubicBezTo>
                <a:cubicBezTo>
                  <a:pt x="330" y="3154"/>
                  <a:pt x="0" y="6323"/>
                  <a:pt x="1516" y="8351"/>
                </a:cubicBezTo>
                <a:cubicBezTo>
                  <a:pt x="2650" y="9881"/>
                  <a:pt x="4509" y="10635"/>
                  <a:pt x="6119" y="11652"/>
                </a:cubicBezTo>
                <a:cubicBezTo>
                  <a:pt x="9150" y="13555"/>
                  <a:pt x="11587" y="16593"/>
                  <a:pt x="15064" y="17456"/>
                </a:cubicBezTo>
                <a:cubicBezTo>
                  <a:pt x="15651" y="17603"/>
                  <a:pt x="16253" y="17673"/>
                  <a:pt x="16854" y="17673"/>
                </a:cubicBezTo>
                <a:cubicBezTo>
                  <a:pt x="19022" y="17673"/>
                  <a:pt x="21193" y="16762"/>
                  <a:pt x="22705" y="15209"/>
                </a:cubicBezTo>
                <a:cubicBezTo>
                  <a:pt x="25150" y="12706"/>
                  <a:pt x="22625" y="11118"/>
                  <a:pt x="21205" y="8724"/>
                </a:cubicBezTo>
                <a:cubicBezTo>
                  <a:pt x="20627" y="7758"/>
                  <a:pt x="20268" y="6660"/>
                  <a:pt x="19624" y="5731"/>
                </a:cubicBezTo>
                <a:cubicBezTo>
                  <a:pt x="18848" y="4603"/>
                  <a:pt x="17699" y="3769"/>
                  <a:pt x="16520" y="3074"/>
                </a:cubicBezTo>
                <a:cubicBezTo>
                  <a:pt x="14442" y="1837"/>
                  <a:pt x="12180" y="929"/>
                  <a:pt x="9823" y="380"/>
                </a:cubicBezTo>
                <a:cubicBezTo>
                  <a:pt x="8833" y="151"/>
                  <a:pt x="7781" y="0"/>
                  <a:pt x="674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0" name="Google Shape;830;p65"/>
          <p:cNvGrpSpPr/>
          <p:nvPr/>
        </p:nvGrpSpPr>
        <p:grpSpPr>
          <a:xfrm rot="10800000" flipH="1">
            <a:off x="4761637" y="113806"/>
            <a:ext cx="332489" cy="217320"/>
            <a:chOff x="8264512" y="1808204"/>
            <a:chExt cx="332489" cy="217320"/>
          </a:xfrm>
        </p:grpSpPr>
        <p:sp>
          <p:nvSpPr>
            <p:cNvPr id="831" name="Google Shape;831;p65"/>
            <p:cNvSpPr/>
            <p:nvPr/>
          </p:nvSpPr>
          <p:spPr>
            <a:xfrm>
              <a:off x="8504802" y="1808204"/>
              <a:ext cx="92199" cy="90447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65"/>
            <p:cNvSpPr/>
            <p:nvPr/>
          </p:nvSpPr>
          <p:spPr>
            <a:xfrm>
              <a:off x="8501422" y="1859023"/>
              <a:ext cx="52510" cy="24360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65"/>
            <p:cNvSpPr/>
            <p:nvPr/>
          </p:nvSpPr>
          <p:spPr>
            <a:xfrm>
              <a:off x="8505676" y="1839442"/>
              <a:ext cx="25235" cy="34559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65"/>
            <p:cNvSpPr/>
            <p:nvPr/>
          </p:nvSpPr>
          <p:spPr>
            <a:xfrm>
              <a:off x="8516749" y="1885482"/>
              <a:ext cx="36308" cy="2215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65"/>
            <p:cNvSpPr/>
            <p:nvPr/>
          </p:nvSpPr>
          <p:spPr>
            <a:xfrm>
              <a:off x="8264512" y="1934669"/>
              <a:ext cx="92316" cy="90855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65"/>
            <p:cNvSpPr/>
            <p:nvPr/>
          </p:nvSpPr>
          <p:spPr>
            <a:xfrm>
              <a:off x="8310729" y="1948190"/>
              <a:ext cx="52510" cy="23952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65"/>
            <p:cNvSpPr/>
            <p:nvPr/>
          </p:nvSpPr>
          <p:spPr>
            <a:xfrm>
              <a:off x="8333749" y="1957572"/>
              <a:ext cx="25235" cy="34617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65"/>
            <p:cNvSpPr/>
            <p:nvPr/>
          </p:nvSpPr>
          <p:spPr>
            <a:xfrm>
              <a:off x="8311544" y="1943935"/>
              <a:ext cx="36367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65"/>
            <p:cNvSpPr/>
            <p:nvPr/>
          </p:nvSpPr>
          <p:spPr>
            <a:xfrm>
              <a:off x="8320112" y="1819627"/>
              <a:ext cx="224436" cy="196628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65"/>
            <p:cNvSpPr/>
            <p:nvPr/>
          </p:nvSpPr>
          <p:spPr>
            <a:xfrm>
              <a:off x="8333341" y="1911940"/>
              <a:ext cx="34152" cy="79840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65"/>
            <p:cNvSpPr/>
            <p:nvPr/>
          </p:nvSpPr>
          <p:spPr>
            <a:xfrm>
              <a:off x="8494545" y="1841948"/>
              <a:ext cx="36775" cy="78558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2" name="Google Shape;842;p65"/>
          <p:cNvGrpSpPr/>
          <p:nvPr/>
        </p:nvGrpSpPr>
        <p:grpSpPr>
          <a:xfrm rot="10800000" flipH="1">
            <a:off x="450134" y="4502573"/>
            <a:ext cx="440478" cy="404150"/>
            <a:chOff x="4959504" y="431212"/>
            <a:chExt cx="209542" cy="192260"/>
          </a:xfrm>
        </p:grpSpPr>
        <p:sp>
          <p:nvSpPr>
            <p:cNvPr id="843" name="Google Shape;843;p65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65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65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65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65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65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65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65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65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65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65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65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65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65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65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8" name="Google Shape;858;p65"/>
          <p:cNvGrpSpPr/>
          <p:nvPr/>
        </p:nvGrpSpPr>
        <p:grpSpPr>
          <a:xfrm rot="10800000" flipH="1">
            <a:off x="8076335" y="113790"/>
            <a:ext cx="354442" cy="292675"/>
            <a:chOff x="6253660" y="120164"/>
            <a:chExt cx="354442" cy="292675"/>
          </a:xfrm>
        </p:grpSpPr>
        <p:sp>
          <p:nvSpPr>
            <p:cNvPr id="859" name="Google Shape;859;p65"/>
            <p:cNvSpPr/>
            <p:nvPr/>
          </p:nvSpPr>
          <p:spPr>
            <a:xfrm rot="3599942">
              <a:off x="6499791" y="291705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65"/>
            <p:cNvSpPr/>
            <p:nvPr/>
          </p:nvSpPr>
          <p:spPr>
            <a:xfrm rot="3599942">
              <a:off x="6492628" y="313523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65"/>
            <p:cNvSpPr/>
            <p:nvPr/>
          </p:nvSpPr>
          <p:spPr>
            <a:xfrm rot="3599942">
              <a:off x="6514116" y="293057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65"/>
            <p:cNvSpPr/>
            <p:nvPr/>
          </p:nvSpPr>
          <p:spPr>
            <a:xfrm rot="3599942">
              <a:off x="6491018" y="338546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65"/>
            <p:cNvSpPr/>
            <p:nvPr/>
          </p:nvSpPr>
          <p:spPr>
            <a:xfrm rot="3599942">
              <a:off x="6269922" y="146795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65"/>
            <p:cNvSpPr/>
            <p:nvPr/>
          </p:nvSpPr>
          <p:spPr>
            <a:xfrm rot="3599942">
              <a:off x="6320240" y="193068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65"/>
            <p:cNvSpPr/>
            <p:nvPr/>
          </p:nvSpPr>
          <p:spPr>
            <a:xfrm rot="3599942">
              <a:off x="6325826" y="203219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65"/>
            <p:cNvSpPr/>
            <p:nvPr/>
          </p:nvSpPr>
          <p:spPr>
            <a:xfrm rot="3599942">
              <a:off x="6337806" y="190105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65"/>
            <p:cNvSpPr/>
            <p:nvPr/>
          </p:nvSpPr>
          <p:spPr>
            <a:xfrm rot="3599942">
              <a:off x="6318521" y="168190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65"/>
            <p:cNvSpPr/>
            <p:nvPr/>
          </p:nvSpPr>
          <p:spPr>
            <a:xfrm rot="3599942">
              <a:off x="6343329" y="172606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65"/>
            <p:cNvSpPr/>
            <p:nvPr/>
          </p:nvSpPr>
          <p:spPr>
            <a:xfrm rot="3599942">
              <a:off x="6484444" y="278668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0" name="Google Shape;870;p65"/>
          <p:cNvGrpSpPr/>
          <p:nvPr/>
        </p:nvGrpSpPr>
        <p:grpSpPr>
          <a:xfrm rot="10800000" flipH="1">
            <a:off x="66919" y="3206453"/>
            <a:ext cx="504394" cy="383089"/>
            <a:chOff x="8053419" y="1138176"/>
            <a:chExt cx="504394" cy="383089"/>
          </a:xfrm>
        </p:grpSpPr>
        <p:sp>
          <p:nvSpPr>
            <p:cNvPr id="871" name="Google Shape;871;p65"/>
            <p:cNvSpPr/>
            <p:nvPr/>
          </p:nvSpPr>
          <p:spPr>
            <a:xfrm rot="4500031">
              <a:off x="8417802" y="1382714"/>
              <a:ext cx="130196" cy="120227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65"/>
            <p:cNvSpPr/>
            <p:nvPr/>
          </p:nvSpPr>
          <p:spPr>
            <a:xfrm rot="4500031">
              <a:off x="8435369" y="1396278"/>
              <a:ext cx="41797" cy="40476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65"/>
            <p:cNvSpPr/>
            <p:nvPr/>
          </p:nvSpPr>
          <p:spPr>
            <a:xfrm rot="4500031">
              <a:off x="8456903" y="1379878"/>
              <a:ext cx="12371" cy="40897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65"/>
            <p:cNvSpPr/>
            <p:nvPr/>
          </p:nvSpPr>
          <p:spPr>
            <a:xfrm rot="4500031">
              <a:off x="8430916" y="1423986"/>
              <a:ext cx="33930" cy="141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65"/>
            <p:cNvSpPr/>
            <p:nvPr/>
          </p:nvSpPr>
          <p:spPr>
            <a:xfrm rot="4500031">
              <a:off x="8063228" y="1156494"/>
              <a:ext cx="130136" cy="120167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65"/>
            <p:cNvSpPr/>
            <p:nvPr/>
          </p:nvSpPr>
          <p:spPr>
            <a:xfrm rot="4500031">
              <a:off x="8142554" y="1222974"/>
              <a:ext cx="40957" cy="40897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65"/>
            <p:cNvSpPr/>
            <p:nvPr/>
          </p:nvSpPr>
          <p:spPr>
            <a:xfrm rot="4500031">
              <a:off x="8150881" y="1238807"/>
              <a:ext cx="11530" cy="41377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65"/>
            <p:cNvSpPr/>
            <p:nvPr/>
          </p:nvSpPr>
          <p:spPr>
            <a:xfrm rot="4500031">
              <a:off x="8154610" y="1221427"/>
              <a:ext cx="33510" cy="1453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65"/>
            <p:cNvSpPr/>
            <p:nvPr/>
          </p:nvSpPr>
          <p:spPr>
            <a:xfrm rot="4500031">
              <a:off x="8168501" y="1200495"/>
              <a:ext cx="276127" cy="259732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65"/>
            <p:cNvSpPr/>
            <p:nvPr/>
          </p:nvSpPr>
          <p:spPr>
            <a:xfrm rot="4500031">
              <a:off x="8182795" y="1268806"/>
              <a:ext cx="78310" cy="78310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65"/>
            <p:cNvSpPr/>
            <p:nvPr/>
          </p:nvSpPr>
          <p:spPr>
            <a:xfrm rot="4500031">
              <a:off x="8299905" y="1245805"/>
              <a:ext cx="70863" cy="70383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65"/>
            <p:cNvSpPr/>
            <p:nvPr/>
          </p:nvSpPr>
          <p:spPr>
            <a:xfrm rot="4500031">
              <a:off x="8404312" y="1361587"/>
              <a:ext cx="60294" cy="38735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65"/>
            <p:cNvSpPr/>
            <p:nvPr/>
          </p:nvSpPr>
          <p:spPr>
            <a:xfrm rot="4500031">
              <a:off x="8296183" y="1369418"/>
              <a:ext cx="73025" cy="73506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65"/>
            <p:cNvSpPr/>
            <p:nvPr/>
          </p:nvSpPr>
          <p:spPr>
            <a:xfrm rot="4500031">
              <a:off x="8156437" y="1227277"/>
              <a:ext cx="62456" cy="65098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65"/>
            <p:cNvSpPr/>
            <p:nvPr/>
          </p:nvSpPr>
          <p:spPr>
            <a:xfrm rot="4500031">
              <a:off x="8396998" y="1369528"/>
              <a:ext cx="62456" cy="5939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6" name="Google Shape;886;p65"/>
          <p:cNvGrpSpPr/>
          <p:nvPr/>
        </p:nvGrpSpPr>
        <p:grpSpPr>
          <a:xfrm rot="-7877586" flipH="1">
            <a:off x="8507691" y="1504883"/>
            <a:ext cx="440478" cy="404150"/>
            <a:chOff x="4959504" y="431212"/>
            <a:chExt cx="209542" cy="192260"/>
          </a:xfrm>
        </p:grpSpPr>
        <p:sp>
          <p:nvSpPr>
            <p:cNvPr id="887" name="Google Shape;887;p65"/>
            <p:cNvSpPr/>
            <p:nvPr/>
          </p:nvSpPr>
          <p:spPr>
            <a:xfrm>
              <a:off x="5107112" y="431212"/>
              <a:ext cx="61934" cy="57192"/>
            </a:xfrm>
            <a:custGeom>
              <a:avLst/>
              <a:gdLst/>
              <a:ahLst/>
              <a:cxnLst/>
              <a:rect l="l" t="t" r="r" b="b"/>
              <a:pathLst>
                <a:path w="2168" h="2002" extrusionOk="0">
                  <a:moveTo>
                    <a:pt x="511" y="1"/>
                  </a:moveTo>
                  <a:cubicBezTo>
                    <a:pt x="498" y="1"/>
                    <a:pt x="484" y="2"/>
                    <a:pt x="469" y="6"/>
                  </a:cubicBezTo>
                  <a:cubicBezTo>
                    <a:pt x="103" y="86"/>
                    <a:pt x="1" y="1367"/>
                    <a:pt x="1" y="1367"/>
                  </a:cubicBezTo>
                  <a:cubicBezTo>
                    <a:pt x="1" y="1367"/>
                    <a:pt x="285" y="2002"/>
                    <a:pt x="495" y="2002"/>
                  </a:cubicBezTo>
                  <a:cubicBezTo>
                    <a:pt x="506" y="2002"/>
                    <a:pt x="517" y="2000"/>
                    <a:pt x="528" y="1996"/>
                  </a:cubicBezTo>
                  <a:cubicBezTo>
                    <a:pt x="740" y="1923"/>
                    <a:pt x="2167" y="1587"/>
                    <a:pt x="1999" y="1213"/>
                  </a:cubicBezTo>
                  <a:cubicBezTo>
                    <a:pt x="1949" y="1102"/>
                    <a:pt x="1845" y="1063"/>
                    <a:pt x="1724" y="1063"/>
                  </a:cubicBezTo>
                  <a:cubicBezTo>
                    <a:pt x="1441" y="1063"/>
                    <a:pt x="1062" y="1279"/>
                    <a:pt x="1062" y="1279"/>
                  </a:cubicBezTo>
                  <a:cubicBezTo>
                    <a:pt x="1062" y="1279"/>
                    <a:pt x="1706" y="781"/>
                    <a:pt x="1443" y="518"/>
                  </a:cubicBezTo>
                  <a:cubicBezTo>
                    <a:pt x="1398" y="472"/>
                    <a:pt x="1344" y="453"/>
                    <a:pt x="1286" y="453"/>
                  </a:cubicBezTo>
                  <a:cubicBezTo>
                    <a:pt x="1011" y="453"/>
                    <a:pt x="638" y="877"/>
                    <a:pt x="638" y="877"/>
                  </a:cubicBezTo>
                  <a:cubicBezTo>
                    <a:pt x="638" y="877"/>
                    <a:pt x="819" y="1"/>
                    <a:pt x="5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65"/>
            <p:cNvSpPr/>
            <p:nvPr/>
          </p:nvSpPr>
          <p:spPr>
            <a:xfrm>
              <a:off x="5112768" y="459180"/>
              <a:ext cx="19883" cy="19254"/>
            </a:xfrm>
            <a:custGeom>
              <a:avLst/>
              <a:gdLst/>
              <a:ahLst/>
              <a:cxnLst/>
              <a:rect l="l" t="t" r="r" b="b"/>
              <a:pathLst>
                <a:path w="696" h="674" fill="none" extrusionOk="0">
                  <a:moveTo>
                    <a:pt x="696" y="0"/>
                  </a:moveTo>
                  <a:lnTo>
                    <a:pt x="0" y="6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65"/>
            <p:cNvSpPr/>
            <p:nvPr/>
          </p:nvSpPr>
          <p:spPr>
            <a:xfrm>
              <a:off x="5113168" y="453952"/>
              <a:ext cx="5885" cy="19454"/>
            </a:xfrm>
            <a:custGeom>
              <a:avLst/>
              <a:gdLst/>
              <a:ahLst/>
              <a:cxnLst/>
              <a:rect l="l" t="t" r="r" b="b"/>
              <a:pathLst>
                <a:path w="206" h="681" fill="none" extrusionOk="0">
                  <a:moveTo>
                    <a:pt x="206" y="0"/>
                  </a:moveTo>
                  <a:lnTo>
                    <a:pt x="1" y="68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65"/>
            <p:cNvSpPr/>
            <p:nvPr/>
          </p:nvSpPr>
          <p:spPr>
            <a:xfrm>
              <a:off x="5120282" y="471092"/>
              <a:ext cx="16141" cy="6713"/>
            </a:xfrm>
            <a:custGeom>
              <a:avLst/>
              <a:gdLst/>
              <a:ahLst/>
              <a:cxnLst/>
              <a:rect l="l" t="t" r="r" b="b"/>
              <a:pathLst>
                <a:path w="565" h="235" fill="none" extrusionOk="0">
                  <a:moveTo>
                    <a:pt x="564" y="0"/>
                  </a:moveTo>
                  <a:lnTo>
                    <a:pt x="1" y="2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65"/>
            <p:cNvSpPr/>
            <p:nvPr/>
          </p:nvSpPr>
          <p:spPr>
            <a:xfrm>
              <a:off x="4959504" y="566308"/>
              <a:ext cx="61906" cy="57164"/>
            </a:xfrm>
            <a:custGeom>
              <a:avLst/>
              <a:gdLst/>
              <a:ahLst/>
              <a:cxnLst/>
              <a:rect l="l" t="t" r="r" b="b"/>
              <a:pathLst>
                <a:path w="2167" h="2001" extrusionOk="0">
                  <a:moveTo>
                    <a:pt x="1669" y="1"/>
                  </a:moveTo>
                  <a:cubicBezTo>
                    <a:pt x="1659" y="1"/>
                    <a:pt x="1649" y="2"/>
                    <a:pt x="1640" y="5"/>
                  </a:cubicBezTo>
                  <a:cubicBezTo>
                    <a:pt x="1427" y="78"/>
                    <a:pt x="0" y="415"/>
                    <a:pt x="169" y="788"/>
                  </a:cubicBezTo>
                  <a:cubicBezTo>
                    <a:pt x="219" y="897"/>
                    <a:pt x="322" y="935"/>
                    <a:pt x="442" y="935"/>
                  </a:cubicBezTo>
                  <a:cubicBezTo>
                    <a:pt x="726" y="935"/>
                    <a:pt x="1105" y="722"/>
                    <a:pt x="1105" y="722"/>
                  </a:cubicBezTo>
                  <a:lnTo>
                    <a:pt x="1105" y="722"/>
                  </a:lnTo>
                  <a:cubicBezTo>
                    <a:pt x="1105" y="722"/>
                    <a:pt x="461" y="1220"/>
                    <a:pt x="725" y="1483"/>
                  </a:cubicBezTo>
                  <a:cubicBezTo>
                    <a:pt x="770" y="1530"/>
                    <a:pt x="823" y="1549"/>
                    <a:pt x="881" y="1549"/>
                  </a:cubicBezTo>
                  <a:cubicBezTo>
                    <a:pt x="1156" y="1549"/>
                    <a:pt x="1530" y="1125"/>
                    <a:pt x="1530" y="1125"/>
                  </a:cubicBezTo>
                  <a:lnTo>
                    <a:pt x="1530" y="1125"/>
                  </a:lnTo>
                  <a:cubicBezTo>
                    <a:pt x="1530" y="1125"/>
                    <a:pt x="1348" y="2001"/>
                    <a:pt x="1656" y="2001"/>
                  </a:cubicBezTo>
                  <a:cubicBezTo>
                    <a:pt x="1670" y="2001"/>
                    <a:pt x="1683" y="1999"/>
                    <a:pt x="1698" y="1996"/>
                  </a:cubicBezTo>
                  <a:cubicBezTo>
                    <a:pt x="2064" y="1915"/>
                    <a:pt x="2167" y="634"/>
                    <a:pt x="2167" y="634"/>
                  </a:cubicBezTo>
                  <a:cubicBezTo>
                    <a:pt x="2167" y="634"/>
                    <a:pt x="1880" y="1"/>
                    <a:pt x="16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65"/>
            <p:cNvSpPr/>
            <p:nvPr/>
          </p:nvSpPr>
          <p:spPr>
            <a:xfrm>
              <a:off x="4997327" y="572507"/>
              <a:ext cx="19483" cy="19454"/>
            </a:xfrm>
            <a:custGeom>
              <a:avLst/>
              <a:gdLst/>
              <a:ahLst/>
              <a:cxnLst/>
              <a:rect l="l" t="t" r="r" b="b"/>
              <a:pathLst>
                <a:path w="682" h="681" fill="none" extrusionOk="0">
                  <a:moveTo>
                    <a:pt x="1" y="681"/>
                  </a:moveTo>
                  <a:lnTo>
                    <a:pt x="68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65"/>
            <p:cNvSpPr/>
            <p:nvPr/>
          </p:nvSpPr>
          <p:spPr>
            <a:xfrm>
              <a:off x="5010925" y="577306"/>
              <a:ext cx="5485" cy="19683"/>
            </a:xfrm>
            <a:custGeom>
              <a:avLst/>
              <a:gdLst/>
              <a:ahLst/>
              <a:cxnLst/>
              <a:rect l="l" t="t" r="r" b="b"/>
              <a:pathLst>
                <a:path w="192" h="689" fill="none" extrusionOk="0">
                  <a:moveTo>
                    <a:pt x="1" y="689"/>
                  </a:moveTo>
                  <a:lnTo>
                    <a:pt x="1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65"/>
            <p:cNvSpPr/>
            <p:nvPr/>
          </p:nvSpPr>
          <p:spPr>
            <a:xfrm>
              <a:off x="4993356" y="573136"/>
              <a:ext cx="15941" cy="6913"/>
            </a:xfrm>
            <a:custGeom>
              <a:avLst/>
              <a:gdLst/>
              <a:ahLst/>
              <a:cxnLst/>
              <a:rect l="l" t="t" r="r" b="b"/>
              <a:pathLst>
                <a:path w="558" h="242" fill="none" extrusionOk="0">
                  <a:moveTo>
                    <a:pt x="1" y="242"/>
                  </a:moveTo>
                  <a:lnTo>
                    <a:pt x="5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65"/>
            <p:cNvSpPr/>
            <p:nvPr/>
          </p:nvSpPr>
          <p:spPr>
            <a:xfrm>
              <a:off x="4999013" y="465208"/>
              <a:ext cx="131353" cy="123554"/>
            </a:xfrm>
            <a:custGeom>
              <a:avLst/>
              <a:gdLst/>
              <a:ahLst/>
              <a:cxnLst/>
              <a:rect l="l" t="t" r="r" b="b"/>
              <a:pathLst>
                <a:path w="4598" h="4325" extrusionOk="0">
                  <a:moveTo>
                    <a:pt x="3243" y="0"/>
                  </a:moveTo>
                  <a:cubicBezTo>
                    <a:pt x="2932" y="0"/>
                    <a:pt x="2622" y="117"/>
                    <a:pt x="2387" y="353"/>
                  </a:cubicBezTo>
                  <a:lnTo>
                    <a:pt x="491" y="2226"/>
                  </a:lnTo>
                  <a:cubicBezTo>
                    <a:pt x="8" y="2702"/>
                    <a:pt x="1" y="3478"/>
                    <a:pt x="476" y="3961"/>
                  </a:cubicBezTo>
                  <a:cubicBezTo>
                    <a:pt x="715" y="4204"/>
                    <a:pt x="1029" y="4324"/>
                    <a:pt x="1345" y="4324"/>
                  </a:cubicBezTo>
                  <a:cubicBezTo>
                    <a:pt x="1657" y="4324"/>
                    <a:pt x="1970" y="4205"/>
                    <a:pt x="2211" y="3968"/>
                  </a:cubicBezTo>
                  <a:lnTo>
                    <a:pt x="4107" y="2102"/>
                  </a:lnTo>
                  <a:cubicBezTo>
                    <a:pt x="4590" y="1626"/>
                    <a:pt x="4597" y="850"/>
                    <a:pt x="4121" y="367"/>
                  </a:cubicBezTo>
                  <a:cubicBezTo>
                    <a:pt x="3881" y="123"/>
                    <a:pt x="3562" y="0"/>
                    <a:pt x="32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65"/>
            <p:cNvSpPr/>
            <p:nvPr/>
          </p:nvSpPr>
          <p:spPr>
            <a:xfrm>
              <a:off x="5025352" y="544482"/>
              <a:ext cx="37252" cy="37252"/>
            </a:xfrm>
            <a:custGeom>
              <a:avLst/>
              <a:gdLst/>
              <a:ahLst/>
              <a:cxnLst/>
              <a:rect l="l" t="t" r="r" b="b"/>
              <a:pathLst>
                <a:path w="1304" h="1304" fill="none" extrusionOk="0">
                  <a:moveTo>
                    <a:pt x="1069" y="1076"/>
                  </a:moveTo>
                  <a:cubicBezTo>
                    <a:pt x="835" y="1303"/>
                    <a:pt x="462" y="1303"/>
                    <a:pt x="235" y="1069"/>
                  </a:cubicBezTo>
                  <a:cubicBezTo>
                    <a:pt x="1" y="835"/>
                    <a:pt x="8" y="462"/>
                    <a:pt x="235" y="235"/>
                  </a:cubicBezTo>
                  <a:cubicBezTo>
                    <a:pt x="469" y="0"/>
                    <a:pt x="843" y="8"/>
                    <a:pt x="1077" y="235"/>
                  </a:cubicBezTo>
                  <a:cubicBezTo>
                    <a:pt x="1304" y="469"/>
                    <a:pt x="1304" y="842"/>
                    <a:pt x="1069" y="10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65"/>
            <p:cNvSpPr/>
            <p:nvPr/>
          </p:nvSpPr>
          <p:spPr>
            <a:xfrm>
              <a:off x="5028694" y="490947"/>
              <a:ext cx="33710" cy="33481"/>
            </a:xfrm>
            <a:custGeom>
              <a:avLst/>
              <a:gdLst/>
              <a:ahLst/>
              <a:cxnLst/>
              <a:rect l="l" t="t" r="r" b="b"/>
              <a:pathLst>
                <a:path w="1180" h="1172" fill="none" extrusionOk="0">
                  <a:moveTo>
                    <a:pt x="1" y="784"/>
                  </a:moveTo>
                  <a:cubicBezTo>
                    <a:pt x="30" y="842"/>
                    <a:pt x="59" y="894"/>
                    <a:pt x="111" y="938"/>
                  </a:cubicBezTo>
                  <a:cubicBezTo>
                    <a:pt x="338" y="1172"/>
                    <a:pt x="711" y="1172"/>
                    <a:pt x="945" y="945"/>
                  </a:cubicBezTo>
                  <a:cubicBezTo>
                    <a:pt x="1179" y="718"/>
                    <a:pt x="1179" y="337"/>
                    <a:pt x="952" y="110"/>
                  </a:cubicBezTo>
                  <a:cubicBezTo>
                    <a:pt x="901" y="59"/>
                    <a:pt x="850" y="23"/>
                    <a:pt x="791" y="1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65"/>
            <p:cNvSpPr/>
            <p:nvPr/>
          </p:nvSpPr>
          <p:spPr>
            <a:xfrm>
              <a:off x="5089343" y="465236"/>
              <a:ext cx="28682" cy="18426"/>
            </a:xfrm>
            <a:custGeom>
              <a:avLst/>
              <a:gdLst/>
              <a:ahLst/>
              <a:cxnLst/>
              <a:rect l="l" t="t" r="r" b="b"/>
              <a:pathLst>
                <a:path w="1004" h="645" fill="none" extrusionOk="0">
                  <a:moveTo>
                    <a:pt x="1" y="0"/>
                  </a:moveTo>
                  <a:cubicBezTo>
                    <a:pt x="1" y="147"/>
                    <a:pt x="59" y="293"/>
                    <a:pt x="169" y="410"/>
                  </a:cubicBezTo>
                  <a:cubicBezTo>
                    <a:pt x="396" y="644"/>
                    <a:pt x="769" y="644"/>
                    <a:pt x="1003" y="41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65"/>
            <p:cNvSpPr/>
            <p:nvPr/>
          </p:nvSpPr>
          <p:spPr>
            <a:xfrm>
              <a:off x="5085372" y="506830"/>
              <a:ext cx="34738" cy="34967"/>
            </a:xfrm>
            <a:custGeom>
              <a:avLst/>
              <a:gdLst/>
              <a:ahLst/>
              <a:cxnLst/>
              <a:rect l="l" t="t" r="r" b="b"/>
              <a:pathLst>
                <a:path w="1216" h="1224" fill="none" extrusionOk="0">
                  <a:moveTo>
                    <a:pt x="1216" y="484"/>
                  </a:moveTo>
                  <a:cubicBezTo>
                    <a:pt x="1186" y="396"/>
                    <a:pt x="1142" y="308"/>
                    <a:pt x="1069" y="235"/>
                  </a:cubicBezTo>
                  <a:cubicBezTo>
                    <a:pt x="842" y="1"/>
                    <a:pt x="469" y="1"/>
                    <a:pt x="235" y="228"/>
                  </a:cubicBezTo>
                  <a:cubicBezTo>
                    <a:pt x="0" y="455"/>
                    <a:pt x="0" y="835"/>
                    <a:pt x="227" y="1062"/>
                  </a:cubicBezTo>
                  <a:cubicBezTo>
                    <a:pt x="308" y="1143"/>
                    <a:pt x="403" y="1194"/>
                    <a:pt x="498" y="1223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65"/>
            <p:cNvSpPr/>
            <p:nvPr/>
          </p:nvSpPr>
          <p:spPr>
            <a:xfrm>
              <a:off x="5002783" y="557452"/>
              <a:ext cx="29710" cy="30967"/>
            </a:xfrm>
            <a:custGeom>
              <a:avLst/>
              <a:gdLst/>
              <a:ahLst/>
              <a:cxnLst/>
              <a:rect l="l" t="t" r="r" b="b"/>
              <a:pathLst>
                <a:path w="1040" h="1084" fill="none" extrusionOk="0">
                  <a:moveTo>
                    <a:pt x="1040" y="1084"/>
                  </a:moveTo>
                  <a:cubicBezTo>
                    <a:pt x="783" y="1047"/>
                    <a:pt x="542" y="930"/>
                    <a:pt x="344" y="732"/>
                  </a:cubicBezTo>
                  <a:lnTo>
                    <a:pt x="344" y="732"/>
                  </a:lnTo>
                  <a:cubicBezTo>
                    <a:pt x="139" y="527"/>
                    <a:pt x="30" y="26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65"/>
            <p:cNvSpPr/>
            <p:nvPr/>
          </p:nvSpPr>
          <p:spPr>
            <a:xfrm>
              <a:off x="5096456" y="465436"/>
              <a:ext cx="29710" cy="28253"/>
            </a:xfrm>
            <a:custGeom>
              <a:avLst/>
              <a:gdLst/>
              <a:ahLst/>
              <a:cxnLst/>
              <a:rect l="l" t="t" r="r" b="b"/>
              <a:pathLst>
                <a:path w="1040" h="989" fill="none" extrusionOk="0">
                  <a:moveTo>
                    <a:pt x="0" y="1"/>
                  </a:moveTo>
                  <a:cubicBezTo>
                    <a:pt x="257" y="37"/>
                    <a:pt x="505" y="154"/>
                    <a:pt x="703" y="359"/>
                  </a:cubicBezTo>
                  <a:lnTo>
                    <a:pt x="703" y="359"/>
                  </a:lnTo>
                  <a:cubicBezTo>
                    <a:pt x="886" y="535"/>
                    <a:pt x="996" y="762"/>
                    <a:pt x="1040" y="9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02" name="Google Shape;902;p65"/>
          <p:cNvGrpSpPr/>
          <p:nvPr/>
        </p:nvGrpSpPr>
        <p:grpSpPr>
          <a:xfrm rot="10800000" flipH="1">
            <a:off x="2286737" y="4762043"/>
            <a:ext cx="332489" cy="217320"/>
            <a:chOff x="8264512" y="1808204"/>
            <a:chExt cx="332489" cy="217320"/>
          </a:xfrm>
        </p:grpSpPr>
        <p:sp>
          <p:nvSpPr>
            <p:cNvPr id="903" name="Google Shape;903;p65"/>
            <p:cNvSpPr/>
            <p:nvPr/>
          </p:nvSpPr>
          <p:spPr>
            <a:xfrm>
              <a:off x="8504802" y="1808204"/>
              <a:ext cx="92199" cy="90447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65"/>
            <p:cNvSpPr/>
            <p:nvPr/>
          </p:nvSpPr>
          <p:spPr>
            <a:xfrm>
              <a:off x="8501422" y="1859023"/>
              <a:ext cx="52510" cy="24360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65"/>
            <p:cNvSpPr/>
            <p:nvPr/>
          </p:nvSpPr>
          <p:spPr>
            <a:xfrm>
              <a:off x="8505676" y="1839442"/>
              <a:ext cx="25235" cy="34559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65"/>
            <p:cNvSpPr/>
            <p:nvPr/>
          </p:nvSpPr>
          <p:spPr>
            <a:xfrm>
              <a:off x="8516749" y="1885482"/>
              <a:ext cx="36308" cy="2215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65"/>
            <p:cNvSpPr/>
            <p:nvPr/>
          </p:nvSpPr>
          <p:spPr>
            <a:xfrm>
              <a:off x="8264512" y="1934669"/>
              <a:ext cx="92316" cy="90855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65"/>
            <p:cNvSpPr/>
            <p:nvPr/>
          </p:nvSpPr>
          <p:spPr>
            <a:xfrm>
              <a:off x="8310729" y="1948190"/>
              <a:ext cx="52510" cy="23952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65"/>
            <p:cNvSpPr/>
            <p:nvPr/>
          </p:nvSpPr>
          <p:spPr>
            <a:xfrm>
              <a:off x="8333749" y="1957572"/>
              <a:ext cx="25235" cy="34617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65"/>
            <p:cNvSpPr/>
            <p:nvPr/>
          </p:nvSpPr>
          <p:spPr>
            <a:xfrm>
              <a:off x="8311544" y="1943935"/>
              <a:ext cx="36367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65"/>
            <p:cNvSpPr/>
            <p:nvPr/>
          </p:nvSpPr>
          <p:spPr>
            <a:xfrm>
              <a:off x="8320112" y="1819627"/>
              <a:ext cx="224436" cy="196628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65"/>
            <p:cNvSpPr/>
            <p:nvPr/>
          </p:nvSpPr>
          <p:spPr>
            <a:xfrm>
              <a:off x="8333341" y="1911940"/>
              <a:ext cx="34152" cy="79840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65"/>
            <p:cNvSpPr/>
            <p:nvPr/>
          </p:nvSpPr>
          <p:spPr>
            <a:xfrm>
              <a:off x="8494545" y="1841948"/>
              <a:ext cx="36775" cy="78558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14" name="Google Shape;914;p65"/>
          <p:cNvSpPr/>
          <p:nvPr/>
        </p:nvSpPr>
        <p:spPr>
          <a:xfrm rot="-8514704">
            <a:off x="580186" y="-70741"/>
            <a:ext cx="732335" cy="674510"/>
          </a:xfrm>
          <a:custGeom>
            <a:avLst/>
            <a:gdLst/>
            <a:ahLst/>
            <a:cxnLst/>
            <a:rect l="l" t="t" r="r" b="b"/>
            <a:pathLst>
              <a:path w="10043" h="9250" extrusionOk="0">
                <a:moveTo>
                  <a:pt x="9235" y="1"/>
                </a:moveTo>
                <a:cubicBezTo>
                  <a:pt x="9184" y="1"/>
                  <a:pt x="9135" y="8"/>
                  <a:pt x="9084" y="23"/>
                </a:cubicBezTo>
                <a:cubicBezTo>
                  <a:pt x="8864" y="81"/>
                  <a:pt x="8688" y="235"/>
                  <a:pt x="8600" y="447"/>
                </a:cubicBezTo>
                <a:cubicBezTo>
                  <a:pt x="8535" y="601"/>
                  <a:pt x="8527" y="784"/>
                  <a:pt x="8579" y="952"/>
                </a:cubicBezTo>
                <a:cubicBezTo>
                  <a:pt x="8579" y="1011"/>
                  <a:pt x="8593" y="1077"/>
                  <a:pt x="8615" y="1135"/>
                </a:cubicBezTo>
                <a:cubicBezTo>
                  <a:pt x="8681" y="1325"/>
                  <a:pt x="8842" y="1472"/>
                  <a:pt x="9032" y="1530"/>
                </a:cubicBezTo>
                <a:cubicBezTo>
                  <a:pt x="8762" y="3492"/>
                  <a:pt x="8425" y="5476"/>
                  <a:pt x="7568" y="7283"/>
                </a:cubicBezTo>
                <a:cubicBezTo>
                  <a:pt x="7444" y="7554"/>
                  <a:pt x="7298" y="7832"/>
                  <a:pt x="7144" y="8089"/>
                </a:cubicBezTo>
                <a:cubicBezTo>
                  <a:pt x="7071" y="8220"/>
                  <a:pt x="6990" y="8345"/>
                  <a:pt x="6910" y="8469"/>
                </a:cubicBezTo>
                <a:cubicBezTo>
                  <a:pt x="6888" y="8491"/>
                  <a:pt x="6873" y="8520"/>
                  <a:pt x="6851" y="8550"/>
                </a:cubicBezTo>
                <a:cubicBezTo>
                  <a:pt x="6793" y="6669"/>
                  <a:pt x="6580" y="4795"/>
                  <a:pt x="6214" y="2943"/>
                </a:cubicBezTo>
                <a:cubicBezTo>
                  <a:pt x="6156" y="2643"/>
                  <a:pt x="6090" y="2336"/>
                  <a:pt x="6024" y="2035"/>
                </a:cubicBezTo>
                <a:cubicBezTo>
                  <a:pt x="6368" y="1867"/>
                  <a:pt x="6624" y="1486"/>
                  <a:pt x="6566" y="1091"/>
                </a:cubicBezTo>
                <a:cubicBezTo>
                  <a:pt x="6500" y="622"/>
                  <a:pt x="6083" y="244"/>
                  <a:pt x="5622" y="244"/>
                </a:cubicBezTo>
                <a:cubicBezTo>
                  <a:pt x="5516" y="244"/>
                  <a:pt x="5407" y="264"/>
                  <a:pt x="5299" y="308"/>
                </a:cubicBezTo>
                <a:cubicBezTo>
                  <a:pt x="5116" y="381"/>
                  <a:pt x="4955" y="513"/>
                  <a:pt x="4846" y="681"/>
                </a:cubicBezTo>
                <a:cubicBezTo>
                  <a:pt x="4802" y="725"/>
                  <a:pt x="4772" y="784"/>
                  <a:pt x="4750" y="850"/>
                </a:cubicBezTo>
                <a:cubicBezTo>
                  <a:pt x="4663" y="1157"/>
                  <a:pt x="4677" y="1450"/>
                  <a:pt x="4860" y="1721"/>
                </a:cubicBezTo>
                <a:cubicBezTo>
                  <a:pt x="5007" y="1940"/>
                  <a:pt x="5241" y="2087"/>
                  <a:pt x="5504" y="2123"/>
                </a:cubicBezTo>
                <a:cubicBezTo>
                  <a:pt x="5556" y="2131"/>
                  <a:pt x="5607" y="2131"/>
                  <a:pt x="5651" y="2131"/>
                </a:cubicBezTo>
                <a:cubicBezTo>
                  <a:pt x="6031" y="3843"/>
                  <a:pt x="6288" y="5578"/>
                  <a:pt x="6412" y="7320"/>
                </a:cubicBezTo>
                <a:cubicBezTo>
                  <a:pt x="6434" y="7620"/>
                  <a:pt x="6449" y="7920"/>
                  <a:pt x="6463" y="8228"/>
                </a:cubicBezTo>
                <a:cubicBezTo>
                  <a:pt x="5804" y="6705"/>
                  <a:pt x="5029" y="5234"/>
                  <a:pt x="4136" y="3843"/>
                </a:cubicBezTo>
                <a:cubicBezTo>
                  <a:pt x="3945" y="3536"/>
                  <a:pt x="3748" y="3243"/>
                  <a:pt x="3543" y="2943"/>
                </a:cubicBezTo>
                <a:cubicBezTo>
                  <a:pt x="3631" y="2782"/>
                  <a:pt x="3667" y="2599"/>
                  <a:pt x="3645" y="2409"/>
                </a:cubicBezTo>
                <a:cubicBezTo>
                  <a:pt x="3604" y="2001"/>
                  <a:pt x="3262" y="1658"/>
                  <a:pt x="2854" y="1658"/>
                </a:cubicBezTo>
                <a:cubicBezTo>
                  <a:pt x="2830" y="1658"/>
                  <a:pt x="2806" y="1660"/>
                  <a:pt x="2781" y="1662"/>
                </a:cubicBezTo>
                <a:cubicBezTo>
                  <a:pt x="2599" y="1677"/>
                  <a:pt x="2437" y="1750"/>
                  <a:pt x="2306" y="1874"/>
                </a:cubicBezTo>
                <a:cubicBezTo>
                  <a:pt x="2137" y="2043"/>
                  <a:pt x="2064" y="2248"/>
                  <a:pt x="2079" y="2489"/>
                </a:cubicBezTo>
                <a:cubicBezTo>
                  <a:pt x="2086" y="2636"/>
                  <a:pt x="2174" y="2775"/>
                  <a:pt x="2291" y="2870"/>
                </a:cubicBezTo>
                <a:cubicBezTo>
                  <a:pt x="2401" y="3082"/>
                  <a:pt x="2584" y="3272"/>
                  <a:pt x="2833" y="3302"/>
                </a:cubicBezTo>
                <a:cubicBezTo>
                  <a:pt x="2859" y="3304"/>
                  <a:pt x="2884" y="3305"/>
                  <a:pt x="2910" y="3305"/>
                </a:cubicBezTo>
                <a:cubicBezTo>
                  <a:pt x="3036" y="3305"/>
                  <a:pt x="3155" y="3276"/>
                  <a:pt x="3265" y="3221"/>
                </a:cubicBezTo>
                <a:cubicBezTo>
                  <a:pt x="4187" y="4561"/>
                  <a:pt x="5007" y="5981"/>
                  <a:pt x="5695" y="7452"/>
                </a:cubicBezTo>
                <a:cubicBezTo>
                  <a:pt x="5870" y="7825"/>
                  <a:pt x="6039" y="8206"/>
                  <a:pt x="6200" y="8586"/>
                </a:cubicBezTo>
                <a:cubicBezTo>
                  <a:pt x="4911" y="7445"/>
                  <a:pt x="3696" y="6229"/>
                  <a:pt x="2547" y="4956"/>
                </a:cubicBezTo>
                <a:cubicBezTo>
                  <a:pt x="2328" y="4707"/>
                  <a:pt x="2115" y="4458"/>
                  <a:pt x="1896" y="4209"/>
                </a:cubicBezTo>
                <a:cubicBezTo>
                  <a:pt x="2057" y="3669"/>
                  <a:pt x="1640" y="3108"/>
                  <a:pt x="1076" y="3108"/>
                </a:cubicBezTo>
                <a:cubicBezTo>
                  <a:pt x="1052" y="3108"/>
                  <a:pt x="1028" y="3109"/>
                  <a:pt x="1003" y="3111"/>
                </a:cubicBezTo>
                <a:cubicBezTo>
                  <a:pt x="893" y="3119"/>
                  <a:pt x="791" y="3155"/>
                  <a:pt x="695" y="3199"/>
                </a:cubicBezTo>
                <a:cubicBezTo>
                  <a:pt x="571" y="3228"/>
                  <a:pt x="454" y="3294"/>
                  <a:pt x="366" y="3404"/>
                </a:cubicBezTo>
                <a:cubicBezTo>
                  <a:pt x="0" y="3843"/>
                  <a:pt x="183" y="4546"/>
                  <a:pt x="688" y="4788"/>
                </a:cubicBezTo>
                <a:cubicBezTo>
                  <a:pt x="799" y="4841"/>
                  <a:pt x="916" y="4866"/>
                  <a:pt x="1031" y="4866"/>
                </a:cubicBezTo>
                <a:cubicBezTo>
                  <a:pt x="1280" y="4866"/>
                  <a:pt x="1523" y="4751"/>
                  <a:pt x="1698" y="4561"/>
                </a:cubicBezTo>
                <a:cubicBezTo>
                  <a:pt x="2774" y="5805"/>
                  <a:pt x="3916" y="6998"/>
                  <a:pt x="5116" y="8118"/>
                </a:cubicBezTo>
                <a:cubicBezTo>
                  <a:pt x="5512" y="8491"/>
                  <a:pt x="5914" y="8850"/>
                  <a:pt x="6317" y="9201"/>
                </a:cubicBezTo>
                <a:cubicBezTo>
                  <a:pt x="6354" y="9236"/>
                  <a:pt x="6395" y="9250"/>
                  <a:pt x="6433" y="9250"/>
                </a:cubicBezTo>
                <a:cubicBezTo>
                  <a:pt x="6484" y="9250"/>
                  <a:pt x="6532" y="9224"/>
                  <a:pt x="6566" y="9187"/>
                </a:cubicBezTo>
                <a:cubicBezTo>
                  <a:pt x="6592" y="9204"/>
                  <a:pt x="6624" y="9213"/>
                  <a:pt x="6657" y="9213"/>
                </a:cubicBezTo>
                <a:cubicBezTo>
                  <a:pt x="6705" y="9213"/>
                  <a:pt x="6756" y="9195"/>
                  <a:pt x="6800" y="9165"/>
                </a:cubicBezTo>
                <a:cubicBezTo>
                  <a:pt x="6866" y="9143"/>
                  <a:pt x="6932" y="9091"/>
                  <a:pt x="6983" y="9033"/>
                </a:cubicBezTo>
                <a:cubicBezTo>
                  <a:pt x="7180" y="8784"/>
                  <a:pt x="7342" y="8513"/>
                  <a:pt x="7495" y="8242"/>
                </a:cubicBezTo>
                <a:cubicBezTo>
                  <a:pt x="7810" y="7715"/>
                  <a:pt x="8066" y="7166"/>
                  <a:pt x="8286" y="6595"/>
                </a:cubicBezTo>
                <a:cubicBezTo>
                  <a:pt x="8725" y="5424"/>
                  <a:pt x="8996" y="4202"/>
                  <a:pt x="9201" y="2972"/>
                </a:cubicBezTo>
                <a:cubicBezTo>
                  <a:pt x="9281" y="2497"/>
                  <a:pt x="9354" y="2013"/>
                  <a:pt x="9420" y="1530"/>
                </a:cubicBezTo>
                <a:cubicBezTo>
                  <a:pt x="9523" y="1508"/>
                  <a:pt x="9611" y="1464"/>
                  <a:pt x="9691" y="1399"/>
                </a:cubicBezTo>
                <a:cubicBezTo>
                  <a:pt x="10042" y="1135"/>
                  <a:pt x="10035" y="645"/>
                  <a:pt x="9786" y="315"/>
                </a:cubicBezTo>
                <a:cubicBezTo>
                  <a:pt x="9764" y="286"/>
                  <a:pt x="9735" y="257"/>
                  <a:pt x="9713" y="235"/>
                </a:cubicBezTo>
                <a:cubicBezTo>
                  <a:pt x="9611" y="132"/>
                  <a:pt x="9530" y="59"/>
                  <a:pt x="9391" y="23"/>
                </a:cubicBezTo>
                <a:cubicBezTo>
                  <a:pt x="9336" y="8"/>
                  <a:pt x="9285" y="1"/>
                  <a:pt x="9235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oppins"/>
              <a:buNone/>
              <a:defRPr sz="35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5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8" r:id="rId7"/>
    <p:sldLayoutId id="2147483659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4.png"/><Relationship Id="rId4" Type="http://schemas.openxmlformats.org/officeDocument/2006/relationships/image" Target="../media/image10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mailto:no.reply.littlehands@gmail.com" TargetMode="Externa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9F9"/>
        </a:solidFill>
        <a:effectLst/>
      </p:bgPr>
    </p:bg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9" name="Google Shape;91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4" name="Google Shape;101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304" y="844675"/>
            <a:ext cx="1840861" cy="3967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5" name="Google Shape;101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0420" y="844675"/>
            <a:ext cx="1831508" cy="3965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6" name="Google Shape;1016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15183" y="844675"/>
            <a:ext cx="1813793" cy="3965734"/>
          </a:xfrm>
          <a:prstGeom prst="rect">
            <a:avLst/>
          </a:prstGeom>
          <a:noFill/>
          <a:ln>
            <a:noFill/>
          </a:ln>
        </p:spPr>
      </p:pic>
      <p:sp>
        <p:nvSpPr>
          <p:cNvPr id="1017" name="Google Shape;1017;p8"/>
          <p:cNvSpPr txBox="1">
            <a:spLocks noGrp="1"/>
          </p:cNvSpPr>
          <p:nvPr>
            <p:ph type="title"/>
          </p:nvPr>
        </p:nvSpPr>
        <p:spPr>
          <a:xfrm>
            <a:off x="1230401" y="151201"/>
            <a:ext cx="650003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/>
              <a:t>Sign up </a:t>
            </a:r>
            <a:r>
              <a:rPr lang="en-US" sz="2800" dirty="0" smtClean="0"/>
              <a:t>- as </a:t>
            </a:r>
            <a:r>
              <a:rPr lang="en-US" sz="2800" dirty="0"/>
              <a:t>a </a:t>
            </a:r>
            <a:r>
              <a:rPr lang="en-US" sz="2800" dirty="0" smtClean="0"/>
              <a:t>caregiver</a:t>
            </a:r>
            <a:endParaRPr sz="2800"/>
          </a:p>
        </p:txBody>
      </p:sp>
      <p:sp>
        <p:nvSpPr>
          <p:cNvPr id="6" name="TextBox 5"/>
          <p:cNvSpPr txBox="1"/>
          <p:nvPr/>
        </p:nvSpPr>
        <p:spPr>
          <a:xfrm>
            <a:off x="2286000" y="4866501"/>
            <a:ext cx="472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Caregivers account creation and information registration.</a:t>
            </a: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24" y="844675"/>
            <a:ext cx="1831477" cy="402182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2" name="Google Shape;102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97432" y="693420"/>
            <a:ext cx="1918842" cy="4099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3" name="Google Shape;102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1891" y="1249680"/>
            <a:ext cx="6410272" cy="2987039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24" name="Google Shape;1024;p9"/>
          <p:cNvSpPr txBox="1">
            <a:spLocks noGrp="1"/>
          </p:cNvSpPr>
          <p:nvPr>
            <p:ph type="title"/>
          </p:nvPr>
        </p:nvSpPr>
        <p:spPr>
          <a:xfrm>
            <a:off x="1230401" y="151201"/>
            <a:ext cx="650003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/>
              <a:t>Sign up </a:t>
            </a:r>
            <a:r>
              <a:rPr lang="en-US" sz="2800" dirty="0" smtClean="0"/>
              <a:t>as </a:t>
            </a:r>
            <a:r>
              <a:rPr lang="en-US" sz="2800" dirty="0"/>
              <a:t>a </a:t>
            </a:r>
            <a:r>
              <a:rPr lang="en-US" sz="2800" dirty="0" smtClean="0"/>
              <a:t>caregiver</a:t>
            </a:r>
            <a:endParaRPr sz="2800"/>
          </a:p>
        </p:txBody>
      </p:sp>
      <p:sp>
        <p:nvSpPr>
          <p:cNvPr id="5" name="TextBox 4"/>
          <p:cNvSpPr txBox="1"/>
          <p:nvPr/>
        </p:nvSpPr>
        <p:spPr>
          <a:xfrm>
            <a:off x="2133600" y="432435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Account registration confirmation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934200" y="478155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Caregiver account login</a:t>
            </a:r>
            <a:endParaRPr lang="en-US" sz="12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10"/>
          <p:cNvSpPr txBox="1">
            <a:spLocks noGrp="1"/>
          </p:cNvSpPr>
          <p:nvPr>
            <p:ph type="title"/>
          </p:nvPr>
        </p:nvSpPr>
        <p:spPr>
          <a:xfrm>
            <a:off x="1219200" y="0"/>
            <a:ext cx="667302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 smtClean="0"/>
              <a:t>Caregiver profile setup</a:t>
            </a:r>
            <a:endParaRPr sz="2800" dirty="0"/>
          </a:p>
        </p:txBody>
      </p:sp>
      <p:pic>
        <p:nvPicPr>
          <p:cNvPr id="1030" name="Google Shape;103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423" y="779720"/>
            <a:ext cx="2024044" cy="4277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Google Shape;103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83843" y="779719"/>
            <a:ext cx="2052207" cy="4266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Google Shape;1032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01426" y="774193"/>
            <a:ext cx="2017169" cy="4277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Google Shape;103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9369" y="835188"/>
            <a:ext cx="1993580" cy="414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8" name="Google Shape;103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0030" y="835187"/>
            <a:ext cx="1995854" cy="414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9" name="Google Shape;1039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92965" y="835187"/>
            <a:ext cx="1980597" cy="4140849"/>
          </a:xfrm>
          <a:prstGeom prst="rect">
            <a:avLst/>
          </a:prstGeom>
          <a:noFill/>
          <a:ln>
            <a:noFill/>
          </a:ln>
        </p:spPr>
      </p:pic>
      <p:sp>
        <p:nvSpPr>
          <p:cNvPr id="1040" name="Google Shape;1040;p11"/>
          <p:cNvSpPr txBox="1">
            <a:spLocks noGrp="1"/>
          </p:cNvSpPr>
          <p:nvPr>
            <p:ph type="title"/>
          </p:nvPr>
        </p:nvSpPr>
        <p:spPr>
          <a:xfrm>
            <a:off x="1219200" y="27024"/>
            <a:ext cx="601751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Profile Details – Babysitter</a:t>
            </a:r>
            <a:br>
              <a:rPr lang="en-US" sz="2800" dirty="0"/>
            </a:br>
            <a:endParaRPr sz="28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" name="Google Shape;104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42058" y="864778"/>
            <a:ext cx="2006677" cy="4207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6" name="Google Shape;1046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80756" y="864779"/>
            <a:ext cx="2016905" cy="4207835"/>
          </a:xfrm>
          <a:prstGeom prst="rect">
            <a:avLst/>
          </a:prstGeom>
          <a:noFill/>
          <a:ln>
            <a:noFill/>
          </a:ln>
        </p:spPr>
      </p:pic>
      <p:sp>
        <p:nvSpPr>
          <p:cNvPr id="1047" name="Google Shape;1047;p12"/>
          <p:cNvSpPr txBox="1">
            <a:spLocks noGrp="1"/>
          </p:cNvSpPr>
          <p:nvPr>
            <p:ph type="title"/>
          </p:nvPr>
        </p:nvSpPr>
        <p:spPr>
          <a:xfrm>
            <a:off x="1942058" y="0"/>
            <a:ext cx="522074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Profile Details – Babysitter</a:t>
            </a:r>
            <a:endParaRPr sz="28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13"/>
          <p:cNvSpPr txBox="1">
            <a:spLocks noGrp="1"/>
          </p:cNvSpPr>
          <p:nvPr>
            <p:ph type="title"/>
          </p:nvPr>
        </p:nvSpPr>
        <p:spPr>
          <a:xfrm>
            <a:off x="1828800" y="17253"/>
            <a:ext cx="556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ID Verification with ID Analyzer</a:t>
            </a:r>
            <a:endParaRPr sz="2800" dirty="0"/>
          </a:p>
        </p:txBody>
      </p:sp>
      <p:pic>
        <p:nvPicPr>
          <p:cNvPr id="1053" name="Google Shape;1053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328" y="779721"/>
            <a:ext cx="1995511" cy="4203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" name="Google Shape;105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77033" y="779720"/>
            <a:ext cx="1995206" cy="42034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Google Shape;1059;p14"/>
          <p:cNvSpPr txBox="1">
            <a:spLocks noGrp="1"/>
          </p:cNvSpPr>
          <p:nvPr>
            <p:ph type="title"/>
          </p:nvPr>
        </p:nvSpPr>
        <p:spPr>
          <a:xfrm>
            <a:off x="1752600" y="56925"/>
            <a:ext cx="563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ID Verification with ID Analyzer</a:t>
            </a:r>
            <a:endParaRPr sz="2800" dirty="0"/>
          </a:p>
        </p:txBody>
      </p:sp>
      <p:pic>
        <p:nvPicPr>
          <p:cNvPr id="1060" name="Google Shape;106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6635" y="836427"/>
            <a:ext cx="1926342" cy="4108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1" name="Google Shape;106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93831" y="836427"/>
            <a:ext cx="1963974" cy="4108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2" name="Google Shape;1062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98659" y="772631"/>
            <a:ext cx="1978708" cy="4108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15"/>
          <p:cNvSpPr txBox="1">
            <a:spLocks noGrp="1"/>
          </p:cNvSpPr>
          <p:nvPr>
            <p:ph type="title"/>
          </p:nvPr>
        </p:nvSpPr>
        <p:spPr>
          <a:xfrm>
            <a:off x="3037275" y="0"/>
            <a:ext cx="342023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/>
              <a:t>ID Analyzer </a:t>
            </a:r>
            <a:endParaRPr sz="2800"/>
          </a:p>
        </p:txBody>
      </p:sp>
      <p:pic>
        <p:nvPicPr>
          <p:cNvPr id="1068" name="Google Shape;106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3538" y="880206"/>
            <a:ext cx="6031388" cy="229538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1069" name="Google Shape;106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5939" y="3410391"/>
            <a:ext cx="7446586" cy="1559446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p16"/>
          <p:cNvSpPr txBox="1">
            <a:spLocks noGrp="1"/>
          </p:cNvSpPr>
          <p:nvPr>
            <p:ph type="title"/>
          </p:nvPr>
        </p:nvSpPr>
        <p:spPr>
          <a:xfrm>
            <a:off x="2984062" y="56925"/>
            <a:ext cx="341314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/>
              <a:t>Subscription :</a:t>
            </a:r>
            <a:endParaRPr sz="2800"/>
          </a:p>
        </p:txBody>
      </p:sp>
      <p:pic>
        <p:nvPicPr>
          <p:cNvPr id="1075" name="Google Shape;107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98554" y="956930"/>
            <a:ext cx="1971016" cy="4108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6" name="Google Shape;1076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99635" y="956930"/>
            <a:ext cx="1930504" cy="4040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p17"/>
          <p:cNvSpPr txBox="1">
            <a:spLocks noGrp="1"/>
          </p:cNvSpPr>
          <p:nvPr>
            <p:ph type="title"/>
          </p:nvPr>
        </p:nvSpPr>
        <p:spPr>
          <a:xfrm>
            <a:off x="2590800" y="133350"/>
            <a:ext cx="395880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Stripe subscriptions </a:t>
            </a:r>
            <a:r>
              <a:rPr lang="en-US" sz="2800" dirty="0"/>
              <a:t>:</a:t>
            </a:r>
            <a:endParaRPr sz="2800" dirty="0"/>
          </a:p>
        </p:txBody>
      </p:sp>
      <p:pic>
        <p:nvPicPr>
          <p:cNvPr id="1082" name="Google Shape;108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693" y="957316"/>
            <a:ext cx="7775944" cy="3763385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2"/>
          <p:cNvSpPr txBox="1"/>
          <p:nvPr/>
        </p:nvSpPr>
        <p:spPr>
          <a:xfrm flipH="1">
            <a:off x="980441" y="949226"/>
            <a:ext cx="4201158" cy="588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smtClean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Table </a:t>
            </a:r>
            <a:r>
              <a:rPr lang="en-US" sz="32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of</a:t>
            </a:r>
            <a:r>
              <a:rPr lang="en-US" sz="3200" b="1" i="0" u="none" strike="noStrike" cap="none" dirty="0" smtClean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 contents</a:t>
            </a:r>
            <a:endParaRPr sz="3200" b="1" i="0" u="none" strike="noStrike" cap="none" dirty="0">
              <a:solidFill>
                <a:srgbClr val="FF66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31" name="Google Shape;931;p2"/>
          <p:cNvSpPr txBox="1">
            <a:spLocks noGrp="1"/>
          </p:cNvSpPr>
          <p:nvPr>
            <p:ph type="title"/>
          </p:nvPr>
        </p:nvSpPr>
        <p:spPr>
          <a:xfrm>
            <a:off x="1600200" y="82674"/>
            <a:ext cx="556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3200" dirty="0" smtClean="0">
                <a:solidFill>
                  <a:srgbClr val="FF6600"/>
                </a:solidFill>
              </a:rPr>
              <a:t>Little </a:t>
            </a:r>
            <a:r>
              <a:rPr lang="en-US" sz="3200" dirty="0">
                <a:solidFill>
                  <a:srgbClr val="FF6600"/>
                </a:solidFill>
              </a:rPr>
              <a:t>Hands </a:t>
            </a:r>
            <a:r>
              <a:rPr lang="en-US" sz="3200" dirty="0" smtClean="0">
                <a:solidFill>
                  <a:srgbClr val="FF6600"/>
                </a:solidFill>
              </a:rPr>
              <a:t> </a:t>
            </a:r>
            <a:r>
              <a:rPr lang="en-US" sz="3200" dirty="0"/>
              <a:t>overview</a:t>
            </a:r>
            <a:endParaRPr sz="3200" dirty="0"/>
          </a:p>
        </p:txBody>
      </p:sp>
      <p:sp>
        <p:nvSpPr>
          <p:cNvPr id="14" name="Google Shape;166;p41"/>
          <p:cNvSpPr/>
          <p:nvPr/>
        </p:nvSpPr>
        <p:spPr>
          <a:xfrm>
            <a:off x="509936" y="3232090"/>
            <a:ext cx="261874" cy="260801"/>
          </a:xfrm>
          <a:custGeom>
            <a:avLst/>
            <a:gdLst/>
            <a:ahLst/>
            <a:cxnLst/>
            <a:rect l="l" t="t" r="r" b="b"/>
            <a:pathLst>
              <a:path w="1048" h="1045" extrusionOk="0">
                <a:moveTo>
                  <a:pt x="522" y="0"/>
                </a:moveTo>
                <a:cubicBezTo>
                  <a:pt x="234" y="0"/>
                  <a:pt x="0" y="234"/>
                  <a:pt x="0" y="522"/>
                </a:cubicBezTo>
                <a:cubicBezTo>
                  <a:pt x="0" y="810"/>
                  <a:pt x="234" y="1044"/>
                  <a:pt x="522" y="1044"/>
                </a:cubicBezTo>
                <a:cubicBezTo>
                  <a:pt x="810" y="1044"/>
                  <a:pt x="1044" y="810"/>
                  <a:pt x="1044" y="522"/>
                </a:cubicBezTo>
                <a:cubicBezTo>
                  <a:pt x="1047" y="234"/>
                  <a:pt x="812" y="0"/>
                  <a:pt x="522" y="0"/>
                </a:cubicBezTo>
                <a:close/>
                <a:moveTo>
                  <a:pt x="525" y="940"/>
                </a:moveTo>
                <a:cubicBezTo>
                  <a:pt x="293" y="940"/>
                  <a:pt x="107" y="754"/>
                  <a:pt x="107" y="522"/>
                </a:cubicBezTo>
                <a:cubicBezTo>
                  <a:pt x="107" y="291"/>
                  <a:pt x="293" y="104"/>
                  <a:pt x="525" y="104"/>
                </a:cubicBezTo>
                <a:cubicBezTo>
                  <a:pt x="756" y="104"/>
                  <a:pt x="942" y="290"/>
                  <a:pt x="942" y="522"/>
                </a:cubicBezTo>
                <a:cubicBezTo>
                  <a:pt x="942" y="753"/>
                  <a:pt x="753" y="940"/>
                  <a:pt x="525" y="940"/>
                </a:cubicBezTo>
                <a:close/>
                <a:moveTo>
                  <a:pt x="471" y="259"/>
                </a:moveTo>
                <a:lnTo>
                  <a:pt x="471" y="573"/>
                </a:lnTo>
                <a:lnTo>
                  <a:pt x="745" y="736"/>
                </a:lnTo>
                <a:lnTo>
                  <a:pt x="784" y="671"/>
                </a:lnTo>
                <a:lnTo>
                  <a:pt x="550" y="533"/>
                </a:lnTo>
                <a:lnTo>
                  <a:pt x="550" y="259"/>
                </a:lnTo>
                <a:lnTo>
                  <a:pt x="471" y="2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15160" y="920011"/>
            <a:ext cx="513300" cy="513300"/>
            <a:chOff x="440561" y="1128288"/>
            <a:chExt cx="513300" cy="513300"/>
          </a:xfrm>
        </p:grpSpPr>
        <p:sp>
          <p:nvSpPr>
            <p:cNvPr id="11" name="Google Shape;163;p41"/>
            <p:cNvSpPr/>
            <p:nvPr/>
          </p:nvSpPr>
          <p:spPr>
            <a:xfrm>
              <a:off x="440561" y="1128288"/>
              <a:ext cx="513300" cy="513300"/>
            </a:xfrm>
            <a:prstGeom prst="ellipse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67;p41"/>
            <p:cNvSpPr/>
            <p:nvPr/>
          </p:nvSpPr>
          <p:spPr>
            <a:xfrm>
              <a:off x="533400" y="1276350"/>
              <a:ext cx="327623" cy="217176"/>
            </a:xfrm>
            <a:custGeom>
              <a:avLst/>
              <a:gdLst/>
              <a:ahLst/>
              <a:cxnLst/>
              <a:rect l="l" t="t" r="r" b="b"/>
              <a:pathLst>
                <a:path w="1149" h="765" extrusionOk="0">
                  <a:moveTo>
                    <a:pt x="191" y="96"/>
                  </a:moveTo>
                  <a:lnTo>
                    <a:pt x="1052" y="96"/>
                  </a:lnTo>
                  <a:lnTo>
                    <a:pt x="1052" y="0"/>
                  </a:lnTo>
                  <a:lnTo>
                    <a:pt x="191" y="0"/>
                  </a:lnTo>
                  <a:cubicBezTo>
                    <a:pt x="138" y="0"/>
                    <a:pt x="95" y="42"/>
                    <a:pt x="95" y="96"/>
                  </a:cubicBezTo>
                  <a:lnTo>
                    <a:pt x="95" y="621"/>
                  </a:lnTo>
                  <a:lnTo>
                    <a:pt x="0" y="621"/>
                  </a:lnTo>
                  <a:lnTo>
                    <a:pt x="0" y="764"/>
                  </a:lnTo>
                  <a:lnTo>
                    <a:pt x="668" y="764"/>
                  </a:lnTo>
                  <a:lnTo>
                    <a:pt x="668" y="621"/>
                  </a:lnTo>
                  <a:lnTo>
                    <a:pt x="191" y="621"/>
                  </a:lnTo>
                  <a:lnTo>
                    <a:pt x="191" y="96"/>
                  </a:lnTo>
                  <a:close/>
                  <a:moveTo>
                    <a:pt x="1100" y="189"/>
                  </a:moveTo>
                  <a:lnTo>
                    <a:pt x="812" y="189"/>
                  </a:lnTo>
                  <a:cubicBezTo>
                    <a:pt x="787" y="189"/>
                    <a:pt x="764" y="211"/>
                    <a:pt x="764" y="237"/>
                  </a:cubicBezTo>
                  <a:lnTo>
                    <a:pt x="764" y="714"/>
                  </a:lnTo>
                  <a:cubicBezTo>
                    <a:pt x="764" y="739"/>
                    <a:pt x="787" y="762"/>
                    <a:pt x="812" y="762"/>
                  </a:cubicBezTo>
                  <a:lnTo>
                    <a:pt x="1100" y="762"/>
                  </a:lnTo>
                  <a:cubicBezTo>
                    <a:pt x="1126" y="762"/>
                    <a:pt x="1148" y="739"/>
                    <a:pt x="1148" y="714"/>
                  </a:cubicBezTo>
                  <a:lnTo>
                    <a:pt x="1148" y="237"/>
                  </a:lnTo>
                  <a:cubicBezTo>
                    <a:pt x="1145" y="211"/>
                    <a:pt x="1126" y="189"/>
                    <a:pt x="1100" y="189"/>
                  </a:cubicBezTo>
                  <a:close/>
                  <a:moveTo>
                    <a:pt x="1052" y="621"/>
                  </a:moveTo>
                  <a:lnTo>
                    <a:pt x="860" y="621"/>
                  </a:lnTo>
                  <a:lnTo>
                    <a:pt x="860" y="285"/>
                  </a:lnTo>
                  <a:lnTo>
                    <a:pt x="1052" y="285"/>
                  </a:lnTo>
                  <a:lnTo>
                    <a:pt x="1052" y="621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600200" y="173355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Poppins" panose="020B0604020202020204" charset="0"/>
                <a:cs typeface="Poppins" panose="020B0604020202020204" charset="0"/>
              </a:rPr>
              <a:t>Project Overview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57536" y="432435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600200" y="1733550"/>
            <a:ext cx="0" cy="457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40562" y="2307988"/>
            <a:ext cx="0" cy="457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743200" y="2922722"/>
            <a:ext cx="12939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Poppins" panose="020B0604020202020204" charset="0"/>
                <a:cs typeface="Poppins" panose="020B0604020202020204" charset="0"/>
              </a:rPr>
              <a:t>Features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743200" y="2922722"/>
            <a:ext cx="0" cy="457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29940" y="3522811"/>
            <a:ext cx="16674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Poppins" panose="020B0604020202020204" charset="0"/>
                <a:cs typeface="Poppins" panose="020B0604020202020204" charset="0"/>
              </a:rPr>
              <a:t>Constraints</a:t>
            </a:r>
            <a:endParaRPr lang="en-US" sz="2000" b="1" dirty="0">
              <a:latin typeface="Poppins" panose="020B0604020202020204" charset="0"/>
              <a:cs typeface="Poppins" panose="020B060402020202020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329940" y="3522811"/>
            <a:ext cx="0" cy="457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40429" y="4138344"/>
            <a:ext cx="1694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Poppins" panose="020B0604020202020204" charset="0"/>
                <a:cs typeface="Poppins" panose="020B0604020202020204" charset="0"/>
              </a:rPr>
              <a:t>Future Work</a:t>
            </a:r>
            <a:endParaRPr lang="en-US" sz="2000" b="1" dirty="0">
              <a:solidFill>
                <a:schemeClr val="bg2">
                  <a:lumMod val="10000"/>
                </a:schemeClr>
              </a:solidFill>
              <a:latin typeface="Poppins" panose="020B0604020202020204" charset="0"/>
              <a:cs typeface="Poppins" panose="020B060402020202020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897940" y="4124295"/>
            <a:ext cx="0" cy="4572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Delay 12"/>
          <p:cNvSpPr/>
          <p:nvPr/>
        </p:nvSpPr>
        <p:spPr>
          <a:xfrm flipH="1">
            <a:off x="980441" y="1733550"/>
            <a:ext cx="478852" cy="443967"/>
          </a:xfrm>
          <a:prstGeom prst="flowChartDela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29" name="Flowchart: Delay 28"/>
          <p:cNvSpPr/>
          <p:nvPr/>
        </p:nvSpPr>
        <p:spPr>
          <a:xfrm flipH="1">
            <a:off x="1524000" y="2307988"/>
            <a:ext cx="478852" cy="443967"/>
          </a:xfrm>
          <a:prstGeom prst="flowChartDela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b="1" dirty="0" smtClean="0"/>
              <a:t>2</a:t>
            </a:r>
            <a:endParaRPr lang="en-US" b="1" dirty="0"/>
          </a:p>
        </p:txBody>
      </p:sp>
      <p:sp>
        <p:nvSpPr>
          <p:cNvPr id="30" name="Flowchart: Delay 29"/>
          <p:cNvSpPr/>
          <p:nvPr/>
        </p:nvSpPr>
        <p:spPr>
          <a:xfrm flipH="1">
            <a:off x="2133600" y="2904355"/>
            <a:ext cx="478852" cy="443967"/>
          </a:xfrm>
          <a:prstGeom prst="flowChartDela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b="1" dirty="0" smtClean="0"/>
              <a:t>3</a:t>
            </a:r>
            <a:endParaRPr lang="en-US" b="1" dirty="0"/>
          </a:p>
        </p:txBody>
      </p:sp>
      <p:sp>
        <p:nvSpPr>
          <p:cNvPr id="31" name="Flowchart: Delay 30"/>
          <p:cNvSpPr/>
          <p:nvPr/>
        </p:nvSpPr>
        <p:spPr>
          <a:xfrm flipH="1">
            <a:off x="2720340" y="3509826"/>
            <a:ext cx="478852" cy="443967"/>
          </a:xfrm>
          <a:prstGeom prst="flowChartDela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b="1" dirty="0" smtClean="0"/>
              <a:t>4</a:t>
            </a:r>
            <a:endParaRPr lang="en-US" b="1" dirty="0"/>
          </a:p>
        </p:txBody>
      </p:sp>
      <p:sp>
        <p:nvSpPr>
          <p:cNvPr id="32" name="Flowchart: Delay 31"/>
          <p:cNvSpPr/>
          <p:nvPr/>
        </p:nvSpPr>
        <p:spPr>
          <a:xfrm flipH="1">
            <a:off x="3276600" y="4128849"/>
            <a:ext cx="478852" cy="443967"/>
          </a:xfrm>
          <a:prstGeom prst="flowChartDela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b="1" dirty="0" smtClean="0"/>
              <a:t>5</a:t>
            </a:r>
            <a:endParaRPr lang="en-US" b="1" dirty="0"/>
          </a:p>
        </p:txBody>
      </p:sp>
      <p:cxnSp>
        <p:nvCxnSpPr>
          <p:cNvPr id="908" name="Curved Connector 907"/>
          <p:cNvCxnSpPr>
            <a:stCxn id="11" idx="3"/>
            <a:endCxn id="13" idx="3"/>
          </p:cNvCxnSpPr>
          <p:nvPr/>
        </p:nvCxnSpPr>
        <p:spPr>
          <a:xfrm rot="16200000" flipH="1">
            <a:off x="486689" y="1461782"/>
            <a:ext cx="597394" cy="39011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Curved Connector 82"/>
          <p:cNvCxnSpPr>
            <a:stCxn id="11" idx="3"/>
            <a:endCxn id="29" idx="3"/>
          </p:cNvCxnSpPr>
          <p:nvPr/>
        </p:nvCxnSpPr>
        <p:spPr>
          <a:xfrm rot="16200000" flipH="1">
            <a:off x="471249" y="1477221"/>
            <a:ext cx="1171832" cy="933669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Curved Connector 85"/>
          <p:cNvCxnSpPr>
            <a:stCxn id="11" idx="3"/>
            <a:endCxn id="30" idx="3"/>
          </p:cNvCxnSpPr>
          <p:nvPr/>
        </p:nvCxnSpPr>
        <p:spPr>
          <a:xfrm rot="16200000" flipH="1">
            <a:off x="477866" y="1470604"/>
            <a:ext cx="1768199" cy="1543269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Curved Connector 89"/>
          <p:cNvCxnSpPr>
            <a:stCxn id="11" idx="3"/>
            <a:endCxn id="31" idx="3"/>
          </p:cNvCxnSpPr>
          <p:nvPr/>
        </p:nvCxnSpPr>
        <p:spPr>
          <a:xfrm rot="16200000" flipH="1">
            <a:off x="468500" y="1479970"/>
            <a:ext cx="2373670" cy="2130009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Curved Connector 92"/>
          <p:cNvCxnSpPr>
            <a:stCxn id="11" idx="3"/>
            <a:endCxn id="32" idx="3"/>
          </p:cNvCxnSpPr>
          <p:nvPr/>
        </p:nvCxnSpPr>
        <p:spPr>
          <a:xfrm rot="16200000" flipH="1">
            <a:off x="437119" y="1511351"/>
            <a:ext cx="2992693" cy="2686269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189034" y="2274937"/>
            <a:ext cx="2750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Poppins" panose="020B0604020202020204" charset="0"/>
                <a:cs typeface="Poppins" panose="020B0604020202020204" charset="0"/>
              </a:rPr>
              <a:t>Technologies</a:t>
            </a:r>
            <a:r>
              <a:rPr lang="en-US" dirty="0" smtClean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2000" b="1" dirty="0">
                <a:latin typeface="Poppins" panose="020B0604020202020204" charset="0"/>
                <a:cs typeface="Poppins" panose="020B0604020202020204" charset="0"/>
              </a:rPr>
              <a:t>used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Google Shape;1087;p18"/>
          <p:cNvSpPr txBox="1">
            <a:spLocks noGrp="1"/>
          </p:cNvSpPr>
          <p:nvPr>
            <p:ph type="title"/>
          </p:nvPr>
        </p:nvSpPr>
        <p:spPr>
          <a:xfrm>
            <a:off x="1828800" y="0"/>
            <a:ext cx="549809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Profile Information</a:t>
            </a:r>
            <a:endParaRPr sz="2800"/>
          </a:p>
        </p:txBody>
      </p:sp>
      <p:pic>
        <p:nvPicPr>
          <p:cNvPr id="1089" name="Google Shape;108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00801" y="797526"/>
            <a:ext cx="2024844" cy="426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90" name="Google Shape;1090;p18"/>
          <p:cNvGrpSpPr/>
          <p:nvPr/>
        </p:nvGrpSpPr>
        <p:grpSpPr>
          <a:xfrm>
            <a:off x="3455996" y="2314748"/>
            <a:ext cx="1287053" cy="1832219"/>
            <a:chOff x="3528984" y="4210838"/>
            <a:chExt cx="1287053" cy="1832219"/>
          </a:xfrm>
        </p:grpSpPr>
        <p:sp>
          <p:nvSpPr>
            <p:cNvPr id="1091" name="Google Shape;1091;p18"/>
            <p:cNvSpPr/>
            <p:nvPr/>
          </p:nvSpPr>
          <p:spPr>
            <a:xfrm>
              <a:off x="3577076" y="5495391"/>
              <a:ext cx="21012" cy="51751"/>
            </a:xfrm>
            <a:custGeom>
              <a:avLst/>
              <a:gdLst/>
              <a:ahLst/>
              <a:cxnLst/>
              <a:rect l="l" t="t" r="r" b="b"/>
              <a:pathLst>
                <a:path w="242" h="596" extrusionOk="0">
                  <a:moveTo>
                    <a:pt x="67" y="1"/>
                  </a:moveTo>
                  <a:cubicBezTo>
                    <a:pt x="57" y="1"/>
                    <a:pt x="47" y="4"/>
                    <a:pt x="37" y="12"/>
                  </a:cubicBezTo>
                  <a:cubicBezTo>
                    <a:pt x="8" y="26"/>
                    <a:pt x="0" y="63"/>
                    <a:pt x="15" y="92"/>
                  </a:cubicBezTo>
                  <a:cubicBezTo>
                    <a:pt x="95" y="216"/>
                    <a:pt x="117" y="377"/>
                    <a:pt x="73" y="524"/>
                  </a:cubicBezTo>
                  <a:cubicBezTo>
                    <a:pt x="60" y="568"/>
                    <a:pt x="94" y="596"/>
                    <a:pt x="128" y="596"/>
                  </a:cubicBezTo>
                  <a:cubicBezTo>
                    <a:pt x="151" y="596"/>
                    <a:pt x="174" y="583"/>
                    <a:pt x="183" y="553"/>
                  </a:cubicBezTo>
                  <a:cubicBezTo>
                    <a:pt x="242" y="377"/>
                    <a:pt x="213" y="187"/>
                    <a:pt x="117" y="26"/>
                  </a:cubicBezTo>
                  <a:cubicBezTo>
                    <a:pt x="103" y="12"/>
                    <a:pt x="86" y="1"/>
                    <a:pt x="67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18"/>
            <p:cNvSpPr/>
            <p:nvPr/>
          </p:nvSpPr>
          <p:spPr>
            <a:xfrm>
              <a:off x="3528984" y="5452867"/>
              <a:ext cx="601979" cy="357743"/>
            </a:xfrm>
            <a:custGeom>
              <a:avLst/>
              <a:gdLst/>
              <a:ahLst/>
              <a:cxnLst/>
              <a:rect l="l" t="t" r="r" b="b"/>
              <a:pathLst>
                <a:path w="6933" h="4120" extrusionOk="0">
                  <a:moveTo>
                    <a:pt x="4796" y="0"/>
                  </a:moveTo>
                  <a:cubicBezTo>
                    <a:pt x="4045" y="0"/>
                    <a:pt x="3310" y="513"/>
                    <a:pt x="1948" y="1828"/>
                  </a:cubicBezTo>
                  <a:lnTo>
                    <a:pt x="1948" y="1806"/>
                  </a:lnTo>
                  <a:cubicBezTo>
                    <a:pt x="1948" y="1719"/>
                    <a:pt x="1948" y="1418"/>
                    <a:pt x="1831" y="1353"/>
                  </a:cubicBezTo>
                  <a:cubicBezTo>
                    <a:pt x="1823" y="1353"/>
                    <a:pt x="1823" y="1353"/>
                    <a:pt x="1816" y="1345"/>
                  </a:cubicBezTo>
                  <a:cubicBezTo>
                    <a:pt x="1816" y="1345"/>
                    <a:pt x="1581" y="993"/>
                    <a:pt x="1406" y="993"/>
                  </a:cubicBezTo>
                  <a:cubicBezTo>
                    <a:pt x="1385" y="993"/>
                    <a:pt x="1366" y="998"/>
                    <a:pt x="1347" y="1009"/>
                  </a:cubicBezTo>
                  <a:cubicBezTo>
                    <a:pt x="1347" y="1009"/>
                    <a:pt x="1183" y="803"/>
                    <a:pt x="1013" y="803"/>
                  </a:cubicBezTo>
                  <a:cubicBezTo>
                    <a:pt x="1007" y="803"/>
                    <a:pt x="1002" y="803"/>
                    <a:pt x="996" y="804"/>
                  </a:cubicBezTo>
                  <a:cubicBezTo>
                    <a:pt x="996" y="804"/>
                    <a:pt x="862" y="580"/>
                    <a:pt x="690" y="580"/>
                  </a:cubicBezTo>
                  <a:cubicBezTo>
                    <a:pt x="677" y="580"/>
                    <a:pt x="665" y="582"/>
                    <a:pt x="652" y="584"/>
                  </a:cubicBezTo>
                  <a:cubicBezTo>
                    <a:pt x="652" y="584"/>
                    <a:pt x="550" y="452"/>
                    <a:pt x="425" y="445"/>
                  </a:cubicBezTo>
                  <a:cubicBezTo>
                    <a:pt x="389" y="445"/>
                    <a:pt x="345" y="452"/>
                    <a:pt x="308" y="482"/>
                  </a:cubicBezTo>
                  <a:cubicBezTo>
                    <a:pt x="272" y="511"/>
                    <a:pt x="235" y="547"/>
                    <a:pt x="206" y="613"/>
                  </a:cubicBezTo>
                  <a:cubicBezTo>
                    <a:pt x="162" y="701"/>
                    <a:pt x="154" y="796"/>
                    <a:pt x="162" y="891"/>
                  </a:cubicBezTo>
                  <a:cubicBezTo>
                    <a:pt x="191" y="1155"/>
                    <a:pt x="1" y="1543"/>
                    <a:pt x="293" y="2238"/>
                  </a:cubicBezTo>
                  <a:cubicBezTo>
                    <a:pt x="345" y="2348"/>
                    <a:pt x="381" y="2465"/>
                    <a:pt x="403" y="2582"/>
                  </a:cubicBezTo>
                  <a:lnTo>
                    <a:pt x="498" y="3087"/>
                  </a:lnTo>
                  <a:cubicBezTo>
                    <a:pt x="608" y="3688"/>
                    <a:pt x="842" y="4119"/>
                    <a:pt x="1457" y="4119"/>
                  </a:cubicBezTo>
                  <a:cubicBezTo>
                    <a:pt x="2131" y="4112"/>
                    <a:pt x="3214" y="3783"/>
                    <a:pt x="4085" y="3182"/>
                  </a:cubicBezTo>
                  <a:cubicBezTo>
                    <a:pt x="4085" y="3182"/>
                    <a:pt x="5354" y="3994"/>
                    <a:pt x="6426" y="3994"/>
                  </a:cubicBezTo>
                  <a:cubicBezTo>
                    <a:pt x="6506" y="3994"/>
                    <a:pt x="6585" y="3990"/>
                    <a:pt x="6661" y="3980"/>
                  </a:cubicBezTo>
                  <a:cubicBezTo>
                    <a:pt x="6661" y="3980"/>
                    <a:pt x="6683" y="3900"/>
                    <a:pt x="6705" y="3761"/>
                  </a:cubicBezTo>
                  <a:cubicBezTo>
                    <a:pt x="6720" y="3695"/>
                    <a:pt x="6727" y="3614"/>
                    <a:pt x="6742" y="3519"/>
                  </a:cubicBezTo>
                  <a:cubicBezTo>
                    <a:pt x="6844" y="2773"/>
                    <a:pt x="6932" y="1301"/>
                    <a:pt x="6215" y="445"/>
                  </a:cubicBezTo>
                  <a:cubicBezTo>
                    <a:pt x="5657" y="166"/>
                    <a:pt x="5224" y="0"/>
                    <a:pt x="4796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18"/>
            <p:cNvSpPr/>
            <p:nvPr/>
          </p:nvSpPr>
          <p:spPr>
            <a:xfrm>
              <a:off x="3612860" y="5518598"/>
              <a:ext cx="19797" cy="34559"/>
            </a:xfrm>
            <a:custGeom>
              <a:avLst/>
              <a:gdLst/>
              <a:ahLst/>
              <a:cxnLst/>
              <a:rect l="l" t="t" r="r" b="b"/>
              <a:pathLst>
                <a:path w="228" h="398" extrusionOk="0">
                  <a:moveTo>
                    <a:pt x="67" y="1"/>
                  </a:moveTo>
                  <a:cubicBezTo>
                    <a:pt x="50" y="1"/>
                    <a:pt x="34" y="6"/>
                    <a:pt x="23" y="17"/>
                  </a:cubicBezTo>
                  <a:cubicBezTo>
                    <a:pt x="1" y="39"/>
                    <a:pt x="8" y="76"/>
                    <a:pt x="23" y="105"/>
                  </a:cubicBezTo>
                  <a:cubicBezTo>
                    <a:pt x="30" y="105"/>
                    <a:pt x="30" y="112"/>
                    <a:pt x="37" y="112"/>
                  </a:cubicBezTo>
                  <a:cubicBezTo>
                    <a:pt x="37" y="120"/>
                    <a:pt x="37" y="120"/>
                    <a:pt x="45" y="120"/>
                  </a:cubicBezTo>
                  <a:cubicBezTo>
                    <a:pt x="52" y="134"/>
                    <a:pt x="52" y="142"/>
                    <a:pt x="59" y="156"/>
                  </a:cubicBezTo>
                  <a:cubicBezTo>
                    <a:pt x="67" y="164"/>
                    <a:pt x="74" y="171"/>
                    <a:pt x="81" y="186"/>
                  </a:cubicBezTo>
                  <a:cubicBezTo>
                    <a:pt x="81" y="186"/>
                    <a:pt x="85" y="198"/>
                    <a:pt x="84" y="198"/>
                  </a:cubicBezTo>
                  <a:cubicBezTo>
                    <a:pt x="84" y="198"/>
                    <a:pt x="83" y="197"/>
                    <a:pt x="81" y="193"/>
                  </a:cubicBezTo>
                  <a:lnTo>
                    <a:pt x="81" y="193"/>
                  </a:lnTo>
                  <a:cubicBezTo>
                    <a:pt x="81" y="200"/>
                    <a:pt x="89" y="200"/>
                    <a:pt x="89" y="208"/>
                  </a:cubicBezTo>
                  <a:cubicBezTo>
                    <a:pt x="96" y="230"/>
                    <a:pt x="103" y="252"/>
                    <a:pt x="103" y="274"/>
                  </a:cubicBezTo>
                  <a:cubicBezTo>
                    <a:pt x="103" y="279"/>
                    <a:pt x="107" y="287"/>
                    <a:pt x="109" y="287"/>
                  </a:cubicBezTo>
                  <a:cubicBezTo>
                    <a:pt x="110" y="287"/>
                    <a:pt x="111" y="285"/>
                    <a:pt x="111" y="281"/>
                  </a:cubicBezTo>
                  <a:cubicBezTo>
                    <a:pt x="111" y="288"/>
                    <a:pt x="111" y="295"/>
                    <a:pt x="111" y="303"/>
                  </a:cubicBezTo>
                  <a:cubicBezTo>
                    <a:pt x="111" y="310"/>
                    <a:pt x="111" y="325"/>
                    <a:pt x="111" y="339"/>
                  </a:cubicBezTo>
                  <a:cubicBezTo>
                    <a:pt x="111" y="369"/>
                    <a:pt x="140" y="398"/>
                    <a:pt x="169" y="398"/>
                  </a:cubicBezTo>
                  <a:cubicBezTo>
                    <a:pt x="198" y="398"/>
                    <a:pt x="228" y="369"/>
                    <a:pt x="228" y="339"/>
                  </a:cubicBezTo>
                  <a:cubicBezTo>
                    <a:pt x="228" y="222"/>
                    <a:pt x="184" y="105"/>
                    <a:pt x="111" y="17"/>
                  </a:cubicBezTo>
                  <a:cubicBezTo>
                    <a:pt x="100" y="6"/>
                    <a:pt x="83" y="1"/>
                    <a:pt x="67" y="1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18"/>
            <p:cNvSpPr/>
            <p:nvPr/>
          </p:nvSpPr>
          <p:spPr>
            <a:xfrm>
              <a:off x="3649154" y="5537353"/>
              <a:ext cx="17192" cy="32475"/>
            </a:xfrm>
            <a:custGeom>
              <a:avLst/>
              <a:gdLst/>
              <a:ahLst/>
              <a:cxnLst/>
              <a:rect l="l" t="t" r="r" b="b"/>
              <a:pathLst>
                <a:path w="198" h="374" extrusionOk="0">
                  <a:moveTo>
                    <a:pt x="61" y="0"/>
                  </a:moveTo>
                  <a:cubicBezTo>
                    <a:pt x="53" y="0"/>
                    <a:pt x="45" y="2"/>
                    <a:pt x="37" y="6"/>
                  </a:cubicBezTo>
                  <a:cubicBezTo>
                    <a:pt x="7" y="21"/>
                    <a:pt x="0" y="65"/>
                    <a:pt x="15" y="87"/>
                  </a:cubicBezTo>
                  <a:cubicBezTo>
                    <a:pt x="29" y="109"/>
                    <a:pt x="37" y="123"/>
                    <a:pt x="51" y="145"/>
                  </a:cubicBezTo>
                  <a:cubicBezTo>
                    <a:pt x="51" y="145"/>
                    <a:pt x="51" y="145"/>
                    <a:pt x="51" y="153"/>
                  </a:cubicBezTo>
                  <a:cubicBezTo>
                    <a:pt x="51" y="153"/>
                    <a:pt x="51" y="160"/>
                    <a:pt x="51" y="160"/>
                  </a:cubicBezTo>
                  <a:cubicBezTo>
                    <a:pt x="59" y="175"/>
                    <a:pt x="59" y="182"/>
                    <a:pt x="66" y="197"/>
                  </a:cubicBezTo>
                  <a:lnTo>
                    <a:pt x="66" y="211"/>
                  </a:lnTo>
                  <a:cubicBezTo>
                    <a:pt x="66" y="226"/>
                    <a:pt x="66" y="233"/>
                    <a:pt x="66" y="241"/>
                  </a:cubicBezTo>
                  <a:cubicBezTo>
                    <a:pt x="66" y="255"/>
                    <a:pt x="66" y="262"/>
                    <a:pt x="66" y="277"/>
                  </a:cubicBezTo>
                  <a:lnTo>
                    <a:pt x="66" y="299"/>
                  </a:lnTo>
                  <a:cubicBezTo>
                    <a:pt x="59" y="328"/>
                    <a:pt x="73" y="358"/>
                    <a:pt x="103" y="372"/>
                  </a:cubicBezTo>
                  <a:cubicBezTo>
                    <a:pt x="106" y="373"/>
                    <a:pt x="110" y="374"/>
                    <a:pt x="114" y="374"/>
                  </a:cubicBezTo>
                  <a:cubicBezTo>
                    <a:pt x="141" y="374"/>
                    <a:pt x="169" y="354"/>
                    <a:pt x="176" y="328"/>
                  </a:cubicBezTo>
                  <a:cubicBezTo>
                    <a:pt x="198" y="226"/>
                    <a:pt x="176" y="116"/>
                    <a:pt x="117" y="28"/>
                  </a:cubicBezTo>
                  <a:cubicBezTo>
                    <a:pt x="101" y="12"/>
                    <a:pt x="82" y="0"/>
                    <a:pt x="61" y="0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18"/>
            <p:cNvSpPr/>
            <p:nvPr/>
          </p:nvSpPr>
          <p:spPr>
            <a:xfrm>
              <a:off x="3692482" y="5124733"/>
              <a:ext cx="393331" cy="825502"/>
            </a:xfrm>
            <a:custGeom>
              <a:avLst/>
              <a:gdLst/>
              <a:ahLst/>
              <a:cxnLst/>
              <a:rect l="l" t="t" r="r" b="b"/>
              <a:pathLst>
                <a:path w="4530" h="9507" extrusionOk="0">
                  <a:moveTo>
                    <a:pt x="4398" y="1"/>
                  </a:moveTo>
                  <a:cubicBezTo>
                    <a:pt x="3300" y="454"/>
                    <a:pt x="2648" y="1962"/>
                    <a:pt x="2443" y="4539"/>
                  </a:cubicBezTo>
                  <a:cubicBezTo>
                    <a:pt x="1851" y="5388"/>
                    <a:pt x="1668" y="6669"/>
                    <a:pt x="1587" y="8045"/>
                  </a:cubicBezTo>
                  <a:cubicBezTo>
                    <a:pt x="1587" y="8045"/>
                    <a:pt x="299" y="8206"/>
                    <a:pt x="43" y="8762"/>
                  </a:cubicBezTo>
                  <a:cubicBezTo>
                    <a:pt x="0" y="8854"/>
                    <a:pt x="67" y="8960"/>
                    <a:pt x="165" y="8960"/>
                  </a:cubicBezTo>
                  <a:cubicBezTo>
                    <a:pt x="168" y="8960"/>
                    <a:pt x="171" y="8960"/>
                    <a:pt x="174" y="8960"/>
                  </a:cubicBezTo>
                  <a:lnTo>
                    <a:pt x="218" y="8960"/>
                  </a:lnTo>
                  <a:cubicBezTo>
                    <a:pt x="292" y="8952"/>
                    <a:pt x="372" y="8923"/>
                    <a:pt x="460" y="8865"/>
                  </a:cubicBezTo>
                  <a:lnTo>
                    <a:pt x="460" y="8865"/>
                  </a:lnTo>
                  <a:cubicBezTo>
                    <a:pt x="401" y="8960"/>
                    <a:pt x="357" y="9055"/>
                    <a:pt x="379" y="9135"/>
                  </a:cubicBezTo>
                  <a:cubicBezTo>
                    <a:pt x="379" y="9143"/>
                    <a:pt x="379" y="9150"/>
                    <a:pt x="379" y="9150"/>
                  </a:cubicBezTo>
                  <a:cubicBezTo>
                    <a:pt x="401" y="9201"/>
                    <a:pt x="460" y="9238"/>
                    <a:pt x="511" y="9245"/>
                  </a:cubicBezTo>
                  <a:cubicBezTo>
                    <a:pt x="540" y="9245"/>
                    <a:pt x="577" y="9245"/>
                    <a:pt x="614" y="9238"/>
                  </a:cubicBezTo>
                  <a:lnTo>
                    <a:pt x="614" y="9238"/>
                  </a:lnTo>
                  <a:cubicBezTo>
                    <a:pt x="614" y="9238"/>
                    <a:pt x="541" y="9442"/>
                    <a:pt x="817" y="9442"/>
                  </a:cubicBezTo>
                  <a:cubicBezTo>
                    <a:pt x="845" y="9442"/>
                    <a:pt x="878" y="9440"/>
                    <a:pt x="914" y="9435"/>
                  </a:cubicBezTo>
                  <a:cubicBezTo>
                    <a:pt x="945" y="9484"/>
                    <a:pt x="998" y="9507"/>
                    <a:pt x="1066" y="9507"/>
                  </a:cubicBezTo>
                  <a:cubicBezTo>
                    <a:pt x="1237" y="9507"/>
                    <a:pt x="1507" y="9364"/>
                    <a:pt x="1799" y="9113"/>
                  </a:cubicBezTo>
                  <a:cubicBezTo>
                    <a:pt x="1799" y="9113"/>
                    <a:pt x="2058" y="8899"/>
                    <a:pt x="2298" y="8899"/>
                  </a:cubicBezTo>
                  <a:cubicBezTo>
                    <a:pt x="2335" y="8899"/>
                    <a:pt x="2372" y="8904"/>
                    <a:pt x="2407" y="8916"/>
                  </a:cubicBezTo>
                  <a:cubicBezTo>
                    <a:pt x="2414" y="9179"/>
                    <a:pt x="2546" y="9304"/>
                    <a:pt x="2780" y="9318"/>
                  </a:cubicBezTo>
                  <a:cubicBezTo>
                    <a:pt x="2784" y="9318"/>
                    <a:pt x="2788" y="9319"/>
                    <a:pt x="2791" y="9319"/>
                  </a:cubicBezTo>
                  <a:cubicBezTo>
                    <a:pt x="2983" y="9319"/>
                    <a:pt x="3130" y="9132"/>
                    <a:pt x="3066" y="8945"/>
                  </a:cubicBezTo>
                  <a:cubicBezTo>
                    <a:pt x="3044" y="8872"/>
                    <a:pt x="2912" y="8660"/>
                    <a:pt x="2846" y="8550"/>
                  </a:cubicBezTo>
                  <a:lnTo>
                    <a:pt x="3000" y="8250"/>
                  </a:lnTo>
                  <a:cubicBezTo>
                    <a:pt x="3000" y="8250"/>
                    <a:pt x="4530" y="7057"/>
                    <a:pt x="4434" y="5556"/>
                  </a:cubicBezTo>
                  <a:lnTo>
                    <a:pt x="4398" y="396"/>
                  </a:lnTo>
                  <a:lnTo>
                    <a:pt x="4398" y="110"/>
                  </a:lnTo>
                  <a:lnTo>
                    <a:pt x="4398" y="1"/>
                  </a:ln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18"/>
            <p:cNvSpPr/>
            <p:nvPr/>
          </p:nvSpPr>
          <p:spPr>
            <a:xfrm>
              <a:off x="3762204" y="5870263"/>
              <a:ext cx="72588" cy="82663"/>
            </a:xfrm>
            <a:custGeom>
              <a:avLst/>
              <a:gdLst/>
              <a:ahLst/>
              <a:cxnLst/>
              <a:rect l="l" t="t" r="r" b="b"/>
              <a:pathLst>
                <a:path w="836" h="952" extrusionOk="0">
                  <a:moveTo>
                    <a:pt x="769" y="0"/>
                  </a:moveTo>
                  <a:cubicBezTo>
                    <a:pt x="760" y="0"/>
                    <a:pt x="750" y="3"/>
                    <a:pt x="740" y="8"/>
                  </a:cubicBezTo>
                  <a:cubicBezTo>
                    <a:pt x="528" y="103"/>
                    <a:pt x="345" y="242"/>
                    <a:pt x="199" y="418"/>
                  </a:cubicBezTo>
                  <a:cubicBezTo>
                    <a:pt x="133" y="498"/>
                    <a:pt x="45" y="601"/>
                    <a:pt x="23" y="710"/>
                  </a:cubicBezTo>
                  <a:cubicBezTo>
                    <a:pt x="1" y="820"/>
                    <a:pt x="59" y="937"/>
                    <a:pt x="177" y="952"/>
                  </a:cubicBezTo>
                  <a:cubicBezTo>
                    <a:pt x="257" y="952"/>
                    <a:pt x="257" y="835"/>
                    <a:pt x="177" y="835"/>
                  </a:cubicBezTo>
                  <a:cubicBezTo>
                    <a:pt x="140" y="827"/>
                    <a:pt x="133" y="784"/>
                    <a:pt x="133" y="754"/>
                  </a:cubicBezTo>
                  <a:cubicBezTo>
                    <a:pt x="133" y="710"/>
                    <a:pt x="162" y="666"/>
                    <a:pt x="184" y="630"/>
                  </a:cubicBezTo>
                  <a:cubicBezTo>
                    <a:pt x="235" y="557"/>
                    <a:pt x="286" y="483"/>
                    <a:pt x="352" y="418"/>
                  </a:cubicBezTo>
                  <a:cubicBezTo>
                    <a:pt x="477" y="286"/>
                    <a:pt x="630" y="183"/>
                    <a:pt x="799" y="110"/>
                  </a:cubicBezTo>
                  <a:cubicBezTo>
                    <a:pt x="828" y="96"/>
                    <a:pt x="835" y="52"/>
                    <a:pt x="821" y="30"/>
                  </a:cubicBezTo>
                  <a:cubicBezTo>
                    <a:pt x="806" y="10"/>
                    <a:pt x="788" y="0"/>
                    <a:pt x="7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18"/>
            <p:cNvSpPr/>
            <p:nvPr/>
          </p:nvSpPr>
          <p:spPr>
            <a:xfrm>
              <a:off x="3737545" y="5861493"/>
              <a:ext cx="61648" cy="80058"/>
            </a:xfrm>
            <a:custGeom>
              <a:avLst/>
              <a:gdLst/>
              <a:ahLst/>
              <a:cxnLst/>
              <a:rect l="l" t="t" r="r" b="b"/>
              <a:pathLst>
                <a:path w="710" h="922" extrusionOk="0">
                  <a:moveTo>
                    <a:pt x="633" y="0"/>
                  </a:moveTo>
                  <a:cubicBezTo>
                    <a:pt x="624" y="0"/>
                    <a:pt x="615" y="2"/>
                    <a:pt x="607" y="6"/>
                  </a:cubicBezTo>
                  <a:cubicBezTo>
                    <a:pt x="329" y="219"/>
                    <a:pt x="117" y="511"/>
                    <a:pt x="14" y="848"/>
                  </a:cubicBezTo>
                  <a:cubicBezTo>
                    <a:pt x="1" y="893"/>
                    <a:pt x="40" y="921"/>
                    <a:pt x="77" y="921"/>
                  </a:cubicBezTo>
                  <a:cubicBezTo>
                    <a:pt x="100" y="921"/>
                    <a:pt x="123" y="910"/>
                    <a:pt x="131" y="885"/>
                  </a:cubicBezTo>
                  <a:cubicBezTo>
                    <a:pt x="219" y="577"/>
                    <a:pt x="409" y="299"/>
                    <a:pt x="666" y="109"/>
                  </a:cubicBezTo>
                  <a:cubicBezTo>
                    <a:pt x="695" y="94"/>
                    <a:pt x="709" y="57"/>
                    <a:pt x="688" y="28"/>
                  </a:cubicBezTo>
                  <a:cubicBezTo>
                    <a:pt x="677" y="12"/>
                    <a:pt x="655" y="0"/>
                    <a:pt x="6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18"/>
            <p:cNvSpPr/>
            <p:nvPr/>
          </p:nvSpPr>
          <p:spPr>
            <a:xfrm>
              <a:off x="3722871" y="5857499"/>
              <a:ext cx="50881" cy="49059"/>
            </a:xfrm>
            <a:custGeom>
              <a:avLst/>
              <a:gdLst/>
              <a:ahLst/>
              <a:cxnLst/>
              <a:rect l="l" t="t" r="r" b="b"/>
              <a:pathLst>
                <a:path w="586" h="565" extrusionOk="0">
                  <a:moveTo>
                    <a:pt x="516" y="1"/>
                  </a:moveTo>
                  <a:cubicBezTo>
                    <a:pt x="507" y="1"/>
                    <a:pt x="498" y="3"/>
                    <a:pt x="491" y="8"/>
                  </a:cubicBezTo>
                  <a:cubicBezTo>
                    <a:pt x="300" y="133"/>
                    <a:pt x="139" y="286"/>
                    <a:pt x="15" y="477"/>
                  </a:cubicBezTo>
                  <a:cubicBezTo>
                    <a:pt x="0" y="506"/>
                    <a:pt x="15" y="543"/>
                    <a:pt x="37" y="557"/>
                  </a:cubicBezTo>
                  <a:cubicBezTo>
                    <a:pt x="46" y="562"/>
                    <a:pt x="57" y="565"/>
                    <a:pt x="67" y="565"/>
                  </a:cubicBezTo>
                  <a:cubicBezTo>
                    <a:pt x="88" y="565"/>
                    <a:pt x="107" y="555"/>
                    <a:pt x="117" y="535"/>
                  </a:cubicBezTo>
                  <a:cubicBezTo>
                    <a:pt x="227" y="367"/>
                    <a:pt x="373" y="221"/>
                    <a:pt x="549" y="111"/>
                  </a:cubicBezTo>
                  <a:cubicBezTo>
                    <a:pt x="571" y="96"/>
                    <a:pt x="586" y="60"/>
                    <a:pt x="571" y="30"/>
                  </a:cubicBezTo>
                  <a:cubicBezTo>
                    <a:pt x="556" y="11"/>
                    <a:pt x="535" y="1"/>
                    <a:pt x="5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18"/>
            <p:cNvSpPr/>
            <p:nvPr/>
          </p:nvSpPr>
          <p:spPr>
            <a:xfrm>
              <a:off x="3917974" y="5124733"/>
              <a:ext cx="158982" cy="366166"/>
            </a:xfrm>
            <a:custGeom>
              <a:avLst/>
              <a:gdLst/>
              <a:ahLst/>
              <a:cxnLst/>
              <a:rect l="l" t="t" r="r" b="b"/>
              <a:pathLst>
                <a:path w="1831" h="4217" extrusionOk="0">
                  <a:moveTo>
                    <a:pt x="1801" y="1"/>
                  </a:moveTo>
                  <a:cubicBezTo>
                    <a:pt x="893" y="374"/>
                    <a:pt x="293" y="1465"/>
                    <a:pt x="0" y="3272"/>
                  </a:cubicBezTo>
                  <a:cubicBezTo>
                    <a:pt x="373" y="3331"/>
                    <a:pt x="725" y="3412"/>
                    <a:pt x="1069" y="3602"/>
                  </a:cubicBezTo>
                  <a:cubicBezTo>
                    <a:pt x="1354" y="3763"/>
                    <a:pt x="1603" y="3975"/>
                    <a:pt x="1830" y="4217"/>
                  </a:cubicBezTo>
                  <a:lnTo>
                    <a:pt x="1808" y="396"/>
                  </a:lnTo>
                  <a:lnTo>
                    <a:pt x="1801" y="118"/>
                  </a:lnTo>
                  <a:lnTo>
                    <a:pt x="18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18"/>
            <p:cNvSpPr/>
            <p:nvPr/>
          </p:nvSpPr>
          <p:spPr>
            <a:xfrm>
              <a:off x="3998637" y="5037642"/>
              <a:ext cx="817399" cy="908165"/>
            </a:xfrm>
            <a:custGeom>
              <a:avLst/>
              <a:gdLst/>
              <a:ahLst/>
              <a:cxnLst/>
              <a:rect l="l" t="t" r="r" b="b"/>
              <a:pathLst>
                <a:path w="9414" h="10459" extrusionOk="0">
                  <a:moveTo>
                    <a:pt x="3366" y="0"/>
                  </a:moveTo>
                  <a:cubicBezTo>
                    <a:pt x="3345" y="0"/>
                    <a:pt x="3323" y="0"/>
                    <a:pt x="3302" y="1"/>
                  </a:cubicBezTo>
                  <a:lnTo>
                    <a:pt x="3126" y="1"/>
                  </a:lnTo>
                  <a:cubicBezTo>
                    <a:pt x="3060" y="8"/>
                    <a:pt x="3002" y="8"/>
                    <a:pt x="2943" y="15"/>
                  </a:cubicBezTo>
                  <a:cubicBezTo>
                    <a:pt x="2892" y="23"/>
                    <a:pt x="2848" y="23"/>
                    <a:pt x="2797" y="30"/>
                  </a:cubicBezTo>
                  <a:cubicBezTo>
                    <a:pt x="2746" y="37"/>
                    <a:pt x="2694" y="37"/>
                    <a:pt x="2643" y="45"/>
                  </a:cubicBezTo>
                  <a:cubicBezTo>
                    <a:pt x="2585" y="52"/>
                    <a:pt x="2526" y="67"/>
                    <a:pt x="2475" y="74"/>
                  </a:cubicBezTo>
                  <a:cubicBezTo>
                    <a:pt x="2409" y="81"/>
                    <a:pt x="2336" y="96"/>
                    <a:pt x="2277" y="111"/>
                  </a:cubicBezTo>
                  <a:lnTo>
                    <a:pt x="2255" y="111"/>
                  </a:lnTo>
                  <a:cubicBezTo>
                    <a:pt x="2211" y="125"/>
                    <a:pt x="2167" y="133"/>
                    <a:pt x="2123" y="147"/>
                  </a:cubicBezTo>
                  <a:lnTo>
                    <a:pt x="2101" y="147"/>
                  </a:lnTo>
                  <a:cubicBezTo>
                    <a:pt x="2065" y="162"/>
                    <a:pt x="2021" y="169"/>
                    <a:pt x="1977" y="184"/>
                  </a:cubicBezTo>
                  <a:cubicBezTo>
                    <a:pt x="1970" y="184"/>
                    <a:pt x="1970" y="184"/>
                    <a:pt x="1962" y="191"/>
                  </a:cubicBezTo>
                  <a:lnTo>
                    <a:pt x="1955" y="191"/>
                  </a:lnTo>
                  <a:cubicBezTo>
                    <a:pt x="1940" y="191"/>
                    <a:pt x="1926" y="198"/>
                    <a:pt x="1911" y="206"/>
                  </a:cubicBezTo>
                  <a:cubicBezTo>
                    <a:pt x="1853" y="220"/>
                    <a:pt x="1801" y="242"/>
                    <a:pt x="1750" y="257"/>
                  </a:cubicBezTo>
                  <a:cubicBezTo>
                    <a:pt x="1735" y="264"/>
                    <a:pt x="1728" y="264"/>
                    <a:pt x="1714" y="272"/>
                  </a:cubicBezTo>
                  <a:cubicBezTo>
                    <a:pt x="1699" y="279"/>
                    <a:pt x="1684" y="279"/>
                    <a:pt x="1677" y="286"/>
                  </a:cubicBezTo>
                  <a:cubicBezTo>
                    <a:pt x="1640" y="301"/>
                    <a:pt x="1604" y="316"/>
                    <a:pt x="1567" y="330"/>
                  </a:cubicBezTo>
                  <a:cubicBezTo>
                    <a:pt x="1567" y="330"/>
                    <a:pt x="1560" y="338"/>
                    <a:pt x="1553" y="338"/>
                  </a:cubicBezTo>
                  <a:cubicBezTo>
                    <a:pt x="1545" y="338"/>
                    <a:pt x="1545" y="345"/>
                    <a:pt x="1538" y="345"/>
                  </a:cubicBezTo>
                  <a:cubicBezTo>
                    <a:pt x="1516" y="352"/>
                    <a:pt x="1494" y="367"/>
                    <a:pt x="1465" y="374"/>
                  </a:cubicBezTo>
                  <a:lnTo>
                    <a:pt x="1421" y="396"/>
                  </a:lnTo>
                  <a:cubicBezTo>
                    <a:pt x="1406" y="411"/>
                    <a:pt x="1384" y="418"/>
                    <a:pt x="1370" y="425"/>
                  </a:cubicBezTo>
                  <a:cubicBezTo>
                    <a:pt x="1311" y="455"/>
                    <a:pt x="1260" y="484"/>
                    <a:pt x="1208" y="521"/>
                  </a:cubicBezTo>
                  <a:cubicBezTo>
                    <a:pt x="1165" y="542"/>
                    <a:pt x="1121" y="572"/>
                    <a:pt x="1084" y="601"/>
                  </a:cubicBezTo>
                  <a:cubicBezTo>
                    <a:pt x="1033" y="630"/>
                    <a:pt x="989" y="667"/>
                    <a:pt x="945" y="704"/>
                  </a:cubicBezTo>
                  <a:cubicBezTo>
                    <a:pt x="930" y="718"/>
                    <a:pt x="923" y="725"/>
                    <a:pt x="908" y="733"/>
                  </a:cubicBezTo>
                  <a:cubicBezTo>
                    <a:pt x="901" y="740"/>
                    <a:pt x="886" y="755"/>
                    <a:pt x="879" y="762"/>
                  </a:cubicBezTo>
                  <a:cubicBezTo>
                    <a:pt x="857" y="784"/>
                    <a:pt x="828" y="799"/>
                    <a:pt x="813" y="821"/>
                  </a:cubicBezTo>
                  <a:cubicBezTo>
                    <a:pt x="769" y="865"/>
                    <a:pt x="725" y="901"/>
                    <a:pt x="689" y="945"/>
                  </a:cubicBezTo>
                  <a:cubicBezTo>
                    <a:pt x="667" y="967"/>
                    <a:pt x="645" y="989"/>
                    <a:pt x="630" y="1011"/>
                  </a:cubicBezTo>
                  <a:cubicBezTo>
                    <a:pt x="608" y="1033"/>
                    <a:pt x="594" y="1055"/>
                    <a:pt x="572" y="1077"/>
                  </a:cubicBezTo>
                  <a:cubicBezTo>
                    <a:pt x="572" y="1077"/>
                    <a:pt x="572" y="1084"/>
                    <a:pt x="572" y="1084"/>
                  </a:cubicBezTo>
                  <a:cubicBezTo>
                    <a:pt x="557" y="1106"/>
                    <a:pt x="535" y="1128"/>
                    <a:pt x="520" y="1150"/>
                  </a:cubicBezTo>
                  <a:cubicBezTo>
                    <a:pt x="506" y="1165"/>
                    <a:pt x="491" y="1187"/>
                    <a:pt x="477" y="1209"/>
                  </a:cubicBezTo>
                  <a:cubicBezTo>
                    <a:pt x="477" y="1209"/>
                    <a:pt x="469" y="1216"/>
                    <a:pt x="469" y="1216"/>
                  </a:cubicBezTo>
                  <a:cubicBezTo>
                    <a:pt x="469" y="1223"/>
                    <a:pt x="462" y="1231"/>
                    <a:pt x="462" y="1231"/>
                  </a:cubicBezTo>
                  <a:cubicBezTo>
                    <a:pt x="440" y="1260"/>
                    <a:pt x="425" y="1282"/>
                    <a:pt x="411" y="1304"/>
                  </a:cubicBezTo>
                  <a:cubicBezTo>
                    <a:pt x="396" y="1333"/>
                    <a:pt x="381" y="1355"/>
                    <a:pt x="367" y="1384"/>
                  </a:cubicBezTo>
                  <a:cubicBezTo>
                    <a:pt x="337" y="1428"/>
                    <a:pt x="316" y="1479"/>
                    <a:pt x="286" y="1531"/>
                  </a:cubicBezTo>
                  <a:cubicBezTo>
                    <a:pt x="279" y="1545"/>
                    <a:pt x="272" y="1560"/>
                    <a:pt x="264" y="1575"/>
                  </a:cubicBezTo>
                  <a:cubicBezTo>
                    <a:pt x="242" y="1618"/>
                    <a:pt x="220" y="1662"/>
                    <a:pt x="198" y="1714"/>
                  </a:cubicBezTo>
                  <a:cubicBezTo>
                    <a:pt x="198" y="1721"/>
                    <a:pt x="191" y="1728"/>
                    <a:pt x="191" y="1743"/>
                  </a:cubicBezTo>
                  <a:cubicBezTo>
                    <a:pt x="191" y="1743"/>
                    <a:pt x="184" y="1743"/>
                    <a:pt x="184" y="1750"/>
                  </a:cubicBezTo>
                  <a:cubicBezTo>
                    <a:pt x="169" y="1801"/>
                    <a:pt x="147" y="1853"/>
                    <a:pt x="125" y="1904"/>
                  </a:cubicBezTo>
                  <a:cubicBezTo>
                    <a:pt x="125" y="1911"/>
                    <a:pt x="125" y="1919"/>
                    <a:pt x="125" y="1926"/>
                  </a:cubicBezTo>
                  <a:cubicBezTo>
                    <a:pt x="103" y="1977"/>
                    <a:pt x="89" y="2028"/>
                    <a:pt x="74" y="2080"/>
                  </a:cubicBezTo>
                  <a:cubicBezTo>
                    <a:pt x="67" y="2102"/>
                    <a:pt x="59" y="2123"/>
                    <a:pt x="59" y="2138"/>
                  </a:cubicBezTo>
                  <a:cubicBezTo>
                    <a:pt x="45" y="2197"/>
                    <a:pt x="30" y="2255"/>
                    <a:pt x="15" y="2314"/>
                  </a:cubicBezTo>
                  <a:cubicBezTo>
                    <a:pt x="15" y="2328"/>
                    <a:pt x="15" y="2343"/>
                    <a:pt x="15" y="2358"/>
                  </a:cubicBezTo>
                  <a:cubicBezTo>
                    <a:pt x="1" y="2877"/>
                    <a:pt x="74" y="3390"/>
                    <a:pt x="103" y="3909"/>
                  </a:cubicBezTo>
                  <a:cubicBezTo>
                    <a:pt x="111" y="4122"/>
                    <a:pt x="118" y="4327"/>
                    <a:pt x="118" y="4532"/>
                  </a:cubicBezTo>
                  <a:cubicBezTo>
                    <a:pt x="162" y="4649"/>
                    <a:pt x="198" y="4751"/>
                    <a:pt x="228" y="4846"/>
                  </a:cubicBezTo>
                  <a:cubicBezTo>
                    <a:pt x="242" y="4883"/>
                    <a:pt x="250" y="4927"/>
                    <a:pt x="264" y="4956"/>
                  </a:cubicBezTo>
                  <a:cubicBezTo>
                    <a:pt x="272" y="4993"/>
                    <a:pt x="286" y="5029"/>
                    <a:pt x="294" y="5066"/>
                  </a:cubicBezTo>
                  <a:cubicBezTo>
                    <a:pt x="323" y="5161"/>
                    <a:pt x="345" y="5249"/>
                    <a:pt x="359" y="5329"/>
                  </a:cubicBezTo>
                  <a:cubicBezTo>
                    <a:pt x="367" y="5351"/>
                    <a:pt x="374" y="5373"/>
                    <a:pt x="374" y="5395"/>
                  </a:cubicBezTo>
                  <a:cubicBezTo>
                    <a:pt x="381" y="5410"/>
                    <a:pt x="381" y="5425"/>
                    <a:pt x="389" y="5447"/>
                  </a:cubicBezTo>
                  <a:cubicBezTo>
                    <a:pt x="389" y="5454"/>
                    <a:pt x="396" y="5461"/>
                    <a:pt x="396" y="5469"/>
                  </a:cubicBezTo>
                  <a:cubicBezTo>
                    <a:pt x="396" y="5476"/>
                    <a:pt x="396" y="5483"/>
                    <a:pt x="403" y="5498"/>
                  </a:cubicBezTo>
                  <a:cubicBezTo>
                    <a:pt x="411" y="5556"/>
                    <a:pt x="425" y="5608"/>
                    <a:pt x="433" y="5659"/>
                  </a:cubicBezTo>
                  <a:cubicBezTo>
                    <a:pt x="433" y="5688"/>
                    <a:pt x="440" y="5717"/>
                    <a:pt x="440" y="5739"/>
                  </a:cubicBezTo>
                  <a:cubicBezTo>
                    <a:pt x="447" y="5791"/>
                    <a:pt x="455" y="5834"/>
                    <a:pt x="455" y="5878"/>
                  </a:cubicBezTo>
                  <a:cubicBezTo>
                    <a:pt x="462" y="5893"/>
                    <a:pt x="462" y="5915"/>
                    <a:pt x="462" y="5937"/>
                  </a:cubicBezTo>
                  <a:cubicBezTo>
                    <a:pt x="469" y="6025"/>
                    <a:pt x="469" y="6098"/>
                    <a:pt x="462" y="6149"/>
                  </a:cubicBezTo>
                  <a:cubicBezTo>
                    <a:pt x="462" y="6164"/>
                    <a:pt x="455" y="6179"/>
                    <a:pt x="455" y="6193"/>
                  </a:cubicBezTo>
                  <a:cubicBezTo>
                    <a:pt x="455" y="6208"/>
                    <a:pt x="447" y="6222"/>
                    <a:pt x="447" y="6237"/>
                  </a:cubicBezTo>
                  <a:cubicBezTo>
                    <a:pt x="447" y="6237"/>
                    <a:pt x="447" y="6244"/>
                    <a:pt x="447" y="6252"/>
                  </a:cubicBezTo>
                  <a:cubicBezTo>
                    <a:pt x="440" y="6266"/>
                    <a:pt x="433" y="6281"/>
                    <a:pt x="433" y="6281"/>
                  </a:cubicBezTo>
                  <a:lnTo>
                    <a:pt x="433" y="6296"/>
                  </a:lnTo>
                  <a:lnTo>
                    <a:pt x="433" y="6310"/>
                  </a:lnTo>
                  <a:lnTo>
                    <a:pt x="374" y="6610"/>
                  </a:lnTo>
                  <a:cubicBezTo>
                    <a:pt x="133" y="7935"/>
                    <a:pt x="799" y="9260"/>
                    <a:pt x="2014" y="9831"/>
                  </a:cubicBezTo>
                  <a:cubicBezTo>
                    <a:pt x="2087" y="9868"/>
                    <a:pt x="2153" y="9897"/>
                    <a:pt x="2226" y="9926"/>
                  </a:cubicBezTo>
                  <a:cubicBezTo>
                    <a:pt x="2321" y="9970"/>
                    <a:pt x="2424" y="10014"/>
                    <a:pt x="2526" y="10051"/>
                  </a:cubicBezTo>
                  <a:cubicBezTo>
                    <a:pt x="2533" y="10051"/>
                    <a:pt x="2548" y="10058"/>
                    <a:pt x="2563" y="10065"/>
                  </a:cubicBezTo>
                  <a:cubicBezTo>
                    <a:pt x="2614" y="10080"/>
                    <a:pt x="2665" y="10102"/>
                    <a:pt x="2709" y="10116"/>
                  </a:cubicBezTo>
                  <a:cubicBezTo>
                    <a:pt x="2789" y="10138"/>
                    <a:pt x="2870" y="10168"/>
                    <a:pt x="2943" y="10190"/>
                  </a:cubicBezTo>
                  <a:cubicBezTo>
                    <a:pt x="2972" y="10197"/>
                    <a:pt x="3002" y="10204"/>
                    <a:pt x="3031" y="10212"/>
                  </a:cubicBezTo>
                  <a:cubicBezTo>
                    <a:pt x="3060" y="10219"/>
                    <a:pt x="3090" y="10234"/>
                    <a:pt x="3119" y="10241"/>
                  </a:cubicBezTo>
                  <a:cubicBezTo>
                    <a:pt x="3177" y="10255"/>
                    <a:pt x="3236" y="10270"/>
                    <a:pt x="3295" y="10285"/>
                  </a:cubicBezTo>
                  <a:cubicBezTo>
                    <a:pt x="3353" y="10299"/>
                    <a:pt x="3412" y="10307"/>
                    <a:pt x="3470" y="10321"/>
                  </a:cubicBezTo>
                  <a:cubicBezTo>
                    <a:pt x="3529" y="10336"/>
                    <a:pt x="3587" y="10343"/>
                    <a:pt x="3646" y="10358"/>
                  </a:cubicBezTo>
                  <a:cubicBezTo>
                    <a:pt x="3719" y="10365"/>
                    <a:pt x="3800" y="10380"/>
                    <a:pt x="3880" y="10395"/>
                  </a:cubicBezTo>
                  <a:cubicBezTo>
                    <a:pt x="3939" y="10402"/>
                    <a:pt x="4005" y="10409"/>
                    <a:pt x="4070" y="10416"/>
                  </a:cubicBezTo>
                  <a:cubicBezTo>
                    <a:pt x="4173" y="10431"/>
                    <a:pt x="4283" y="10438"/>
                    <a:pt x="4385" y="10446"/>
                  </a:cubicBezTo>
                  <a:cubicBezTo>
                    <a:pt x="4451" y="10453"/>
                    <a:pt x="4524" y="10453"/>
                    <a:pt x="4590" y="10453"/>
                  </a:cubicBezTo>
                  <a:cubicBezTo>
                    <a:pt x="4683" y="10457"/>
                    <a:pt x="4777" y="10458"/>
                    <a:pt x="4870" y="10458"/>
                  </a:cubicBezTo>
                  <a:cubicBezTo>
                    <a:pt x="5173" y="10458"/>
                    <a:pt x="5477" y="10439"/>
                    <a:pt x="5790" y="10395"/>
                  </a:cubicBezTo>
                  <a:cubicBezTo>
                    <a:pt x="6237" y="10336"/>
                    <a:pt x="6683" y="10241"/>
                    <a:pt x="7145" y="10109"/>
                  </a:cubicBezTo>
                  <a:cubicBezTo>
                    <a:pt x="8572" y="9699"/>
                    <a:pt x="9414" y="8191"/>
                    <a:pt x="8960" y="6771"/>
                  </a:cubicBezTo>
                  <a:cubicBezTo>
                    <a:pt x="8777" y="6208"/>
                    <a:pt x="8440" y="5615"/>
                    <a:pt x="7928" y="4985"/>
                  </a:cubicBezTo>
                  <a:cubicBezTo>
                    <a:pt x="7825" y="4854"/>
                    <a:pt x="7708" y="4722"/>
                    <a:pt x="7591" y="4590"/>
                  </a:cubicBezTo>
                  <a:cubicBezTo>
                    <a:pt x="7101" y="4041"/>
                    <a:pt x="6742" y="3382"/>
                    <a:pt x="6552" y="2665"/>
                  </a:cubicBezTo>
                  <a:cubicBezTo>
                    <a:pt x="6427" y="2204"/>
                    <a:pt x="6252" y="1809"/>
                    <a:pt x="6054" y="1479"/>
                  </a:cubicBezTo>
                  <a:cubicBezTo>
                    <a:pt x="5487" y="546"/>
                    <a:pt x="4455" y="0"/>
                    <a:pt x="3366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18"/>
            <p:cNvSpPr/>
            <p:nvPr/>
          </p:nvSpPr>
          <p:spPr>
            <a:xfrm>
              <a:off x="4010099" y="5470494"/>
              <a:ext cx="805938" cy="475226"/>
            </a:xfrm>
            <a:custGeom>
              <a:avLst/>
              <a:gdLst/>
              <a:ahLst/>
              <a:cxnLst/>
              <a:rect l="l" t="t" r="r" b="b"/>
              <a:pathLst>
                <a:path w="9282" h="5473" extrusionOk="0">
                  <a:moveTo>
                    <a:pt x="7796" y="0"/>
                  </a:moveTo>
                  <a:cubicBezTo>
                    <a:pt x="7723" y="88"/>
                    <a:pt x="7642" y="169"/>
                    <a:pt x="7547" y="242"/>
                  </a:cubicBezTo>
                  <a:cubicBezTo>
                    <a:pt x="7525" y="264"/>
                    <a:pt x="7496" y="286"/>
                    <a:pt x="7466" y="308"/>
                  </a:cubicBezTo>
                  <a:cubicBezTo>
                    <a:pt x="7349" y="396"/>
                    <a:pt x="7218" y="476"/>
                    <a:pt x="7086" y="549"/>
                  </a:cubicBezTo>
                  <a:cubicBezTo>
                    <a:pt x="6888" y="659"/>
                    <a:pt x="6669" y="754"/>
                    <a:pt x="6456" y="849"/>
                  </a:cubicBezTo>
                  <a:cubicBezTo>
                    <a:pt x="5688" y="1194"/>
                    <a:pt x="4912" y="1530"/>
                    <a:pt x="4085" y="1684"/>
                  </a:cubicBezTo>
                  <a:cubicBezTo>
                    <a:pt x="3655" y="1764"/>
                    <a:pt x="3215" y="1793"/>
                    <a:pt x="2773" y="1793"/>
                  </a:cubicBezTo>
                  <a:cubicBezTo>
                    <a:pt x="2493" y="1793"/>
                    <a:pt x="2212" y="1781"/>
                    <a:pt x="1933" y="1764"/>
                  </a:cubicBezTo>
                  <a:cubicBezTo>
                    <a:pt x="1369" y="1728"/>
                    <a:pt x="740" y="1640"/>
                    <a:pt x="301" y="1311"/>
                  </a:cubicBezTo>
                  <a:lnTo>
                    <a:pt x="242" y="1625"/>
                  </a:lnTo>
                  <a:cubicBezTo>
                    <a:pt x="1" y="2950"/>
                    <a:pt x="674" y="4275"/>
                    <a:pt x="1889" y="4846"/>
                  </a:cubicBezTo>
                  <a:cubicBezTo>
                    <a:pt x="2189" y="4992"/>
                    <a:pt x="2489" y="5109"/>
                    <a:pt x="2804" y="5197"/>
                  </a:cubicBezTo>
                  <a:cubicBezTo>
                    <a:pt x="3346" y="5366"/>
                    <a:pt x="3902" y="5453"/>
                    <a:pt x="4473" y="5468"/>
                  </a:cubicBezTo>
                  <a:cubicBezTo>
                    <a:pt x="4555" y="5471"/>
                    <a:pt x="4637" y="5472"/>
                    <a:pt x="4720" y="5472"/>
                  </a:cubicBezTo>
                  <a:cubicBezTo>
                    <a:pt x="5462" y="5472"/>
                    <a:pt x="6222" y="5355"/>
                    <a:pt x="7013" y="5124"/>
                  </a:cubicBezTo>
                  <a:cubicBezTo>
                    <a:pt x="8447" y="4714"/>
                    <a:pt x="9282" y="3206"/>
                    <a:pt x="8828" y="1786"/>
                  </a:cubicBezTo>
                  <a:cubicBezTo>
                    <a:pt x="8652" y="1223"/>
                    <a:pt x="8308" y="630"/>
                    <a:pt x="77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18"/>
            <p:cNvSpPr/>
            <p:nvPr/>
          </p:nvSpPr>
          <p:spPr>
            <a:xfrm>
              <a:off x="3996119" y="5021057"/>
              <a:ext cx="710601" cy="592534"/>
            </a:xfrm>
            <a:custGeom>
              <a:avLst/>
              <a:gdLst/>
              <a:ahLst/>
              <a:cxnLst/>
              <a:rect l="l" t="t" r="r" b="b"/>
              <a:pathLst>
                <a:path w="8184" h="6824" extrusionOk="0">
                  <a:moveTo>
                    <a:pt x="3176" y="1"/>
                  </a:moveTo>
                  <a:cubicBezTo>
                    <a:pt x="3154" y="1"/>
                    <a:pt x="3133" y="1"/>
                    <a:pt x="3111" y="2"/>
                  </a:cubicBezTo>
                  <a:cubicBezTo>
                    <a:pt x="3045" y="9"/>
                    <a:pt x="2980" y="9"/>
                    <a:pt x="2914" y="9"/>
                  </a:cubicBezTo>
                  <a:cubicBezTo>
                    <a:pt x="2431" y="31"/>
                    <a:pt x="1984" y="97"/>
                    <a:pt x="1582" y="221"/>
                  </a:cubicBezTo>
                  <a:cubicBezTo>
                    <a:pt x="1560" y="228"/>
                    <a:pt x="1545" y="236"/>
                    <a:pt x="1523" y="236"/>
                  </a:cubicBezTo>
                  <a:cubicBezTo>
                    <a:pt x="1223" y="331"/>
                    <a:pt x="952" y="455"/>
                    <a:pt x="703" y="609"/>
                  </a:cubicBezTo>
                  <a:cubicBezTo>
                    <a:pt x="615" y="741"/>
                    <a:pt x="542" y="880"/>
                    <a:pt x="469" y="1012"/>
                  </a:cubicBezTo>
                  <a:cubicBezTo>
                    <a:pt x="337" y="1253"/>
                    <a:pt x="205" y="1502"/>
                    <a:pt x="125" y="1766"/>
                  </a:cubicBezTo>
                  <a:cubicBezTo>
                    <a:pt x="52" y="2014"/>
                    <a:pt x="22" y="2278"/>
                    <a:pt x="15" y="2549"/>
                  </a:cubicBezTo>
                  <a:cubicBezTo>
                    <a:pt x="0" y="3068"/>
                    <a:pt x="74" y="3581"/>
                    <a:pt x="103" y="4100"/>
                  </a:cubicBezTo>
                  <a:cubicBezTo>
                    <a:pt x="118" y="4423"/>
                    <a:pt x="118" y="4737"/>
                    <a:pt x="125" y="5052"/>
                  </a:cubicBezTo>
                  <a:cubicBezTo>
                    <a:pt x="132" y="5367"/>
                    <a:pt x="176" y="5681"/>
                    <a:pt x="162" y="5989"/>
                  </a:cubicBezTo>
                  <a:cubicBezTo>
                    <a:pt x="154" y="6113"/>
                    <a:pt x="125" y="6238"/>
                    <a:pt x="81" y="6362"/>
                  </a:cubicBezTo>
                  <a:cubicBezTo>
                    <a:pt x="469" y="6523"/>
                    <a:pt x="879" y="6655"/>
                    <a:pt x="1303" y="6728"/>
                  </a:cubicBezTo>
                  <a:cubicBezTo>
                    <a:pt x="1362" y="6735"/>
                    <a:pt x="1413" y="6750"/>
                    <a:pt x="1472" y="6757"/>
                  </a:cubicBezTo>
                  <a:cubicBezTo>
                    <a:pt x="1538" y="6765"/>
                    <a:pt x="1603" y="6772"/>
                    <a:pt x="1677" y="6779"/>
                  </a:cubicBezTo>
                  <a:cubicBezTo>
                    <a:pt x="1684" y="6779"/>
                    <a:pt x="1691" y="6779"/>
                    <a:pt x="1699" y="6787"/>
                  </a:cubicBezTo>
                  <a:cubicBezTo>
                    <a:pt x="1728" y="6787"/>
                    <a:pt x="1764" y="6794"/>
                    <a:pt x="1801" y="6794"/>
                  </a:cubicBezTo>
                  <a:cubicBezTo>
                    <a:pt x="1823" y="6794"/>
                    <a:pt x="1852" y="6801"/>
                    <a:pt x="1882" y="6801"/>
                  </a:cubicBezTo>
                  <a:cubicBezTo>
                    <a:pt x="1969" y="6809"/>
                    <a:pt x="2065" y="6816"/>
                    <a:pt x="2152" y="6816"/>
                  </a:cubicBezTo>
                  <a:lnTo>
                    <a:pt x="2189" y="6816"/>
                  </a:lnTo>
                  <a:cubicBezTo>
                    <a:pt x="2291" y="6823"/>
                    <a:pt x="2401" y="6823"/>
                    <a:pt x="2504" y="6823"/>
                  </a:cubicBezTo>
                  <a:lnTo>
                    <a:pt x="2606" y="6823"/>
                  </a:lnTo>
                  <a:cubicBezTo>
                    <a:pt x="2767" y="6823"/>
                    <a:pt x="2928" y="6816"/>
                    <a:pt x="3097" y="6801"/>
                  </a:cubicBezTo>
                  <a:cubicBezTo>
                    <a:pt x="3426" y="6779"/>
                    <a:pt x="3755" y="6743"/>
                    <a:pt x="4077" y="6706"/>
                  </a:cubicBezTo>
                  <a:cubicBezTo>
                    <a:pt x="4963" y="6604"/>
                    <a:pt x="5812" y="6406"/>
                    <a:pt x="6654" y="6113"/>
                  </a:cubicBezTo>
                  <a:cubicBezTo>
                    <a:pt x="7166" y="5938"/>
                    <a:pt x="7730" y="5755"/>
                    <a:pt x="8184" y="5440"/>
                  </a:cubicBezTo>
                  <a:cubicBezTo>
                    <a:pt x="8132" y="5374"/>
                    <a:pt x="8081" y="5315"/>
                    <a:pt x="8023" y="5257"/>
                  </a:cubicBezTo>
                  <a:cubicBezTo>
                    <a:pt x="7459" y="4627"/>
                    <a:pt x="7056" y="3874"/>
                    <a:pt x="6837" y="3054"/>
                  </a:cubicBezTo>
                  <a:cubicBezTo>
                    <a:pt x="6690" y="2527"/>
                    <a:pt x="6486" y="2073"/>
                    <a:pt x="6259" y="1700"/>
                  </a:cubicBezTo>
                  <a:cubicBezTo>
                    <a:pt x="5611" y="627"/>
                    <a:pt x="4426" y="1"/>
                    <a:pt x="31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18"/>
            <p:cNvSpPr/>
            <p:nvPr/>
          </p:nvSpPr>
          <p:spPr>
            <a:xfrm>
              <a:off x="4099705" y="4962012"/>
              <a:ext cx="155162" cy="216817"/>
            </a:xfrm>
            <a:custGeom>
              <a:avLst/>
              <a:gdLst/>
              <a:ahLst/>
              <a:cxnLst/>
              <a:rect l="l" t="t" r="r" b="b"/>
              <a:pathLst>
                <a:path w="1787" h="2497" extrusionOk="0">
                  <a:moveTo>
                    <a:pt x="894" y="1"/>
                  </a:moveTo>
                  <a:cubicBezTo>
                    <a:pt x="403" y="1"/>
                    <a:pt x="1" y="396"/>
                    <a:pt x="1" y="886"/>
                  </a:cubicBezTo>
                  <a:lnTo>
                    <a:pt x="1" y="1604"/>
                  </a:lnTo>
                  <a:cubicBezTo>
                    <a:pt x="1" y="2102"/>
                    <a:pt x="403" y="2497"/>
                    <a:pt x="894" y="2497"/>
                  </a:cubicBezTo>
                  <a:cubicBezTo>
                    <a:pt x="1384" y="2497"/>
                    <a:pt x="1787" y="2102"/>
                    <a:pt x="1787" y="1604"/>
                  </a:cubicBezTo>
                  <a:lnTo>
                    <a:pt x="1787" y="886"/>
                  </a:lnTo>
                  <a:cubicBezTo>
                    <a:pt x="1787" y="396"/>
                    <a:pt x="1384" y="1"/>
                    <a:pt x="894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18"/>
            <p:cNvSpPr/>
            <p:nvPr/>
          </p:nvSpPr>
          <p:spPr>
            <a:xfrm>
              <a:off x="4082947" y="5143836"/>
              <a:ext cx="516366" cy="857889"/>
            </a:xfrm>
            <a:custGeom>
              <a:avLst/>
              <a:gdLst/>
              <a:ahLst/>
              <a:cxnLst/>
              <a:rect l="l" t="t" r="r" b="b"/>
              <a:pathLst>
                <a:path w="5947" h="9880" extrusionOk="0">
                  <a:moveTo>
                    <a:pt x="4292" y="0"/>
                  </a:moveTo>
                  <a:cubicBezTo>
                    <a:pt x="4227" y="0"/>
                    <a:pt x="4161" y="8"/>
                    <a:pt x="4088" y="15"/>
                  </a:cubicBezTo>
                  <a:cubicBezTo>
                    <a:pt x="4044" y="22"/>
                    <a:pt x="4000" y="37"/>
                    <a:pt x="3948" y="51"/>
                  </a:cubicBezTo>
                  <a:cubicBezTo>
                    <a:pt x="3626" y="139"/>
                    <a:pt x="3348" y="359"/>
                    <a:pt x="3195" y="659"/>
                  </a:cubicBezTo>
                  <a:cubicBezTo>
                    <a:pt x="2894" y="1223"/>
                    <a:pt x="2528" y="2313"/>
                    <a:pt x="2455" y="4348"/>
                  </a:cubicBezTo>
                  <a:cubicBezTo>
                    <a:pt x="2455" y="4348"/>
                    <a:pt x="1679" y="6493"/>
                    <a:pt x="1438" y="7803"/>
                  </a:cubicBezTo>
                  <a:cubicBezTo>
                    <a:pt x="1394" y="8015"/>
                    <a:pt x="1372" y="8213"/>
                    <a:pt x="1365" y="8366"/>
                  </a:cubicBezTo>
                  <a:cubicBezTo>
                    <a:pt x="1365" y="8366"/>
                    <a:pt x="1343" y="8374"/>
                    <a:pt x="1291" y="8388"/>
                  </a:cubicBezTo>
                  <a:cubicBezTo>
                    <a:pt x="1050" y="8447"/>
                    <a:pt x="289" y="8681"/>
                    <a:pt x="76" y="9098"/>
                  </a:cubicBezTo>
                  <a:cubicBezTo>
                    <a:pt x="1" y="9250"/>
                    <a:pt x="126" y="9412"/>
                    <a:pt x="279" y="9412"/>
                  </a:cubicBezTo>
                  <a:cubicBezTo>
                    <a:pt x="304" y="9412"/>
                    <a:pt x="329" y="9408"/>
                    <a:pt x="355" y="9398"/>
                  </a:cubicBezTo>
                  <a:lnTo>
                    <a:pt x="589" y="9318"/>
                  </a:lnTo>
                  <a:lnTo>
                    <a:pt x="589" y="9318"/>
                  </a:lnTo>
                  <a:cubicBezTo>
                    <a:pt x="583" y="9343"/>
                    <a:pt x="408" y="9787"/>
                    <a:pt x="819" y="9787"/>
                  </a:cubicBezTo>
                  <a:cubicBezTo>
                    <a:pt x="885" y="9787"/>
                    <a:pt x="966" y="9776"/>
                    <a:pt x="1065" y="9750"/>
                  </a:cubicBezTo>
                  <a:cubicBezTo>
                    <a:pt x="1065" y="9750"/>
                    <a:pt x="1210" y="9880"/>
                    <a:pt x="1398" y="9880"/>
                  </a:cubicBezTo>
                  <a:cubicBezTo>
                    <a:pt x="1466" y="9880"/>
                    <a:pt x="1539" y="9862"/>
                    <a:pt x="1614" y="9816"/>
                  </a:cubicBezTo>
                  <a:cubicBezTo>
                    <a:pt x="1674" y="9852"/>
                    <a:pt x="1738" y="9869"/>
                    <a:pt x="1804" y="9869"/>
                  </a:cubicBezTo>
                  <a:cubicBezTo>
                    <a:pt x="1981" y="9869"/>
                    <a:pt x="2179" y="9748"/>
                    <a:pt x="2397" y="9530"/>
                  </a:cubicBezTo>
                  <a:cubicBezTo>
                    <a:pt x="2397" y="9530"/>
                    <a:pt x="2455" y="9530"/>
                    <a:pt x="2543" y="9523"/>
                  </a:cubicBezTo>
                  <a:cubicBezTo>
                    <a:pt x="2616" y="9516"/>
                    <a:pt x="2719" y="9501"/>
                    <a:pt x="2821" y="9464"/>
                  </a:cubicBezTo>
                  <a:cubicBezTo>
                    <a:pt x="3085" y="9391"/>
                    <a:pt x="3385" y="9223"/>
                    <a:pt x="3400" y="8842"/>
                  </a:cubicBezTo>
                  <a:lnTo>
                    <a:pt x="5244" y="4421"/>
                  </a:lnTo>
                  <a:cubicBezTo>
                    <a:pt x="5698" y="3279"/>
                    <a:pt x="5947" y="2101"/>
                    <a:pt x="5456" y="791"/>
                  </a:cubicBezTo>
                  <a:cubicBezTo>
                    <a:pt x="5273" y="308"/>
                    <a:pt x="4798" y="0"/>
                    <a:pt x="4292" y="0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18"/>
            <p:cNvSpPr/>
            <p:nvPr/>
          </p:nvSpPr>
          <p:spPr>
            <a:xfrm>
              <a:off x="4298020" y="5132374"/>
              <a:ext cx="301901" cy="338206"/>
            </a:xfrm>
            <a:custGeom>
              <a:avLst/>
              <a:gdLst/>
              <a:ahLst/>
              <a:cxnLst/>
              <a:rect l="l" t="t" r="r" b="b"/>
              <a:pathLst>
                <a:path w="3477" h="3895" extrusionOk="0">
                  <a:moveTo>
                    <a:pt x="1830" y="0"/>
                  </a:moveTo>
                  <a:cubicBezTo>
                    <a:pt x="1757" y="0"/>
                    <a:pt x="1684" y="8"/>
                    <a:pt x="1611" y="15"/>
                  </a:cubicBezTo>
                  <a:cubicBezTo>
                    <a:pt x="1559" y="22"/>
                    <a:pt x="1508" y="37"/>
                    <a:pt x="1457" y="52"/>
                  </a:cubicBezTo>
                  <a:cubicBezTo>
                    <a:pt x="1113" y="147"/>
                    <a:pt x="813" y="381"/>
                    <a:pt x="644" y="703"/>
                  </a:cubicBezTo>
                  <a:cubicBezTo>
                    <a:pt x="417" y="1128"/>
                    <a:pt x="161" y="1838"/>
                    <a:pt x="0" y="2972"/>
                  </a:cubicBezTo>
                  <a:cubicBezTo>
                    <a:pt x="163" y="2925"/>
                    <a:pt x="340" y="2905"/>
                    <a:pt x="520" y="2905"/>
                  </a:cubicBezTo>
                  <a:cubicBezTo>
                    <a:pt x="923" y="2905"/>
                    <a:pt x="1341" y="3003"/>
                    <a:pt x="1654" y="3104"/>
                  </a:cubicBezTo>
                  <a:cubicBezTo>
                    <a:pt x="2189" y="3280"/>
                    <a:pt x="2694" y="3550"/>
                    <a:pt x="3140" y="3894"/>
                  </a:cubicBezTo>
                  <a:cubicBezTo>
                    <a:pt x="3411" y="2928"/>
                    <a:pt x="3477" y="1933"/>
                    <a:pt x="3074" y="850"/>
                  </a:cubicBezTo>
                  <a:cubicBezTo>
                    <a:pt x="2877" y="330"/>
                    <a:pt x="2372" y="0"/>
                    <a:pt x="18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18"/>
            <p:cNvSpPr/>
            <p:nvPr/>
          </p:nvSpPr>
          <p:spPr>
            <a:xfrm>
              <a:off x="4214752" y="5924619"/>
              <a:ext cx="54789" cy="78669"/>
            </a:xfrm>
            <a:custGeom>
              <a:avLst/>
              <a:gdLst/>
              <a:ahLst/>
              <a:cxnLst/>
              <a:rect l="l" t="t" r="r" b="b"/>
              <a:pathLst>
                <a:path w="631" h="906" extrusionOk="0">
                  <a:moveTo>
                    <a:pt x="553" y="1"/>
                  </a:moveTo>
                  <a:cubicBezTo>
                    <a:pt x="548" y="1"/>
                    <a:pt x="541" y="2"/>
                    <a:pt x="535" y="4"/>
                  </a:cubicBezTo>
                  <a:cubicBezTo>
                    <a:pt x="366" y="55"/>
                    <a:pt x="220" y="165"/>
                    <a:pt x="125" y="311"/>
                  </a:cubicBezTo>
                  <a:cubicBezTo>
                    <a:pt x="30" y="480"/>
                    <a:pt x="0" y="677"/>
                    <a:pt x="44" y="860"/>
                  </a:cubicBezTo>
                  <a:cubicBezTo>
                    <a:pt x="50" y="892"/>
                    <a:pt x="72" y="906"/>
                    <a:pt x="95" y="906"/>
                  </a:cubicBezTo>
                  <a:cubicBezTo>
                    <a:pt x="130" y="906"/>
                    <a:pt x="167" y="875"/>
                    <a:pt x="154" y="831"/>
                  </a:cubicBezTo>
                  <a:cubicBezTo>
                    <a:pt x="81" y="524"/>
                    <a:pt x="264" y="209"/>
                    <a:pt x="564" y="114"/>
                  </a:cubicBezTo>
                  <a:cubicBezTo>
                    <a:pt x="631" y="94"/>
                    <a:pt x="612" y="1"/>
                    <a:pt x="5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18"/>
            <p:cNvSpPr/>
            <p:nvPr/>
          </p:nvSpPr>
          <p:spPr>
            <a:xfrm>
              <a:off x="4173422" y="5914547"/>
              <a:ext cx="47148" cy="84313"/>
            </a:xfrm>
            <a:custGeom>
              <a:avLst/>
              <a:gdLst/>
              <a:ahLst/>
              <a:cxnLst/>
              <a:rect l="l" t="t" r="r" b="b"/>
              <a:pathLst>
                <a:path w="543" h="971" extrusionOk="0">
                  <a:moveTo>
                    <a:pt x="473" y="1"/>
                  </a:moveTo>
                  <a:cubicBezTo>
                    <a:pt x="458" y="1"/>
                    <a:pt x="443" y="6"/>
                    <a:pt x="432" y="17"/>
                  </a:cubicBezTo>
                  <a:cubicBezTo>
                    <a:pt x="162" y="230"/>
                    <a:pt x="1" y="566"/>
                    <a:pt x="15" y="910"/>
                  </a:cubicBezTo>
                  <a:cubicBezTo>
                    <a:pt x="19" y="951"/>
                    <a:pt x="50" y="971"/>
                    <a:pt x="79" y="971"/>
                  </a:cubicBezTo>
                  <a:cubicBezTo>
                    <a:pt x="109" y="971"/>
                    <a:pt x="136" y="951"/>
                    <a:pt x="132" y="910"/>
                  </a:cubicBezTo>
                  <a:cubicBezTo>
                    <a:pt x="118" y="596"/>
                    <a:pt x="264" y="296"/>
                    <a:pt x="513" y="98"/>
                  </a:cubicBezTo>
                  <a:cubicBezTo>
                    <a:pt x="542" y="76"/>
                    <a:pt x="535" y="39"/>
                    <a:pt x="513" y="17"/>
                  </a:cubicBezTo>
                  <a:cubicBezTo>
                    <a:pt x="502" y="6"/>
                    <a:pt x="487" y="1"/>
                    <a:pt x="4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18"/>
            <p:cNvSpPr/>
            <p:nvPr/>
          </p:nvSpPr>
          <p:spPr>
            <a:xfrm>
              <a:off x="4125754" y="5905430"/>
              <a:ext cx="73196" cy="54443"/>
            </a:xfrm>
            <a:custGeom>
              <a:avLst/>
              <a:gdLst/>
              <a:ahLst/>
              <a:cxnLst/>
              <a:rect l="l" t="t" r="r" b="b"/>
              <a:pathLst>
                <a:path w="843" h="627" extrusionOk="0">
                  <a:moveTo>
                    <a:pt x="781" y="1"/>
                  </a:moveTo>
                  <a:cubicBezTo>
                    <a:pt x="775" y="1"/>
                    <a:pt x="768" y="2"/>
                    <a:pt x="762" y="5"/>
                  </a:cubicBezTo>
                  <a:cubicBezTo>
                    <a:pt x="476" y="108"/>
                    <a:pt x="220" y="291"/>
                    <a:pt x="23" y="525"/>
                  </a:cubicBezTo>
                  <a:cubicBezTo>
                    <a:pt x="1" y="554"/>
                    <a:pt x="1" y="584"/>
                    <a:pt x="23" y="613"/>
                  </a:cubicBezTo>
                  <a:cubicBezTo>
                    <a:pt x="35" y="621"/>
                    <a:pt x="53" y="627"/>
                    <a:pt x="70" y="627"/>
                  </a:cubicBezTo>
                  <a:cubicBezTo>
                    <a:pt x="84" y="627"/>
                    <a:pt x="97" y="623"/>
                    <a:pt x="103" y="613"/>
                  </a:cubicBezTo>
                  <a:cubicBezTo>
                    <a:pt x="286" y="386"/>
                    <a:pt x="520" y="218"/>
                    <a:pt x="791" y="115"/>
                  </a:cubicBezTo>
                  <a:cubicBezTo>
                    <a:pt x="820" y="100"/>
                    <a:pt x="842" y="78"/>
                    <a:pt x="828" y="42"/>
                  </a:cubicBezTo>
                  <a:cubicBezTo>
                    <a:pt x="822" y="19"/>
                    <a:pt x="803" y="1"/>
                    <a:pt x="7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18"/>
            <p:cNvSpPr/>
            <p:nvPr/>
          </p:nvSpPr>
          <p:spPr>
            <a:xfrm>
              <a:off x="4397786" y="5521724"/>
              <a:ext cx="387079" cy="513952"/>
            </a:xfrm>
            <a:custGeom>
              <a:avLst/>
              <a:gdLst/>
              <a:ahLst/>
              <a:cxnLst/>
              <a:rect l="l" t="t" r="r" b="b"/>
              <a:pathLst>
                <a:path w="4458" h="5919" extrusionOk="0">
                  <a:moveTo>
                    <a:pt x="2038" y="0"/>
                  </a:moveTo>
                  <a:cubicBezTo>
                    <a:pt x="1659" y="0"/>
                    <a:pt x="1277" y="102"/>
                    <a:pt x="937" y="318"/>
                  </a:cubicBezTo>
                  <a:cubicBezTo>
                    <a:pt x="176" y="816"/>
                    <a:pt x="0" y="1716"/>
                    <a:pt x="139" y="2843"/>
                  </a:cubicBezTo>
                  <a:lnTo>
                    <a:pt x="864" y="5207"/>
                  </a:lnTo>
                  <a:lnTo>
                    <a:pt x="974" y="5566"/>
                  </a:lnTo>
                  <a:lnTo>
                    <a:pt x="1084" y="5917"/>
                  </a:lnTo>
                  <a:cubicBezTo>
                    <a:pt x="1104" y="5918"/>
                    <a:pt x="1124" y="5919"/>
                    <a:pt x="1144" y="5919"/>
                  </a:cubicBezTo>
                  <a:cubicBezTo>
                    <a:pt x="1644" y="5919"/>
                    <a:pt x="2234" y="5655"/>
                    <a:pt x="2979" y="4951"/>
                  </a:cubicBezTo>
                  <a:cubicBezTo>
                    <a:pt x="3097" y="4841"/>
                    <a:pt x="3214" y="4724"/>
                    <a:pt x="3338" y="4600"/>
                  </a:cubicBezTo>
                  <a:cubicBezTo>
                    <a:pt x="3499" y="4461"/>
                    <a:pt x="3638" y="4300"/>
                    <a:pt x="3755" y="4139"/>
                  </a:cubicBezTo>
                  <a:cubicBezTo>
                    <a:pt x="4458" y="3151"/>
                    <a:pt x="4414" y="1745"/>
                    <a:pt x="3689" y="808"/>
                  </a:cubicBezTo>
                  <a:cubicBezTo>
                    <a:pt x="3441" y="479"/>
                    <a:pt x="3104" y="252"/>
                    <a:pt x="2738" y="120"/>
                  </a:cubicBezTo>
                  <a:cubicBezTo>
                    <a:pt x="2584" y="62"/>
                    <a:pt x="2416" y="25"/>
                    <a:pt x="2247" y="11"/>
                  </a:cubicBezTo>
                  <a:cubicBezTo>
                    <a:pt x="2178" y="4"/>
                    <a:pt x="2108" y="0"/>
                    <a:pt x="2038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18"/>
            <p:cNvSpPr/>
            <p:nvPr/>
          </p:nvSpPr>
          <p:spPr>
            <a:xfrm>
              <a:off x="4295416" y="5690697"/>
              <a:ext cx="232699" cy="352360"/>
            </a:xfrm>
            <a:custGeom>
              <a:avLst/>
              <a:gdLst/>
              <a:ahLst/>
              <a:cxnLst/>
              <a:rect l="l" t="t" r="r" b="b"/>
              <a:pathLst>
                <a:path w="2680" h="4058" extrusionOk="0">
                  <a:moveTo>
                    <a:pt x="310" y="1"/>
                  </a:moveTo>
                  <a:cubicBezTo>
                    <a:pt x="176" y="1"/>
                    <a:pt x="52" y="91"/>
                    <a:pt x="16" y="231"/>
                  </a:cubicBezTo>
                  <a:cubicBezTo>
                    <a:pt x="8" y="268"/>
                    <a:pt x="1" y="312"/>
                    <a:pt x="1" y="356"/>
                  </a:cubicBezTo>
                  <a:cubicBezTo>
                    <a:pt x="1" y="451"/>
                    <a:pt x="38" y="561"/>
                    <a:pt x="125" y="663"/>
                  </a:cubicBezTo>
                  <a:cubicBezTo>
                    <a:pt x="162" y="707"/>
                    <a:pt x="213" y="751"/>
                    <a:pt x="279" y="795"/>
                  </a:cubicBezTo>
                  <a:cubicBezTo>
                    <a:pt x="279" y="795"/>
                    <a:pt x="118" y="934"/>
                    <a:pt x="125" y="1293"/>
                  </a:cubicBezTo>
                  <a:cubicBezTo>
                    <a:pt x="133" y="1366"/>
                    <a:pt x="140" y="1446"/>
                    <a:pt x="162" y="1541"/>
                  </a:cubicBezTo>
                  <a:cubicBezTo>
                    <a:pt x="243" y="1746"/>
                    <a:pt x="360" y="1981"/>
                    <a:pt x="543" y="2259"/>
                  </a:cubicBezTo>
                  <a:cubicBezTo>
                    <a:pt x="587" y="2288"/>
                    <a:pt x="630" y="2376"/>
                    <a:pt x="674" y="2486"/>
                  </a:cubicBezTo>
                  <a:cubicBezTo>
                    <a:pt x="674" y="2493"/>
                    <a:pt x="674" y="2493"/>
                    <a:pt x="674" y="2500"/>
                  </a:cubicBezTo>
                  <a:cubicBezTo>
                    <a:pt x="689" y="2551"/>
                    <a:pt x="696" y="2603"/>
                    <a:pt x="711" y="2654"/>
                  </a:cubicBezTo>
                  <a:cubicBezTo>
                    <a:pt x="726" y="2676"/>
                    <a:pt x="733" y="2698"/>
                    <a:pt x="740" y="2727"/>
                  </a:cubicBezTo>
                  <a:cubicBezTo>
                    <a:pt x="740" y="2727"/>
                    <a:pt x="748" y="2727"/>
                    <a:pt x="748" y="2734"/>
                  </a:cubicBezTo>
                  <a:cubicBezTo>
                    <a:pt x="762" y="2786"/>
                    <a:pt x="777" y="2837"/>
                    <a:pt x="799" y="2888"/>
                  </a:cubicBezTo>
                  <a:cubicBezTo>
                    <a:pt x="828" y="3013"/>
                    <a:pt x="857" y="3130"/>
                    <a:pt x="872" y="3203"/>
                  </a:cubicBezTo>
                  <a:cubicBezTo>
                    <a:pt x="879" y="3225"/>
                    <a:pt x="887" y="3254"/>
                    <a:pt x="887" y="3276"/>
                  </a:cubicBezTo>
                  <a:cubicBezTo>
                    <a:pt x="1019" y="3790"/>
                    <a:pt x="1210" y="4057"/>
                    <a:pt x="1692" y="4057"/>
                  </a:cubicBezTo>
                  <a:cubicBezTo>
                    <a:pt x="1848" y="4057"/>
                    <a:pt x="2036" y="4029"/>
                    <a:pt x="2263" y="3971"/>
                  </a:cubicBezTo>
                  <a:cubicBezTo>
                    <a:pt x="2263" y="3971"/>
                    <a:pt x="2344" y="3997"/>
                    <a:pt x="2444" y="3997"/>
                  </a:cubicBezTo>
                  <a:cubicBezTo>
                    <a:pt x="2521" y="3997"/>
                    <a:pt x="2610" y="3982"/>
                    <a:pt x="2680" y="3928"/>
                  </a:cubicBezTo>
                  <a:lnTo>
                    <a:pt x="2233" y="2339"/>
                  </a:lnTo>
                  <a:cubicBezTo>
                    <a:pt x="2175" y="2120"/>
                    <a:pt x="2080" y="1915"/>
                    <a:pt x="1985" y="1710"/>
                  </a:cubicBezTo>
                  <a:cubicBezTo>
                    <a:pt x="1875" y="1519"/>
                    <a:pt x="1143" y="224"/>
                    <a:pt x="389" y="12"/>
                  </a:cubicBezTo>
                  <a:cubicBezTo>
                    <a:pt x="362" y="4"/>
                    <a:pt x="336" y="1"/>
                    <a:pt x="310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18"/>
            <p:cNvSpPr/>
            <p:nvPr/>
          </p:nvSpPr>
          <p:spPr>
            <a:xfrm>
              <a:off x="4315126" y="5729163"/>
              <a:ext cx="114526" cy="179306"/>
            </a:xfrm>
            <a:custGeom>
              <a:avLst/>
              <a:gdLst/>
              <a:ahLst/>
              <a:cxnLst/>
              <a:rect l="l" t="t" r="r" b="b"/>
              <a:pathLst>
                <a:path w="1319" h="2065" extrusionOk="0">
                  <a:moveTo>
                    <a:pt x="346" y="0"/>
                  </a:moveTo>
                  <a:cubicBezTo>
                    <a:pt x="314" y="0"/>
                    <a:pt x="281" y="5"/>
                    <a:pt x="250" y="15"/>
                  </a:cubicBezTo>
                  <a:cubicBezTo>
                    <a:pt x="96" y="74"/>
                    <a:pt x="1" y="249"/>
                    <a:pt x="52" y="418"/>
                  </a:cubicBezTo>
                  <a:cubicBezTo>
                    <a:pt x="111" y="586"/>
                    <a:pt x="272" y="674"/>
                    <a:pt x="425" y="740"/>
                  </a:cubicBezTo>
                  <a:cubicBezTo>
                    <a:pt x="418" y="754"/>
                    <a:pt x="418" y="769"/>
                    <a:pt x="418" y="791"/>
                  </a:cubicBezTo>
                  <a:cubicBezTo>
                    <a:pt x="403" y="937"/>
                    <a:pt x="506" y="1062"/>
                    <a:pt x="608" y="1157"/>
                  </a:cubicBezTo>
                  <a:cubicBezTo>
                    <a:pt x="601" y="1194"/>
                    <a:pt x="594" y="1223"/>
                    <a:pt x="594" y="1259"/>
                  </a:cubicBezTo>
                  <a:cubicBezTo>
                    <a:pt x="586" y="1428"/>
                    <a:pt x="704" y="1560"/>
                    <a:pt x="835" y="1647"/>
                  </a:cubicBezTo>
                  <a:cubicBezTo>
                    <a:pt x="813" y="1684"/>
                    <a:pt x="806" y="1728"/>
                    <a:pt x="799" y="1772"/>
                  </a:cubicBezTo>
                  <a:cubicBezTo>
                    <a:pt x="791" y="1925"/>
                    <a:pt x="923" y="2057"/>
                    <a:pt x="1077" y="2065"/>
                  </a:cubicBezTo>
                  <a:cubicBezTo>
                    <a:pt x="1106" y="2065"/>
                    <a:pt x="1135" y="2035"/>
                    <a:pt x="1135" y="2006"/>
                  </a:cubicBezTo>
                  <a:cubicBezTo>
                    <a:pt x="1135" y="1969"/>
                    <a:pt x="1106" y="1947"/>
                    <a:pt x="1077" y="1947"/>
                  </a:cubicBezTo>
                  <a:lnTo>
                    <a:pt x="1062" y="1947"/>
                  </a:lnTo>
                  <a:cubicBezTo>
                    <a:pt x="1062" y="1940"/>
                    <a:pt x="1062" y="1940"/>
                    <a:pt x="1062" y="1940"/>
                  </a:cubicBezTo>
                  <a:lnTo>
                    <a:pt x="1040" y="1940"/>
                  </a:lnTo>
                  <a:cubicBezTo>
                    <a:pt x="1033" y="1940"/>
                    <a:pt x="1033" y="1933"/>
                    <a:pt x="1026" y="1933"/>
                  </a:cubicBezTo>
                  <a:lnTo>
                    <a:pt x="1018" y="1933"/>
                  </a:lnTo>
                  <a:cubicBezTo>
                    <a:pt x="1026" y="1933"/>
                    <a:pt x="1018" y="1933"/>
                    <a:pt x="1018" y="1925"/>
                  </a:cubicBezTo>
                  <a:lnTo>
                    <a:pt x="1004" y="1925"/>
                  </a:lnTo>
                  <a:cubicBezTo>
                    <a:pt x="982" y="1911"/>
                    <a:pt x="967" y="1896"/>
                    <a:pt x="952" y="1874"/>
                  </a:cubicBezTo>
                  <a:cubicBezTo>
                    <a:pt x="945" y="1874"/>
                    <a:pt x="938" y="1852"/>
                    <a:pt x="930" y="1845"/>
                  </a:cubicBezTo>
                  <a:cubicBezTo>
                    <a:pt x="923" y="1838"/>
                    <a:pt x="923" y="1830"/>
                    <a:pt x="923" y="1816"/>
                  </a:cubicBezTo>
                  <a:cubicBezTo>
                    <a:pt x="923" y="1816"/>
                    <a:pt x="916" y="1808"/>
                    <a:pt x="916" y="1801"/>
                  </a:cubicBezTo>
                  <a:cubicBezTo>
                    <a:pt x="916" y="1801"/>
                    <a:pt x="916" y="1794"/>
                    <a:pt x="916" y="1786"/>
                  </a:cubicBezTo>
                  <a:lnTo>
                    <a:pt x="916" y="1772"/>
                  </a:lnTo>
                  <a:cubicBezTo>
                    <a:pt x="916" y="1769"/>
                    <a:pt x="916" y="1767"/>
                    <a:pt x="916" y="1766"/>
                  </a:cubicBezTo>
                  <a:cubicBezTo>
                    <a:pt x="916" y="1766"/>
                    <a:pt x="916" y="1764"/>
                    <a:pt x="916" y="1757"/>
                  </a:cubicBezTo>
                  <a:cubicBezTo>
                    <a:pt x="923" y="1750"/>
                    <a:pt x="923" y="1735"/>
                    <a:pt x="930" y="1721"/>
                  </a:cubicBezTo>
                  <a:cubicBezTo>
                    <a:pt x="930" y="1721"/>
                    <a:pt x="930" y="1721"/>
                    <a:pt x="930" y="1713"/>
                  </a:cubicBezTo>
                  <a:cubicBezTo>
                    <a:pt x="930" y="1706"/>
                    <a:pt x="938" y="1699"/>
                    <a:pt x="938" y="1699"/>
                  </a:cubicBezTo>
                  <a:cubicBezTo>
                    <a:pt x="945" y="1691"/>
                    <a:pt x="945" y="1684"/>
                    <a:pt x="952" y="1677"/>
                  </a:cubicBezTo>
                  <a:cubicBezTo>
                    <a:pt x="952" y="1677"/>
                    <a:pt x="952" y="1669"/>
                    <a:pt x="952" y="1669"/>
                  </a:cubicBezTo>
                  <a:cubicBezTo>
                    <a:pt x="967" y="1662"/>
                    <a:pt x="974" y="1655"/>
                    <a:pt x="982" y="1647"/>
                  </a:cubicBezTo>
                  <a:cubicBezTo>
                    <a:pt x="982" y="1647"/>
                    <a:pt x="989" y="1640"/>
                    <a:pt x="996" y="1640"/>
                  </a:cubicBezTo>
                  <a:cubicBezTo>
                    <a:pt x="996" y="1633"/>
                    <a:pt x="1004" y="1633"/>
                    <a:pt x="1011" y="1625"/>
                  </a:cubicBezTo>
                  <a:lnTo>
                    <a:pt x="1018" y="1625"/>
                  </a:lnTo>
                  <a:lnTo>
                    <a:pt x="1033" y="1618"/>
                  </a:lnTo>
                  <a:lnTo>
                    <a:pt x="1055" y="1618"/>
                  </a:lnTo>
                  <a:cubicBezTo>
                    <a:pt x="1055" y="1611"/>
                    <a:pt x="1062" y="1611"/>
                    <a:pt x="1062" y="1611"/>
                  </a:cubicBezTo>
                  <a:cubicBezTo>
                    <a:pt x="1077" y="1611"/>
                    <a:pt x="1091" y="1611"/>
                    <a:pt x="1099" y="1618"/>
                  </a:cubicBezTo>
                  <a:lnTo>
                    <a:pt x="1128" y="1618"/>
                  </a:lnTo>
                  <a:cubicBezTo>
                    <a:pt x="1135" y="1625"/>
                    <a:pt x="1143" y="1625"/>
                    <a:pt x="1150" y="1625"/>
                  </a:cubicBezTo>
                  <a:cubicBezTo>
                    <a:pt x="1150" y="1625"/>
                    <a:pt x="1157" y="1633"/>
                    <a:pt x="1157" y="1633"/>
                  </a:cubicBezTo>
                  <a:cubicBezTo>
                    <a:pt x="1179" y="1647"/>
                    <a:pt x="1194" y="1655"/>
                    <a:pt x="1209" y="1669"/>
                  </a:cubicBezTo>
                  <a:cubicBezTo>
                    <a:pt x="1219" y="1683"/>
                    <a:pt x="1234" y="1689"/>
                    <a:pt x="1249" y="1689"/>
                  </a:cubicBezTo>
                  <a:cubicBezTo>
                    <a:pt x="1267" y="1689"/>
                    <a:pt x="1285" y="1681"/>
                    <a:pt x="1296" y="1669"/>
                  </a:cubicBezTo>
                  <a:cubicBezTo>
                    <a:pt x="1318" y="1647"/>
                    <a:pt x="1311" y="1611"/>
                    <a:pt x="1296" y="1589"/>
                  </a:cubicBezTo>
                  <a:cubicBezTo>
                    <a:pt x="1238" y="1530"/>
                    <a:pt x="1157" y="1494"/>
                    <a:pt x="1077" y="1494"/>
                  </a:cubicBezTo>
                  <a:cubicBezTo>
                    <a:pt x="1018" y="1494"/>
                    <a:pt x="960" y="1516"/>
                    <a:pt x="908" y="1552"/>
                  </a:cubicBezTo>
                  <a:cubicBezTo>
                    <a:pt x="784" y="1479"/>
                    <a:pt x="667" y="1347"/>
                    <a:pt x="718" y="1194"/>
                  </a:cubicBezTo>
                  <a:cubicBezTo>
                    <a:pt x="733" y="1164"/>
                    <a:pt x="747" y="1135"/>
                    <a:pt x="769" y="1113"/>
                  </a:cubicBezTo>
                  <a:cubicBezTo>
                    <a:pt x="791" y="1098"/>
                    <a:pt x="821" y="1084"/>
                    <a:pt x="843" y="1084"/>
                  </a:cubicBezTo>
                  <a:lnTo>
                    <a:pt x="887" y="1084"/>
                  </a:lnTo>
                  <a:cubicBezTo>
                    <a:pt x="894" y="1091"/>
                    <a:pt x="901" y="1091"/>
                    <a:pt x="908" y="1091"/>
                  </a:cubicBezTo>
                  <a:cubicBezTo>
                    <a:pt x="908" y="1091"/>
                    <a:pt x="916" y="1098"/>
                    <a:pt x="923" y="1098"/>
                  </a:cubicBezTo>
                  <a:cubicBezTo>
                    <a:pt x="945" y="1106"/>
                    <a:pt x="967" y="1128"/>
                    <a:pt x="974" y="1142"/>
                  </a:cubicBezTo>
                  <a:cubicBezTo>
                    <a:pt x="987" y="1173"/>
                    <a:pt x="1004" y="1188"/>
                    <a:pt x="1030" y="1188"/>
                  </a:cubicBezTo>
                  <a:cubicBezTo>
                    <a:pt x="1036" y="1188"/>
                    <a:pt x="1041" y="1187"/>
                    <a:pt x="1048" y="1186"/>
                  </a:cubicBezTo>
                  <a:cubicBezTo>
                    <a:pt x="1077" y="1179"/>
                    <a:pt x="1099" y="1142"/>
                    <a:pt x="1084" y="1113"/>
                  </a:cubicBezTo>
                  <a:cubicBezTo>
                    <a:pt x="1055" y="1033"/>
                    <a:pt x="982" y="981"/>
                    <a:pt x="894" y="967"/>
                  </a:cubicBezTo>
                  <a:cubicBezTo>
                    <a:pt x="885" y="966"/>
                    <a:pt x="875" y="965"/>
                    <a:pt x="866" y="965"/>
                  </a:cubicBezTo>
                  <a:cubicBezTo>
                    <a:pt x="801" y="965"/>
                    <a:pt x="734" y="988"/>
                    <a:pt x="689" y="1033"/>
                  </a:cubicBezTo>
                  <a:cubicBezTo>
                    <a:pt x="682" y="1040"/>
                    <a:pt x="674" y="1047"/>
                    <a:pt x="674" y="1054"/>
                  </a:cubicBezTo>
                  <a:cubicBezTo>
                    <a:pt x="579" y="967"/>
                    <a:pt x="506" y="857"/>
                    <a:pt x="543" y="732"/>
                  </a:cubicBezTo>
                  <a:cubicBezTo>
                    <a:pt x="564" y="681"/>
                    <a:pt x="601" y="637"/>
                    <a:pt x="660" y="630"/>
                  </a:cubicBezTo>
                  <a:cubicBezTo>
                    <a:pt x="664" y="630"/>
                    <a:pt x="668" y="629"/>
                    <a:pt x="672" y="629"/>
                  </a:cubicBezTo>
                  <a:cubicBezTo>
                    <a:pt x="741" y="629"/>
                    <a:pt x="809" y="684"/>
                    <a:pt x="857" y="725"/>
                  </a:cubicBezTo>
                  <a:cubicBezTo>
                    <a:pt x="869" y="737"/>
                    <a:pt x="882" y="742"/>
                    <a:pt x="895" y="742"/>
                  </a:cubicBezTo>
                  <a:cubicBezTo>
                    <a:pt x="941" y="742"/>
                    <a:pt x="983" y="684"/>
                    <a:pt x="938" y="645"/>
                  </a:cubicBezTo>
                  <a:cubicBezTo>
                    <a:pt x="872" y="579"/>
                    <a:pt x="784" y="520"/>
                    <a:pt x="689" y="513"/>
                  </a:cubicBezTo>
                  <a:cubicBezTo>
                    <a:pt x="683" y="512"/>
                    <a:pt x="677" y="512"/>
                    <a:pt x="671" y="512"/>
                  </a:cubicBezTo>
                  <a:cubicBezTo>
                    <a:pt x="584" y="512"/>
                    <a:pt x="510" y="561"/>
                    <a:pt x="469" y="630"/>
                  </a:cubicBezTo>
                  <a:cubicBezTo>
                    <a:pt x="330" y="571"/>
                    <a:pt x="147" y="476"/>
                    <a:pt x="155" y="308"/>
                  </a:cubicBezTo>
                  <a:cubicBezTo>
                    <a:pt x="162" y="235"/>
                    <a:pt x="198" y="169"/>
                    <a:pt x="264" y="140"/>
                  </a:cubicBezTo>
                  <a:cubicBezTo>
                    <a:pt x="289" y="127"/>
                    <a:pt x="317" y="121"/>
                    <a:pt x="346" y="121"/>
                  </a:cubicBezTo>
                  <a:cubicBezTo>
                    <a:pt x="386" y="121"/>
                    <a:pt x="428" y="133"/>
                    <a:pt x="462" y="154"/>
                  </a:cubicBezTo>
                  <a:cubicBezTo>
                    <a:pt x="473" y="162"/>
                    <a:pt x="484" y="165"/>
                    <a:pt x="495" y="165"/>
                  </a:cubicBezTo>
                  <a:cubicBezTo>
                    <a:pt x="544" y="165"/>
                    <a:pt x="576" y="89"/>
                    <a:pt x="528" y="59"/>
                  </a:cubicBezTo>
                  <a:cubicBezTo>
                    <a:pt x="474" y="20"/>
                    <a:pt x="411" y="0"/>
                    <a:pt x="3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18"/>
            <p:cNvSpPr/>
            <p:nvPr/>
          </p:nvSpPr>
          <p:spPr>
            <a:xfrm>
              <a:off x="3686577" y="4273443"/>
              <a:ext cx="779890" cy="843215"/>
            </a:xfrm>
            <a:custGeom>
              <a:avLst/>
              <a:gdLst/>
              <a:ahLst/>
              <a:cxnLst/>
              <a:rect l="l" t="t" r="r" b="b"/>
              <a:pathLst>
                <a:path w="8982" h="9711" extrusionOk="0">
                  <a:moveTo>
                    <a:pt x="4441" y="1"/>
                  </a:moveTo>
                  <a:cubicBezTo>
                    <a:pt x="4163" y="1"/>
                    <a:pt x="3883" y="32"/>
                    <a:pt x="3602" y="99"/>
                  </a:cubicBezTo>
                  <a:cubicBezTo>
                    <a:pt x="1187" y="670"/>
                    <a:pt x="1" y="3100"/>
                    <a:pt x="901" y="6181"/>
                  </a:cubicBezTo>
                  <a:cubicBezTo>
                    <a:pt x="1011" y="6555"/>
                    <a:pt x="1135" y="6913"/>
                    <a:pt x="1275" y="7250"/>
                  </a:cubicBezTo>
                  <a:cubicBezTo>
                    <a:pt x="1275" y="7250"/>
                    <a:pt x="1282" y="7257"/>
                    <a:pt x="1282" y="7265"/>
                  </a:cubicBezTo>
                  <a:cubicBezTo>
                    <a:pt x="1326" y="7367"/>
                    <a:pt x="1370" y="7470"/>
                    <a:pt x="1421" y="7565"/>
                  </a:cubicBezTo>
                  <a:cubicBezTo>
                    <a:pt x="1823" y="8414"/>
                    <a:pt x="2365" y="9065"/>
                    <a:pt x="3119" y="9424"/>
                  </a:cubicBezTo>
                  <a:cubicBezTo>
                    <a:pt x="3119" y="9424"/>
                    <a:pt x="3126" y="9424"/>
                    <a:pt x="3134" y="9431"/>
                  </a:cubicBezTo>
                  <a:cubicBezTo>
                    <a:pt x="3265" y="9490"/>
                    <a:pt x="3404" y="9541"/>
                    <a:pt x="3544" y="9585"/>
                  </a:cubicBezTo>
                  <a:lnTo>
                    <a:pt x="3551" y="9585"/>
                  </a:lnTo>
                  <a:cubicBezTo>
                    <a:pt x="3835" y="9667"/>
                    <a:pt x="4148" y="9711"/>
                    <a:pt x="4493" y="9711"/>
                  </a:cubicBezTo>
                  <a:cubicBezTo>
                    <a:pt x="4886" y="9711"/>
                    <a:pt x="5319" y="9654"/>
                    <a:pt x="5798" y="9534"/>
                  </a:cubicBezTo>
                  <a:cubicBezTo>
                    <a:pt x="5842" y="9526"/>
                    <a:pt x="5878" y="9512"/>
                    <a:pt x="5922" y="9505"/>
                  </a:cubicBezTo>
                  <a:cubicBezTo>
                    <a:pt x="5966" y="9490"/>
                    <a:pt x="6010" y="9475"/>
                    <a:pt x="6061" y="9468"/>
                  </a:cubicBezTo>
                  <a:cubicBezTo>
                    <a:pt x="6164" y="9439"/>
                    <a:pt x="6259" y="9402"/>
                    <a:pt x="6362" y="9365"/>
                  </a:cubicBezTo>
                  <a:cubicBezTo>
                    <a:pt x="7591" y="8897"/>
                    <a:pt x="8492" y="7784"/>
                    <a:pt x="8814" y="6408"/>
                  </a:cubicBezTo>
                  <a:cubicBezTo>
                    <a:pt x="8821" y="6394"/>
                    <a:pt x="8821" y="6386"/>
                    <a:pt x="8821" y="6372"/>
                  </a:cubicBezTo>
                  <a:cubicBezTo>
                    <a:pt x="8850" y="6262"/>
                    <a:pt x="8872" y="6145"/>
                    <a:pt x="8894" y="6035"/>
                  </a:cubicBezTo>
                  <a:cubicBezTo>
                    <a:pt x="8982" y="5442"/>
                    <a:pt x="8982" y="4805"/>
                    <a:pt x="8850" y="4154"/>
                  </a:cubicBezTo>
                  <a:cubicBezTo>
                    <a:pt x="8398" y="1778"/>
                    <a:pt x="6512" y="1"/>
                    <a:pt x="4441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18"/>
            <p:cNvSpPr/>
            <p:nvPr/>
          </p:nvSpPr>
          <p:spPr>
            <a:xfrm>
              <a:off x="4367917" y="4546526"/>
              <a:ext cx="218025" cy="287671"/>
            </a:xfrm>
            <a:custGeom>
              <a:avLst/>
              <a:gdLst/>
              <a:ahLst/>
              <a:cxnLst/>
              <a:rect l="l" t="t" r="r" b="b"/>
              <a:pathLst>
                <a:path w="2511" h="3313" extrusionOk="0">
                  <a:moveTo>
                    <a:pt x="1415" y="1"/>
                  </a:moveTo>
                  <a:cubicBezTo>
                    <a:pt x="1383" y="1"/>
                    <a:pt x="1350" y="3"/>
                    <a:pt x="1318" y="6"/>
                  </a:cubicBezTo>
                  <a:cubicBezTo>
                    <a:pt x="235" y="131"/>
                    <a:pt x="0" y="1448"/>
                    <a:pt x="132" y="2319"/>
                  </a:cubicBezTo>
                  <a:cubicBezTo>
                    <a:pt x="161" y="2524"/>
                    <a:pt x="213" y="2729"/>
                    <a:pt x="315" y="2905"/>
                  </a:cubicBezTo>
                  <a:cubicBezTo>
                    <a:pt x="465" y="3161"/>
                    <a:pt x="716" y="3313"/>
                    <a:pt x="992" y="3313"/>
                  </a:cubicBezTo>
                  <a:cubicBezTo>
                    <a:pt x="1094" y="3313"/>
                    <a:pt x="1199" y="3292"/>
                    <a:pt x="1303" y="3249"/>
                  </a:cubicBezTo>
                  <a:cubicBezTo>
                    <a:pt x="1647" y="3110"/>
                    <a:pt x="1918" y="2802"/>
                    <a:pt x="2108" y="2495"/>
                  </a:cubicBezTo>
                  <a:cubicBezTo>
                    <a:pt x="2416" y="1997"/>
                    <a:pt x="2511" y="1397"/>
                    <a:pt x="2343" y="841"/>
                  </a:cubicBezTo>
                  <a:cubicBezTo>
                    <a:pt x="2269" y="592"/>
                    <a:pt x="2138" y="343"/>
                    <a:pt x="1918" y="182"/>
                  </a:cubicBezTo>
                  <a:cubicBezTo>
                    <a:pt x="1758" y="52"/>
                    <a:pt x="1587" y="1"/>
                    <a:pt x="1415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18"/>
            <p:cNvSpPr/>
            <p:nvPr/>
          </p:nvSpPr>
          <p:spPr>
            <a:xfrm>
              <a:off x="4438421" y="4587684"/>
              <a:ext cx="85873" cy="144921"/>
            </a:xfrm>
            <a:custGeom>
              <a:avLst/>
              <a:gdLst/>
              <a:ahLst/>
              <a:cxnLst/>
              <a:rect l="l" t="t" r="r" b="b"/>
              <a:pathLst>
                <a:path w="989" h="1669" extrusionOk="0">
                  <a:moveTo>
                    <a:pt x="692" y="0"/>
                  </a:moveTo>
                  <a:cubicBezTo>
                    <a:pt x="648" y="0"/>
                    <a:pt x="605" y="6"/>
                    <a:pt x="572" y="15"/>
                  </a:cubicBezTo>
                  <a:cubicBezTo>
                    <a:pt x="381" y="74"/>
                    <a:pt x="257" y="242"/>
                    <a:pt x="177" y="411"/>
                  </a:cubicBezTo>
                  <a:cubicBezTo>
                    <a:pt x="1" y="806"/>
                    <a:pt x="8" y="1245"/>
                    <a:pt x="177" y="1640"/>
                  </a:cubicBezTo>
                  <a:cubicBezTo>
                    <a:pt x="185" y="1660"/>
                    <a:pt x="205" y="1669"/>
                    <a:pt x="224" y="1669"/>
                  </a:cubicBezTo>
                  <a:cubicBezTo>
                    <a:pt x="254" y="1669"/>
                    <a:pt x="282" y="1647"/>
                    <a:pt x="264" y="1611"/>
                  </a:cubicBezTo>
                  <a:cubicBezTo>
                    <a:pt x="147" y="1289"/>
                    <a:pt x="155" y="916"/>
                    <a:pt x="272" y="601"/>
                  </a:cubicBezTo>
                  <a:cubicBezTo>
                    <a:pt x="294" y="528"/>
                    <a:pt x="330" y="454"/>
                    <a:pt x="374" y="389"/>
                  </a:cubicBezTo>
                  <a:cubicBezTo>
                    <a:pt x="447" y="440"/>
                    <a:pt x="513" y="506"/>
                    <a:pt x="557" y="586"/>
                  </a:cubicBezTo>
                  <a:cubicBezTo>
                    <a:pt x="579" y="630"/>
                    <a:pt x="601" y="674"/>
                    <a:pt x="608" y="733"/>
                  </a:cubicBezTo>
                  <a:cubicBezTo>
                    <a:pt x="616" y="740"/>
                    <a:pt x="616" y="755"/>
                    <a:pt x="623" y="769"/>
                  </a:cubicBezTo>
                  <a:cubicBezTo>
                    <a:pt x="622" y="768"/>
                    <a:pt x="621" y="768"/>
                    <a:pt x="621" y="768"/>
                  </a:cubicBezTo>
                  <a:lnTo>
                    <a:pt x="621" y="768"/>
                  </a:lnTo>
                  <a:cubicBezTo>
                    <a:pt x="618" y="768"/>
                    <a:pt x="623" y="784"/>
                    <a:pt x="623" y="784"/>
                  </a:cubicBezTo>
                  <a:cubicBezTo>
                    <a:pt x="623" y="791"/>
                    <a:pt x="623" y="798"/>
                    <a:pt x="623" y="806"/>
                  </a:cubicBezTo>
                  <a:cubicBezTo>
                    <a:pt x="623" y="835"/>
                    <a:pt x="623" y="864"/>
                    <a:pt x="638" y="901"/>
                  </a:cubicBezTo>
                  <a:cubicBezTo>
                    <a:pt x="646" y="925"/>
                    <a:pt x="670" y="941"/>
                    <a:pt x="695" y="941"/>
                  </a:cubicBezTo>
                  <a:cubicBezTo>
                    <a:pt x="714" y="941"/>
                    <a:pt x="734" y="931"/>
                    <a:pt x="747" y="908"/>
                  </a:cubicBezTo>
                  <a:cubicBezTo>
                    <a:pt x="784" y="842"/>
                    <a:pt x="769" y="762"/>
                    <a:pt x="755" y="696"/>
                  </a:cubicBezTo>
                  <a:cubicBezTo>
                    <a:pt x="740" y="630"/>
                    <a:pt x="718" y="564"/>
                    <a:pt x="682" y="506"/>
                  </a:cubicBezTo>
                  <a:cubicBezTo>
                    <a:pt x="623" y="418"/>
                    <a:pt x="542" y="337"/>
                    <a:pt x="447" y="286"/>
                  </a:cubicBezTo>
                  <a:cubicBezTo>
                    <a:pt x="477" y="264"/>
                    <a:pt x="499" y="235"/>
                    <a:pt x="535" y="220"/>
                  </a:cubicBezTo>
                  <a:cubicBezTo>
                    <a:pt x="575" y="191"/>
                    <a:pt x="629" y="172"/>
                    <a:pt x="683" y="172"/>
                  </a:cubicBezTo>
                  <a:cubicBezTo>
                    <a:pt x="697" y="172"/>
                    <a:pt x="711" y="173"/>
                    <a:pt x="725" y="176"/>
                  </a:cubicBezTo>
                  <a:cubicBezTo>
                    <a:pt x="791" y="184"/>
                    <a:pt x="843" y="235"/>
                    <a:pt x="908" y="249"/>
                  </a:cubicBezTo>
                  <a:cubicBezTo>
                    <a:pt x="912" y="250"/>
                    <a:pt x="916" y="251"/>
                    <a:pt x="920" y="251"/>
                  </a:cubicBezTo>
                  <a:cubicBezTo>
                    <a:pt x="954" y="251"/>
                    <a:pt x="989" y="223"/>
                    <a:pt x="989" y="184"/>
                  </a:cubicBezTo>
                  <a:cubicBezTo>
                    <a:pt x="973" y="47"/>
                    <a:pt x="822" y="0"/>
                    <a:pt x="6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18"/>
            <p:cNvSpPr/>
            <p:nvPr/>
          </p:nvSpPr>
          <p:spPr>
            <a:xfrm>
              <a:off x="4151194" y="4755441"/>
              <a:ext cx="150734" cy="150131"/>
            </a:xfrm>
            <a:custGeom>
              <a:avLst/>
              <a:gdLst/>
              <a:ahLst/>
              <a:cxnLst/>
              <a:rect l="l" t="t" r="r" b="b"/>
              <a:pathLst>
                <a:path w="1736" h="1729" extrusionOk="0">
                  <a:moveTo>
                    <a:pt x="871" y="1"/>
                  </a:moveTo>
                  <a:cubicBezTo>
                    <a:pt x="388" y="1"/>
                    <a:pt x="0" y="389"/>
                    <a:pt x="0" y="865"/>
                  </a:cubicBezTo>
                  <a:cubicBezTo>
                    <a:pt x="0" y="1340"/>
                    <a:pt x="388" y="1728"/>
                    <a:pt x="871" y="1728"/>
                  </a:cubicBezTo>
                  <a:cubicBezTo>
                    <a:pt x="1347" y="1728"/>
                    <a:pt x="1735" y="1340"/>
                    <a:pt x="1735" y="865"/>
                  </a:cubicBezTo>
                  <a:cubicBezTo>
                    <a:pt x="1735" y="389"/>
                    <a:pt x="1347" y="1"/>
                    <a:pt x="871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18"/>
            <p:cNvSpPr/>
            <p:nvPr/>
          </p:nvSpPr>
          <p:spPr>
            <a:xfrm>
              <a:off x="3811783" y="4822822"/>
              <a:ext cx="150126" cy="150131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"/>
                  </a:moveTo>
                  <a:cubicBezTo>
                    <a:pt x="381" y="1"/>
                    <a:pt x="1" y="389"/>
                    <a:pt x="1" y="865"/>
                  </a:cubicBezTo>
                  <a:cubicBezTo>
                    <a:pt x="1" y="1340"/>
                    <a:pt x="381" y="1728"/>
                    <a:pt x="865" y="1728"/>
                  </a:cubicBezTo>
                  <a:cubicBezTo>
                    <a:pt x="1340" y="1728"/>
                    <a:pt x="1728" y="1340"/>
                    <a:pt x="1728" y="865"/>
                  </a:cubicBezTo>
                  <a:cubicBezTo>
                    <a:pt x="1728" y="389"/>
                    <a:pt x="1340" y="1"/>
                    <a:pt x="865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18"/>
            <p:cNvSpPr/>
            <p:nvPr/>
          </p:nvSpPr>
          <p:spPr>
            <a:xfrm>
              <a:off x="3996727" y="4492170"/>
              <a:ext cx="148042" cy="44197"/>
            </a:xfrm>
            <a:custGeom>
              <a:avLst/>
              <a:gdLst/>
              <a:ahLst/>
              <a:cxnLst/>
              <a:rect l="l" t="t" r="r" b="b"/>
              <a:pathLst>
                <a:path w="1705" h="509" extrusionOk="0">
                  <a:moveTo>
                    <a:pt x="688" y="0"/>
                  </a:moveTo>
                  <a:cubicBezTo>
                    <a:pt x="598" y="0"/>
                    <a:pt x="508" y="8"/>
                    <a:pt x="418" y="25"/>
                  </a:cubicBezTo>
                  <a:cubicBezTo>
                    <a:pt x="345" y="39"/>
                    <a:pt x="272" y="61"/>
                    <a:pt x="198" y="83"/>
                  </a:cubicBezTo>
                  <a:cubicBezTo>
                    <a:pt x="133" y="113"/>
                    <a:pt x="45" y="142"/>
                    <a:pt x="15" y="208"/>
                  </a:cubicBezTo>
                  <a:cubicBezTo>
                    <a:pt x="1" y="244"/>
                    <a:pt x="23" y="281"/>
                    <a:pt x="59" y="288"/>
                  </a:cubicBezTo>
                  <a:cubicBezTo>
                    <a:pt x="72" y="293"/>
                    <a:pt x="86" y="295"/>
                    <a:pt x="100" y="295"/>
                  </a:cubicBezTo>
                  <a:cubicBezTo>
                    <a:pt x="150" y="295"/>
                    <a:pt x="204" y="270"/>
                    <a:pt x="250" y="259"/>
                  </a:cubicBezTo>
                  <a:cubicBezTo>
                    <a:pt x="316" y="244"/>
                    <a:pt x="381" y="230"/>
                    <a:pt x="447" y="222"/>
                  </a:cubicBezTo>
                  <a:cubicBezTo>
                    <a:pt x="520" y="210"/>
                    <a:pt x="595" y="205"/>
                    <a:pt x="669" y="205"/>
                  </a:cubicBezTo>
                  <a:cubicBezTo>
                    <a:pt x="730" y="205"/>
                    <a:pt x="791" y="208"/>
                    <a:pt x="850" y="215"/>
                  </a:cubicBezTo>
                  <a:cubicBezTo>
                    <a:pt x="982" y="237"/>
                    <a:pt x="1106" y="274"/>
                    <a:pt x="1230" y="325"/>
                  </a:cubicBezTo>
                  <a:cubicBezTo>
                    <a:pt x="1289" y="347"/>
                    <a:pt x="1355" y="383"/>
                    <a:pt x="1413" y="413"/>
                  </a:cubicBezTo>
                  <a:cubicBezTo>
                    <a:pt x="1479" y="442"/>
                    <a:pt x="1531" y="486"/>
                    <a:pt x="1596" y="508"/>
                  </a:cubicBezTo>
                  <a:cubicBezTo>
                    <a:pt x="1600" y="508"/>
                    <a:pt x="1603" y="508"/>
                    <a:pt x="1606" y="508"/>
                  </a:cubicBezTo>
                  <a:cubicBezTo>
                    <a:pt x="1661" y="508"/>
                    <a:pt x="1705" y="454"/>
                    <a:pt x="1684" y="405"/>
                  </a:cubicBezTo>
                  <a:cubicBezTo>
                    <a:pt x="1648" y="339"/>
                    <a:pt x="1589" y="303"/>
                    <a:pt x="1531" y="252"/>
                  </a:cubicBezTo>
                  <a:cubicBezTo>
                    <a:pt x="1465" y="208"/>
                    <a:pt x="1406" y="171"/>
                    <a:pt x="1333" y="134"/>
                  </a:cubicBezTo>
                  <a:cubicBezTo>
                    <a:pt x="1187" y="69"/>
                    <a:pt x="1033" y="25"/>
                    <a:pt x="879" y="10"/>
                  </a:cubicBezTo>
                  <a:cubicBezTo>
                    <a:pt x="815" y="4"/>
                    <a:pt x="752" y="0"/>
                    <a:pt x="6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18"/>
            <p:cNvSpPr/>
            <p:nvPr/>
          </p:nvSpPr>
          <p:spPr>
            <a:xfrm>
              <a:off x="3792768" y="4541924"/>
              <a:ext cx="82053" cy="73980"/>
            </a:xfrm>
            <a:custGeom>
              <a:avLst/>
              <a:gdLst/>
              <a:ahLst/>
              <a:cxnLst/>
              <a:rect l="l" t="t" r="r" b="b"/>
              <a:pathLst>
                <a:path w="945" h="852" extrusionOk="0">
                  <a:moveTo>
                    <a:pt x="754" y="1"/>
                  </a:moveTo>
                  <a:cubicBezTo>
                    <a:pt x="703" y="1"/>
                    <a:pt x="652" y="8"/>
                    <a:pt x="600" y="23"/>
                  </a:cubicBezTo>
                  <a:cubicBezTo>
                    <a:pt x="498" y="45"/>
                    <a:pt x="403" y="88"/>
                    <a:pt x="322" y="154"/>
                  </a:cubicBezTo>
                  <a:cubicBezTo>
                    <a:pt x="234" y="220"/>
                    <a:pt x="161" y="308"/>
                    <a:pt x="103" y="418"/>
                  </a:cubicBezTo>
                  <a:cubicBezTo>
                    <a:pt x="81" y="469"/>
                    <a:pt x="52" y="520"/>
                    <a:pt x="37" y="586"/>
                  </a:cubicBezTo>
                  <a:cubicBezTo>
                    <a:pt x="22" y="652"/>
                    <a:pt x="0" y="703"/>
                    <a:pt x="15" y="776"/>
                  </a:cubicBezTo>
                  <a:cubicBezTo>
                    <a:pt x="21" y="816"/>
                    <a:pt x="53" y="852"/>
                    <a:pt x="81" y="852"/>
                  </a:cubicBezTo>
                  <a:cubicBezTo>
                    <a:pt x="89" y="852"/>
                    <a:pt x="96" y="849"/>
                    <a:pt x="103" y="842"/>
                  </a:cubicBezTo>
                  <a:cubicBezTo>
                    <a:pt x="139" y="798"/>
                    <a:pt x="147" y="740"/>
                    <a:pt x="176" y="689"/>
                  </a:cubicBezTo>
                  <a:cubicBezTo>
                    <a:pt x="198" y="645"/>
                    <a:pt x="220" y="601"/>
                    <a:pt x="249" y="550"/>
                  </a:cubicBezTo>
                  <a:cubicBezTo>
                    <a:pt x="293" y="469"/>
                    <a:pt x="359" y="396"/>
                    <a:pt x="425" y="337"/>
                  </a:cubicBezTo>
                  <a:cubicBezTo>
                    <a:pt x="498" y="271"/>
                    <a:pt x="579" y="235"/>
                    <a:pt x="666" y="206"/>
                  </a:cubicBezTo>
                  <a:cubicBezTo>
                    <a:pt x="710" y="191"/>
                    <a:pt x="754" y="184"/>
                    <a:pt x="798" y="176"/>
                  </a:cubicBezTo>
                  <a:cubicBezTo>
                    <a:pt x="842" y="169"/>
                    <a:pt x="901" y="176"/>
                    <a:pt x="923" y="147"/>
                  </a:cubicBezTo>
                  <a:cubicBezTo>
                    <a:pt x="944" y="125"/>
                    <a:pt x="944" y="81"/>
                    <a:pt x="915" y="52"/>
                  </a:cubicBezTo>
                  <a:cubicBezTo>
                    <a:pt x="871" y="1"/>
                    <a:pt x="805" y="8"/>
                    <a:pt x="7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18"/>
            <p:cNvSpPr/>
            <p:nvPr/>
          </p:nvSpPr>
          <p:spPr>
            <a:xfrm>
              <a:off x="3919884" y="4786787"/>
              <a:ext cx="247894" cy="222808"/>
            </a:xfrm>
            <a:custGeom>
              <a:avLst/>
              <a:gdLst/>
              <a:ahLst/>
              <a:cxnLst/>
              <a:rect l="l" t="t" r="r" b="b"/>
              <a:pathLst>
                <a:path w="2855" h="2566" extrusionOk="0">
                  <a:moveTo>
                    <a:pt x="1417" y="1"/>
                  </a:moveTo>
                  <a:cubicBezTo>
                    <a:pt x="1284" y="1"/>
                    <a:pt x="1150" y="21"/>
                    <a:pt x="1018" y="65"/>
                  </a:cubicBezTo>
                  <a:cubicBezTo>
                    <a:pt x="959" y="86"/>
                    <a:pt x="908" y="108"/>
                    <a:pt x="857" y="130"/>
                  </a:cubicBezTo>
                  <a:cubicBezTo>
                    <a:pt x="286" y="409"/>
                    <a:pt x="0" y="1067"/>
                    <a:pt x="198" y="1682"/>
                  </a:cubicBezTo>
                  <a:cubicBezTo>
                    <a:pt x="378" y="2223"/>
                    <a:pt x="881" y="2565"/>
                    <a:pt x="1423" y="2565"/>
                  </a:cubicBezTo>
                  <a:cubicBezTo>
                    <a:pt x="1497" y="2565"/>
                    <a:pt x="1572" y="2559"/>
                    <a:pt x="1647" y="2546"/>
                  </a:cubicBezTo>
                  <a:cubicBezTo>
                    <a:pt x="1706" y="2539"/>
                    <a:pt x="1757" y="2524"/>
                    <a:pt x="1815" y="2502"/>
                  </a:cubicBezTo>
                  <a:cubicBezTo>
                    <a:pt x="2489" y="2282"/>
                    <a:pt x="2855" y="1558"/>
                    <a:pt x="2635" y="884"/>
                  </a:cubicBezTo>
                  <a:cubicBezTo>
                    <a:pt x="2459" y="343"/>
                    <a:pt x="1956" y="1"/>
                    <a:pt x="14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18"/>
            <p:cNvSpPr/>
            <p:nvPr/>
          </p:nvSpPr>
          <p:spPr>
            <a:xfrm>
              <a:off x="3963732" y="4928495"/>
              <a:ext cx="166536" cy="164718"/>
            </a:xfrm>
            <a:custGeom>
              <a:avLst/>
              <a:gdLst/>
              <a:ahLst/>
              <a:cxnLst/>
              <a:rect l="l" t="t" r="r" b="b"/>
              <a:pathLst>
                <a:path w="1918" h="1897" extrusionOk="0">
                  <a:moveTo>
                    <a:pt x="913" y="70"/>
                  </a:moveTo>
                  <a:cubicBezTo>
                    <a:pt x="1134" y="70"/>
                    <a:pt x="1343" y="220"/>
                    <a:pt x="1420" y="453"/>
                  </a:cubicBezTo>
                  <a:cubicBezTo>
                    <a:pt x="1515" y="738"/>
                    <a:pt x="1369" y="1046"/>
                    <a:pt x="1105" y="1133"/>
                  </a:cubicBezTo>
                  <a:cubicBezTo>
                    <a:pt x="1076" y="1141"/>
                    <a:pt x="1047" y="1148"/>
                    <a:pt x="1025" y="1148"/>
                  </a:cubicBezTo>
                  <a:cubicBezTo>
                    <a:pt x="996" y="1163"/>
                    <a:pt x="974" y="1170"/>
                    <a:pt x="944" y="1185"/>
                  </a:cubicBezTo>
                  <a:cubicBezTo>
                    <a:pt x="894" y="1201"/>
                    <a:pt x="843" y="1209"/>
                    <a:pt x="793" y="1209"/>
                  </a:cubicBezTo>
                  <a:cubicBezTo>
                    <a:pt x="572" y="1209"/>
                    <a:pt x="363" y="1059"/>
                    <a:pt x="286" y="826"/>
                  </a:cubicBezTo>
                  <a:cubicBezTo>
                    <a:pt x="191" y="533"/>
                    <a:pt x="337" y="233"/>
                    <a:pt x="608" y="145"/>
                  </a:cubicBezTo>
                  <a:cubicBezTo>
                    <a:pt x="630" y="138"/>
                    <a:pt x="659" y="131"/>
                    <a:pt x="688" y="123"/>
                  </a:cubicBezTo>
                  <a:cubicBezTo>
                    <a:pt x="710" y="116"/>
                    <a:pt x="739" y="101"/>
                    <a:pt x="761" y="94"/>
                  </a:cubicBezTo>
                  <a:cubicBezTo>
                    <a:pt x="812" y="78"/>
                    <a:pt x="862" y="70"/>
                    <a:pt x="913" y="70"/>
                  </a:cubicBezTo>
                  <a:close/>
                  <a:moveTo>
                    <a:pt x="846" y="0"/>
                  </a:moveTo>
                  <a:cubicBezTo>
                    <a:pt x="784" y="0"/>
                    <a:pt x="721" y="7"/>
                    <a:pt x="659" y="21"/>
                  </a:cubicBezTo>
                  <a:cubicBezTo>
                    <a:pt x="220" y="211"/>
                    <a:pt x="0" y="724"/>
                    <a:pt x="161" y="1214"/>
                  </a:cubicBezTo>
                  <a:cubicBezTo>
                    <a:pt x="299" y="1627"/>
                    <a:pt x="667" y="1896"/>
                    <a:pt x="1060" y="1896"/>
                  </a:cubicBezTo>
                  <a:cubicBezTo>
                    <a:pt x="1126" y="1896"/>
                    <a:pt x="1193" y="1889"/>
                    <a:pt x="1259" y="1873"/>
                  </a:cubicBezTo>
                  <a:cubicBezTo>
                    <a:pt x="1698" y="1690"/>
                    <a:pt x="1918" y="1177"/>
                    <a:pt x="1757" y="687"/>
                  </a:cubicBezTo>
                  <a:cubicBezTo>
                    <a:pt x="1624" y="270"/>
                    <a:pt x="1241" y="0"/>
                    <a:pt x="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18"/>
            <p:cNvSpPr/>
            <p:nvPr/>
          </p:nvSpPr>
          <p:spPr>
            <a:xfrm>
              <a:off x="3890623" y="4830723"/>
              <a:ext cx="191977" cy="172186"/>
            </a:xfrm>
            <a:custGeom>
              <a:avLst/>
              <a:gdLst/>
              <a:ahLst/>
              <a:cxnLst/>
              <a:rect l="l" t="t" r="r" b="b"/>
              <a:pathLst>
                <a:path w="2211" h="1983" extrusionOk="0">
                  <a:moveTo>
                    <a:pt x="1096" y="1"/>
                  </a:moveTo>
                  <a:cubicBezTo>
                    <a:pt x="995" y="1"/>
                    <a:pt x="892" y="16"/>
                    <a:pt x="791" y="49"/>
                  </a:cubicBezTo>
                  <a:cubicBezTo>
                    <a:pt x="740" y="64"/>
                    <a:pt x="703" y="78"/>
                    <a:pt x="659" y="100"/>
                  </a:cubicBezTo>
                  <a:cubicBezTo>
                    <a:pt x="220" y="312"/>
                    <a:pt x="0" y="825"/>
                    <a:pt x="154" y="1301"/>
                  </a:cubicBezTo>
                  <a:cubicBezTo>
                    <a:pt x="289" y="1718"/>
                    <a:pt x="677" y="1983"/>
                    <a:pt x="1096" y="1983"/>
                  </a:cubicBezTo>
                  <a:cubicBezTo>
                    <a:pt x="1155" y="1983"/>
                    <a:pt x="1214" y="1977"/>
                    <a:pt x="1274" y="1967"/>
                  </a:cubicBezTo>
                  <a:cubicBezTo>
                    <a:pt x="1318" y="1967"/>
                    <a:pt x="1362" y="1952"/>
                    <a:pt x="1406" y="1937"/>
                  </a:cubicBezTo>
                  <a:cubicBezTo>
                    <a:pt x="1925" y="1769"/>
                    <a:pt x="2211" y="1205"/>
                    <a:pt x="2043" y="686"/>
                  </a:cubicBezTo>
                  <a:cubicBezTo>
                    <a:pt x="1901" y="267"/>
                    <a:pt x="1513" y="1"/>
                    <a:pt x="109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18"/>
            <p:cNvSpPr/>
            <p:nvPr/>
          </p:nvSpPr>
          <p:spPr>
            <a:xfrm>
              <a:off x="3896962" y="4816483"/>
              <a:ext cx="155162" cy="208568"/>
            </a:xfrm>
            <a:custGeom>
              <a:avLst/>
              <a:gdLst/>
              <a:ahLst/>
              <a:cxnLst/>
              <a:rect l="l" t="t" r="r" b="b"/>
              <a:pathLst>
                <a:path w="1787" h="2402" fill="none" extrusionOk="0">
                  <a:moveTo>
                    <a:pt x="81" y="1465"/>
                  </a:moveTo>
                  <a:cubicBezTo>
                    <a:pt x="110" y="1552"/>
                    <a:pt x="147" y="1640"/>
                    <a:pt x="198" y="1713"/>
                  </a:cubicBezTo>
                  <a:cubicBezTo>
                    <a:pt x="667" y="2401"/>
                    <a:pt x="1787" y="2035"/>
                    <a:pt x="1757" y="1201"/>
                  </a:cubicBezTo>
                  <a:cubicBezTo>
                    <a:pt x="1757" y="1113"/>
                    <a:pt x="1735" y="1025"/>
                    <a:pt x="1706" y="930"/>
                  </a:cubicBezTo>
                  <a:cubicBezTo>
                    <a:pt x="1677" y="842"/>
                    <a:pt x="1640" y="762"/>
                    <a:pt x="1589" y="689"/>
                  </a:cubicBezTo>
                  <a:cubicBezTo>
                    <a:pt x="1121" y="1"/>
                    <a:pt x="1" y="367"/>
                    <a:pt x="30" y="1194"/>
                  </a:cubicBezTo>
                  <a:cubicBezTo>
                    <a:pt x="37" y="1289"/>
                    <a:pt x="52" y="1377"/>
                    <a:pt x="81" y="1465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18"/>
            <p:cNvSpPr/>
            <p:nvPr/>
          </p:nvSpPr>
          <p:spPr>
            <a:xfrm>
              <a:off x="3947148" y="4725571"/>
              <a:ext cx="50360" cy="90999"/>
            </a:xfrm>
            <a:custGeom>
              <a:avLst/>
              <a:gdLst/>
              <a:ahLst/>
              <a:cxnLst/>
              <a:rect l="l" t="t" r="r" b="b"/>
              <a:pathLst>
                <a:path w="580" h="1048" fill="none" extrusionOk="0">
                  <a:moveTo>
                    <a:pt x="579" y="974"/>
                  </a:moveTo>
                  <a:cubicBezTo>
                    <a:pt x="352" y="1048"/>
                    <a:pt x="118" y="974"/>
                    <a:pt x="59" y="806"/>
                  </a:cubicBezTo>
                  <a:cubicBezTo>
                    <a:pt x="1" y="638"/>
                    <a:pt x="140" y="433"/>
                    <a:pt x="367" y="360"/>
                  </a:cubicBezTo>
                  <a:lnTo>
                    <a:pt x="308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p18"/>
            <p:cNvSpPr/>
            <p:nvPr/>
          </p:nvSpPr>
          <p:spPr>
            <a:xfrm>
              <a:off x="3778094" y="4722445"/>
              <a:ext cx="129113" cy="106194"/>
            </a:xfrm>
            <a:custGeom>
              <a:avLst/>
              <a:gdLst/>
              <a:ahLst/>
              <a:cxnLst/>
              <a:rect l="l" t="t" r="r" b="b"/>
              <a:pathLst>
                <a:path w="1487" h="1223" fill="none" extrusionOk="0">
                  <a:moveTo>
                    <a:pt x="133" y="1223"/>
                  </a:moveTo>
                  <a:cubicBezTo>
                    <a:pt x="1" y="696"/>
                    <a:pt x="191" y="191"/>
                    <a:pt x="565" y="96"/>
                  </a:cubicBezTo>
                  <a:cubicBezTo>
                    <a:pt x="938" y="0"/>
                    <a:pt x="1348" y="344"/>
                    <a:pt x="1487" y="87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18"/>
            <p:cNvSpPr/>
            <p:nvPr/>
          </p:nvSpPr>
          <p:spPr>
            <a:xfrm>
              <a:off x="4068534" y="4618161"/>
              <a:ext cx="204133" cy="133633"/>
            </a:xfrm>
            <a:custGeom>
              <a:avLst/>
              <a:gdLst/>
              <a:ahLst/>
              <a:cxnLst/>
              <a:rect l="l" t="t" r="r" b="b"/>
              <a:pathLst>
                <a:path w="2351" h="1539" fill="none" extrusionOk="0">
                  <a:moveTo>
                    <a:pt x="162" y="1538"/>
                  </a:moveTo>
                  <a:cubicBezTo>
                    <a:pt x="1" y="931"/>
                    <a:pt x="367" y="316"/>
                    <a:pt x="967" y="162"/>
                  </a:cubicBezTo>
                  <a:cubicBezTo>
                    <a:pt x="1575" y="1"/>
                    <a:pt x="2189" y="367"/>
                    <a:pt x="2350" y="974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18"/>
            <p:cNvSpPr/>
            <p:nvPr/>
          </p:nvSpPr>
          <p:spPr>
            <a:xfrm>
              <a:off x="3723913" y="4237321"/>
              <a:ext cx="274811" cy="159422"/>
            </a:xfrm>
            <a:custGeom>
              <a:avLst/>
              <a:gdLst/>
              <a:ahLst/>
              <a:cxnLst/>
              <a:rect l="l" t="t" r="r" b="b"/>
              <a:pathLst>
                <a:path w="3165" h="1836" extrusionOk="0">
                  <a:moveTo>
                    <a:pt x="2674" y="1"/>
                  </a:moveTo>
                  <a:cubicBezTo>
                    <a:pt x="2662" y="1"/>
                    <a:pt x="2650" y="1"/>
                    <a:pt x="2638" y="3"/>
                  </a:cubicBezTo>
                  <a:cubicBezTo>
                    <a:pt x="2041" y="60"/>
                    <a:pt x="2445" y="956"/>
                    <a:pt x="2554" y="1176"/>
                  </a:cubicBezTo>
                  <a:lnTo>
                    <a:pt x="2554" y="1176"/>
                  </a:lnTo>
                  <a:cubicBezTo>
                    <a:pt x="2439" y="954"/>
                    <a:pt x="1943" y="47"/>
                    <a:pt x="1546" y="47"/>
                  </a:cubicBezTo>
                  <a:cubicBezTo>
                    <a:pt x="1468" y="47"/>
                    <a:pt x="1394" y="82"/>
                    <a:pt x="1328" y="164"/>
                  </a:cubicBezTo>
                  <a:cubicBezTo>
                    <a:pt x="881" y="713"/>
                    <a:pt x="1942" y="1159"/>
                    <a:pt x="1942" y="1159"/>
                  </a:cubicBezTo>
                  <a:cubicBezTo>
                    <a:pt x="1942" y="1159"/>
                    <a:pt x="1185" y="851"/>
                    <a:pt x="677" y="851"/>
                  </a:cubicBezTo>
                  <a:cubicBezTo>
                    <a:pt x="472" y="851"/>
                    <a:pt x="308" y="901"/>
                    <a:pt x="252" y="1042"/>
                  </a:cubicBezTo>
                  <a:cubicBezTo>
                    <a:pt x="0" y="1685"/>
                    <a:pt x="757" y="1836"/>
                    <a:pt x="1518" y="1836"/>
                  </a:cubicBezTo>
                  <a:cubicBezTo>
                    <a:pt x="1952" y="1836"/>
                    <a:pt x="2388" y="1787"/>
                    <a:pt x="2638" y="1752"/>
                  </a:cubicBezTo>
                  <a:cubicBezTo>
                    <a:pt x="2770" y="1730"/>
                    <a:pt x="2872" y="1635"/>
                    <a:pt x="2901" y="1503"/>
                  </a:cubicBezTo>
                  <a:cubicBezTo>
                    <a:pt x="3001" y="1038"/>
                    <a:pt x="3164" y="1"/>
                    <a:pt x="2674" y="1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18"/>
            <p:cNvSpPr/>
            <p:nvPr/>
          </p:nvSpPr>
          <p:spPr>
            <a:xfrm>
              <a:off x="3950969" y="4210838"/>
              <a:ext cx="82139" cy="176701"/>
            </a:xfrm>
            <a:custGeom>
              <a:avLst/>
              <a:gdLst/>
              <a:ahLst/>
              <a:cxnLst/>
              <a:rect l="l" t="t" r="r" b="b"/>
              <a:pathLst>
                <a:path w="946" h="2035" fill="none" extrusionOk="0">
                  <a:moveTo>
                    <a:pt x="1" y="1947"/>
                  </a:moveTo>
                  <a:cubicBezTo>
                    <a:pt x="1" y="1947"/>
                    <a:pt x="945" y="2035"/>
                    <a:pt x="682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18"/>
            <p:cNvSpPr/>
            <p:nvPr/>
          </p:nvSpPr>
          <p:spPr>
            <a:xfrm>
              <a:off x="4174725" y="5178742"/>
              <a:ext cx="2605" cy="249899"/>
            </a:xfrm>
            <a:custGeom>
              <a:avLst/>
              <a:gdLst/>
              <a:ahLst/>
              <a:cxnLst/>
              <a:rect l="l" t="t" r="r" b="b"/>
              <a:pathLst>
                <a:path w="30" h="2878" fill="none" extrusionOk="0">
                  <a:moveTo>
                    <a:pt x="30" y="1"/>
                  </a:moveTo>
                  <a:lnTo>
                    <a:pt x="0" y="287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18"/>
            <p:cNvSpPr/>
            <p:nvPr/>
          </p:nvSpPr>
          <p:spPr>
            <a:xfrm>
              <a:off x="4209629" y="5225804"/>
              <a:ext cx="79535" cy="79537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4"/>
                  </a:moveTo>
                  <a:cubicBezTo>
                    <a:pt x="916" y="710"/>
                    <a:pt x="711" y="915"/>
                    <a:pt x="455" y="915"/>
                  </a:cubicBezTo>
                  <a:cubicBezTo>
                    <a:pt x="206" y="915"/>
                    <a:pt x="1" y="710"/>
                    <a:pt x="1" y="454"/>
                  </a:cubicBezTo>
                  <a:cubicBezTo>
                    <a:pt x="1" y="205"/>
                    <a:pt x="206" y="0"/>
                    <a:pt x="455" y="0"/>
                  </a:cubicBezTo>
                  <a:cubicBezTo>
                    <a:pt x="711" y="0"/>
                    <a:pt x="916" y="205"/>
                    <a:pt x="916" y="454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18"/>
            <p:cNvSpPr/>
            <p:nvPr/>
          </p:nvSpPr>
          <p:spPr>
            <a:xfrm>
              <a:off x="4406035" y="5751999"/>
              <a:ext cx="111314" cy="172359"/>
            </a:xfrm>
            <a:custGeom>
              <a:avLst/>
              <a:gdLst/>
              <a:ahLst/>
              <a:cxnLst/>
              <a:rect l="l" t="t" r="r" b="b"/>
              <a:pathLst>
                <a:path w="1282" h="1985" fill="none" extrusionOk="0">
                  <a:moveTo>
                    <a:pt x="1" y="1"/>
                  </a:moveTo>
                  <a:cubicBezTo>
                    <a:pt x="1" y="1"/>
                    <a:pt x="615" y="243"/>
                    <a:pt x="1281" y="1985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18"/>
            <p:cNvSpPr/>
            <p:nvPr/>
          </p:nvSpPr>
          <p:spPr>
            <a:xfrm>
              <a:off x="4596709" y="5677064"/>
              <a:ext cx="101155" cy="321622"/>
            </a:xfrm>
            <a:custGeom>
              <a:avLst/>
              <a:gdLst/>
              <a:ahLst/>
              <a:cxnLst/>
              <a:rect l="l" t="t" r="r" b="b"/>
              <a:pathLst>
                <a:path w="1165" h="3704" fill="none" extrusionOk="0">
                  <a:moveTo>
                    <a:pt x="147" y="0"/>
                  </a:moveTo>
                  <a:cubicBezTo>
                    <a:pt x="147" y="0"/>
                    <a:pt x="1164" y="2357"/>
                    <a:pt x="0" y="3704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18"/>
            <p:cNvSpPr/>
            <p:nvPr/>
          </p:nvSpPr>
          <p:spPr>
            <a:xfrm>
              <a:off x="4318338" y="5297005"/>
              <a:ext cx="248589" cy="103676"/>
            </a:xfrm>
            <a:custGeom>
              <a:avLst/>
              <a:gdLst/>
              <a:ahLst/>
              <a:cxnLst/>
              <a:rect l="l" t="t" r="r" b="b"/>
              <a:pathLst>
                <a:path w="2863" h="1194" fill="none" extrusionOk="0">
                  <a:moveTo>
                    <a:pt x="0" y="359"/>
                  </a:moveTo>
                  <a:cubicBezTo>
                    <a:pt x="0" y="359"/>
                    <a:pt x="1398" y="0"/>
                    <a:pt x="2862" y="1193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18"/>
            <p:cNvSpPr/>
            <p:nvPr/>
          </p:nvSpPr>
          <p:spPr>
            <a:xfrm>
              <a:off x="3917974" y="5185775"/>
              <a:ext cx="82053" cy="223155"/>
            </a:xfrm>
            <a:custGeom>
              <a:avLst/>
              <a:gdLst/>
              <a:ahLst/>
              <a:cxnLst/>
              <a:rect l="l" t="t" r="r" b="b"/>
              <a:pathLst>
                <a:path w="945" h="2570" fill="none" extrusionOk="0">
                  <a:moveTo>
                    <a:pt x="0" y="2569"/>
                  </a:moveTo>
                  <a:cubicBezTo>
                    <a:pt x="0" y="2569"/>
                    <a:pt x="271" y="1091"/>
                    <a:pt x="944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34" name="Google Shape;1134;p18"/>
          <p:cNvGrpSpPr/>
          <p:nvPr/>
        </p:nvGrpSpPr>
        <p:grpSpPr>
          <a:xfrm flipH="1">
            <a:off x="4531663" y="1429913"/>
            <a:ext cx="963137" cy="2652871"/>
            <a:chOff x="7354553" y="1964307"/>
            <a:chExt cx="405259" cy="1116246"/>
          </a:xfrm>
        </p:grpSpPr>
        <p:sp>
          <p:nvSpPr>
            <p:cNvPr id="1135" name="Google Shape;1135;p18"/>
            <p:cNvSpPr/>
            <p:nvPr/>
          </p:nvSpPr>
          <p:spPr>
            <a:xfrm>
              <a:off x="7403061" y="2665496"/>
              <a:ext cx="283990" cy="372434"/>
            </a:xfrm>
            <a:custGeom>
              <a:avLst/>
              <a:gdLst/>
              <a:ahLst/>
              <a:cxnLst/>
              <a:rect l="l" t="t" r="r" b="b"/>
              <a:pathLst>
                <a:path w="9941" h="13037" extrusionOk="0">
                  <a:moveTo>
                    <a:pt x="1" y="1"/>
                  </a:moveTo>
                  <a:lnTo>
                    <a:pt x="1" y="1"/>
                  </a:lnTo>
                  <a:cubicBezTo>
                    <a:pt x="23" y="2211"/>
                    <a:pt x="140" y="4202"/>
                    <a:pt x="271" y="5132"/>
                  </a:cubicBezTo>
                  <a:cubicBezTo>
                    <a:pt x="623" y="7613"/>
                    <a:pt x="1194" y="13037"/>
                    <a:pt x="1194" y="13037"/>
                  </a:cubicBezTo>
                  <a:lnTo>
                    <a:pt x="4099" y="13037"/>
                  </a:lnTo>
                  <a:cubicBezTo>
                    <a:pt x="4085" y="10738"/>
                    <a:pt x="3682" y="1992"/>
                    <a:pt x="3865" y="1955"/>
                  </a:cubicBezTo>
                  <a:cubicBezTo>
                    <a:pt x="3912" y="1945"/>
                    <a:pt x="3963" y="1939"/>
                    <a:pt x="4020" y="1939"/>
                  </a:cubicBezTo>
                  <a:cubicBezTo>
                    <a:pt x="4183" y="1939"/>
                    <a:pt x="4393" y="1990"/>
                    <a:pt x="4692" y="2153"/>
                  </a:cubicBezTo>
                  <a:cubicBezTo>
                    <a:pt x="5234" y="2445"/>
                    <a:pt x="7057" y="13037"/>
                    <a:pt x="7057" y="13037"/>
                  </a:cubicBezTo>
                  <a:lnTo>
                    <a:pt x="9940" y="13037"/>
                  </a:lnTo>
                  <a:cubicBezTo>
                    <a:pt x="9677" y="10519"/>
                    <a:pt x="8550" y="2789"/>
                    <a:pt x="8228" y="257"/>
                  </a:cubicBezTo>
                  <a:cubicBezTo>
                    <a:pt x="8147" y="264"/>
                    <a:pt x="8067" y="271"/>
                    <a:pt x="7993" y="286"/>
                  </a:cubicBezTo>
                  <a:cubicBezTo>
                    <a:pt x="6947" y="405"/>
                    <a:pt x="5891" y="458"/>
                    <a:pt x="4836" y="458"/>
                  </a:cubicBezTo>
                  <a:cubicBezTo>
                    <a:pt x="4202" y="458"/>
                    <a:pt x="3568" y="439"/>
                    <a:pt x="2936" y="403"/>
                  </a:cubicBezTo>
                  <a:cubicBezTo>
                    <a:pt x="1955" y="352"/>
                    <a:pt x="959" y="249"/>
                    <a:pt x="1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18"/>
            <p:cNvSpPr/>
            <p:nvPr/>
          </p:nvSpPr>
          <p:spPr>
            <a:xfrm>
              <a:off x="7403061" y="2665496"/>
              <a:ext cx="264964" cy="233596"/>
            </a:xfrm>
            <a:custGeom>
              <a:avLst/>
              <a:gdLst/>
              <a:ahLst/>
              <a:cxnLst/>
              <a:rect l="l" t="t" r="r" b="b"/>
              <a:pathLst>
                <a:path w="9275" h="8177" extrusionOk="0">
                  <a:moveTo>
                    <a:pt x="1" y="1"/>
                  </a:moveTo>
                  <a:lnTo>
                    <a:pt x="1" y="1"/>
                  </a:lnTo>
                  <a:cubicBezTo>
                    <a:pt x="23" y="2211"/>
                    <a:pt x="132" y="4202"/>
                    <a:pt x="271" y="5132"/>
                  </a:cubicBezTo>
                  <a:cubicBezTo>
                    <a:pt x="367" y="5834"/>
                    <a:pt x="484" y="6764"/>
                    <a:pt x="601" y="7737"/>
                  </a:cubicBezTo>
                  <a:cubicBezTo>
                    <a:pt x="864" y="7796"/>
                    <a:pt x="1128" y="7840"/>
                    <a:pt x="1399" y="7884"/>
                  </a:cubicBezTo>
                  <a:cubicBezTo>
                    <a:pt x="2123" y="7986"/>
                    <a:pt x="2862" y="8045"/>
                    <a:pt x="3594" y="8103"/>
                  </a:cubicBezTo>
                  <a:cubicBezTo>
                    <a:pt x="3712" y="8111"/>
                    <a:pt x="3836" y="8118"/>
                    <a:pt x="3953" y="8125"/>
                  </a:cubicBezTo>
                  <a:cubicBezTo>
                    <a:pt x="3851" y="5117"/>
                    <a:pt x="3755" y="1977"/>
                    <a:pt x="3865" y="1955"/>
                  </a:cubicBezTo>
                  <a:cubicBezTo>
                    <a:pt x="3912" y="1945"/>
                    <a:pt x="3963" y="1939"/>
                    <a:pt x="4020" y="1939"/>
                  </a:cubicBezTo>
                  <a:cubicBezTo>
                    <a:pt x="4183" y="1939"/>
                    <a:pt x="4393" y="1990"/>
                    <a:pt x="4692" y="2153"/>
                  </a:cubicBezTo>
                  <a:cubicBezTo>
                    <a:pt x="4978" y="2306"/>
                    <a:pt x="5622" y="5351"/>
                    <a:pt x="6164" y="8177"/>
                  </a:cubicBezTo>
                  <a:cubicBezTo>
                    <a:pt x="7210" y="8147"/>
                    <a:pt x="8242" y="8045"/>
                    <a:pt x="9274" y="7913"/>
                  </a:cubicBezTo>
                  <a:cubicBezTo>
                    <a:pt x="8872" y="4971"/>
                    <a:pt x="8418" y="1728"/>
                    <a:pt x="8228" y="257"/>
                  </a:cubicBezTo>
                  <a:cubicBezTo>
                    <a:pt x="8147" y="264"/>
                    <a:pt x="8067" y="271"/>
                    <a:pt x="7993" y="286"/>
                  </a:cubicBezTo>
                  <a:cubicBezTo>
                    <a:pt x="6942" y="405"/>
                    <a:pt x="5888" y="458"/>
                    <a:pt x="4834" y="458"/>
                  </a:cubicBezTo>
                  <a:cubicBezTo>
                    <a:pt x="4201" y="458"/>
                    <a:pt x="3568" y="439"/>
                    <a:pt x="2936" y="403"/>
                  </a:cubicBezTo>
                  <a:cubicBezTo>
                    <a:pt x="1955" y="352"/>
                    <a:pt x="952" y="249"/>
                    <a:pt x="1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18"/>
            <p:cNvSpPr/>
            <p:nvPr/>
          </p:nvSpPr>
          <p:spPr>
            <a:xfrm>
              <a:off x="7382578" y="3033474"/>
              <a:ext cx="149722" cy="47079"/>
            </a:xfrm>
            <a:custGeom>
              <a:avLst/>
              <a:gdLst/>
              <a:ahLst/>
              <a:cxnLst/>
              <a:rect l="l" t="t" r="r" b="b"/>
              <a:pathLst>
                <a:path w="5241" h="1648" extrusionOk="0">
                  <a:moveTo>
                    <a:pt x="2621" y="1"/>
                  </a:moveTo>
                  <a:cubicBezTo>
                    <a:pt x="2208" y="1"/>
                    <a:pt x="1893" y="7"/>
                    <a:pt x="1859" y="24"/>
                  </a:cubicBezTo>
                  <a:cubicBezTo>
                    <a:pt x="1859" y="24"/>
                    <a:pt x="1611" y="46"/>
                    <a:pt x="857" y="536"/>
                  </a:cubicBezTo>
                  <a:cubicBezTo>
                    <a:pt x="396" y="836"/>
                    <a:pt x="154" y="1122"/>
                    <a:pt x="51" y="1319"/>
                  </a:cubicBezTo>
                  <a:cubicBezTo>
                    <a:pt x="0" y="1422"/>
                    <a:pt x="73" y="1539"/>
                    <a:pt x="183" y="1546"/>
                  </a:cubicBezTo>
                  <a:cubicBezTo>
                    <a:pt x="769" y="1573"/>
                    <a:pt x="2447" y="1648"/>
                    <a:pt x="3680" y="1648"/>
                  </a:cubicBezTo>
                  <a:cubicBezTo>
                    <a:pt x="4449" y="1648"/>
                    <a:pt x="5044" y="1619"/>
                    <a:pt x="5095" y="1532"/>
                  </a:cubicBezTo>
                  <a:cubicBezTo>
                    <a:pt x="5241" y="1276"/>
                    <a:pt x="4963" y="90"/>
                    <a:pt x="4831" y="53"/>
                  </a:cubicBezTo>
                  <a:cubicBezTo>
                    <a:pt x="4742" y="29"/>
                    <a:pt x="3472" y="1"/>
                    <a:pt x="26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18"/>
            <p:cNvSpPr/>
            <p:nvPr/>
          </p:nvSpPr>
          <p:spPr>
            <a:xfrm>
              <a:off x="7382778" y="3042930"/>
              <a:ext cx="55450" cy="36824"/>
            </a:xfrm>
            <a:custGeom>
              <a:avLst/>
              <a:gdLst/>
              <a:ahLst/>
              <a:cxnLst/>
              <a:rect l="l" t="t" r="r" b="b"/>
              <a:pathLst>
                <a:path w="1941" h="1289" extrusionOk="0">
                  <a:moveTo>
                    <a:pt x="1186" y="0"/>
                  </a:moveTo>
                  <a:cubicBezTo>
                    <a:pt x="1084" y="59"/>
                    <a:pt x="974" y="125"/>
                    <a:pt x="850" y="205"/>
                  </a:cubicBezTo>
                  <a:cubicBezTo>
                    <a:pt x="389" y="505"/>
                    <a:pt x="147" y="791"/>
                    <a:pt x="44" y="996"/>
                  </a:cubicBezTo>
                  <a:cubicBezTo>
                    <a:pt x="1" y="1091"/>
                    <a:pt x="66" y="1208"/>
                    <a:pt x="176" y="1215"/>
                  </a:cubicBezTo>
                  <a:cubicBezTo>
                    <a:pt x="513" y="1230"/>
                    <a:pt x="1186" y="1259"/>
                    <a:pt x="1940" y="1289"/>
                  </a:cubicBezTo>
                  <a:cubicBezTo>
                    <a:pt x="1918" y="1223"/>
                    <a:pt x="1896" y="1157"/>
                    <a:pt x="1874" y="1091"/>
                  </a:cubicBezTo>
                  <a:cubicBezTo>
                    <a:pt x="1779" y="820"/>
                    <a:pt x="1640" y="571"/>
                    <a:pt x="1472" y="337"/>
                  </a:cubicBezTo>
                  <a:cubicBezTo>
                    <a:pt x="1391" y="227"/>
                    <a:pt x="1303" y="117"/>
                    <a:pt x="1201" y="22"/>
                  </a:cubicBezTo>
                  <a:cubicBezTo>
                    <a:pt x="1201" y="15"/>
                    <a:pt x="1186" y="8"/>
                    <a:pt x="118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18"/>
            <p:cNvSpPr/>
            <p:nvPr/>
          </p:nvSpPr>
          <p:spPr>
            <a:xfrm>
              <a:off x="7550698" y="3033474"/>
              <a:ext cx="149722" cy="47079"/>
            </a:xfrm>
            <a:custGeom>
              <a:avLst/>
              <a:gdLst/>
              <a:ahLst/>
              <a:cxnLst/>
              <a:rect l="l" t="t" r="r" b="b"/>
              <a:pathLst>
                <a:path w="5241" h="1648" extrusionOk="0">
                  <a:moveTo>
                    <a:pt x="2613" y="1"/>
                  </a:moveTo>
                  <a:cubicBezTo>
                    <a:pt x="2200" y="1"/>
                    <a:pt x="1885" y="7"/>
                    <a:pt x="1852" y="24"/>
                  </a:cubicBezTo>
                  <a:cubicBezTo>
                    <a:pt x="1852" y="24"/>
                    <a:pt x="1603" y="46"/>
                    <a:pt x="857" y="536"/>
                  </a:cubicBezTo>
                  <a:cubicBezTo>
                    <a:pt x="395" y="836"/>
                    <a:pt x="154" y="1122"/>
                    <a:pt x="51" y="1319"/>
                  </a:cubicBezTo>
                  <a:cubicBezTo>
                    <a:pt x="0" y="1422"/>
                    <a:pt x="73" y="1539"/>
                    <a:pt x="183" y="1546"/>
                  </a:cubicBezTo>
                  <a:cubicBezTo>
                    <a:pt x="769" y="1573"/>
                    <a:pt x="2447" y="1648"/>
                    <a:pt x="3678" y="1648"/>
                  </a:cubicBezTo>
                  <a:cubicBezTo>
                    <a:pt x="4446" y="1648"/>
                    <a:pt x="5039" y="1619"/>
                    <a:pt x="5087" y="1532"/>
                  </a:cubicBezTo>
                  <a:cubicBezTo>
                    <a:pt x="5241" y="1276"/>
                    <a:pt x="4955" y="90"/>
                    <a:pt x="4824" y="53"/>
                  </a:cubicBezTo>
                  <a:cubicBezTo>
                    <a:pt x="4735" y="29"/>
                    <a:pt x="3465" y="1"/>
                    <a:pt x="26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18"/>
            <p:cNvSpPr/>
            <p:nvPr/>
          </p:nvSpPr>
          <p:spPr>
            <a:xfrm>
              <a:off x="7550698" y="3044587"/>
              <a:ext cx="53336" cy="34967"/>
            </a:xfrm>
            <a:custGeom>
              <a:avLst/>
              <a:gdLst/>
              <a:ahLst/>
              <a:cxnLst/>
              <a:rect l="l" t="t" r="r" b="b"/>
              <a:pathLst>
                <a:path w="1867" h="1224" extrusionOk="0">
                  <a:moveTo>
                    <a:pt x="1083" y="1"/>
                  </a:moveTo>
                  <a:cubicBezTo>
                    <a:pt x="1018" y="45"/>
                    <a:pt x="937" y="96"/>
                    <a:pt x="857" y="147"/>
                  </a:cubicBezTo>
                  <a:cubicBezTo>
                    <a:pt x="395" y="447"/>
                    <a:pt x="154" y="733"/>
                    <a:pt x="51" y="938"/>
                  </a:cubicBezTo>
                  <a:cubicBezTo>
                    <a:pt x="0" y="1033"/>
                    <a:pt x="73" y="1150"/>
                    <a:pt x="183" y="1157"/>
                  </a:cubicBezTo>
                  <a:cubicBezTo>
                    <a:pt x="505" y="1172"/>
                    <a:pt x="1149" y="1201"/>
                    <a:pt x="1867" y="1223"/>
                  </a:cubicBezTo>
                  <a:cubicBezTo>
                    <a:pt x="1779" y="945"/>
                    <a:pt x="1654" y="682"/>
                    <a:pt x="1479" y="440"/>
                  </a:cubicBezTo>
                  <a:cubicBezTo>
                    <a:pt x="1362" y="279"/>
                    <a:pt x="1222" y="140"/>
                    <a:pt x="108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18"/>
            <p:cNvSpPr/>
            <p:nvPr/>
          </p:nvSpPr>
          <p:spPr>
            <a:xfrm>
              <a:off x="7377350" y="2662353"/>
              <a:ext cx="313471" cy="219684"/>
            </a:xfrm>
            <a:custGeom>
              <a:avLst/>
              <a:gdLst/>
              <a:ahLst/>
              <a:cxnLst/>
              <a:rect l="l" t="t" r="r" b="b"/>
              <a:pathLst>
                <a:path w="10973" h="7690" extrusionOk="0">
                  <a:moveTo>
                    <a:pt x="183" y="1"/>
                  </a:moveTo>
                  <a:cubicBezTo>
                    <a:pt x="183" y="1"/>
                    <a:pt x="132" y="762"/>
                    <a:pt x="88" y="1736"/>
                  </a:cubicBezTo>
                  <a:cubicBezTo>
                    <a:pt x="88" y="1772"/>
                    <a:pt x="88" y="1816"/>
                    <a:pt x="81" y="1853"/>
                  </a:cubicBezTo>
                  <a:cubicBezTo>
                    <a:pt x="37" y="2936"/>
                    <a:pt x="0" y="4253"/>
                    <a:pt x="37" y="5073"/>
                  </a:cubicBezTo>
                  <a:cubicBezTo>
                    <a:pt x="117" y="6684"/>
                    <a:pt x="198" y="7101"/>
                    <a:pt x="198" y="7101"/>
                  </a:cubicBezTo>
                  <a:cubicBezTo>
                    <a:pt x="198" y="7101"/>
                    <a:pt x="1728" y="7386"/>
                    <a:pt x="3053" y="7503"/>
                  </a:cubicBezTo>
                  <a:cubicBezTo>
                    <a:pt x="3358" y="7529"/>
                    <a:pt x="3648" y="7538"/>
                    <a:pt x="3913" y="7538"/>
                  </a:cubicBezTo>
                  <a:cubicBezTo>
                    <a:pt x="4796" y="7538"/>
                    <a:pt x="5402" y="7430"/>
                    <a:pt x="5402" y="7430"/>
                  </a:cubicBezTo>
                  <a:cubicBezTo>
                    <a:pt x="5402" y="7430"/>
                    <a:pt x="4882" y="5227"/>
                    <a:pt x="5051" y="5029"/>
                  </a:cubicBezTo>
                  <a:cubicBezTo>
                    <a:pt x="5058" y="5022"/>
                    <a:pt x="5065" y="5022"/>
                    <a:pt x="5073" y="5015"/>
                  </a:cubicBezTo>
                  <a:cubicBezTo>
                    <a:pt x="5095" y="5015"/>
                    <a:pt x="5124" y="5037"/>
                    <a:pt x="5146" y="5066"/>
                  </a:cubicBezTo>
                  <a:lnTo>
                    <a:pt x="5146" y="5073"/>
                  </a:lnTo>
                  <a:cubicBezTo>
                    <a:pt x="5395" y="5417"/>
                    <a:pt x="5775" y="7386"/>
                    <a:pt x="5775" y="7386"/>
                  </a:cubicBezTo>
                  <a:cubicBezTo>
                    <a:pt x="5775" y="7386"/>
                    <a:pt x="6710" y="7689"/>
                    <a:pt x="8387" y="7689"/>
                  </a:cubicBezTo>
                  <a:cubicBezTo>
                    <a:pt x="8478" y="7689"/>
                    <a:pt x="8571" y="7688"/>
                    <a:pt x="8667" y="7686"/>
                  </a:cubicBezTo>
                  <a:cubicBezTo>
                    <a:pt x="9347" y="7672"/>
                    <a:pt x="9838" y="7562"/>
                    <a:pt x="10189" y="7415"/>
                  </a:cubicBezTo>
                  <a:cubicBezTo>
                    <a:pt x="10218" y="7408"/>
                    <a:pt x="10248" y="7394"/>
                    <a:pt x="10270" y="7379"/>
                  </a:cubicBezTo>
                  <a:cubicBezTo>
                    <a:pt x="10804" y="7145"/>
                    <a:pt x="10972" y="6867"/>
                    <a:pt x="10972" y="6867"/>
                  </a:cubicBezTo>
                  <a:cubicBezTo>
                    <a:pt x="10972" y="6867"/>
                    <a:pt x="9882" y="1004"/>
                    <a:pt x="9625" y="264"/>
                  </a:cubicBezTo>
                  <a:cubicBezTo>
                    <a:pt x="9625" y="264"/>
                    <a:pt x="9516" y="264"/>
                    <a:pt x="9318" y="257"/>
                  </a:cubicBezTo>
                  <a:lnTo>
                    <a:pt x="9201" y="257"/>
                  </a:lnTo>
                  <a:cubicBezTo>
                    <a:pt x="8769" y="242"/>
                    <a:pt x="8037" y="220"/>
                    <a:pt x="7173" y="198"/>
                  </a:cubicBezTo>
                  <a:cubicBezTo>
                    <a:pt x="7137" y="191"/>
                    <a:pt x="7107" y="191"/>
                    <a:pt x="7071" y="191"/>
                  </a:cubicBezTo>
                  <a:cubicBezTo>
                    <a:pt x="6222" y="169"/>
                    <a:pt x="5256" y="140"/>
                    <a:pt x="4326" y="118"/>
                  </a:cubicBezTo>
                  <a:cubicBezTo>
                    <a:pt x="4304" y="111"/>
                    <a:pt x="4275" y="111"/>
                    <a:pt x="4246" y="111"/>
                  </a:cubicBezTo>
                  <a:cubicBezTo>
                    <a:pt x="4143" y="111"/>
                    <a:pt x="4033" y="103"/>
                    <a:pt x="3931" y="103"/>
                  </a:cubicBezTo>
                  <a:lnTo>
                    <a:pt x="3858" y="103"/>
                  </a:lnTo>
                  <a:cubicBezTo>
                    <a:pt x="2738" y="67"/>
                    <a:pt x="1713" y="37"/>
                    <a:pt x="1054" y="23"/>
                  </a:cubicBezTo>
                  <a:lnTo>
                    <a:pt x="966" y="23"/>
                  </a:lnTo>
                  <a:cubicBezTo>
                    <a:pt x="586" y="8"/>
                    <a:pt x="359" y="1"/>
                    <a:pt x="33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18"/>
            <p:cNvSpPr/>
            <p:nvPr/>
          </p:nvSpPr>
          <p:spPr>
            <a:xfrm>
              <a:off x="7579322" y="2667810"/>
              <a:ext cx="91416" cy="206400"/>
            </a:xfrm>
            <a:custGeom>
              <a:avLst/>
              <a:gdLst/>
              <a:ahLst/>
              <a:cxnLst/>
              <a:rect l="l" t="t" r="r" b="b"/>
              <a:pathLst>
                <a:path w="3200" h="7225" extrusionOk="0">
                  <a:moveTo>
                    <a:pt x="1" y="0"/>
                  </a:moveTo>
                  <a:cubicBezTo>
                    <a:pt x="162" y="974"/>
                    <a:pt x="696" y="1874"/>
                    <a:pt x="1494" y="2474"/>
                  </a:cubicBezTo>
                  <a:cubicBezTo>
                    <a:pt x="1794" y="2708"/>
                    <a:pt x="2131" y="2891"/>
                    <a:pt x="2497" y="3016"/>
                  </a:cubicBezTo>
                  <a:cubicBezTo>
                    <a:pt x="2621" y="3967"/>
                    <a:pt x="2760" y="4926"/>
                    <a:pt x="2907" y="5878"/>
                  </a:cubicBezTo>
                  <a:cubicBezTo>
                    <a:pt x="2951" y="6185"/>
                    <a:pt x="3002" y="6493"/>
                    <a:pt x="3053" y="6793"/>
                  </a:cubicBezTo>
                  <a:cubicBezTo>
                    <a:pt x="3075" y="6939"/>
                    <a:pt x="3097" y="7085"/>
                    <a:pt x="3119" y="7224"/>
                  </a:cubicBezTo>
                  <a:cubicBezTo>
                    <a:pt x="3148" y="7217"/>
                    <a:pt x="3178" y="7203"/>
                    <a:pt x="3200" y="7188"/>
                  </a:cubicBezTo>
                  <a:cubicBezTo>
                    <a:pt x="3192" y="7100"/>
                    <a:pt x="3178" y="7012"/>
                    <a:pt x="3163" y="6924"/>
                  </a:cubicBezTo>
                  <a:cubicBezTo>
                    <a:pt x="3119" y="6646"/>
                    <a:pt x="3075" y="6368"/>
                    <a:pt x="3038" y="6097"/>
                  </a:cubicBezTo>
                  <a:cubicBezTo>
                    <a:pt x="2951" y="5541"/>
                    <a:pt x="2870" y="4992"/>
                    <a:pt x="2797" y="4436"/>
                  </a:cubicBezTo>
                  <a:cubicBezTo>
                    <a:pt x="2636" y="3323"/>
                    <a:pt x="2497" y="2211"/>
                    <a:pt x="2365" y="1098"/>
                  </a:cubicBezTo>
                  <a:cubicBezTo>
                    <a:pt x="2328" y="791"/>
                    <a:pt x="2292" y="483"/>
                    <a:pt x="2255" y="176"/>
                  </a:cubicBezTo>
                  <a:cubicBezTo>
                    <a:pt x="2255" y="139"/>
                    <a:pt x="2248" y="103"/>
                    <a:pt x="2248" y="66"/>
                  </a:cubicBezTo>
                  <a:lnTo>
                    <a:pt x="2131" y="66"/>
                  </a:lnTo>
                  <a:cubicBezTo>
                    <a:pt x="2138" y="66"/>
                    <a:pt x="2138" y="73"/>
                    <a:pt x="2138" y="81"/>
                  </a:cubicBezTo>
                  <a:cubicBezTo>
                    <a:pt x="2167" y="359"/>
                    <a:pt x="2197" y="637"/>
                    <a:pt x="2233" y="915"/>
                  </a:cubicBezTo>
                  <a:cubicBezTo>
                    <a:pt x="2299" y="1464"/>
                    <a:pt x="2365" y="2020"/>
                    <a:pt x="2438" y="2577"/>
                  </a:cubicBezTo>
                  <a:cubicBezTo>
                    <a:pt x="2453" y="2708"/>
                    <a:pt x="2475" y="2840"/>
                    <a:pt x="2490" y="2965"/>
                  </a:cubicBezTo>
                  <a:cubicBezTo>
                    <a:pt x="1882" y="2701"/>
                    <a:pt x="1340" y="2313"/>
                    <a:pt x="916" y="1801"/>
                  </a:cubicBezTo>
                  <a:cubicBezTo>
                    <a:pt x="491" y="1288"/>
                    <a:pt x="213" y="666"/>
                    <a:pt x="103" y="7"/>
                  </a:cubicBezTo>
                  <a:cubicBezTo>
                    <a:pt x="67" y="0"/>
                    <a:pt x="37" y="0"/>
                    <a:pt x="1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18"/>
            <p:cNvSpPr/>
            <p:nvPr/>
          </p:nvSpPr>
          <p:spPr>
            <a:xfrm>
              <a:off x="7484193" y="2665296"/>
              <a:ext cx="16969" cy="87645"/>
            </a:xfrm>
            <a:custGeom>
              <a:avLst/>
              <a:gdLst/>
              <a:ahLst/>
              <a:cxnLst/>
              <a:rect l="l" t="t" r="r" b="b"/>
              <a:pathLst>
                <a:path w="594" h="3068" extrusionOk="0">
                  <a:moveTo>
                    <a:pt x="125" y="0"/>
                  </a:moveTo>
                  <a:cubicBezTo>
                    <a:pt x="66" y="410"/>
                    <a:pt x="30" y="835"/>
                    <a:pt x="22" y="1252"/>
                  </a:cubicBezTo>
                  <a:cubicBezTo>
                    <a:pt x="1" y="1845"/>
                    <a:pt x="30" y="2438"/>
                    <a:pt x="96" y="3031"/>
                  </a:cubicBezTo>
                  <a:cubicBezTo>
                    <a:pt x="96" y="3045"/>
                    <a:pt x="110" y="3067"/>
                    <a:pt x="132" y="3067"/>
                  </a:cubicBezTo>
                  <a:cubicBezTo>
                    <a:pt x="257" y="3053"/>
                    <a:pt x="381" y="3031"/>
                    <a:pt x="498" y="3016"/>
                  </a:cubicBezTo>
                  <a:cubicBezTo>
                    <a:pt x="520" y="3016"/>
                    <a:pt x="542" y="3001"/>
                    <a:pt x="535" y="2979"/>
                  </a:cubicBezTo>
                  <a:cubicBezTo>
                    <a:pt x="418" y="1999"/>
                    <a:pt x="440" y="996"/>
                    <a:pt x="593" y="15"/>
                  </a:cubicBezTo>
                  <a:cubicBezTo>
                    <a:pt x="564" y="8"/>
                    <a:pt x="535" y="8"/>
                    <a:pt x="513" y="8"/>
                  </a:cubicBezTo>
                  <a:cubicBezTo>
                    <a:pt x="491" y="125"/>
                    <a:pt x="476" y="235"/>
                    <a:pt x="462" y="352"/>
                  </a:cubicBezTo>
                  <a:cubicBezTo>
                    <a:pt x="396" y="908"/>
                    <a:pt x="374" y="1472"/>
                    <a:pt x="388" y="2028"/>
                  </a:cubicBezTo>
                  <a:cubicBezTo>
                    <a:pt x="403" y="2335"/>
                    <a:pt x="425" y="2643"/>
                    <a:pt x="462" y="2950"/>
                  </a:cubicBezTo>
                  <a:cubicBezTo>
                    <a:pt x="359" y="2957"/>
                    <a:pt x="264" y="2972"/>
                    <a:pt x="169" y="2987"/>
                  </a:cubicBezTo>
                  <a:cubicBezTo>
                    <a:pt x="103" y="2423"/>
                    <a:pt x="74" y="1852"/>
                    <a:pt x="88" y="1281"/>
                  </a:cubicBezTo>
                  <a:cubicBezTo>
                    <a:pt x="103" y="849"/>
                    <a:pt x="140" y="425"/>
                    <a:pt x="191" y="0"/>
                  </a:cubicBezTo>
                  <a:close/>
                </a:path>
              </a:pathLst>
            </a:custGeom>
            <a:solidFill>
              <a:srgbClr val="84353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18"/>
            <p:cNvSpPr/>
            <p:nvPr/>
          </p:nvSpPr>
          <p:spPr>
            <a:xfrm>
              <a:off x="7379864" y="2662982"/>
              <a:ext cx="27625" cy="52307"/>
            </a:xfrm>
            <a:custGeom>
              <a:avLst/>
              <a:gdLst/>
              <a:ahLst/>
              <a:cxnLst/>
              <a:rect l="l" t="t" r="r" b="b"/>
              <a:pathLst>
                <a:path w="967" h="1831" extrusionOk="0">
                  <a:moveTo>
                    <a:pt x="878" y="1"/>
                  </a:moveTo>
                  <a:cubicBezTo>
                    <a:pt x="871" y="23"/>
                    <a:pt x="871" y="45"/>
                    <a:pt x="864" y="67"/>
                  </a:cubicBezTo>
                  <a:cubicBezTo>
                    <a:pt x="725" y="601"/>
                    <a:pt x="476" y="1113"/>
                    <a:pt x="132" y="1560"/>
                  </a:cubicBezTo>
                  <a:cubicBezTo>
                    <a:pt x="88" y="1611"/>
                    <a:pt x="44" y="1662"/>
                    <a:pt x="0" y="1714"/>
                  </a:cubicBezTo>
                  <a:cubicBezTo>
                    <a:pt x="0" y="1750"/>
                    <a:pt x="0" y="1794"/>
                    <a:pt x="0" y="1831"/>
                  </a:cubicBezTo>
                  <a:cubicBezTo>
                    <a:pt x="469" y="1318"/>
                    <a:pt x="805" y="681"/>
                    <a:pt x="966" y="1"/>
                  </a:cubicBezTo>
                  <a:close/>
                </a:path>
              </a:pathLst>
            </a:custGeom>
            <a:solidFill>
              <a:srgbClr val="84353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18"/>
            <p:cNvSpPr/>
            <p:nvPr/>
          </p:nvSpPr>
          <p:spPr>
            <a:xfrm>
              <a:off x="7477079" y="2791593"/>
              <a:ext cx="50993" cy="16769"/>
            </a:xfrm>
            <a:custGeom>
              <a:avLst/>
              <a:gdLst/>
              <a:ahLst/>
              <a:cxnLst/>
              <a:rect l="l" t="t" r="r" b="b"/>
              <a:pathLst>
                <a:path w="1785" h="587" extrusionOk="0">
                  <a:moveTo>
                    <a:pt x="37" y="0"/>
                  </a:moveTo>
                  <a:cubicBezTo>
                    <a:pt x="15" y="0"/>
                    <a:pt x="1" y="30"/>
                    <a:pt x="30" y="37"/>
                  </a:cubicBezTo>
                  <a:cubicBezTo>
                    <a:pt x="616" y="176"/>
                    <a:pt x="1194" y="352"/>
                    <a:pt x="1750" y="586"/>
                  </a:cubicBezTo>
                  <a:cubicBezTo>
                    <a:pt x="1752" y="586"/>
                    <a:pt x="1754" y="587"/>
                    <a:pt x="1756" y="587"/>
                  </a:cubicBezTo>
                  <a:cubicBezTo>
                    <a:pt x="1774" y="587"/>
                    <a:pt x="1785" y="555"/>
                    <a:pt x="1765" y="542"/>
                  </a:cubicBezTo>
                  <a:cubicBezTo>
                    <a:pt x="1230" y="271"/>
                    <a:pt x="637" y="81"/>
                    <a:pt x="3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18"/>
            <p:cNvSpPr/>
            <p:nvPr/>
          </p:nvSpPr>
          <p:spPr>
            <a:xfrm>
              <a:off x="7360210" y="2375021"/>
              <a:ext cx="304472" cy="330783"/>
            </a:xfrm>
            <a:custGeom>
              <a:avLst/>
              <a:gdLst/>
              <a:ahLst/>
              <a:cxnLst/>
              <a:rect l="l" t="t" r="r" b="b"/>
              <a:pathLst>
                <a:path w="10658" h="11579" extrusionOk="0">
                  <a:moveTo>
                    <a:pt x="6686" y="1"/>
                  </a:moveTo>
                  <a:cubicBezTo>
                    <a:pt x="5740" y="1"/>
                    <a:pt x="4597" y="171"/>
                    <a:pt x="3696" y="382"/>
                  </a:cubicBezTo>
                  <a:cubicBezTo>
                    <a:pt x="3667" y="390"/>
                    <a:pt x="3638" y="397"/>
                    <a:pt x="3609" y="404"/>
                  </a:cubicBezTo>
                  <a:cubicBezTo>
                    <a:pt x="2891" y="573"/>
                    <a:pt x="2350" y="770"/>
                    <a:pt x="2233" y="902"/>
                  </a:cubicBezTo>
                  <a:cubicBezTo>
                    <a:pt x="1413" y="1810"/>
                    <a:pt x="615" y="6172"/>
                    <a:pt x="0" y="10930"/>
                  </a:cubicBezTo>
                  <a:cubicBezTo>
                    <a:pt x="395" y="11047"/>
                    <a:pt x="805" y="11149"/>
                    <a:pt x="1222" y="11223"/>
                  </a:cubicBezTo>
                  <a:cubicBezTo>
                    <a:pt x="2646" y="11492"/>
                    <a:pt x="4124" y="11578"/>
                    <a:pt x="5602" y="11578"/>
                  </a:cubicBezTo>
                  <a:cubicBezTo>
                    <a:pt x="6175" y="11578"/>
                    <a:pt x="6749" y="11565"/>
                    <a:pt x="7320" y="11545"/>
                  </a:cubicBezTo>
                  <a:cubicBezTo>
                    <a:pt x="8439" y="11501"/>
                    <a:pt x="9559" y="11398"/>
                    <a:pt x="10657" y="11245"/>
                  </a:cubicBezTo>
                  <a:cubicBezTo>
                    <a:pt x="10621" y="11025"/>
                    <a:pt x="10591" y="10857"/>
                    <a:pt x="10569" y="10747"/>
                  </a:cubicBezTo>
                  <a:cubicBezTo>
                    <a:pt x="10277" y="8997"/>
                    <a:pt x="10160" y="1429"/>
                    <a:pt x="9969" y="1034"/>
                  </a:cubicBezTo>
                  <a:cubicBezTo>
                    <a:pt x="9830" y="734"/>
                    <a:pt x="9047" y="302"/>
                    <a:pt x="7890" y="104"/>
                  </a:cubicBezTo>
                  <a:cubicBezTo>
                    <a:pt x="7854" y="97"/>
                    <a:pt x="7810" y="90"/>
                    <a:pt x="7773" y="90"/>
                  </a:cubicBezTo>
                  <a:cubicBezTo>
                    <a:pt x="7473" y="38"/>
                    <a:pt x="7144" y="9"/>
                    <a:pt x="6800" y="2"/>
                  </a:cubicBezTo>
                  <a:cubicBezTo>
                    <a:pt x="6762" y="1"/>
                    <a:pt x="6724" y="1"/>
                    <a:pt x="668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18"/>
            <p:cNvSpPr/>
            <p:nvPr/>
          </p:nvSpPr>
          <p:spPr>
            <a:xfrm>
              <a:off x="7460139" y="2377364"/>
              <a:ext cx="125497" cy="43108"/>
            </a:xfrm>
            <a:custGeom>
              <a:avLst/>
              <a:gdLst/>
              <a:ahLst/>
              <a:cxnLst/>
              <a:rect l="l" t="t" r="r" b="b"/>
              <a:pathLst>
                <a:path w="4393" h="1509" extrusionOk="0">
                  <a:moveTo>
                    <a:pt x="4275" y="0"/>
                  </a:moveTo>
                  <a:cubicBezTo>
                    <a:pt x="4129" y="154"/>
                    <a:pt x="3961" y="300"/>
                    <a:pt x="3800" y="440"/>
                  </a:cubicBezTo>
                  <a:cubicBezTo>
                    <a:pt x="3595" y="608"/>
                    <a:pt x="3390" y="762"/>
                    <a:pt x="3163" y="893"/>
                  </a:cubicBezTo>
                  <a:cubicBezTo>
                    <a:pt x="2716" y="1171"/>
                    <a:pt x="2219" y="1362"/>
                    <a:pt x="1699" y="1413"/>
                  </a:cubicBezTo>
                  <a:cubicBezTo>
                    <a:pt x="1611" y="1420"/>
                    <a:pt x="1523" y="1424"/>
                    <a:pt x="1436" y="1424"/>
                  </a:cubicBezTo>
                  <a:cubicBezTo>
                    <a:pt x="1261" y="1424"/>
                    <a:pt x="1087" y="1408"/>
                    <a:pt x="916" y="1369"/>
                  </a:cubicBezTo>
                  <a:cubicBezTo>
                    <a:pt x="682" y="1318"/>
                    <a:pt x="403" y="1237"/>
                    <a:pt x="242" y="1040"/>
                  </a:cubicBezTo>
                  <a:cubicBezTo>
                    <a:pt x="67" y="835"/>
                    <a:pt x="89" y="535"/>
                    <a:pt x="198" y="300"/>
                  </a:cubicBezTo>
                  <a:lnTo>
                    <a:pt x="198" y="300"/>
                  </a:lnTo>
                  <a:cubicBezTo>
                    <a:pt x="169" y="308"/>
                    <a:pt x="140" y="315"/>
                    <a:pt x="111" y="322"/>
                  </a:cubicBezTo>
                  <a:cubicBezTo>
                    <a:pt x="30" y="483"/>
                    <a:pt x="1" y="659"/>
                    <a:pt x="59" y="857"/>
                  </a:cubicBezTo>
                  <a:cubicBezTo>
                    <a:pt x="125" y="1113"/>
                    <a:pt x="345" y="1267"/>
                    <a:pt x="586" y="1354"/>
                  </a:cubicBezTo>
                  <a:cubicBezTo>
                    <a:pt x="857" y="1464"/>
                    <a:pt x="1150" y="1508"/>
                    <a:pt x="1435" y="1508"/>
                  </a:cubicBezTo>
                  <a:cubicBezTo>
                    <a:pt x="2021" y="1508"/>
                    <a:pt x="2599" y="1325"/>
                    <a:pt x="3104" y="1032"/>
                  </a:cubicBezTo>
                  <a:cubicBezTo>
                    <a:pt x="3353" y="893"/>
                    <a:pt x="3587" y="725"/>
                    <a:pt x="3807" y="549"/>
                  </a:cubicBezTo>
                  <a:cubicBezTo>
                    <a:pt x="4012" y="388"/>
                    <a:pt x="4209" y="213"/>
                    <a:pt x="4392" y="22"/>
                  </a:cubicBezTo>
                  <a:cubicBezTo>
                    <a:pt x="4349" y="15"/>
                    <a:pt x="4312" y="8"/>
                    <a:pt x="42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18"/>
            <p:cNvSpPr/>
            <p:nvPr/>
          </p:nvSpPr>
          <p:spPr>
            <a:xfrm>
              <a:off x="7464538" y="2344111"/>
              <a:ext cx="102072" cy="66019"/>
            </a:xfrm>
            <a:custGeom>
              <a:avLst/>
              <a:gdLst/>
              <a:ahLst/>
              <a:cxnLst/>
              <a:rect l="l" t="t" r="r" b="b"/>
              <a:pathLst>
                <a:path w="3573" h="2311" extrusionOk="0">
                  <a:moveTo>
                    <a:pt x="3104" y="1"/>
                  </a:moveTo>
                  <a:lnTo>
                    <a:pt x="1" y="667"/>
                  </a:lnTo>
                  <a:lnTo>
                    <a:pt x="388" y="2065"/>
                  </a:lnTo>
                  <a:cubicBezTo>
                    <a:pt x="388" y="2065"/>
                    <a:pt x="541" y="2311"/>
                    <a:pt x="1166" y="2311"/>
                  </a:cubicBezTo>
                  <a:cubicBezTo>
                    <a:pt x="1417" y="2311"/>
                    <a:pt x="1743" y="2271"/>
                    <a:pt x="2167" y="2160"/>
                  </a:cubicBezTo>
                  <a:cubicBezTo>
                    <a:pt x="3572" y="1787"/>
                    <a:pt x="3433" y="1106"/>
                    <a:pt x="3433" y="1106"/>
                  </a:cubicBezTo>
                  <a:lnTo>
                    <a:pt x="3104" y="1"/>
                  </a:ln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18"/>
            <p:cNvSpPr/>
            <p:nvPr/>
          </p:nvSpPr>
          <p:spPr>
            <a:xfrm>
              <a:off x="7661940" y="2678665"/>
              <a:ext cx="97872" cy="138724"/>
            </a:xfrm>
            <a:custGeom>
              <a:avLst/>
              <a:gdLst/>
              <a:ahLst/>
              <a:cxnLst/>
              <a:rect l="l" t="t" r="r" b="b"/>
              <a:pathLst>
                <a:path w="3426" h="4856" extrusionOk="0">
                  <a:moveTo>
                    <a:pt x="2108" y="1"/>
                  </a:moveTo>
                  <a:lnTo>
                    <a:pt x="2108" y="1"/>
                  </a:lnTo>
                  <a:cubicBezTo>
                    <a:pt x="2108" y="1"/>
                    <a:pt x="2108" y="1"/>
                    <a:pt x="2108" y="1"/>
                  </a:cubicBezTo>
                  <a:lnTo>
                    <a:pt x="2108" y="1"/>
                  </a:lnTo>
                  <a:lnTo>
                    <a:pt x="2108" y="1"/>
                  </a:lnTo>
                  <a:close/>
                  <a:moveTo>
                    <a:pt x="2108" y="1"/>
                  </a:moveTo>
                  <a:lnTo>
                    <a:pt x="271" y="250"/>
                  </a:lnTo>
                  <a:cubicBezTo>
                    <a:pt x="271" y="250"/>
                    <a:pt x="432" y="1106"/>
                    <a:pt x="425" y="1479"/>
                  </a:cubicBezTo>
                  <a:cubicBezTo>
                    <a:pt x="410" y="1853"/>
                    <a:pt x="0" y="3675"/>
                    <a:pt x="227" y="3741"/>
                  </a:cubicBezTo>
                  <a:cubicBezTo>
                    <a:pt x="234" y="3743"/>
                    <a:pt x="241" y="3744"/>
                    <a:pt x="249" y="3744"/>
                  </a:cubicBezTo>
                  <a:cubicBezTo>
                    <a:pt x="471" y="3744"/>
                    <a:pt x="725" y="2907"/>
                    <a:pt x="725" y="2907"/>
                  </a:cubicBezTo>
                  <a:cubicBezTo>
                    <a:pt x="725" y="2907"/>
                    <a:pt x="1098" y="4605"/>
                    <a:pt x="1362" y="4605"/>
                  </a:cubicBezTo>
                  <a:cubicBezTo>
                    <a:pt x="1618" y="4605"/>
                    <a:pt x="1486" y="3339"/>
                    <a:pt x="1486" y="3338"/>
                  </a:cubicBezTo>
                  <a:lnTo>
                    <a:pt x="1486" y="3338"/>
                  </a:lnTo>
                  <a:cubicBezTo>
                    <a:pt x="1486" y="3339"/>
                    <a:pt x="1867" y="4855"/>
                    <a:pt x="2158" y="4855"/>
                  </a:cubicBezTo>
                  <a:cubicBezTo>
                    <a:pt x="2163" y="4855"/>
                    <a:pt x="2169" y="4855"/>
                    <a:pt x="2174" y="4854"/>
                  </a:cubicBezTo>
                  <a:cubicBezTo>
                    <a:pt x="2474" y="4802"/>
                    <a:pt x="2057" y="3207"/>
                    <a:pt x="2057" y="3207"/>
                  </a:cubicBezTo>
                  <a:lnTo>
                    <a:pt x="2057" y="3207"/>
                  </a:lnTo>
                  <a:cubicBezTo>
                    <a:pt x="2057" y="3207"/>
                    <a:pt x="2689" y="4382"/>
                    <a:pt x="2921" y="4382"/>
                  </a:cubicBezTo>
                  <a:cubicBezTo>
                    <a:pt x="2929" y="4382"/>
                    <a:pt x="2936" y="4380"/>
                    <a:pt x="2943" y="4378"/>
                  </a:cubicBezTo>
                  <a:cubicBezTo>
                    <a:pt x="3147" y="4297"/>
                    <a:pt x="2613" y="2856"/>
                    <a:pt x="2613" y="2855"/>
                  </a:cubicBezTo>
                  <a:lnTo>
                    <a:pt x="2613" y="2855"/>
                  </a:lnTo>
                  <a:cubicBezTo>
                    <a:pt x="2613" y="2856"/>
                    <a:pt x="3084" y="3578"/>
                    <a:pt x="3256" y="3578"/>
                  </a:cubicBezTo>
                  <a:cubicBezTo>
                    <a:pt x="3264" y="3578"/>
                    <a:pt x="3272" y="3577"/>
                    <a:pt x="3279" y="3573"/>
                  </a:cubicBezTo>
                  <a:cubicBezTo>
                    <a:pt x="3426" y="3499"/>
                    <a:pt x="2781" y="2241"/>
                    <a:pt x="2598" y="1728"/>
                  </a:cubicBezTo>
                  <a:cubicBezTo>
                    <a:pt x="2416" y="1223"/>
                    <a:pt x="2101" y="3"/>
                    <a:pt x="2108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18"/>
            <p:cNvSpPr/>
            <p:nvPr/>
          </p:nvSpPr>
          <p:spPr>
            <a:xfrm>
              <a:off x="7596691" y="2395562"/>
              <a:ext cx="147780" cy="357208"/>
            </a:xfrm>
            <a:custGeom>
              <a:avLst/>
              <a:gdLst/>
              <a:ahLst/>
              <a:cxnLst/>
              <a:rect l="l" t="t" r="r" b="b"/>
              <a:pathLst>
                <a:path w="5173" h="12504" extrusionOk="0">
                  <a:moveTo>
                    <a:pt x="1163" y="0"/>
                  </a:moveTo>
                  <a:cubicBezTo>
                    <a:pt x="524" y="0"/>
                    <a:pt x="8" y="1337"/>
                    <a:pt x="8" y="2372"/>
                  </a:cubicBezTo>
                  <a:cubicBezTo>
                    <a:pt x="0" y="3675"/>
                    <a:pt x="806" y="4458"/>
                    <a:pt x="1384" y="7290"/>
                  </a:cubicBezTo>
                  <a:cubicBezTo>
                    <a:pt x="1962" y="10130"/>
                    <a:pt x="2379" y="12502"/>
                    <a:pt x="2379" y="12502"/>
                  </a:cubicBezTo>
                  <a:cubicBezTo>
                    <a:pt x="2415" y="12503"/>
                    <a:pt x="2453" y="12503"/>
                    <a:pt x="2494" y="12503"/>
                  </a:cubicBezTo>
                  <a:cubicBezTo>
                    <a:pt x="3363" y="12503"/>
                    <a:pt x="5173" y="12277"/>
                    <a:pt x="5124" y="11858"/>
                  </a:cubicBezTo>
                  <a:cubicBezTo>
                    <a:pt x="4465" y="6339"/>
                    <a:pt x="2423" y="1201"/>
                    <a:pt x="1691" y="315"/>
                  </a:cubicBezTo>
                  <a:cubicBezTo>
                    <a:pt x="1511" y="95"/>
                    <a:pt x="1333" y="0"/>
                    <a:pt x="1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18"/>
            <p:cNvSpPr/>
            <p:nvPr/>
          </p:nvSpPr>
          <p:spPr>
            <a:xfrm>
              <a:off x="7354553" y="2033697"/>
              <a:ext cx="90159" cy="140524"/>
            </a:xfrm>
            <a:custGeom>
              <a:avLst/>
              <a:gdLst/>
              <a:ahLst/>
              <a:cxnLst/>
              <a:rect l="l" t="t" r="r" b="b"/>
              <a:pathLst>
                <a:path w="3156" h="4919" extrusionOk="0">
                  <a:moveTo>
                    <a:pt x="2469" y="0"/>
                  </a:moveTo>
                  <a:cubicBezTo>
                    <a:pt x="2157" y="0"/>
                    <a:pt x="1782" y="208"/>
                    <a:pt x="1581" y="356"/>
                  </a:cubicBezTo>
                  <a:cubicBezTo>
                    <a:pt x="498" y="1190"/>
                    <a:pt x="0" y="2720"/>
                    <a:pt x="388" y="4037"/>
                  </a:cubicBezTo>
                  <a:cubicBezTo>
                    <a:pt x="454" y="4257"/>
                    <a:pt x="542" y="4477"/>
                    <a:pt x="696" y="4645"/>
                  </a:cubicBezTo>
                  <a:cubicBezTo>
                    <a:pt x="838" y="4800"/>
                    <a:pt x="1036" y="4918"/>
                    <a:pt x="1244" y="4918"/>
                  </a:cubicBezTo>
                  <a:cubicBezTo>
                    <a:pt x="1261" y="4918"/>
                    <a:pt x="1279" y="4917"/>
                    <a:pt x="1296" y="4916"/>
                  </a:cubicBezTo>
                  <a:cubicBezTo>
                    <a:pt x="1713" y="4887"/>
                    <a:pt x="1962" y="4455"/>
                    <a:pt x="2138" y="4081"/>
                  </a:cubicBezTo>
                  <a:cubicBezTo>
                    <a:pt x="2438" y="3437"/>
                    <a:pt x="2731" y="2786"/>
                    <a:pt x="2892" y="2090"/>
                  </a:cubicBezTo>
                  <a:cubicBezTo>
                    <a:pt x="3009" y="1578"/>
                    <a:pt x="3155" y="707"/>
                    <a:pt x="2877" y="217"/>
                  </a:cubicBezTo>
                  <a:cubicBezTo>
                    <a:pt x="2783" y="59"/>
                    <a:pt x="2635" y="0"/>
                    <a:pt x="2469" y="0"/>
                  </a:cubicBezTo>
                  <a:close/>
                </a:path>
              </a:pathLst>
            </a:custGeom>
            <a:solidFill>
              <a:srgbClr val="843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18"/>
            <p:cNvSpPr/>
            <p:nvPr/>
          </p:nvSpPr>
          <p:spPr>
            <a:xfrm>
              <a:off x="7355810" y="2038553"/>
              <a:ext cx="292760" cy="333611"/>
            </a:xfrm>
            <a:custGeom>
              <a:avLst/>
              <a:gdLst/>
              <a:ahLst/>
              <a:cxnLst/>
              <a:rect l="l" t="t" r="r" b="b"/>
              <a:pathLst>
                <a:path w="10248" h="11678" extrusionOk="0">
                  <a:moveTo>
                    <a:pt x="4951" y="0"/>
                  </a:moveTo>
                  <a:cubicBezTo>
                    <a:pt x="2126" y="0"/>
                    <a:pt x="50" y="2345"/>
                    <a:pt x="8" y="6078"/>
                  </a:cubicBezTo>
                  <a:cubicBezTo>
                    <a:pt x="0" y="6554"/>
                    <a:pt x="22" y="7008"/>
                    <a:pt x="66" y="7439"/>
                  </a:cubicBezTo>
                  <a:cubicBezTo>
                    <a:pt x="66" y="7447"/>
                    <a:pt x="66" y="7454"/>
                    <a:pt x="66" y="7461"/>
                  </a:cubicBezTo>
                  <a:cubicBezTo>
                    <a:pt x="81" y="7593"/>
                    <a:pt x="96" y="7725"/>
                    <a:pt x="117" y="7857"/>
                  </a:cubicBezTo>
                  <a:cubicBezTo>
                    <a:pt x="286" y="8976"/>
                    <a:pt x="681" y="9921"/>
                    <a:pt x="1420" y="10594"/>
                  </a:cubicBezTo>
                  <a:cubicBezTo>
                    <a:pt x="1428" y="10594"/>
                    <a:pt x="1428" y="10601"/>
                    <a:pt x="1435" y="10601"/>
                  </a:cubicBezTo>
                  <a:cubicBezTo>
                    <a:pt x="1567" y="10719"/>
                    <a:pt x="1706" y="10828"/>
                    <a:pt x="1860" y="10931"/>
                  </a:cubicBezTo>
                  <a:cubicBezTo>
                    <a:pt x="2504" y="11348"/>
                    <a:pt x="3353" y="11611"/>
                    <a:pt x="4473" y="11670"/>
                  </a:cubicBezTo>
                  <a:lnTo>
                    <a:pt x="4626" y="11670"/>
                  </a:lnTo>
                  <a:cubicBezTo>
                    <a:pt x="4685" y="11677"/>
                    <a:pt x="4743" y="11677"/>
                    <a:pt x="4795" y="11677"/>
                  </a:cubicBezTo>
                  <a:cubicBezTo>
                    <a:pt x="4926" y="11677"/>
                    <a:pt x="5051" y="11677"/>
                    <a:pt x="5183" y="11670"/>
                  </a:cubicBezTo>
                  <a:cubicBezTo>
                    <a:pt x="6771" y="11560"/>
                    <a:pt x="8191" y="10594"/>
                    <a:pt x="9055" y="9123"/>
                  </a:cubicBezTo>
                  <a:cubicBezTo>
                    <a:pt x="9062" y="9108"/>
                    <a:pt x="9069" y="9101"/>
                    <a:pt x="9077" y="9086"/>
                  </a:cubicBezTo>
                  <a:cubicBezTo>
                    <a:pt x="9142" y="8969"/>
                    <a:pt x="9208" y="8845"/>
                    <a:pt x="9274" y="8713"/>
                  </a:cubicBezTo>
                  <a:cubicBezTo>
                    <a:pt x="9589" y="8069"/>
                    <a:pt x="9808" y="7337"/>
                    <a:pt x="9889" y="6539"/>
                  </a:cubicBezTo>
                  <a:cubicBezTo>
                    <a:pt x="10248" y="3245"/>
                    <a:pt x="8206" y="200"/>
                    <a:pt x="5270" y="10"/>
                  </a:cubicBezTo>
                  <a:cubicBezTo>
                    <a:pt x="5163" y="3"/>
                    <a:pt x="5056" y="0"/>
                    <a:pt x="4951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18"/>
            <p:cNvSpPr/>
            <p:nvPr/>
          </p:nvSpPr>
          <p:spPr>
            <a:xfrm>
              <a:off x="7369608" y="1964307"/>
              <a:ext cx="327069" cy="263392"/>
            </a:xfrm>
            <a:custGeom>
              <a:avLst/>
              <a:gdLst/>
              <a:ahLst/>
              <a:cxnLst/>
              <a:rect l="l" t="t" r="r" b="b"/>
              <a:pathLst>
                <a:path w="11449" h="9220" extrusionOk="0">
                  <a:moveTo>
                    <a:pt x="1623" y="0"/>
                  </a:moveTo>
                  <a:cubicBezTo>
                    <a:pt x="1611" y="0"/>
                    <a:pt x="1596" y="3"/>
                    <a:pt x="1581" y="3"/>
                  </a:cubicBezTo>
                  <a:cubicBezTo>
                    <a:pt x="1076" y="106"/>
                    <a:pt x="0" y="1892"/>
                    <a:pt x="198" y="3034"/>
                  </a:cubicBezTo>
                  <a:cubicBezTo>
                    <a:pt x="242" y="3297"/>
                    <a:pt x="352" y="3524"/>
                    <a:pt x="557" y="3692"/>
                  </a:cubicBezTo>
                  <a:cubicBezTo>
                    <a:pt x="920" y="3991"/>
                    <a:pt x="1313" y="4092"/>
                    <a:pt x="1677" y="4092"/>
                  </a:cubicBezTo>
                  <a:cubicBezTo>
                    <a:pt x="2429" y="4092"/>
                    <a:pt x="3060" y="3663"/>
                    <a:pt x="3060" y="3663"/>
                  </a:cubicBezTo>
                  <a:cubicBezTo>
                    <a:pt x="3060" y="3663"/>
                    <a:pt x="3463" y="4402"/>
                    <a:pt x="4604" y="4710"/>
                  </a:cubicBezTo>
                  <a:cubicBezTo>
                    <a:pt x="4857" y="4778"/>
                    <a:pt x="5104" y="4804"/>
                    <a:pt x="5336" y="4804"/>
                  </a:cubicBezTo>
                  <a:cubicBezTo>
                    <a:pt x="6152" y="4804"/>
                    <a:pt x="6778" y="4476"/>
                    <a:pt x="6778" y="4476"/>
                  </a:cubicBezTo>
                  <a:lnTo>
                    <a:pt x="6778" y="4476"/>
                  </a:lnTo>
                  <a:cubicBezTo>
                    <a:pt x="6778" y="4476"/>
                    <a:pt x="6398" y="5471"/>
                    <a:pt x="6983" y="6591"/>
                  </a:cubicBezTo>
                  <a:cubicBezTo>
                    <a:pt x="7561" y="7711"/>
                    <a:pt x="8169" y="8069"/>
                    <a:pt x="8169" y="8069"/>
                  </a:cubicBezTo>
                  <a:cubicBezTo>
                    <a:pt x="8169" y="8069"/>
                    <a:pt x="7840" y="8706"/>
                    <a:pt x="8374" y="9058"/>
                  </a:cubicBezTo>
                  <a:cubicBezTo>
                    <a:pt x="8530" y="9163"/>
                    <a:pt x="8768" y="9219"/>
                    <a:pt x="9042" y="9219"/>
                  </a:cubicBezTo>
                  <a:cubicBezTo>
                    <a:pt x="9809" y="9219"/>
                    <a:pt x="10853" y="8782"/>
                    <a:pt x="11133" y="7784"/>
                  </a:cubicBezTo>
                  <a:cubicBezTo>
                    <a:pt x="11294" y="7206"/>
                    <a:pt x="11448" y="6313"/>
                    <a:pt x="11375" y="5390"/>
                  </a:cubicBezTo>
                  <a:cubicBezTo>
                    <a:pt x="11309" y="4622"/>
                    <a:pt x="11089" y="3831"/>
                    <a:pt x="10577" y="3195"/>
                  </a:cubicBezTo>
                  <a:cubicBezTo>
                    <a:pt x="10277" y="2821"/>
                    <a:pt x="9882" y="2499"/>
                    <a:pt x="9362" y="2265"/>
                  </a:cubicBezTo>
                  <a:cubicBezTo>
                    <a:pt x="8784" y="2002"/>
                    <a:pt x="8118" y="1833"/>
                    <a:pt x="7430" y="1731"/>
                  </a:cubicBezTo>
                  <a:cubicBezTo>
                    <a:pt x="6925" y="1650"/>
                    <a:pt x="6412" y="1606"/>
                    <a:pt x="5922" y="1584"/>
                  </a:cubicBezTo>
                  <a:cubicBezTo>
                    <a:pt x="5628" y="1571"/>
                    <a:pt x="5342" y="1565"/>
                    <a:pt x="5069" y="1565"/>
                  </a:cubicBezTo>
                  <a:cubicBezTo>
                    <a:pt x="3727" y="1565"/>
                    <a:pt x="2701" y="1701"/>
                    <a:pt x="2701" y="1701"/>
                  </a:cubicBezTo>
                  <a:cubicBezTo>
                    <a:pt x="2701" y="1701"/>
                    <a:pt x="3514" y="625"/>
                    <a:pt x="3082" y="369"/>
                  </a:cubicBezTo>
                  <a:cubicBezTo>
                    <a:pt x="3075" y="362"/>
                    <a:pt x="3067" y="362"/>
                    <a:pt x="3060" y="355"/>
                  </a:cubicBezTo>
                  <a:cubicBezTo>
                    <a:pt x="3013" y="332"/>
                    <a:pt x="2962" y="322"/>
                    <a:pt x="2909" y="322"/>
                  </a:cubicBezTo>
                  <a:cubicBezTo>
                    <a:pt x="2445" y="322"/>
                    <a:pt x="1802" y="1101"/>
                    <a:pt x="1742" y="1167"/>
                  </a:cubicBezTo>
                  <a:cubicBezTo>
                    <a:pt x="1764" y="1123"/>
                    <a:pt x="1896" y="794"/>
                    <a:pt x="1925" y="501"/>
                  </a:cubicBezTo>
                  <a:cubicBezTo>
                    <a:pt x="1947" y="252"/>
                    <a:pt x="1896" y="25"/>
                    <a:pt x="1640" y="3"/>
                  </a:cubicBezTo>
                  <a:cubicBezTo>
                    <a:pt x="1635" y="1"/>
                    <a:pt x="1629" y="0"/>
                    <a:pt x="1623" y="0"/>
                  </a:cubicBezTo>
                  <a:close/>
                </a:path>
              </a:pathLst>
            </a:custGeom>
            <a:solidFill>
              <a:srgbClr val="843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18"/>
            <p:cNvSpPr/>
            <p:nvPr/>
          </p:nvSpPr>
          <p:spPr>
            <a:xfrm>
              <a:off x="7610918" y="2191590"/>
              <a:ext cx="89302" cy="107699"/>
            </a:xfrm>
            <a:custGeom>
              <a:avLst/>
              <a:gdLst/>
              <a:ahLst/>
              <a:cxnLst/>
              <a:rect l="l" t="t" r="r" b="b"/>
              <a:pathLst>
                <a:path w="3126" h="3770" extrusionOk="0">
                  <a:moveTo>
                    <a:pt x="1956" y="0"/>
                  </a:moveTo>
                  <a:cubicBezTo>
                    <a:pt x="833" y="0"/>
                    <a:pt x="194" y="1303"/>
                    <a:pt x="51" y="2273"/>
                  </a:cubicBezTo>
                  <a:cubicBezTo>
                    <a:pt x="15" y="2522"/>
                    <a:pt x="0" y="2770"/>
                    <a:pt x="51" y="3019"/>
                  </a:cubicBezTo>
                  <a:cubicBezTo>
                    <a:pt x="161" y="3465"/>
                    <a:pt x="522" y="3770"/>
                    <a:pt x="983" y="3770"/>
                  </a:cubicBezTo>
                  <a:cubicBezTo>
                    <a:pt x="1014" y="3770"/>
                    <a:pt x="1045" y="3769"/>
                    <a:pt x="1076" y="3766"/>
                  </a:cubicBezTo>
                  <a:cubicBezTo>
                    <a:pt x="1523" y="3722"/>
                    <a:pt x="1940" y="3466"/>
                    <a:pt x="2269" y="3173"/>
                  </a:cubicBezTo>
                  <a:cubicBezTo>
                    <a:pt x="2796" y="2712"/>
                    <a:pt x="3118" y="2046"/>
                    <a:pt x="3118" y="1358"/>
                  </a:cubicBezTo>
                  <a:cubicBezTo>
                    <a:pt x="3126" y="1036"/>
                    <a:pt x="3060" y="706"/>
                    <a:pt x="2869" y="443"/>
                  </a:cubicBezTo>
                  <a:cubicBezTo>
                    <a:pt x="2694" y="201"/>
                    <a:pt x="2474" y="70"/>
                    <a:pt x="2233" y="26"/>
                  </a:cubicBezTo>
                  <a:cubicBezTo>
                    <a:pt x="2137" y="8"/>
                    <a:pt x="2045" y="0"/>
                    <a:pt x="1956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18"/>
            <p:cNvSpPr/>
            <p:nvPr/>
          </p:nvSpPr>
          <p:spPr>
            <a:xfrm>
              <a:off x="7639343" y="2220100"/>
              <a:ext cx="44137" cy="51050"/>
            </a:xfrm>
            <a:custGeom>
              <a:avLst/>
              <a:gdLst/>
              <a:ahLst/>
              <a:cxnLst/>
              <a:rect l="l" t="t" r="r" b="b"/>
              <a:pathLst>
                <a:path w="1545" h="1787" extrusionOk="0">
                  <a:moveTo>
                    <a:pt x="1060" y="1"/>
                  </a:moveTo>
                  <a:cubicBezTo>
                    <a:pt x="833" y="1"/>
                    <a:pt x="634" y="151"/>
                    <a:pt x="491" y="316"/>
                  </a:cubicBezTo>
                  <a:cubicBezTo>
                    <a:pt x="147" y="711"/>
                    <a:pt x="1" y="1216"/>
                    <a:pt x="52" y="1728"/>
                  </a:cubicBezTo>
                  <a:cubicBezTo>
                    <a:pt x="56" y="1766"/>
                    <a:pt x="88" y="1786"/>
                    <a:pt x="118" y="1786"/>
                  </a:cubicBezTo>
                  <a:cubicBezTo>
                    <a:pt x="146" y="1786"/>
                    <a:pt x="173" y="1768"/>
                    <a:pt x="169" y="1728"/>
                  </a:cubicBezTo>
                  <a:cubicBezTo>
                    <a:pt x="147" y="1319"/>
                    <a:pt x="286" y="894"/>
                    <a:pt x="528" y="565"/>
                  </a:cubicBezTo>
                  <a:cubicBezTo>
                    <a:pt x="586" y="491"/>
                    <a:pt x="645" y="418"/>
                    <a:pt x="718" y="352"/>
                  </a:cubicBezTo>
                  <a:cubicBezTo>
                    <a:pt x="791" y="440"/>
                    <a:pt x="842" y="543"/>
                    <a:pt x="864" y="645"/>
                  </a:cubicBezTo>
                  <a:cubicBezTo>
                    <a:pt x="879" y="711"/>
                    <a:pt x="879" y="762"/>
                    <a:pt x="879" y="836"/>
                  </a:cubicBezTo>
                  <a:cubicBezTo>
                    <a:pt x="879" y="850"/>
                    <a:pt x="879" y="865"/>
                    <a:pt x="872" y="879"/>
                  </a:cubicBezTo>
                  <a:cubicBezTo>
                    <a:pt x="872" y="884"/>
                    <a:pt x="872" y="901"/>
                    <a:pt x="872" y="901"/>
                  </a:cubicBezTo>
                  <a:cubicBezTo>
                    <a:pt x="864" y="909"/>
                    <a:pt x="864" y="916"/>
                    <a:pt x="864" y="923"/>
                  </a:cubicBezTo>
                  <a:cubicBezTo>
                    <a:pt x="857" y="960"/>
                    <a:pt x="842" y="997"/>
                    <a:pt x="850" y="1033"/>
                  </a:cubicBezTo>
                  <a:cubicBezTo>
                    <a:pt x="850" y="1079"/>
                    <a:pt x="885" y="1111"/>
                    <a:pt x="922" y="1111"/>
                  </a:cubicBezTo>
                  <a:cubicBezTo>
                    <a:pt x="938" y="1111"/>
                    <a:pt x="954" y="1105"/>
                    <a:pt x="967" y="1092"/>
                  </a:cubicBezTo>
                  <a:cubicBezTo>
                    <a:pt x="1033" y="1026"/>
                    <a:pt x="1047" y="931"/>
                    <a:pt x="1055" y="843"/>
                  </a:cubicBezTo>
                  <a:cubicBezTo>
                    <a:pt x="1062" y="762"/>
                    <a:pt x="1055" y="682"/>
                    <a:pt x="1033" y="601"/>
                  </a:cubicBezTo>
                  <a:cubicBezTo>
                    <a:pt x="1003" y="477"/>
                    <a:pt x="937" y="360"/>
                    <a:pt x="842" y="265"/>
                  </a:cubicBezTo>
                  <a:cubicBezTo>
                    <a:pt x="879" y="243"/>
                    <a:pt x="923" y="228"/>
                    <a:pt x="967" y="213"/>
                  </a:cubicBezTo>
                  <a:cubicBezTo>
                    <a:pt x="997" y="205"/>
                    <a:pt x="1027" y="201"/>
                    <a:pt x="1057" y="201"/>
                  </a:cubicBezTo>
                  <a:cubicBezTo>
                    <a:pt x="1107" y="201"/>
                    <a:pt x="1155" y="212"/>
                    <a:pt x="1201" y="235"/>
                  </a:cubicBezTo>
                  <a:cubicBezTo>
                    <a:pt x="1281" y="265"/>
                    <a:pt x="1318" y="345"/>
                    <a:pt x="1384" y="382"/>
                  </a:cubicBezTo>
                  <a:cubicBezTo>
                    <a:pt x="1397" y="388"/>
                    <a:pt x="1412" y="392"/>
                    <a:pt x="1427" y="392"/>
                  </a:cubicBezTo>
                  <a:cubicBezTo>
                    <a:pt x="1462" y="392"/>
                    <a:pt x="1496" y="374"/>
                    <a:pt x="1501" y="338"/>
                  </a:cubicBezTo>
                  <a:cubicBezTo>
                    <a:pt x="1545" y="118"/>
                    <a:pt x="1245" y="8"/>
                    <a:pt x="1077" y="1"/>
                  </a:cubicBezTo>
                  <a:cubicBezTo>
                    <a:pt x="1071" y="1"/>
                    <a:pt x="1066" y="1"/>
                    <a:pt x="10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18"/>
            <p:cNvSpPr/>
            <p:nvPr/>
          </p:nvSpPr>
          <p:spPr>
            <a:xfrm>
              <a:off x="7475194" y="2259866"/>
              <a:ext cx="145580" cy="112299"/>
            </a:xfrm>
            <a:custGeom>
              <a:avLst/>
              <a:gdLst/>
              <a:ahLst/>
              <a:cxnLst/>
              <a:rect l="l" t="t" r="r" b="b"/>
              <a:pathLst>
                <a:path w="5096" h="3931" extrusionOk="0">
                  <a:moveTo>
                    <a:pt x="3317" y="0"/>
                  </a:moveTo>
                  <a:cubicBezTo>
                    <a:pt x="3256" y="0"/>
                    <a:pt x="3194" y="3"/>
                    <a:pt x="3134" y="7"/>
                  </a:cubicBezTo>
                  <a:cubicBezTo>
                    <a:pt x="2548" y="51"/>
                    <a:pt x="1984" y="300"/>
                    <a:pt x="1494" y="629"/>
                  </a:cubicBezTo>
                  <a:cubicBezTo>
                    <a:pt x="1018" y="944"/>
                    <a:pt x="594" y="1354"/>
                    <a:pt x="330" y="1859"/>
                  </a:cubicBezTo>
                  <a:cubicBezTo>
                    <a:pt x="74" y="2371"/>
                    <a:pt x="1" y="2986"/>
                    <a:pt x="206" y="3513"/>
                  </a:cubicBezTo>
                  <a:cubicBezTo>
                    <a:pt x="264" y="3667"/>
                    <a:pt x="345" y="3806"/>
                    <a:pt x="447" y="3923"/>
                  </a:cubicBezTo>
                  <a:cubicBezTo>
                    <a:pt x="506" y="3930"/>
                    <a:pt x="564" y="3930"/>
                    <a:pt x="616" y="3930"/>
                  </a:cubicBezTo>
                  <a:cubicBezTo>
                    <a:pt x="747" y="3930"/>
                    <a:pt x="872" y="3930"/>
                    <a:pt x="1004" y="3923"/>
                  </a:cubicBezTo>
                  <a:cubicBezTo>
                    <a:pt x="2592" y="3813"/>
                    <a:pt x="4012" y="2847"/>
                    <a:pt x="4876" y="1376"/>
                  </a:cubicBezTo>
                  <a:cubicBezTo>
                    <a:pt x="4883" y="1369"/>
                    <a:pt x="4890" y="1354"/>
                    <a:pt x="4898" y="1339"/>
                  </a:cubicBezTo>
                  <a:cubicBezTo>
                    <a:pt x="4963" y="1222"/>
                    <a:pt x="5029" y="1098"/>
                    <a:pt x="5095" y="973"/>
                  </a:cubicBezTo>
                  <a:cubicBezTo>
                    <a:pt x="5007" y="812"/>
                    <a:pt x="4905" y="666"/>
                    <a:pt x="4773" y="541"/>
                  </a:cubicBezTo>
                  <a:cubicBezTo>
                    <a:pt x="4392" y="174"/>
                    <a:pt x="3852" y="0"/>
                    <a:pt x="3317" y="0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18"/>
            <p:cNvSpPr/>
            <p:nvPr/>
          </p:nvSpPr>
          <p:spPr>
            <a:xfrm>
              <a:off x="7357696" y="2251067"/>
              <a:ext cx="39109" cy="90559"/>
            </a:xfrm>
            <a:custGeom>
              <a:avLst/>
              <a:gdLst/>
              <a:ahLst/>
              <a:cxnLst/>
              <a:rect l="l" t="t" r="r" b="b"/>
              <a:pathLst>
                <a:path w="1369" h="3170" extrusionOk="0">
                  <a:moveTo>
                    <a:pt x="0" y="0"/>
                  </a:moveTo>
                  <a:cubicBezTo>
                    <a:pt x="0" y="8"/>
                    <a:pt x="0" y="15"/>
                    <a:pt x="0" y="22"/>
                  </a:cubicBezTo>
                  <a:cubicBezTo>
                    <a:pt x="15" y="154"/>
                    <a:pt x="30" y="286"/>
                    <a:pt x="51" y="418"/>
                  </a:cubicBezTo>
                  <a:cubicBezTo>
                    <a:pt x="220" y="1537"/>
                    <a:pt x="615" y="2482"/>
                    <a:pt x="1354" y="3155"/>
                  </a:cubicBezTo>
                  <a:cubicBezTo>
                    <a:pt x="1362" y="3155"/>
                    <a:pt x="1362" y="3162"/>
                    <a:pt x="1369" y="3170"/>
                  </a:cubicBezTo>
                  <a:cubicBezTo>
                    <a:pt x="1318" y="2621"/>
                    <a:pt x="1237" y="2079"/>
                    <a:pt x="1062" y="1559"/>
                  </a:cubicBezTo>
                  <a:cubicBezTo>
                    <a:pt x="857" y="959"/>
                    <a:pt x="513" y="381"/>
                    <a:pt x="0" y="0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18"/>
            <p:cNvSpPr/>
            <p:nvPr/>
          </p:nvSpPr>
          <p:spPr>
            <a:xfrm>
              <a:off x="7493191" y="2135540"/>
              <a:ext cx="51364" cy="26511"/>
            </a:xfrm>
            <a:custGeom>
              <a:avLst/>
              <a:gdLst/>
              <a:ahLst/>
              <a:cxnLst/>
              <a:rect l="l" t="t" r="r" b="b"/>
              <a:pathLst>
                <a:path w="1798" h="928" extrusionOk="0">
                  <a:moveTo>
                    <a:pt x="348" y="1"/>
                  </a:moveTo>
                  <a:cubicBezTo>
                    <a:pt x="323" y="1"/>
                    <a:pt x="297" y="2"/>
                    <a:pt x="271" y="4"/>
                  </a:cubicBezTo>
                  <a:cubicBezTo>
                    <a:pt x="191" y="11"/>
                    <a:pt x="88" y="19"/>
                    <a:pt x="37" y="77"/>
                  </a:cubicBezTo>
                  <a:cubicBezTo>
                    <a:pt x="0" y="114"/>
                    <a:pt x="15" y="165"/>
                    <a:pt x="52" y="187"/>
                  </a:cubicBezTo>
                  <a:cubicBezTo>
                    <a:pt x="84" y="207"/>
                    <a:pt x="128" y="212"/>
                    <a:pt x="172" y="212"/>
                  </a:cubicBezTo>
                  <a:cubicBezTo>
                    <a:pt x="207" y="212"/>
                    <a:pt x="242" y="209"/>
                    <a:pt x="271" y="209"/>
                  </a:cubicBezTo>
                  <a:cubicBezTo>
                    <a:pt x="352" y="216"/>
                    <a:pt x="425" y="216"/>
                    <a:pt x="505" y="231"/>
                  </a:cubicBezTo>
                  <a:cubicBezTo>
                    <a:pt x="652" y="253"/>
                    <a:pt x="805" y="297"/>
                    <a:pt x="944" y="363"/>
                  </a:cubicBezTo>
                  <a:cubicBezTo>
                    <a:pt x="1084" y="421"/>
                    <a:pt x="1208" y="502"/>
                    <a:pt x="1325" y="597"/>
                  </a:cubicBezTo>
                  <a:cubicBezTo>
                    <a:pt x="1384" y="648"/>
                    <a:pt x="1442" y="699"/>
                    <a:pt x="1501" y="751"/>
                  </a:cubicBezTo>
                  <a:cubicBezTo>
                    <a:pt x="1559" y="802"/>
                    <a:pt x="1603" y="875"/>
                    <a:pt x="1669" y="919"/>
                  </a:cubicBezTo>
                  <a:cubicBezTo>
                    <a:pt x="1679" y="925"/>
                    <a:pt x="1691" y="927"/>
                    <a:pt x="1702" y="927"/>
                  </a:cubicBezTo>
                  <a:cubicBezTo>
                    <a:pt x="1749" y="927"/>
                    <a:pt x="1798" y="885"/>
                    <a:pt x="1786" y="838"/>
                  </a:cubicBezTo>
                  <a:cubicBezTo>
                    <a:pt x="1772" y="751"/>
                    <a:pt x="1720" y="685"/>
                    <a:pt x="1669" y="619"/>
                  </a:cubicBezTo>
                  <a:cubicBezTo>
                    <a:pt x="1618" y="546"/>
                    <a:pt x="1559" y="480"/>
                    <a:pt x="1493" y="421"/>
                  </a:cubicBezTo>
                  <a:cubicBezTo>
                    <a:pt x="1362" y="304"/>
                    <a:pt x="1201" y="209"/>
                    <a:pt x="1040" y="143"/>
                  </a:cubicBezTo>
                  <a:cubicBezTo>
                    <a:pt x="879" y="70"/>
                    <a:pt x="710" y="26"/>
                    <a:pt x="535" y="11"/>
                  </a:cubicBezTo>
                  <a:cubicBezTo>
                    <a:pt x="472" y="6"/>
                    <a:pt x="410" y="1"/>
                    <a:pt x="3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18"/>
            <p:cNvSpPr/>
            <p:nvPr/>
          </p:nvSpPr>
          <p:spPr>
            <a:xfrm>
              <a:off x="7380921" y="2133512"/>
              <a:ext cx="35538" cy="21169"/>
            </a:xfrm>
            <a:custGeom>
              <a:avLst/>
              <a:gdLst/>
              <a:ahLst/>
              <a:cxnLst/>
              <a:rect l="l" t="t" r="r" b="b"/>
              <a:pathLst>
                <a:path w="1244" h="741" extrusionOk="0">
                  <a:moveTo>
                    <a:pt x="848" y="0"/>
                  </a:moveTo>
                  <a:cubicBezTo>
                    <a:pt x="746" y="0"/>
                    <a:pt x="645" y="22"/>
                    <a:pt x="549" y="60"/>
                  </a:cubicBezTo>
                  <a:cubicBezTo>
                    <a:pt x="432" y="104"/>
                    <a:pt x="322" y="177"/>
                    <a:pt x="227" y="273"/>
                  </a:cubicBezTo>
                  <a:cubicBezTo>
                    <a:pt x="175" y="324"/>
                    <a:pt x="131" y="375"/>
                    <a:pt x="95" y="441"/>
                  </a:cubicBezTo>
                  <a:cubicBezTo>
                    <a:pt x="58" y="507"/>
                    <a:pt x="22" y="558"/>
                    <a:pt x="7" y="639"/>
                  </a:cubicBezTo>
                  <a:cubicBezTo>
                    <a:pt x="1" y="687"/>
                    <a:pt x="35" y="741"/>
                    <a:pt x="68" y="741"/>
                  </a:cubicBezTo>
                  <a:cubicBezTo>
                    <a:pt x="75" y="741"/>
                    <a:pt x="81" y="739"/>
                    <a:pt x="88" y="734"/>
                  </a:cubicBezTo>
                  <a:cubicBezTo>
                    <a:pt x="139" y="704"/>
                    <a:pt x="168" y="639"/>
                    <a:pt x="212" y="595"/>
                  </a:cubicBezTo>
                  <a:cubicBezTo>
                    <a:pt x="249" y="558"/>
                    <a:pt x="292" y="507"/>
                    <a:pt x="336" y="470"/>
                  </a:cubicBezTo>
                  <a:cubicBezTo>
                    <a:pt x="417" y="390"/>
                    <a:pt x="505" y="331"/>
                    <a:pt x="600" y="287"/>
                  </a:cubicBezTo>
                  <a:cubicBezTo>
                    <a:pt x="702" y="243"/>
                    <a:pt x="805" y="229"/>
                    <a:pt x="907" y="221"/>
                  </a:cubicBezTo>
                  <a:cubicBezTo>
                    <a:pt x="959" y="221"/>
                    <a:pt x="1010" y="229"/>
                    <a:pt x="1061" y="236"/>
                  </a:cubicBezTo>
                  <a:cubicBezTo>
                    <a:pt x="1091" y="241"/>
                    <a:pt x="1131" y="256"/>
                    <a:pt x="1165" y="256"/>
                  </a:cubicBezTo>
                  <a:cubicBezTo>
                    <a:pt x="1181" y="256"/>
                    <a:pt x="1196" y="253"/>
                    <a:pt x="1207" y="243"/>
                  </a:cubicBezTo>
                  <a:cubicBezTo>
                    <a:pt x="1237" y="221"/>
                    <a:pt x="1244" y="177"/>
                    <a:pt x="1229" y="141"/>
                  </a:cubicBezTo>
                  <a:cubicBezTo>
                    <a:pt x="1193" y="68"/>
                    <a:pt x="1127" y="53"/>
                    <a:pt x="1068" y="31"/>
                  </a:cubicBezTo>
                  <a:cubicBezTo>
                    <a:pt x="1017" y="16"/>
                    <a:pt x="951" y="9"/>
                    <a:pt x="893" y="2"/>
                  </a:cubicBezTo>
                  <a:cubicBezTo>
                    <a:pt x="878" y="1"/>
                    <a:pt x="863" y="0"/>
                    <a:pt x="8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18"/>
            <p:cNvSpPr/>
            <p:nvPr/>
          </p:nvSpPr>
          <p:spPr>
            <a:xfrm>
              <a:off x="7427315" y="2256923"/>
              <a:ext cx="50850" cy="29082"/>
            </a:xfrm>
            <a:custGeom>
              <a:avLst/>
              <a:gdLst/>
              <a:ahLst/>
              <a:cxnLst/>
              <a:rect l="l" t="t" r="r" b="b"/>
              <a:pathLst>
                <a:path w="1780" h="1018" fill="none" extrusionOk="0">
                  <a:moveTo>
                    <a:pt x="37" y="0"/>
                  </a:moveTo>
                  <a:cubicBezTo>
                    <a:pt x="1" y="520"/>
                    <a:pt x="367" y="959"/>
                    <a:pt x="850" y="988"/>
                  </a:cubicBezTo>
                  <a:cubicBezTo>
                    <a:pt x="1333" y="1018"/>
                    <a:pt x="1750" y="622"/>
                    <a:pt x="1779" y="110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18"/>
            <p:cNvSpPr/>
            <p:nvPr/>
          </p:nvSpPr>
          <p:spPr>
            <a:xfrm>
              <a:off x="7442170" y="2210701"/>
              <a:ext cx="14027" cy="28882"/>
            </a:xfrm>
            <a:custGeom>
              <a:avLst/>
              <a:gdLst/>
              <a:ahLst/>
              <a:cxnLst/>
              <a:rect l="l" t="t" r="r" b="b"/>
              <a:pathLst>
                <a:path w="491" h="1011" fill="none" extrusionOk="0">
                  <a:moveTo>
                    <a:pt x="439" y="1011"/>
                  </a:moveTo>
                  <a:cubicBezTo>
                    <a:pt x="205" y="1011"/>
                    <a:pt x="8" y="872"/>
                    <a:pt x="0" y="689"/>
                  </a:cubicBezTo>
                  <a:cubicBezTo>
                    <a:pt x="0" y="506"/>
                    <a:pt x="191" y="359"/>
                    <a:pt x="432" y="359"/>
                  </a:cubicBezTo>
                  <a:lnTo>
                    <a:pt x="49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18"/>
            <p:cNvSpPr/>
            <p:nvPr/>
          </p:nvSpPr>
          <p:spPr>
            <a:xfrm>
              <a:off x="7362495" y="2189704"/>
              <a:ext cx="66734" cy="64591"/>
            </a:xfrm>
            <a:custGeom>
              <a:avLst/>
              <a:gdLst/>
              <a:ahLst/>
              <a:cxnLst/>
              <a:rect l="l" t="t" r="r" b="b"/>
              <a:pathLst>
                <a:path w="2336" h="2261" extrusionOk="0">
                  <a:moveTo>
                    <a:pt x="1158" y="1"/>
                  </a:moveTo>
                  <a:cubicBezTo>
                    <a:pt x="570" y="1"/>
                    <a:pt x="79" y="462"/>
                    <a:pt x="37" y="1058"/>
                  </a:cubicBezTo>
                  <a:cubicBezTo>
                    <a:pt x="1" y="1687"/>
                    <a:pt x="476" y="2222"/>
                    <a:pt x="1099" y="2258"/>
                  </a:cubicBezTo>
                  <a:cubicBezTo>
                    <a:pt x="1121" y="2259"/>
                    <a:pt x="1143" y="2260"/>
                    <a:pt x="1166" y="2260"/>
                  </a:cubicBezTo>
                  <a:cubicBezTo>
                    <a:pt x="1759" y="2260"/>
                    <a:pt x="2257" y="1796"/>
                    <a:pt x="2299" y="1197"/>
                  </a:cubicBezTo>
                  <a:cubicBezTo>
                    <a:pt x="2336" y="575"/>
                    <a:pt x="1860" y="40"/>
                    <a:pt x="1238" y="4"/>
                  </a:cubicBezTo>
                  <a:cubicBezTo>
                    <a:pt x="1211" y="2"/>
                    <a:pt x="1184" y="1"/>
                    <a:pt x="1158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18"/>
            <p:cNvSpPr/>
            <p:nvPr/>
          </p:nvSpPr>
          <p:spPr>
            <a:xfrm>
              <a:off x="7362495" y="2189733"/>
              <a:ext cx="40394" cy="64505"/>
            </a:xfrm>
            <a:custGeom>
              <a:avLst/>
              <a:gdLst/>
              <a:ahLst/>
              <a:cxnLst/>
              <a:rect l="l" t="t" r="r" b="b"/>
              <a:pathLst>
                <a:path w="1414" h="2258" extrusionOk="0">
                  <a:moveTo>
                    <a:pt x="1169" y="1"/>
                  </a:moveTo>
                  <a:cubicBezTo>
                    <a:pt x="577" y="1"/>
                    <a:pt x="79" y="458"/>
                    <a:pt x="37" y="1064"/>
                  </a:cubicBezTo>
                  <a:cubicBezTo>
                    <a:pt x="1" y="1642"/>
                    <a:pt x="491" y="2162"/>
                    <a:pt x="1055" y="2257"/>
                  </a:cubicBezTo>
                  <a:lnTo>
                    <a:pt x="1413" y="25"/>
                  </a:lnTo>
                  <a:cubicBezTo>
                    <a:pt x="1355" y="17"/>
                    <a:pt x="1296" y="3"/>
                    <a:pt x="1238" y="3"/>
                  </a:cubicBezTo>
                  <a:cubicBezTo>
                    <a:pt x="1215" y="1"/>
                    <a:pt x="1192" y="1"/>
                    <a:pt x="11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18"/>
            <p:cNvSpPr/>
            <p:nvPr/>
          </p:nvSpPr>
          <p:spPr>
            <a:xfrm>
              <a:off x="7486507" y="2196846"/>
              <a:ext cx="66705" cy="64763"/>
            </a:xfrm>
            <a:custGeom>
              <a:avLst/>
              <a:gdLst/>
              <a:ahLst/>
              <a:cxnLst/>
              <a:rect l="l" t="t" r="r" b="b"/>
              <a:pathLst>
                <a:path w="2335" h="2267" extrusionOk="0">
                  <a:moveTo>
                    <a:pt x="1170" y="1"/>
                  </a:moveTo>
                  <a:cubicBezTo>
                    <a:pt x="577" y="1"/>
                    <a:pt x="79" y="464"/>
                    <a:pt x="37" y="1064"/>
                  </a:cubicBezTo>
                  <a:cubicBezTo>
                    <a:pt x="0" y="1686"/>
                    <a:pt x="476" y="2220"/>
                    <a:pt x="1098" y="2264"/>
                  </a:cubicBezTo>
                  <a:cubicBezTo>
                    <a:pt x="1120" y="2266"/>
                    <a:pt x="1143" y="2266"/>
                    <a:pt x="1165" y="2266"/>
                  </a:cubicBezTo>
                  <a:cubicBezTo>
                    <a:pt x="1759" y="2266"/>
                    <a:pt x="2263" y="1803"/>
                    <a:pt x="2298" y="1203"/>
                  </a:cubicBezTo>
                  <a:cubicBezTo>
                    <a:pt x="2335" y="581"/>
                    <a:pt x="1859" y="47"/>
                    <a:pt x="1237" y="3"/>
                  </a:cubicBezTo>
                  <a:cubicBezTo>
                    <a:pt x="1215" y="1"/>
                    <a:pt x="1192" y="1"/>
                    <a:pt x="1170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18"/>
            <p:cNvSpPr/>
            <p:nvPr/>
          </p:nvSpPr>
          <p:spPr>
            <a:xfrm>
              <a:off x="7486707" y="2196846"/>
              <a:ext cx="40166" cy="64505"/>
            </a:xfrm>
            <a:custGeom>
              <a:avLst/>
              <a:gdLst/>
              <a:ahLst/>
              <a:cxnLst/>
              <a:rect l="l" t="t" r="r" b="b"/>
              <a:pathLst>
                <a:path w="1406" h="2258" extrusionOk="0">
                  <a:moveTo>
                    <a:pt x="1163" y="1"/>
                  </a:moveTo>
                  <a:cubicBezTo>
                    <a:pt x="570" y="1"/>
                    <a:pt x="72" y="464"/>
                    <a:pt x="30" y="1064"/>
                  </a:cubicBezTo>
                  <a:cubicBezTo>
                    <a:pt x="0" y="1650"/>
                    <a:pt x="483" y="2162"/>
                    <a:pt x="1047" y="2257"/>
                  </a:cubicBezTo>
                  <a:lnTo>
                    <a:pt x="1406" y="32"/>
                  </a:lnTo>
                  <a:cubicBezTo>
                    <a:pt x="1347" y="17"/>
                    <a:pt x="1289" y="10"/>
                    <a:pt x="1230" y="3"/>
                  </a:cubicBezTo>
                  <a:cubicBezTo>
                    <a:pt x="1208" y="1"/>
                    <a:pt x="1185" y="1"/>
                    <a:pt x="11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18"/>
            <p:cNvSpPr/>
            <p:nvPr/>
          </p:nvSpPr>
          <p:spPr>
            <a:xfrm>
              <a:off x="7576409" y="2086718"/>
              <a:ext cx="106043" cy="94530"/>
            </a:xfrm>
            <a:custGeom>
              <a:avLst/>
              <a:gdLst/>
              <a:ahLst/>
              <a:cxnLst/>
              <a:rect l="l" t="t" r="r" b="b"/>
              <a:pathLst>
                <a:path w="3712" h="3309" fill="none" extrusionOk="0">
                  <a:moveTo>
                    <a:pt x="718" y="0"/>
                  </a:moveTo>
                  <a:cubicBezTo>
                    <a:pt x="718" y="0"/>
                    <a:pt x="0" y="3184"/>
                    <a:pt x="1552" y="2965"/>
                  </a:cubicBezTo>
                  <a:cubicBezTo>
                    <a:pt x="3097" y="2745"/>
                    <a:pt x="2182" y="549"/>
                    <a:pt x="1728" y="1281"/>
                  </a:cubicBezTo>
                  <a:cubicBezTo>
                    <a:pt x="1267" y="2013"/>
                    <a:pt x="3309" y="3309"/>
                    <a:pt x="3711" y="1332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18"/>
            <p:cNvSpPr/>
            <p:nvPr/>
          </p:nvSpPr>
          <p:spPr>
            <a:xfrm>
              <a:off x="7462853" y="2410188"/>
              <a:ext cx="34967" cy="295474"/>
            </a:xfrm>
            <a:custGeom>
              <a:avLst/>
              <a:gdLst/>
              <a:ahLst/>
              <a:cxnLst/>
              <a:rect l="l" t="t" r="r" b="b"/>
              <a:pathLst>
                <a:path w="1224" h="10343" fill="none" extrusionOk="0">
                  <a:moveTo>
                    <a:pt x="1223" y="1"/>
                  </a:moveTo>
                  <a:cubicBezTo>
                    <a:pt x="1223" y="1"/>
                    <a:pt x="1" y="4378"/>
                    <a:pt x="338" y="10343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18"/>
            <p:cNvSpPr/>
            <p:nvPr/>
          </p:nvSpPr>
          <p:spPr>
            <a:xfrm>
              <a:off x="7502790" y="2429214"/>
              <a:ext cx="31396" cy="31396"/>
            </a:xfrm>
            <a:custGeom>
              <a:avLst/>
              <a:gdLst/>
              <a:ahLst/>
              <a:cxnLst/>
              <a:rect l="l" t="t" r="r" b="b"/>
              <a:pathLst>
                <a:path w="1099" h="1099" fill="none" extrusionOk="0">
                  <a:moveTo>
                    <a:pt x="1099" y="550"/>
                  </a:moveTo>
                  <a:cubicBezTo>
                    <a:pt x="1099" y="850"/>
                    <a:pt x="857" y="1099"/>
                    <a:pt x="550" y="1099"/>
                  </a:cubicBezTo>
                  <a:cubicBezTo>
                    <a:pt x="250" y="1099"/>
                    <a:pt x="1" y="850"/>
                    <a:pt x="1" y="550"/>
                  </a:cubicBezTo>
                  <a:cubicBezTo>
                    <a:pt x="1" y="242"/>
                    <a:pt x="250" y="1"/>
                    <a:pt x="550" y="1"/>
                  </a:cubicBezTo>
                  <a:cubicBezTo>
                    <a:pt x="857" y="1"/>
                    <a:pt x="1099" y="242"/>
                    <a:pt x="1099" y="550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18"/>
            <p:cNvSpPr/>
            <p:nvPr/>
          </p:nvSpPr>
          <p:spPr>
            <a:xfrm>
              <a:off x="7487135" y="2622645"/>
              <a:ext cx="31367" cy="31396"/>
            </a:xfrm>
            <a:custGeom>
              <a:avLst/>
              <a:gdLst/>
              <a:ahLst/>
              <a:cxnLst/>
              <a:rect l="l" t="t" r="r" b="b"/>
              <a:pathLst>
                <a:path w="1098" h="1099" fill="none" extrusionOk="0">
                  <a:moveTo>
                    <a:pt x="1098" y="549"/>
                  </a:moveTo>
                  <a:cubicBezTo>
                    <a:pt x="1098" y="849"/>
                    <a:pt x="856" y="1098"/>
                    <a:pt x="549" y="1098"/>
                  </a:cubicBezTo>
                  <a:cubicBezTo>
                    <a:pt x="249" y="1098"/>
                    <a:pt x="0" y="849"/>
                    <a:pt x="0" y="549"/>
                  </a:cubicBezTo>
                  <a:cubicBezTo>
                    <a:pt x="0" y="242"/>
                    <a:pt x="249" y="0"/>
                    <a:pt x="549" y="0"/>
                  </a:cubicBezTo>
                  <a:cubicBezTo>
                    <a:pt x="856" y="0"/>
                    <a:pt x="1098" y="242"/>
                    <a:pt x="1098" y="549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18"/>
            <p:cNvSpPr/>
            <p:nvPr/>
          </p:nvSpPr>
          <p:spPr>
            <a:xfrm>
              <a:off x="7492334" y="2525829"/>
              <a:ext cx="31396" cy="31396"/>
            </a:xfrm>
            <a:custGeom>
              <a:avLst/>
              <a:gdLst/>
              <a:ahLst/>
              <a:cxnLst/>
              <a:rect l="l" t="t" r="r" b="b"/>
              <a:pathLst>
                <a:path w="1099" h="1099" fill="none" extrusionOk="0">
                  <a:moveTo>
                    <a:pt x="1099" y="549"/>
                  </a:moveTo>
                  <a:cubicBezTo>
                    <a:pt x="1099" y="857"/>
                    <a:pt x="857" y="1098"/>
                    <a:pt x="550" y="1098"/>
                  </a:cubicBezTo>
                  <a:cubicBezTo>
                    <a:pt x="250" y="1098"/>
                    <a:pt x="1" y="857"/>
                    <a:pt x="1" y="549"/>
                  </a:cubicBezTo>
                  <a:cubicBezTo>
                    <a:pt x="1" y="249"/>
                    <a:pt x="250" y="0"/>
                    <a:pt x="550" y="0"/>
                  </a:cubicBezTo>
                  <a:cubicBezTo>
                    <a:pt x="857" y="0"/>
                    <a:pt x="1099" y="249"/>
                    <a:pt x="1099" y="549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18"/>
            <p:cNvSpPr/>
            <p:nvPr/>
          </p:nvSpPr>
          <p:spPr>
            <a:xfrm>
              <a:off x="7643114" y="2583336"/>
              <a:ext cx="53136" cy="12570"/>
            </a:xfrm>
            <a:custGeom>
              <a:avLst/>
              <a:gdLst/>
              <a:ahLst/>
              <a:cxnLst/>
              <a:rect l="l" t="t" r="r" b="b"/>
              <a:pathLst>
                <a:path w="1860" h="440" fill="none" extrusionOk="0">
                  <a:moveTo>
                    <a:pt x="0" y="439"/>
                  </a:moveTo>
                  <a:cubicBezTo>
                    <a:pt x="0" y="439"/>
                    <a:pt x="579" y="0"/>
                    <a:pt x="1859" y="95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18"/>
            <p:cNvSpPr/>
            <p:nvPr/>
          </p:nvSpPr>
          <p:spPr>
            <a:xfrm>
              <a:off x="7646656" y="2596505"/>
              <a:ext cx="35995" cy="7742"/>
            </a:xfrm>
            <a:custGeom>
              <a:avLst/>
              <a:gdLst/>
              <a:ahLst/>
              <a:cxnLst/>
              <a:rect l="l" t="t" r="r" b="b"/>
              <a:pathLst>
                <a:path w="1260" h="271" fill="none" extrusionOk="0">
                  <a:moveTo>
                    <a:pt x="1" y="271"/>
                  </a:moveTo>
                  <a:cubicBezTo>
                    <a:pt x="1" y="271"/>
                    <a:pt x="323" y="0"/>
                    <a:pt x="1260" y="27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18"/>
            <p:cNvSpPr/>
            <p:nvPr/>
          </p:nvSpPr>
          <p:spPr>
            <a:xfrm>
              <a:off x="7379864" y="2836758"/>
              <a:ext cx="144923" cy="15284"/>
            </a:xfrm>
            <a:custGeom>
              <a:avLst/>
              <a:gdLst/>
              <a:ahLst/>
              <a:cxnLst/>
              <a:rect l="l" t="t" r="r" b="b"/>
              <a:pathLst>
                <a:path w="5073" h="535" fill="none" extrusionOk="0">
                  <a:moveTo>
                    <a:pt x="0" y="0"/>
                  </a:moveTo>
                  <a:cubicBezTo>
                    <a:pt x="0" y="0"/>
                    <a:pt x="2364" y="535"/>
                    <a:pt x="5073" y="41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18"/>
            <p:cNvSpPr/>
            <p:nvPr/>
          </p:nvSpPr>
          <p:spPr>
            <a:xfrm>
              <a:off x="7537300" y="2834244"/>
              <a:ext cx="149551" cy="36424"/>
            </a:xfrm>
            <a:custGeom>
              <a:avLst/>
              <a:gdLst/>
              <a:ahLst/>
              <a:cxnLst/>
              <a:rect l="l" t="t" r="r" b="b"/>
              <a:pathLst>
                <a:path w="5235" h="1275" fill="none" extrusionOk="0">
                  <a:moveTo>
                    <a:pt x="1" y="520"/>
                  </a:moveTo>
                  <a:cubicBezTo>
                    <a:pt x="1" y="520"/>
                    <a:pt x="3353" y="1274"/>
                    <a:pt x="5234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18"/>
            <p:cNvSpPr/>
            <p:nvPr/>
          </p:nvSpPr>
          <p:spPr>
            <a:xfrm>
              <a:off x="7394691" y="2999021"/>
              <a:ext cx="43308" cy="47908"/>
            </a:xfrm>
            <a:custGeom>
              <a:avLst/>
              <a:gdLst/>
              <a:ahLst/>
              <a:cxnLst/>
              <a:rect l="l" t="t" r="r" b="b"/>
              <a:pathLst>
                <a:path w="1516" h="1677" fill="none" extrusionOk="0">
                  <a:moveTo>
                    <a:pt x="1516" y="1676"/>
                  </a:moveTo>
                  <a:cubicBezTo>
                    <a:pt x="1516" y="1676"/>
                    <a:pt x="1" y="1142"/>
                    <a:pt x="564" y="571"/>
                  </a:cubicBezTo>
                  <a:cubicBezTo>
                    <a:pt x="1135" y="0"/>
                    <a:pt x="1516" y="1676"/>
                    <a:pt x="1516" y="16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18"/>
            <p:cNvSpPr/>
            <p:nvPr/>
          </p:nvSpPr>
          <p:spPr>
            <a:xfrm>
              <a:off x="7437970" y="3003392"/>
              <a:ext cx="33510" cy="43537"/>
            </a:xfrm>
            <a:custGeom>
              <a:avLst/>
              <a:gdLst/>
              <a:ahLst/>
              <a:cxnLst/>
              <a:rect l="l" t="t" r="r" b="b"/>
              <a:pathLst>
                <a:path w="1173" h="1524" fill="none" extrusionOk="0">
                  <a:moveTo>
                    <a:pt x="1" y="1523"/>
                  </a:moveTo>
                  <a:cubicBezTo>
                    <a:pt x="1" y="1523"/>
                    <a:pt x="38" y="1"/>
                    <a:pt x="645" y="506"/>
                  </a:cubicBezTo>
                  <a:cubicBezTo>
                    <a:pt x="1172" y="945"/>
                    <a:pt x="1" y="1523"/>
                    <a:pt x="1" y="1523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18"/>
            <p:cNvSpPr/>
            <p:nvPr/>
          </p:nvSpPr>
          <p:spPr>
            <a:xfrm>
              <a:off x="7564496" y="2999021"/>
              <a:ext cx="43508" cy="47908"/>
            </a:xfrm>
            <a:custGeom>
              <a:avLst/>
              <a:gdLst/>
              <a:ahLst/>
              <a:cxnLst/>
              <a:rect l="l" t="t" r="r" b="b"/>
              <a:pathLst>
                <a:path w="1523" h="1677" fill="none" extrusionOk="0">
                  <a:moveTo>
                    <a:pt x="1523" y="1676"/>
                  </a:moveTo>
                  <a:cubicBezTo>
                    <a:pt x="1523" y="1676"/>
                    <a:pt x="0" y="1142"/>
                    <a:pt x="571" y="571"/>
                  </a:cubicBezTo>
                  <a:cubicBezTo>
                    <a:pt x="1135" y="0"/>
                    <a:pt x="1523" y="1676"/>
                    <a:pt x="1523" y="1676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18"/>
            <p:cNvSpPr/>
            <p:nvPr/>
          </p:nvSpPr>
          <p:spPr>
            <a:xfrm>
              <a:off x="7607976" y="3003392"/>
              <a:ext cx="33481" cy="43537"/>
            </a:xfrm>
            <a:custGeom>
              <a:avLst/>
              <a:gdLst/>
              <a:ahLst/>
              <a:cxnLst/>
              <a:rect l="l" t="t" r="r" b="b"/>
              <a:pathLst>
                <a:path w="1172" h="1524" fill="none" extrusionOk="0">
                  <a:moveTo>
                    <a:pt x="1" y="1523"/>
                  </a:moveTo>
                  <a:cubicBezTo>
                    <a:pt x="1" y="1523"/>
                    <a:pt x="37" y="1"/>
                    <a:pt x="645" y="506"/>
                  </a:cubicBezTo>
                  <a:cubicBezTo>
                    <a:pt x="1172" y="945"/>
                    <a:pt x="1" y="1523"/>
                    <a:pt x="1" y="1523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47" y="705313"/>
            <a:ext cx="2038238" cy="430078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19"/>
          <p:cNvSpPr txBox="1">
            <a:spLocks noGrp="1"/>
          </p:cNvSpPr>
          <p:nvPr>
            <p:ph type="title"/>
          </p:nvPr>
        </p:nvSpPr>
        <p:spPr>
          <a:xfrm>
            <a:off x="2147606" y="85278"/>
            <a:ext cx="514615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Profile Details – </a:t>
            </a:r>
            <a:r>
              <a:rPr lang="en-US" sz="2800" dirty="0" smtClean="0"/>
              <a:t>Expert</a:t>
            </a:r>
            <a:endParaRPr sz="2800" dirty="0"/>
          </a:p>
        </p:txBody>
      </p:sp>
      <p:pic>
        <p:nvPicPr>
          <p:cNvPr id="1184" name="Google Shape;118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7554" y="819997"/>
            <a:ext cx="2048080" cy="4296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5" name="Google Shape;1185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30777" y="860350"/>
            <a:ext cx="1979862" cy="4215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6" name="Google Shape;1186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65782" y="848302"/>
            <a:ext cx="2055965" cy="426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7" name="Google Shape;1187;p19"/>
          <p:cNvSpPr/>
          <p:nvPr/>
        </p:nvSpPr>
        <p:spPr>
          <a:xfrm>
            <a:off x="1589198" y="1911927"/>
            <a:ext cx="836162" cy="904621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2" name="Google Shape;119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33916" y="793897"/>
            <a:ext cx="1983495" cy="4222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3" name="Google Shape;1193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22779" y="793896"/>
            <a:ext cx="2014516" cy="4222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4" name="Google Shape;1194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3852" y="793896"/>
            <a:ext cx="2027895" cy="4222012"/>
          </a:xfrm>
          <a:prstGeom prst="rect">
            <a:avLst/>
          </a:prstGeom>
          <a:noFill/>
          <a:ln>
            <a:noFill/>
          </a:ln>
        </p:spPr>
      </p:pic>
      <p:sp>
        <p:nvSpPr>
          <p:cNvPr id="1195" name="Google Shape;1195;p20"/>
          <p:cNvSpPr txBox="1">
            <a:spLocks noGrp="1"/>
          </p:cNvSpPr>
          <p:nvPr>
            <p:ph type="title"/>
          </p:nvPr>
        </p:nvSpPr>
        <p:spPr>
          <a:xfrm>
            <a:off x="1600200" y="0"/>
            <a:ext cx="6019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Profile Details – Expert</a:t>
            </a:r>
            <a:endParaRPr sz="28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48694" y="2380456"/>
            <a:ext cx="2971800" cy="1588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219200" y="1637764"/>
            <a:ext cx="2299651" cy="1200329"/>
          </a:xfrm>
          <a:prstGeom prst="rect">
            <a:avLst/>
          </a:prstGeom>
          <a:ln w="19050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Sessions Management settings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0000" y="1649462"/>
            <a:ext cx="487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Session availability features includes: working hours, dates.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Meeting invitation (optional after booking).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744175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" name="Google Shape;1200;p21"/>
          <p:cNvSpPr txBox="1">
            <a:spLocks noGrp="1"/>
          </p:cNvSpPr>
          <p:nvPr>
            <p:ph type="title"/>
          </p:nvPr>
        </p:nvSpPr>
        <p:spPr>
          <a:xfrm>
            <a:off x="1936521" y="121558"/>
            <a:ext cx="530070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000" dirty="0" smtClean="0"/>
              <a:t>Session availability: </a:t>
            </a:r>
            <a:r>
              <a:rPr lang="en-US" sz="2000" dirty="0"/>
              <a:t>Working hours</a:t>
            </a:r>
            <a:endParaRPr sz="2000" dirty="0"/>
          </a:p>
        </p:txBody>
      </p:sp>
      <p:pic>
        <p:nvPicPr>
          <p:cNvPr id="1201" name="Google Shape;1201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6516" y="857693"/>
            <a:ext cx="1983025" cy="4165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2" name="Google Shape;1202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76228" y="799745"/>
            <a:ext cx="2014020" cy="4223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3" name="Google Shape;1203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82679" y="1348755"/>
            <a:ext cx="1304392" cy="19363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4" name="Google Shape;1204;p21"/>
          <p:cNvCxnSpPr>
            <a:endCxn id="1203" idx="1"/>
          </p:cNvCxnSpPr>
          <p:nvPr/>
        </p:nvCxnSpPr>
        <p:spPr>
          <a:xfrm rot="10800000" flipH="1">
            <a:off x="5535879" y="2316945"/>
            <a:ext cx="1546800" cy="518400"/>
          </a:xfrm>
          <a:prstGeom prst="bentConnector3">
            <a:avLst>
              <a:gd name="adj1" fmla="val 50005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p22"/>
          <p:cNvSpPr txBox="1">
            <a:spLocks noGrp="1"/>
          </p:cNvSpPr>
          <p:nvPr>
            <p:ph type="title"/>
          </p:nvPr>
        </p:nvSpPr>
        <p:spPr>
          <a:xfrm>
            <a:off x="1656903" y="0"/>
            <a:ext cx="585322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000" dirty="0"/>
              <a:t>Calendar View: </a:t>
            </a:r>
            <a:r>
              <a:rPr lang="en-US" sz="2000" dirty="0" smtClean="0"/>
              <a:t>customizing availability dates</a:t>
            </a:r>
            <a:endParaRPr sz="2000" dirty="0"/>
          </a:p>
        </p:txBody>
      </p:sp>
      <p:pic>
        <p:nvPicPr>
          <p:cNvPr id="1210" name="Google Shape;121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3406" y="723859"/>
            <a:ext cx="2041595" cy="4295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1" name="Google Shape;1211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0041" y="723011"/>
            <a:ext cx="2030190" cy="4295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044" y="723010"/>
            <a:ext cx="2029231" cy="428891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23"/>
          <p:cNvSpPr txBox="1">
            <a:spLocks noGrp="1"/>
          </p:cNvSpPr>
          <p:nvPr>
            <p:ph type="title"/>
          </p:nvPr>
        </p:nvSpPr>
        <p:spPr>
          <a:xfrm>
            <a:off x="1871331" y="56925"/>
            <a:ext cx="525248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000" dirty="0"/>
              <a:t>Meeting Availability</a:t>
            </a:r>
            <a:r>
              <a:rPr lang="en-US" sz="2000" dirty="0" smtClean="0"/>
              <a:t>: </a:t>
            </a:r>
            <a:r>
              <a:rPr lang="en-US" sz="2000" dirty="0"/>
              <a:t>add </a:t>
            </a:r>
            <a:r>
              <a:rPr lang="en-US" sz="2000" dirty="0" smtClean="0"/>
              <a:t>dates</a:t>
            </a:r>
            <a:endParaRPr sz="2000" dirty="0"/>
          </a:p>
        </p:txBody>
      </p:sp>
      <p:pic>
        <p:nvPicPr>
          <p:cNvPr id="1218" name="Google Shape;121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630" y="849084"/>
            <a:ext cx="1997779" cy="4169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9" name="Google Shape;1219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83844" y="849083"/>
            <a:ext cx="1997582" cy="4169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0" name="Google Shape;1220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39354" y="849082"/>
            <a:ext cx="1966291" cy="4169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H="1">
            <a:off x="3506738" y="971550"/>
            <a:ext cx="50" cy="3050732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47800" y="1885950"/>
            <a:ext cx="1820865" cy="830997"/>
          </a:xfrm>
          <a:prstGeom prst="rect">
            <a:avLst/>
          </a:prstGeom>
          <a:ln w="19050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Parents interface</a:t>
            </a:r>
          </a:p>
        </p:txBody>
      </p:sp>
      <p:sp>
        <p:nvSpPr>
          <p:cNvPr id="9" name="Rectangle 8"/>
          <p:cNvSpPr/>
          <p:nvPr/>
        </p:nvSpPr>
        <p:spPr>
          <a:xfrm>
            <a:off x="3733800" y="1123950"/>
            <a:ext cx="4724400" cy="3886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Service search interface. 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Exploring available potential services &amp; service providers.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Personal Data Collection.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Matching with a caregiver. 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Session booking.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Meeting booking and invitation.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Proceeding to payment.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Official confirmation!</a:t>
            </a:r>
          </a:p>
          <a:p>
            <a:pPr marL="457200" indent="-457200"/>
            <a:endParaRPr lang="en-US" sz="2000" dirty="0" smtClean="0"/>
          </a:p>
          <a:p>
            <a:pPr marL="457200" indent="-457200"/>
            <a:endParaRPr lang="en-US" sz="20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08524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Google Shape;1225;p24"/>
          <p:cNvSpPr txBox="1">
            <a:spLocks noGrp="1"/>
          </p:cNvSpPr>
          <p:nvPr>
            <p:ph type="title"/>
          </p:nvPr>
        </p:nvSpPr>
        <p:spPr>
          <a:xfrm>
            <a:off x="2133600" y="57150"/>
            <a:ext cx="4572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000" dirty="0" smtClean="0"/>
              <a:t>Parents search interface</a:t>
            </a:r>
            <a:endParaRPr sz="2000"/>
          </a:p>
        </p:txBody>
      </p:sp>
      <p:pic>
        <p:nvPicPr>
          <p:cNvPr id="1226" name="Google Shape;122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5658" y="800986"/>
            <a:ext cx="2055658" cy="42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7" name="Google Shape;1227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25719" y="800986"/>
            <a:ext cx="2042075" cy="4342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8" name="Google Shape;1228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27858" y="758465"/>
            <a:ext cx="2056080" cy="4299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" name="Google Shape;1233;p25"/>
          <p:cNvSpPr txBox="1">
            <a:spLocks noGrp="1"/>
          </p:cNvSpPr>
          <p:nvPr>
            <p:ph type="title"/>
          </p:nvPr>
        </p:nvSpPr>
        <p:spPr>
          <a:xfrm>
            <a:off x="1219200" y="0"/>
            <a:ext cx="678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Available services &amp; caregivers</a:t>
            </a:r>
            <a:endParaRPr sz="2800"/>
          </a:p>
        </p:txBody>
      </p:sp>
      <p:pic>
        <p:nvPicPr>
          <p:cNvPr id="1234" name="Google Shape;123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3060" y="772631"/>
            <a:ext cx="2007034" cy="4271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5" name="Google Shape;1235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16997" y="772631"/>
            <a:ext cx="2035277" cy="4271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6" name="Google Shape;1236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49177" y="772631"/>
            <a:ext cx="2071691" cy="4217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7" name="Google Shape;1237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0438" y="1842975"/>
            <a:ext cx="1612983" cy="18098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8" name="Google Shape;1238;p25"/>
          <p:cNvSpPr/>
          <p:nvPr/>
        </p:nvSpPr>
        <p:spPr>
          <a:xfrm>
            <a:off x="1665767" y="1637413"/>
            <a:ext cx="786810" cy="1023021"/>
          </a:xfrm>
          <a:custGeom>
            <a:avLst/>
            <a:gdLst/>
            <a:ahLst/>
            <a:cxnLst/>
            <a:rect l="l" t="t" r="r" b="b"/>
            <a:pathLst>
              <a:path w="1119963" h="1334909" extrusionOk="0">
                <a:moveTo>
                  <a:pt x="0" y="1254641"/>
                </a:moveTo>
                <a:cubicBezTo>
                  <a:pt x="268177" y="1317255"/>
                  <a:pt x="536354" y="1379869"/>
                  <a:pt x="581247" y="1290083"/>
                </a:cubicBezTo>
                <a:cubicBezTo>
                  <a:pt x="626140" y="1200297"/>
                  <a:pt x="179573" y="930939"/>
                  <a:pt x="269359" y="715925"/>
                </a:cubicBezTo>
                <a:cubicBezTo>
                  <a:pt x="359145" y="500911"/>
                  <a:pt x="977014" y="112232"/>
                  <a:pt x="1119963" y="0"/>
                </a:cubicBezTo>
              </a:path>
            </a:pathLst>
          </a:custGeom>
          <a:noFill/>
          <a:ln w="381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2"/>
          <p:cNvSpPr txBox="1"/>
          <p:nvPr/>
        </p:nvSpPr>
        <p:spPr>
          <a:xfrm flipH="1">
            <a:off x="980442" y="949226"/>
            <a:ext cx="2342563" cy="588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 smtClean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The </a:t>
            </a:r>
            <a:r>
              <a:rPr lang="en-US" sz="2800" b="1" dirty="0" smtClean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project</a:t>
            </a:r>
            <a:r>
              <a:rPr lang="en-US" sz="2800" b="1" i="0" u="none" strike="noStrike" cap="none" dirty="0" smtClean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  <a:endParaRPr sz="2800" b="1" i="0" u="none" strike="noStrike" cap="none" dirty="0">
              <a:solidFill>
                <a:srgbClr val="FF66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25" name="Google Shape;925;p2"/>
          <p:cNvSpPr txBox="1"/>
          <p:nvPr/>
        </p:nvSpPr>
        <p:spPr>
          <a:xfrm flipH="1">
            <a:off x="1054498" y="1536930"/>
            <a:ext cx="7098901" cy="2330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 algn="just">
              <a:buClr>
                <a:srgbClr val="FF6600"/>
              </a:buClr>
              <a:buSzPts val="35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Little hands is a digital platform for child care</a:t>
            </a:r>
            <a:r>
              <a:rPr lang="en-US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.</a:t>
            </a:r>
          </a:p>
          <a:p>
            <a:pPr marL="342900" indent="-342900" algn="just">
              <a:buClr>
                <a:schemeClr val="dk1"/>
              </a:buClr>
              <a:buSzPts val="3500"/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342900" indent="-342900" algn="just">
              <a:buClr>
                <a:srgbClr val="FF6600"/>
              </a:buClr>
              <a:buSzPts val="35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Designed</a:t>
            </a:r>
            <a:r>
              <a:rPr lang="ar-JO" sz="20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to connect parents with trusted caregivers.</a:t>
            </a:r>
          </a:p>
          <a:p>
            <a:pPr algn="just">
              <a:buClr>
                <a:schemeClr val="dk1"/>
              </a:buClr>
              <a:buSzPts val="3500"/>
            </a:pPr>
            <a:endParaRPr lang="en-US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342900" indent="-342900" algn="just">
              <a:buClr>
                <a:srgbClr val="FF6600"/>
              </a:buClr>
              <a:buSzPts val="3500"/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It offers access to essential services, whether at home, school, or </a:t>
            </a:r>
            <a:r>
              <a:rPr lang="en-US" sz="20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online.</a:t>
            </a:r>
            <a:endParaRPr lang="en-US" sz="2000" b="1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b="1" i="0" u="none" strike="noStrike" cap="none" dirty="0" smtClean="0">
              <a:solidFill>
                <a:srgbClr val="FF66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31" name="Google Shape;931;p2"/>
          <p:cNvSpPr txBox="1">
            <a:spLocks noGrp="1"/>
          </p:cNvSpPr>
          <p:nvPr>
            <p:ph type="title"/>
          </p:nvPr>
        </p:nvSpPr>
        <p:spPr>
          <a:xfrm>
            <a:off x="1600200" y="82674"/>
            <a:ext cx="5562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3200" dirty="0" smtClean="0">
                <a:solidFill>
                  <a:srgbClr val="FF6600"/>
                </a:solidFill>
              </a:rPr>
              <a:t>Little </a:t>
            </a:r>
            <a:r>
              <a:rPr lang="en-US" sz="3200" dirty="0">
                <a:solidFill>
                  <a:srgbClr val="FF6600"/>
                </a:solidFill>
              </a:rPr>
              <a:t>Hands </a:t>
            </a:r>
            <a:r>
              <a:rPr lang="en-US" sz="3200" dirty="0" smtClean="0">
                <a:solidFill>
                  <a:srgbClr val="FF6600"/>
                </a:solidFill>
              </a:rPr>
              <a:t> </a:t>
            </a:r>
            <a:r>
              <a:rPr lang="en-US" sz="3200" dirty="0"/>
              <a:t>overview</a:t>
            </a:r>
            <a:endParaRPr sz="3200" dirty="0"/>
          </a:p>
        </p:txBody>
      </p:sp>
      <p:sp>
        <p:nvSpPr>
          <p:cNvPr id="14" name="Google Shape;166;p41"/>
          <p:cNvSpPr/>
          <p:nvPr/>
        </p:nvSpPr>
        <p:spPr>
          <a:xfrm>
            <a:off x="509936" y="3232090"/>
            <a:ext cx="261874" cy="260801"/>
          </a:xfrm>
          <a:custGeom>
            <a:avLst/>
            <a:gdLst/>
            <a:ahLst/>
            <a:cxnLst/>
            <a:rect l="l" t="t" r="r" b="b"/>
            <a:pathLst>
              <a:path w="1048" h="1045" extrusionOk="0">
                <a:moveTo>
                  <a:pt x="522" y="0"/>
                </a:moveTo>
                <a:cubicBezTo>
                  <a:pt x="234" y="0"/>
                  <a:pt x="0" y="234"/>
                  <a:pt x="0" y="522"/>
                </a:cubicBezTo>
                <a:cubicBezTo>
                  <a:pt x="0" y="810"/>
                  <a:pt x="234" y="1044"/>
                  <a:pt x="522" y="1044"/>
                </a:cubicBezTo>
                <a:cubicBezTo>
                  <a:pt x="810" y="1044"/>
                  <a:pt x="1044" y="810"/>
                  <a:pt x="1044" y="522"/>
                </a:cubicBezTo>
                <a:cubicBezTo>
                  <a:pt x="1047" y="234"/>
                  <a:pt x="812" y="0"/>
                  <a:pt x="522" y="0"/>
                </a:cubicBezTo>
                <a:close/>
                <a:moveTo>
                  <a:pt x="525" y="940"/>
                </a:moveTo>
                <a:cubicBezTo>
                  <a:pt x="293" y="940"/>
                  <a:pt x="107" y="754"/>
                  <a:pt x="107" y="522"/>
                </a:cubicBezTo>
                <a:cubicBezTo>
                  <a:pt x="107" y="291"/>
                  <a:pt x="293" y="104"/>
                  <a:pt x="525" y="104"/>
                </a:cubicBezTo>
                <a:cubicBezTo>
                  <a:pt x="756" y="104"/>
                  <a:pt x="942" y="290"/>
                  <a:pt x="942" y="522"/>
                </a:cubicBezTo>
                <a:cubicBezTo>
                  <a:pt x="942" y="753"/>
                  <a:pt x="753" y="940"/>
                  <a:pt x="525" y="940"/>
                </a:cubicBezTo>
                <a:close/>
                <a:moveTo>
                  <a:pt x="471" y="259"/>
                </a:moveTo>
                <a:lnTo>
                  <a:pt x="471" y="573"/>
                </a:lnTo>
                <a:lnTo>
                  <a:pt x="745" y="736"/>
                </a:lnTo>
                <a:lnTo>
                  <a:pt x="784" y="671"/>
                </a:lnTo>
                <a:lnTo>
                  <a:pt x="550" y="533"/>
                </a:lnTo>
                <a:lnTo>
                  <a:pt x="550" y="259"/>
                </a:lnTo>
                <a:lnTo>
                  <a:pt x="471" y="2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15160" y="986609"/>
            <a:ext cx="513300" cy="513300"/>
            <a:chOff x="440561" y="1128288"/>
            <a:chExt cx="513300" cy="513300"/>
          </a:xfrm>
        </p:grpSpPr>
        <p:sp>
          <p:nvSpPr>
            <p:cNvPr id="11" name="Google Shape;163;p41"/>
            <p:cNvSpPr/>
            <p:nvPr/>
          </p:nvSpPr>
          <p:spPr>
            <a:xfrm>
              <a:off x="440561" y="1128288"/>
              <a:ext cx="513300" cy="513300"/>
            </a:xfrm>
            <a:prstGeom prst="ellipse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67;p41"/>
            <p:cNvSpPr/>
            <p:nvPr/>
          </p:nvSpPr>
          <p:spPr>
            <a:xfrm>
              <a:off x="533400" y="1276350"/>
              <a:ext cx="327623" cy="217176"/>
            </a:xfrm>
            <a:custGeom>
              <a:avLst/>
              <a:gdLst/>
              <a:ahLst/>
              <a:cxnLst/>
              <a:rect l="l" t="t" r="r" b="b"/>
              <a:pathLst>
                <a:path w="1149" h="765" extrusionOk="0">
                  <a:moveTo>
                    <a:pt x="191" y="96"/>
                  </a:moveTo>
                  <a:lnTo>
                    <a:pt x="1052" y="96"/>
                  </a:lnTo>
                  <a:lnTo>
                    <a:pt x="1052" y="0"/>
                  </a:lnTo>
                  <a:lnTo>
                    <a:pt x="191" y="0"/>
                  </a:lnTo>
                  <a:cubicBezTo>
                    <a:pt x="138" y="0"/>
                    <a:pt x="95" y="42"/>
                    <a:pt x="95" y="96"/>
                  </a:cubicBezTo>
                  <a:lnTo>
                    <a:pt x="95" y="621"/>
                  </a:lnTo>
                  <a:lnTo>
                    <a:pt x="0" y="621"/>
                  </a:lnTo>
                  <a:lnTo>
                    <a:pt x="0" y="764"/>
                  </a:lnTo>
                  <a:lnTo>
                    <a:pt x="668" y="764"/>
                  </a:lnTo>
                  <a:lnTo>
                    <a:pt x="668" y="621"/>
                  </a:lnTo>
                  <a:lnTo>
                    <a:pt x="191" y="621"/>
                  </a:lnTo>
                  <a:lnTo>
                    <a:pt x="191" y="96"/>
                  </a:lnTo>
                  <a:close/>
                  <a:moveTo>
                    <a:pt x="1100" y="189"/>
                  </a:moveTo>
                  <a:lnTo>
                    <a:pt x="812" y="189"/>
                  </a:lnTo>
                  <a:cubicBezTo>
                    <a:pt x="787" y="189"/>
                    <a:pt x="764" y="211"/>
                    <a:pt x="764" y="237"/>
                  </a:cubicBezTo>
                  <a:lnTo>
                    <a:pt x="764" y="714"/>
                  </a:lnTo>
                  <a:cubicBezTo>
                    <a:pt x="764" y="739"/>
                    <a:pt x="787" y="762"/>
                    <a:pt x="812" y="762"/>
                  </a:cubicBezTo>
                  <a:lnTo>
                    <a:pt x="1100" y="762"/>
                  </a:lnTo>
                  <a:cubicBezTo>
                    <a:pt x="1126" y="762"/>
                    <a:pt x="1148" y="739"/>
                    <a:pt x="1148" y="714"/>
                  </a:cubicBezTo>
                  <a:lnTo>
                    <a:pt x="1148" y="237"/>
                  </a:lnTo>
                  <a:cubicBezTo>
                    <a:pt x="1145" y="211"/>
                    <a:pt x="1126" y="189"/>
                    <a:pt x="1100" y="189"/>
                  </a:cubicBezTo>
                  <a:close/>
                  <a:moveTo>
                    <a:pt x="1052" y="621"/>
                  </a:moveTo>
                  <a:lnTo>
                    <a:pt x="860" y="621"/>
                  </a:lnTo>
                  <a:lnTo>
                    <a:pt x="860" y="285"/>
                  </a:lnTo>
                  <a:lnTo>
                    <a:pt x="1052" y="285"/>
                  </a:lnTo>
                  <a:lnTo>
                    <a:pt x="1052" y="621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3174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26"/>
          <p:cNvSpPr txBox="1">
            <a:spLocks noGrp="1"/>
          </p:cNvSpPr>
          <p:nvPr>
            <p:ph type="title"/>
          </p:nvPr>
        </p:nvSpPr>
        <p:spPr>
          <a:xfrm>
            <a:off x="1906773" y="56924"/>
            <a:ext cx="5330456" cy="531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 dirty="0" smtClean="0"/>
              <a:t>Parent’s Data </a:t>
            </a:r>
            <a:r>
              <a:rPr lang="en-US" sz="2400" dirty="0"/>
              <a:t>collection</a:t>
            </a:r>
            <a:endParaRPr sz="2400" dirty="0"/>
          </a:p>
        </p:txBody>
      </p:sp>
      <p:pic>
        <p:nvPicPr>
          <p:cNvPr id="1244" name="Google Shape;124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6829" y="855202"/>
            <a:ext cx="2013046" cy="418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5" name="Google Shape;1245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45228" y="844150"/>
            <a:ext cx="1992094" cy="4157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7" name="Google Shape;1247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20783" y="789722"/>
            <a:ext cx="1970567" cy="41964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AutoShape 4" descr="image.png"/>
          <p:cNvSpPr>
            <a:spLocks noChangeAspect="1" noChangeArrowheads="1"/>
          </p:cNvSpPr>
          <p:nvPr/>
        </p:nvSpPr>
        <p:spPr bwMode="auto">
          <a:xfrm>
            <a:off x="155574" y="-144463"/>
            <a:ext cx="2289653" cy="228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256" y="855201"/>
            <a:ext cx="2001719" cy="418020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p27"/>
          <p:cNvSpPr txBox="1">
            <a:spLocks noGrp="1"/>
          </p:cNvSpPr>
          <p:nvPr>
            <p:ph type="title"/>
          </p:nvPr>
        </p:nvSpPr>
        <p:spPr>
          <a:xfrm>
            <a:off x="1330007" y="191604"/>
            <a:ext cx="633700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 dirty="0" smtClean="0"/>
              <a:t>Matching </a:t>
            </a:r>
            <a:r>
              <a:rPr lang="en-US" sz="2400" dirty="0"/>
              <a:t>with </a:t>
            </a:r>
            <a:r>
              <a:rPr lang="en-US" sz="2400" dirty="0" smtClean="0"/>
              <a:t>potential caregiver </a:t>
            </a:r>
            <a:endParaRPr sz="2400" dirty="0"/>
          </a:p>
        </p:txBody>
      </p:sp>
      <p:pic>
        <p:nvPicPr>
          <p:cNvPr id="1253" name="Google Shape;125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9346" y="696924"/>
            <a:ext cx="2043418" cy="4257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4" name="Google Shape;1254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0600" y="729506"/>
            <a:ext cx="2023715" cy="4257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260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8400" y="725519"/>
            <a:ext cx="2004247" cy="4200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Google Shape;1259;p28"/>
          <p:cNvSpPr txBox="1">
            <a:spLocks noGrp="1"/>
          </p:cNvSpPr>
          <p:nvPr>
            <p:ph type="title"/>
          </p:nvPr>
        </p:nvSpPr>
        <p:spPr>
          <a:xfrm>
            <a:off x="1637688" y="127808"/>
            <a:ext cx="587625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 dirty="0" smtClean="0"/>
              <a:t>Booking a session</a:t>
            </a:r>
            <a:endParaRPr sz="2400"/>
          </a:p>
        </p:txBody>
      </p:sp>
      <p:pic>
        <p:nvPicPr>
          <p:cNvPr id="1261" name="Google Shape;126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6549" y="700508"/>
            <a:ext cx="2096725" cy="4336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66017"/>
            <a:ext cx="1966140" cy="4171156"/>
          </a:xfrm>
          <a:prstGeom prst="rect">
            <a:avLst/>
          </a:prstGeom>
        </p:spPr>
      </p:pic>
      <p:sp>
        <p:nvSpPr>
          <p:cNvPr id="18" name="Freeform 17"/>
          <p:cNvSpPr/>
          <p:nvPr/>
        </p:nvSpPr>
        <p:spPr>
          <a:xfrm>
            <a:off x="2668772" y="1456660"/>
            <a:ext cx="1307805" cy="3072810"/>
          </a:xfrm>
          <a:custGeom>
            <a:avLst/>
            <a:gdLst>
              <a:gd name="connsiteX0" fmla="*/ 1307805 w 1307805"/>
              <a:gd name="connsiteY0" fmla="*/ 3072810 h 3072810"/>
              <a:gd name="connsiteX1" fmla="*/ 542261 w 1307805"/>
              <a:gd name="connsiteY1" fmla="*/ 2424224 h 3072810"/>
              <a:gd name="connsiteX2" fmla="*/ 542261 w 1307805"/>
              <a:gd name="connsiteY2" fmla="*/ 520996 h 3072810"/>
              <a:gd name="connsiteX3" fmla="*/ 0 w 1307805"/>
              <a:gd name="connsiteY3" fmla="*/ 0 h 307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7805" h="3072810">
                <a:moveTo>
                  <a:pt x="1307805" y="3072810"/>
                </a:moveTo>
                <a:cubicBezTo>
                  <a:pt x="988828" y="2961168"/>
                  <a:pt x="669852" y="2849526"/>
                  <a:pt x="542261" y="2424224"/>
                </a:cubicBezTo>
                <a:cubicBezTo>
                  <a:pt x="414670" y="1998922"/>
                  <a:pt x="632638" y="925033"/>
                  <a:pt x="542261" y="520996"/>
                </a:cubicBezTo>
                <a:cubicBezTo>
                  <a:pt x="451884" y="116959"/>
                  <a:pt x="225942" y="58479"/>
                  <a:pt x="0" y="0"/>
                </a:cubicBezTo>
              </a:path>
            </a:pathLst>
          </a:cu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US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974" y="836426"/>
            <a:ext cx="1992824" cy="4200747"/>
          </a:xfrm>
          <a:prstGeom prst="rect">
            <a:avLst/>
          </a:prstGeom>
        </p:spPr>
      </p:pic>
      <p:sp>
        <p:nvSpPr>
          <p:cNvPr id="1263" name="Google Shape;1263;p28"/>
          <p:cNvSpPr/>
          <p:nvPr/>
        </p:nvSpPr>
        <p:spPr>
          <a:xfrm>
            <a:off x="5309191" y="1456661"/>
            <a:ext cx="1320209" cy="3249124"/>
          </a:xfrm>
          <a:custGeom>
            <a:avLst/>
            <a:gdLst/>
            <a:ahLst/>
            <a:cxnLst/>
            <a:rect l="l" t="t" r="r" b="b"/>
            <a:pathLst>
              <a:path w="1453116" h="3089635" extrusionOk="0">
                <a:moveTo>
                  <a:pt x="0" y="2991293"/>
                </a:moveTo>
                <a:cubicBezTo>
                  <a:pt x="245139" y="3073991"/>
                  <a:pt x="490279" y="3156689"/>
                  <a:pt x="666307" y="3005470"/>
                </a:cubicBezTo>
                <a:cubicBezTo>
                  <a:pt x="842335" y="2854251"/>
                  <a:pt x="1049079" y="2454939"/>
                  <a:pt x="1056167" y="2083981"/>
                </a:cubicBezTo>
                <a:cubicBezTo>
                  <a:pt x="1063255" y="1713023"/>
                  <a:pt x="642679" y="1127051"/>
                  <a:pt x="708837" y="779721"/>
                </a:cubicBezTo>
                <a:cubicBezTo>
                  <a:pt x="774995" y="432391"/>
                  <a:pt x="1326707" y="135860"/>
                  <a:pt x="1453116" y="0"/>
                </a:cubicBezTo>
              </a:path>
            </a:pathLst>
          </a:cu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6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p29"/>
          <p:cNvSpPr txBox="1">
            <a:spLocks noGrp="1"/>
          </p:cNvSpPr>
          <p:nvPr>
            <p:ph type="title"/>
          </p:nvPr>
        </p:nvSpPr>
        <p:spPr>
          <a:xfrm>
            <a:off x="2218660" y="56925"/>
            <a:ext cx="477047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/>
              <a:t>Booking &amp; Notifications</a:t>
            </a:r>
            <a:endParaRPr sz="2800"/>
          </a:p>
        </p:txBody>
      </p:sp>
      <p:pic>
        <p:nvPicPr>
          <p:cNvPr id="1269" name="Google Shape;1269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071" y="956930"/>
            <a:ext cx="1853588" cy="391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0" name="Google Shape;1270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28947" y="928577"/>
            <a:ext cx="6132845" cy="3966830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1271" name="Google Shape;1271;p29"/>
          <p:cNvSpPr/>
          <p:nvPr/>
        </p:nvSpPr>
        <p:spPr>
          <a:xfrm>
            <a:off x="2906233" y="1814623"/>
            <a:ext cx="630865" cy="453656"/>
          </a:xfrm>
          <a:prstGeom prst="wedgeEllipseCallout">
            <a:avLst>
              <a:gd name="adj1" fmla="val 61189"/>
              <a:gd name="adj2" fmla="val 101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29"/>
          <p:cNvSpPr/>
          <p:nvPr/>
        </p:nvSpPr>
        <p:spPr>
          <a:xfrm>
            <a:off x="8183525" y="1438939"/>
            <a:ext cx="630865" cy="453656"/>
          </a:xfrm>
          <a:prstGeom prst="wedgeEllipseCallout">
            <a:avLst>
              <a:gd name="adj1" fmla="val -54541"/>
              <a:gd name="adj2" fmla="val 110937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3" name="Google Shape;1273;p29"/>
          <p:cNvCxnSpPr>
            <a:endCxn id="1270" idx="1"/>
          </p:cNvCxnSpPr>
          <p:nvPr/>
        </p:nvCxnSpPr>
        <p:spPr>
          <a:xfrm rot="10800000" flipH="1">
            <a:off x="1509847" y="2911992"/>
            <a:ext cx="1319100" cy="1170900"/>
          </a:xfrm>
          <a:prstGeom prst="curvedConnector3">
            <a:avLst>
              <a:gd name="adj1" fmla="val 46775"/>
            </a:avLst>
          </a:prstGeom>
          <a:noFill/>
          <a:ln w="38100" cap="flat" cmpd="sng">
            <a:solidFill>
              <a:srgbClr val="FF795E"/>
            </a:solidFill>
            <a:prstDash val="solid"/>
            <a:round/>
            <a:headEnd type="stealth" w="med" len="med"/>
            <a:tailEnd type="stealth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39377" y="132430"/>
            <a:ext cx="1637689" cy="405850"/>
          </a:xfrm>
          <a:prstGeom prst="rect">
            <a:avLst/>
          </a:prstGeom>
          <a:solidFill>
            <a:srgbClr val="FF9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8" name="Google Shape;1278;p30"/>
          <p:cNvSpPr txBox="1">
            <a:spLocks noGrp="1"/>
          </p:cNvSpPr>
          <p:nvPr>
            <p:ph type="title"/>
          </p:nvPr>
        </p:nvSpPr>
        <p:spPr>
          <a:xfrm>
            <a:off x="2590189" y="0"/>
            <a:ext cx="478297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Booking status:  pending </a:t>
            </a:r>
            <a:endParaRPr sz="2800" dirty="0"/>
          </a:p>
        </p:txBody>
      </p:sp>
      <p:pic>
        <p:nvPicPr>
          <p:cNvPr id="1279" name="Google Shape;127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8492" y="755436"/>
            <a:ext cx="2053209" cy="4307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0" name="Google Shape;1280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10349" y="755436"/>
            <a:ext cx="2024275" cy="4307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1" name="Google Shape;1281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8867" y="755436"/>
            <a:ext cx="2086625" cy="4307072"/>
          </a:xfrm>
          <a:prstGeom prst="rect">
            <a:avLst/>
          </a:prstGeom>
          <a:noFill/>
          <a:ln>
            <a:noFill/>
          </a:ln>
        </p:spPr>
      </p:pic>
      <p:sp>
        <p:nvSpPr>
          <p:cNvPr id="1282" name="Google Shape;1282;p30"/>
          <p:cNvSpPr/>
          <p:nvPr/>
        </p:nvSpPr>
        <p:spPr>
          <a:xfrm>
            <a:off x="2057400" y="361950"/>
            <a:ext cx="642999" cy="354500"/>
          </a:xfrm>
          <a:prstGeom prst="wedgeEllipseCallout">
            <a:avLst>
              <a:gd name="adj1" fmla="val 53908"/>
              <a:gd name="adj2" fmla="val 131415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3" name="Google Shape;1283;p30"/>
          <p:cNvSpPr/>
          <p:nvPr/>
        </p:nvSpPr>
        <p:spPr>
          <a:xfrm>
            <a:off x="1828800" y="361950"/>
            <a:ext cx="1183801" cy="393486"/>
          </a:xfrm>
          <a:prstGeom prst="wedgeEllipseCallout">
            <a:avLst>
              <a:gd name="adj1" fmla="val -50826"/>
              <a:gd name="adj2" fmla="val 135671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Parent</a:t>
            </a:r>
            <a:endParaRPr sz="16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4" name="Google Shape;1284;p30"/>
          <p:cNvSpPr/>
          <p:nvPr/>
        </p:nvSpPr>
        <p:spPr>
          <a:xfrm>
            <a:off x="8248778" y="1200150"/>
            <a:ext cx="1046791" cy="703602"/>
          </a:xfrm>
          <a:prstGeom prst="wedgeEllipseCallout">
            <a:avLst>
              <a:gd name="adj1" fmla="val -88126"/>
              <a:gd name="adj2" fmla="val 123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Caregiver</a:t>
            </a: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5" name="Google Shape;1285;p30"/>
          <p:cNvGrpSpPr/>
          <p:nvPr/>
        </p:nvGrpSpPr>
        <p:grpSpPr>
          <a:xfrm>
            <a:off x="4774616" y="3684011"/>
            <a:ext cx="963363" cy="817105"/>
            <a:chOff x="8119248" y="1649429"/>
            <a:chExt cx="819480" cy="739567"/>
          </a:xfrm>
        </p:grpSpPr>
        <p:sp>
          <p:nvSpPr>
            <p:cNvPr id="1286" name="Google Shape;1286;p30"/>
            <p:cNvSpPr/>
            <p:nvPr/>
          </p:nvSpPr>
          <p:spPr>
            <a:xfrm>
              <a:off x="8450297" y="1894281"/>
              <a:ext cx="446007" cy="229837"/>
            </a:xfrm>
            <a:custGeom>
              <a:avLst/>
              <a:gdLst/>
              <a:ahLst/>
              <a:cxnLst/>
              <a:rect l="l" t="t" r="r" b="b"/>
              <a:pathLst>
                <a:path w="30156" h="15540" extrusionOk="0">
                  <a:moveTo>
                    <a:pt x="1835" y="1"/>
                  </a:moveTo>
                  <a:lnTo>
                    <a:pt x="1835" y="1"/>
                  </a:lnTo>
                  <a:cubicBezTo>
                    <a:pt x="2602" y="2069"/>
                    <a:pt x="0" y="4171"/>
                    <a:pt x="567" y="6339"/>
                  </a:cubicBezTo>
                  <a:cubicBezTo>
                    <a:pt x="644" y="6620"/>
                    <a:pt x="936" y="6940"/>
                    <a:pt x="1203" y="6940"/>
                  </a:cubicBezTo>
                  <a:cubicBezTo>
                    <a:pt x="1285" y="6940"/>
                    <a:pt x="1364" y="6910"/>
                    <a:pt x="1435" y="6839"/>
                  </a:cubicBezTo>
                  <a:cubicBezTo>
                    <a:pt x="1435" y="7973"/>
                    <a:pt x="1535" y="9174"/>
                    <a:pt x="2135" y="10175"/>
                  </a:cubicBezTo>
                  <a:cubicBezTo>
                    <a:pt x="2620" y="11030"/>
                    <a:pt x="3568" y="11666"/>
                    <a:pt x="4520" y="11666"/>
                  </a:cubicBezTo>
                  <a:cubicBezTo>
                    <a:pt x="4682" y="11666"/>
                    <a:pt x="4844" y="11648"/>
                    <a:pt x="5004" y="11609"/>
                  </a:cubicBezTo>
                  <a:cubicBezTo>
                    <a:pt x="5404" y="12610"/>
                    <a:pt x="6238" y="13477"/>
                    <a:pt x="7239" y="13878"/>
                  </a:cubicBezTo>
                  <a:cubicBezTo>
                    <a:pt x="7711" y="14082"/>
                    <a:pt x="8229" y="14183"/>
                    <a:pt x="8745" y="14183"/>
                  </a:cubicBezTo>
                  <a:cubicBezTo>
                    <a:pt x="9322" y="14183"/>
                    <a:pt x="9897" y="14057"/>
                    <a:pt x="10408" y="13811"/>
                  </a:cubicBezTo>
                  <a:cubicBezTo>
                    <a:pt x="10508" y="13777"/>
                    <a:pt x="10608" y="13744"/>
                    <a:pt x="10741" y="13744"/>
                  </a:cubicBezTo>
                  <a:cubicBezTo>
                    <a:pt x="10841" y="13744"/>
                    <a:pt x="10975" y="13811"/>
                    <a:pt x="11075" y="13844"/>
                  </a:cubicBezTo>
                  <a:cubicBezTo>
                    <a:pt x="12643" y="14745"/>
                    <a:pt x="14444" y="15312"/>
                    <a:pt x="16279" y="15445"/>
                  </a:cubicBezTo>
                  <a:cubicBezTo>
                    <a:pt x="16445" y="15458"/>
                    <a:pt x="16615" y="15465"/>
                    <a:pt x="16786" y="15465"/>
                  </a:cubicBezTo>
                  <a:cubicBezTo>
                    <a:pt x="17995" y="15465"/>
                    <a:pt x="19285" y="15129"/>
                    <a:pt x="19781" y="14078"/>
                  </a:cubicBezTo>
                  <a:cubicBezTo>
                    <a:pt x="20768" y="14952"/>
                    <a:pt x="22064" y="15540"/>
                    <a:pt x="23369" y="15540"/>
                  </a:cubicBezTo>
                  <a:cubicBezTo>
                    <a:pt x="23607" y="15540"/>
                    <a:pt x="23847" y="15520"/>
                    <a:pt x="24084" y="15479"/>
                  </a:cubicBezTo>
                  <a:cubicBezTo>
                    <a:pt x="25652" y="15245"/>
                    <a:pt x="27053" y="14044"/>
                    <a:pt x="27286" y="12510"/>
                  </a:cubicBezTo>
                  <a:cubicBezTo>
                    <a:pt x="27435" y="12807"/>
                    <a:pt x="27773" y="12956"/>
                    <a:pt x="28128" y="12956"/>
                  </a:cubicBezTo>
                  <a:cubicBezTo>
                    <a:pt x="28330" y="12956"/>
                    <a:pt x="28539" y="12907"/>
                    <a:pt x="28721" y="12810"/>
                  </a:cubicBezTo>
                  <a:cubicBezTo>
                    <a:pt x="29188" y="12577"/>
                    <a:pt x="29521" y="12110"/>
                    <a:pt x="29788" y="11643"/>
                  </a:cubicBezTo>
                  <a:cubicBezTo>
                    <a:pt x="29988" y="11342"/>
                    <a:pt x="30155" y="11042"/>
                    <a:pt x="30155" y="10709"/>
                  </a:cubicBezTo>
                  <a:cubicBezTo>
                    <a:pt x="30122" y="10408"/>
                    <a:pt x="29988" y="10142"/>
                    <a:pt x="29822" y="9875"/>
                  </a:cubicBezTo>
                  <a:cubicBezTo>
                    <a:pt x="28220" y="7006"/>
                    <a:pt x="27053" y="3904"/>
                    <a:pt x="26419" y="635"/>
                  </a:cubicBezTo>
                  <a:lnTo>
                    <a:pt x="1835" y="1"/>
                  </a:ln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30"/>
            <p:cNvSpPr/>
            <p:nvPr/>
          </p:nvSpPr>
          <p:spPr>
            <a:xfrm>
              <a:off x="8561786" y="2172056"/>
              <a:ext cx="123851" cy="193867"/>
            </a:xfrm>
            <a:custGeom>
              <a:avLst/>
              <a:gdLst/>
              <a:ahLst/>
              <a:cxnLst/>
              <a:rect l="l" t="t" r="r" b="b"/>
              <a:pathLst>
                <a:path w="8374" h="13108" extrusionOk="0">
                  <a:moveTo>
                    <a:pt x="5038" y="0"/>
                  </a:moveTo>
                  <a:lnTo>
                    <a:pt x="1" y="3970"/>
                  </a:lnTo>
                  <a:lnTo>
                    <a:pt x="1936" y="11041"/>
                  </a:lnTo>
                  <a:lnTo>
                    <a:pt x="1936" y="11708"/>
                  </a:lnTo>
                  <a:cubicBezTo>
                    <a:pt x="1936" y="12276"/>
                    <a:pt x="2303" y="12776"/>
                    <a:pt x="2870" y="12943"/>
                  </a:cubicBezTo>
                  <a:cubicBezTo>
                    <a:pt x="3222" y="13035"/>
                    <a:pt x="3667" y="13107"/>
                    <a:pt x="4158" y="13107"/>
                  </a:cubicBezTo>
                  <a:cubicBezTo>
                    <a:pt x="4552" y="13107"/>
                    <a:pt x="4975" y="13061"/>
                    <a:pt x="5405" y="12943"/>
                  </a:cubicBezTo>
                  <a:cubicBezTo>
                    <a:pt x="5638" y="12876"/>
                    <a:pt x="5738" y="12576"/>
                    <a:pt x="5572" y="12376"/>
                  </a:cubicBezTo>
                  <a:cubicBezTo>
                    <a:pt x="5405" y="12209"/>
                    <a:pt x="5105" y="12009"/>
                    <a:pt x="4504" y="11875"/>
                  </a:cubicBezTo>
                  <a:lnTo>
                    <a:pt x="4504" y="11875"/>
                  </a:lnTo>
                  <a:cubicBezTo>
                    <a:pt x="4504" y="11875"/>
                    <a:pt x="5605" y="11975"/>
                    <a:pt x="6205" y="12542"/>
                  </a:cubicBezTo>
                  <a:cubicBezTo>
                    <a:pt x="6506" y="12809"/>
                    <a:pt x="6873" y="12976"/>
                    <a:pt x="7273" y="12976"/>
                  </a:cubicBezTo>
                  <a:cubicBezTo>
                    <a:pt x="7807" y="12943"/>
                    <a:pt x="8374" y="12809"/>
                    <a:pt x="8007" y="12175"/>
                  </a:cubicBezTo>
                  <a:cubicBezTo>
                    <a:pt x="8007" y="12175"/>
                    <a:pt x="6706" y="10207"/>
                    <a:pt x="4704" y="9974"/>
                  </a:cubicBezTo>
                  <a:lnTo>
                    <a:pt x="5038" y="0"/>
                  </a:ln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30"/>
            <p:cNvSpPr/>
            <p:nvPr/>
          </p:nvSpPr>
          <p:spPr>
            <a:xfrm>
              <a:off x="8319182" y="2059073"/>
              <a:ext cx="374350" cy="254137"/>
            </a:xfrm>
            <a:custGeom>
              <a:avLst/>
              <a:gdLst/>
              <a:ahLst/>
              <a:cxnLst/>
              <a:rect l="l" t="t" r="r" b="b"/>
              <a:pathLst>
                <a:path w="25311" h="17183" extrusionOk="0">
                  <a:moveTo>
                    <a:pt x="21908" y="0"/>
                  </a:moveTo>
                  <a:lnTo>
                    <a:pt x="20240" y="1134"/>
                  </a:lnTo>
                  <a:cubicBezTo>
                    <a:pt x="19606" y="1368"/>
                    <a:pt x="19006" y="1668"/>
                    <a:pt x="18372" y="2068"/>
                  </a:cubicBezTo>
                  <a:cubicBezTo>
                    <a:pt x="16605" y="3217"/>
                    <a:pt x="14553" y="3871"/>
                    <a:pt x="12443" y="3871"/>
                  </a:cubicBezTo>
                  <a:cubicBezTo>
                    <a:pt x="12163" y="3871"/>
                    <a:pt x="11882" y="3860"/>
                    <a:pt x="11601" y="3836"/>
                  </a:cubicBezTo>
                  <a:lnTo>
                    <a:pt x="9366" y="3670"/>
                  </a:lnTo>
                  <a:cubicBezTo>
                    <a:pt x="9183" y="3656"/>
                    <a:pt x="9003" y="3649"/>
                    <a:pt x="8825" y="3649"/>
                  </a:cubicBezTo>
                  <a:cubicBezTo>
                    <a:pt x="3398" y="3649"/>
                    <a:pt x="0" y="9918"/>
                    <a:pt x="3295" y="14311"/>
                  </a:cubicBezTo>
                  <a:cubicBezTo>
                    <a:pt x="3328" y="14377"/>
                    <a:pt x="3395" y="14444"/>
                    <a:pt x="3428" y="14511"/>
                  </a:cubicBezTo>
                  <a:cubicBezTo>
                    <a:pt x="3495" y="14577"/>
                    <a:pt x="3561" y="14677"/>
                    <a:pt x="3628" y="14744"/>
                  </a:cubicBezTo>
                  <a:cubicBezTo>
                    <a:pt x="3662" y="14744"/>
                    <a:pt x="3662" y="14778"/>
                    <a:pt x="3662" y="14778"/>
                  </a:cubicBezTo>
                  <a:cubicBezTo>
                    <a:pt x="4395" y="15578"/>
                    <a:pt x="5363" y="16112"/>
                    <a:pt x="6430" y="16379"/>
                  </a:cubicBezTo>
                  <a:cubicBezTo>
                    <a:pt x="8563" y="16910"/>
                    <a:pt x="10556" y="17183"/>
                    <a:pt x="12369" y="17183"/>
                  </a:cubicBezTo>
                  <a:cubicBezTo>
                    <a:pt x="18863" y="17183"/>
                    <a:pt x="23042" y="13686"/>
                    <a:pt x="23042" y="6071"/>
                  </a:cubicBezTo>
                  <a:lnTo>
                    <a:pt x="24643" y="4570"/>
                  </a:lnTo>
                  <a:lnTo>
                    <a:pt x="25210" y="4036"/>
                  </a:lnTo>
                  <a:lnTo>
                    <a:pt x="25310" y="3936"/>
                  </a:lnTo>
                  <a:lnTo>
                    <a:pt x="219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30"/>
            <p:cNvSpPr/>
            <p:nvPr/>
          </p:nvSpPr>
          <p:spPr>
            <a:xfrm>
              <a:off x="8604722" y="2059073"/>
              <a:ext cx="88814" cy="100158"/>
            </a:xfrm>
            <a:custGeom>
              <a:avLst/>
              <a:gdLst/>
              <a:ahLst/>
              <a:cxnLst/>
              <a:rect l="l" t="t" r="r" b="b"/>
              <a:pathLst>
                <a:path w="6005" h="6772" extrusionOk="0">
                  <a:moveTo>
                    <a:pt x="2602" y="0"/>
                  </a:moveTo>
                  <a:lnTo>
                    <a:pt x="934" y="1168"/>
                  </a:lnTo>
                  <a:cubicBezTo>
                    <a:pt x="901" y="1168"/>
                    <a:pt x="867" y="1168"/>
                    <a:pt x="834" y="1201"/>
                  </a:cubicBezTo>
                  <a:cubicBezTo>
                    <a:pt x="500" y="1701"/>
                    <a:pt x="167" y="2202"/>
                    <a:pt x="100" y="2802"/>
                  </a:cubicBezTo>
                  <a:cubicBezTo>
                    <a:pt x="0" y="3703"/>
                    <a:pt x="400" y="4604"/>
                    <a:pt x="867" y="5337"/>
                  </a:cubicBezTo>
                  <a:cubicBezTo>
                    <a:pt x="1234" y="5871"/>
                    <a:pt x="1701" y="6238"/>
                    <a:pt x="2302" y="6438"/>
                  </a:cubicBezTo>
                  <a:cubicBezTo>
                    <a:pt x="2735" y="6605"/>
                    <a:pt x="3236" y="6705"/>
                    <a:pt x="3736" y="6772"/>
                  </a:cubicBezTo>
                  <a:cubicBezTo>
                    <a:pt x="3736" y="6538"/>
                    <a:pt x="3736" y="6305"/>
                    <a:pt x="3736" y="6071"/>
                  </a:cubicBezTo>
                  <a:lnTo>
                    <a:pt x="6004" y="3936"/>
                  </a:lnTo>
                  <a:lnTo>
                    <a:pt x="2602" y="0"/>
                  </a:ln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30"/>
            <p:cNvSpPr/>
            <p:nvPr/>
          </p:nvSpPr>
          <p:spPr>
            <a:xfrm>
              <a:off x="8604722" y="2059073"/>
              <a:ext cx="88814" cy="100158"/>
            </a:xfrm>
            <a:custGeom>
              <a:avLst/>
              <a:gdLst/>
              <a:ahLst/>
              <a:cxnLst/>
              <a:rect l="l" t="t" r="r" b="b"/>
              <a:pathLst>
                <a:path w="6005" h="6772" extrusionOk="0">
                  <a:moveTo>
                    <a:pt x="2602" y="0"/>
                  </a:moveTo>
                  <a:lnTo>
                    <a:pt x="934" y="1168"/>
                  </a:lnTo>
                  <a:cubicBezTo>
                    <a:pt x="901" y="1168"/>
                    <a:pt x="867" y="1168"/>
                    <a:pt x="834" y="1201"/>
                  </a:cubicBezTo>
                  <a:cubicBezTo>
                    <a:pt x="500" y="1701"/>
                    <a:pt x="167" y="2202"/>
                    <a:pt x="100" y="2802"/>
                  </a:cubicBezTo>
                  <a:cubicBezTo>
                    <a:pt x="0" y="3703"/>
                    <a:pt x="400" y="4604"/>
                    <a:pt x="867" y="5337"/>
                  </a:cubicBezTo>
                  <a:cubicBezTo>
                    <a:pt x="1234" y="5871"/>
                    <a:pt x="1701" y="6238"/>
                    <a:pt x="2302" y="6438"/>
                  </a:cubicBezTo>
                  <a:cubicBezTo>
                    <a:pt x="2735" y="6605"/>
                    <a:pt x="3236" y="6705"/>
                    <a:pt x="3736" y="6772"/>
                  </a:cubicBezTo>
                  <a:cubicBezTo>
                    <a:pt x="3736" y="6538"/>
                    <a:pt x="3736" y="6305"/>
                    <a:pt x="3736" y="6071"/>
                  </a:cubicBezTo>
                  <a:lnTo>
                    <a:pt x="6004" y="3936"/>
                  </a:lnTo>
                  <a:lnTo>
                    <a:pt x="2602" y="0"/>
                  </a:lnTo>
                  <a:close/>
                </a:path>
              </a:pathLst>
            </a:custGeom>
            <a:solidFill>
              <a:srgbClr val="9852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30"/>
            <p:cNvSpPr/>
            <p:nvPr/>
          </p:nvSpPr>
          <p:spPr>
            <a:xfrm>
              <a:off x="8119248" y="2139976"/>
              <a:ext cx="352268" cy="218670"/>
            </a:xfrm>
            <a:custGeom>
              <a:avLst/>
              <a:gdLst/>
              <a:ahLst/>
              <a:cxnLst/>
              <a:rect l="l" t="t" r="r" b="b"/>
              <a:pathLst>
                <a:path w="23818" h="14785" extrusionOk="0">
                  <a:moveTo>
                    <a:pt x="20015" y="1"/>
                  </a:moveTo>
                  <a:cubicBezTo>
                    <a:pt x="16746" y="334"/>
                    <a:pt x="12376" y="9541"/>
                    <a:pt x="12376" y="9541"/>
                  </a:cubicBezTo>
                  <a:cubicBezTo>
                    <a:pt x="11476" y="9289"/>
                    <a:pt x="10649" y="9187"/>
                    <a:pt x="9898" y="9187"/>
                  </a:cubicBezTo>
                  <a:cubicBezTo>
                    <a:pt x="6671" y="9187"/>
                    <a:pt x="4871" y="11075"/>
                    <a:pt x="4871" y="11075"/>
                  </a:cubicBezTo>
                  <a:cubicBezTo>
                    <a:pt x="4521" y="10894"/>
                    <a:pt x="4219" y="10821"/>
                    <a:pt x="3962" y="10821"/>
                  </a:cubicBezTo>
                  <a:cubicBezTo>
                    <a:pt x="2894" y="10821"/>
                    <a:pt x="2569" y="12076"/>
                    <a:pt x="2569" y="12076"/>
                  </a:cubicBezTo>
                  <a:cubicBezTo>
                    <a:pt x="1735" y="12143"/>
                    <a:pt x="1201" y="12810"/>
                    <a:pt x="1001" y="13077"/>
                  </a:cubicBezTo>
                  <a:cubicBezTo>
                    <a:pt x="968" y="13144"/>
                    <a:pt x="935" y="13210"/>
                    <a:pt x="935" y="13210"/>
                  </a:cubicBezTo>
                  <a:cubicBezTo>
                    <a:pt x="568" y="13277"/>
                    <a:pt x="334" y="13410"/>
                    <a:pt x="234" y="13544"/>
                  </a:cubicBezTo>
                  <a:cubicBezTo>
                    <a:pt x="1" y="13811"/>
                    <a:pt x="134" y="14144"/>
                    <a:pt x="134" y="14144"/>
                  </a:cubicBezTo>
                  <a:cubicBezTo>
                    <a:pt x="720" y="14627"/>
                    <a:pt x="1464" y="14785"/>
                    <a:pt x="2187" y="14785"/>
                  </a:cubicBezTo>
                  <a:cubicBezTo>
                    <a:pt x="3566" y="14785"/>
                    <a:pt x="4871" y="14211"/>
                    <a:pt x="4871" y="14211"/>
                  </a:cubicBezTo>
                  <a:lnTo>
                    <a:pt x="12910" y="14378"/>
                  </a:lnTo>
                  <a:cubicBezTo>
                    <a:pt x="12975" y="14379"/>
                    <a:pt x="13041" y="14380"/>
                    <a:pt x="13106" y="14380"/>
                  </a:cubicBezTo>
                  <a:cubicBezTo>
                    <a:pt x="14741" y="14380"/>
                    <a:pt x="16369" y="13978"/>
                    <a:pt x="17780" y="13144"/>
                  </a:cubicBezTo>
                  <a:lnTo>
                    <a:pt x="23818" y="9775"/>
                  </a:lnTo>
                  <a:lnTo>
                    <a:pt x="23617" y="9207"/>
                  </a:lnTo>
                  <a:lnTo>
                    <a:pt x="23184" y="8107"/>
                  </a:lnTo>
                  <a:lnTo>
                    <a:pt x="20015" y="1"/>
                  </a:ln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30"/>
            <p:cNvSpPr/>
            <p:nvPr/>
          </p:nvSpPr>
          <p:spPr>
            <a:xfrm>
              <a:off x="8128137" y="2333372"/>
              <a:ext cx="12335" cy="11862"/>
            </a:xfrm>
            <a:custGeom>
              <a:avLst/>
              <a:gdLst/>
              <a:ahLst/>
              <a:cxnLst/>
              <a:rect l="l" t="t" r="r" b="b"/>
              <a:pathLst>
                <a:path w="834" h="802" extrusionOk="0">
                  <a:moveTo>
                    <a:pt x="167" y="1"/>
                  </a:moveTo>
                  <a:cubicBezTo>
                    <a:pt x="133" y="1"/>
                    <a:pt x="67" y="34"/>
                    <a:pt x="33" y="34"/>
                  </a:cubicBezTo>
                  <a:cubicBezTo>
                    <a:pt x="0" y="68"/>
                    <a:pt x="0" y="134"/>
                    <a:pt x="0" y="168"/>
                  </a:cubicBezTo>
                  <a:cubicBezTo>
                    <a:pt x="0" y="201"/>
                    <a:pt x="0" y="268"/>
                    <a:pt x="33" y="301"/>
                  </a:cubicBezTo>
                  <a:lnTo>
                    <a:pt x="67" y="301"/>
                  </a:lnTo>
                  <a:cubicBezTo>
                    <a:pt x="100" y="334"/>
                    <a:pt x="133" y="334"/>
                    <a:pt x="167" y="334"/>
                  </a:cubicBezTo>
                  <a:lnTo>
                    <a:pt x="133" y="334"/>
                  </a:lnTo>
                  <a:cubicBezTo>
                    <a:pt x="167" y="334"/>
                    <a:pt x="200" y="368"/>
                    <a:pt x="234" y="368"/>
                  </a:cubicBezTo>
                  <a:cubicBezTo>
                    <a:pt x="267" y="401"/>
                    <a:pt x="300" y="401"/>
                    <a:pt x="334" y="435"/>
                  </a:cubicBezTo>
                  <a:cubicBezTo>
                    <a:pt x="367" y="435"/>
                    <a:pt x="400" y="468"/>
                    <a:pt x="400" y="501"/>
                  </a:cubicBezTo>
                  <a:cubicBezTo>
                    <a:pt x="434" y="535"/>
                    <a:pt x="467" y="568"/>
                    <a:pt x="467" y="601"/>
                  </a:cubicBezTo>
                  <a:cubicBezTo>
                    <a:pt x="467" y="635"/>
                    <a:pt x="500" y="668"/>
                    <a:pt x="500" y="668"/>
                  </a:cubicBezTo>
                  <a:cubicBezTo>
                    <a:pt x="500" y="735"/>
                    <a:pt x="534" y="768"/>
                    <a:pt x="567" y="768"/>
                  </a:cubicBezTo>
                  <a:cubicBezTo>
                    <a:pt x="600" y="801"/>
                    <a:pt x="667" y="801"/>
                    <a:pt x="701" y="801"/>
                  </a:cubicBezTo>
                  <a:cubicBezTo>
                    <a:pt x="801" y="768"/>
                    <a:pt x="834" y="668"/>
                    <a:pt x="834" y="601"/>
                  </a:cubicBezTo>
                  <a:cubicBezTo>
                    <a:pt x="801" y="435"/>
                    <a:pt x="701" y="301"/>
                    <a:pt x="600" y="201"/>
                  </a:cubicBezTo>
                  <a:cubicBezTo>
                    <a:pt x="567" y="134"/>
                    <a:pt x="500" y="101"/>
                    <a:pt x="434" y="68"/>
                  </a:cubicBezTo>
                  <a:cubicBezTo>
                    <a:pt x="334" y="34"/>
                    <a:pt x="267" y="1"/>
                    <a:pt x="1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30"/>
            <p:cNvSpPr/>
            <p:nvPr/>
          </p:nvSpPr>
          <p:spPr>
            <a:xfrm>
              <a:off x="8298831" y="2203810"/>
              <a:ext cx="225976" cy="185186"/>
            </a:xfrm>
            <a:custGeom>
              <a:avLst/>
              <a:gdLst/>
              <a:ahLst/>
              <a:cxnLst/>
              <a:rect l="l" t="t" r="r" b="b"/>
              <a:pathLst>
                <a:path w="15279" h="12521" extrusionOk="0">
                  <a:moveTo>
                    <a:pt x="8657" y="0"/>
                  </a:moveTo>
                  <a:cubicBezTo>
                    <a:pt x="7887" y="0"/>
                    <a:pt x="7128" y="234"/>
                    <a:pt x="6505" y="722"/>
                  </a:cubicBezTo>
                  <a:cubicBezTo>
                    <a:pt x="5438" y="1589"/>
                    <a:pt x="5004" y="2823"/>
                    <a:pt x="5271" y="4091"/>
                  </a:cubicBezTo>
                  <a:cubicBezTo>
                    <a:pt x="5271" y="4124"/>
                    <a:pt x="5271" y="4158"/>
                    <a:pt x="5271" y="4191"/>
                  </a:cubicBezTo>
                  <a:cubicBezTo>
                    <a:pt x="5471" y="4958"/>
                    <a:pt x="5871" y="5692"/>
                    <a:pt x="6539" y="6326"/>
                  </a:cubicBezTo>
                  <a:cubicBezTo>
                    <a:pt x="6805" y="6559"/>
                    <a:pt x="7106" y="6793"/>
                    <a:pt x="7406" y="6993"/>
                  </a:cubicBezTo>
                  <a:cubicBezTo>
                    <a:pt x="7873" y="7293"/>
                    <a:pt x="8407" y="7527"/>
                    <a:pt x="9040" y="7727"/>
                  </a:cubicBezTo>
                  <a:cubicBezTo>
                    <a:pt x="8424" y="7601"/>
                    <a:pt x="7901" y="7550"/>
                    <a:pt x="7458" y="7550"/>
                  </a:cubicBezTo>
                  <a:cubicBezTo>
                    <a:pt x="5555" y="7550"/>
                    <a:pt x="5138" y="8494"/>
                    <a:pt x="5138" y="8494"/>
                  </a:cubicBezTo>
                  <a:cubicBezTo>
                    <a:pt x="4992" y="8455"/>
                    <a:pt x="4855" y="8438"/>
                    <a:pt x="4724" y="8438"/>
                  </a:cubicBezTo>
                  <a:cubicBezTo>
                    <a:pt x="3508" y="8438"/>
                    <a:pt x="2936" y="9962"/>
                    <a:pt x="2936" y="9962"/>
                  </a:cubicBezTo>
                  <a:cubicBezTo>
                    <a:pt x="2867" y="9954"/>
                    <a:pt x="2801" y="9951"/>
                    <a:pt x="2736" y="9951"/>
                  </a:cubicBezTo>
                  <a:cubicBezTo>
                    <a:pt x="1633" y="9951"/>
                    <a:pt x="1068" y="10962"/>
                    <a:pt x="1068" y="10962"/>
                  </a:cubicBezTo>
                  <a:cubicBezTo>
                    <a:pt x="1013" y="10956"/>
                    <a:pt x="960" y="10954"/>
                    <a:pt x="910" y="10954"/>
                  </a:cubicBezTo>
                  <a:cubicBezTo>
                    <a:pt x="684" y="10954"/>
                    <a:pt x="504" y="11008"/>
                    <a:pt x="368" y="11063"/>
                  </a:cubicBezTo>
                  <a:cubicBezTo>
                    <a:pt x="167" y="11163"/>
                    <a:pt x="101" y="11296"/>
                    <a:pt x="67" y="11463"/>
                  </a:cubicBezTo>
                  <a:cubicBezTo>
                    <a:pt x="67" y="11463"/>
                    <a:pt x="67" y="11496"/>
                    <a:pt x="67" y="11496"/>
                  </a:cubicBezTo>
                  <a:cubicBezTo>
                    <a:pt x="1" y="11830"/>
                    <a:pt x="234" y="12130"/>
                    <a:pt x="568" y="12230"/>
                  </a:cubicBezTo>
                  <a:cubicBezTo>
                    <a:pt x="1238" y="12414"/>
                    <a:pt x="1893" y="12520"/>
                    <a:pt x="2520" y="12520"/>
                  </a:cubicBezTo>
                  <a:cubicBezTo>
                    <a:pt x="3484" y="12520"/>
                    <a:pt x="4383" y="12269"/>
                    <a:pt x="5171" y="11663"/>
                  </a:cubicBezTo>
                  <a:cubicBezTo>
                    <a:pt x="7357" y="11991"/>
                    <a:pt x="9431" y="12274"/>
                    <a:pt x="11118" y="12274"/>
                  </a:cubicBezTo>
                  <a:cubicBezTo>
                    <a:pt x="11491" y="12274"/>
                    <a:pt x="11844" y="12260"/>
                    <a:pt x="12176" y="12230"/>
                  </a:cubicBezTo>
                  <a:cubicBezTo>
                    <a:pt x="13343" y="12097"/>
                    <a:pt x="14344" y="11296"/>
                    <a:pt x="14678" y="10195"/>
                  </a:cubicBezTo>
                  <a:cubicBezTo>
                    <a:pt x="15211" y="8394"/>
                    <a:pt x="15278" y="6726"/>
                    <a:pt x="14711" y="5158"/>
                  </a:cubicBezTo>
                  <a:lnTo>
                    <a:pt x="14711" y="5125"/>
                  </a:lnTo>
                  <a:cubicBezTo>
                    <a:pt x="14611" y="4891"/>
                    <a:pt x="14511" y="4625"/>
                    <a:pt x="14378" y="4391"/>
                  </a:cubicBezTo>
                  <a:cubicBezTo>
                    <a:pt x="13710" y="3023"/>
                    <a:pt x="12576" y="1789"/>
                    <a:pt x="10842" y="655"/>
                  </a:cubicBezTo>
                  <a:cubicBezTo>
                    <a:pt x="10181" y="225"/>
                    <a:pt x="9413" y="0"/>
                    <a:pt x="8657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30"/>
            <p:cNvSpPr/>
            <p:nvPr/>
          </p:nvSpPr>
          <p:spPr>
            <a:xfrm>
              <a:off x="8425406" y="2314988"/>
              <a:ext cx="45124" cy="32242"/>
            </a:xfrm>
            <a:custGeom>
              <a:avLst/>
              <a:gdLst/>
              <a:ahLst/>
              <a:cxnLst/>
              <a:rect l="l" t="t" r="r" b="b"/>
              <a:pathLst>
                <a:path w="3051" h="2180" extrusionOk="0">
                  <a:moveTo>
                    <a:pt x="231" y="1"/>
                  </a:moveTo>
                  <a:cubicBezTo>
                    <a:pt x="67" y="1"/>
                    <a:pt x="0" y="283"/>
                    <a:pt x="182" y="343"/>
                  </a:cubicBezTo>
                  <a:cubicBezTo>
                    <a:pt x="1183" y="643"/>
                    <a:pt x="2050" y="1277"/>
                    <a:pt x="2684" y="2078"/>
                  </a:cubicBezTo>
                  <a:cubicBezTo>
                    <a:pt x="2727" y="2142"/>
                    <a:pt x="2770" y="2179"/>
                    <a:pt x="2822" y="2179"/>
                  </a:cubicBezTo>
                  <a:cubicBezTo>
                    <a:pt x="2851" y="2179"/>
                    <a:pt x="2882" y="2168"/>
                    <a:pt x="2917" y="2145"/>
                  </a:cubicBezTo>
                  <a:cubicBezTo>
                    <a:pt x="2984" y="2111"/>
                    <a:pt x="3051" y="1978"/>
                    <a:pt x="2984" y="1911"/>
                  </a:cubicBezTo>
                  <a:cubicBezTo>
                    <a:pt x="2284" y="1010"/>
                    <a:pt x="1350" y="343"/>
                    <a:pt x="282" y="10"/>
                  </a:cubicBezTo>
                  <a:cubicBezTo>
                    <a:pt x="264" y="4"/>
                    <a:pt x="247" y="1"/>
                    <a:pt x="2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30"/>
            <p:cNvSpPr/>
            <p:nvPr/>
          </p:nvSpPr>
          <p:spPr>
            <a:xfrm>
              <a:off x="8311166" y="2362982"/>
              <a:ext cx="13829" cy="13829"/>
            </a:xfrm>
            <a:custGeom>
              <a:avLst/>
              <a:gdLst/>
              <a:ahLst/>
              <a:cxnLst/>
              <a:rect l="l" t="t" r="r" b="b"/>
              <a:pathLst>
                <a:path w="935" h="935" extrusionOk="0">
                  <a:moveTo>
                    <a:pt x="134" y="0"/>
                  </a:moveTo>
                  <a:cubicBezTo>
                    <a:pt x="101" y="34"/>
                    <a:pt x="67" y="34"/>
                    <a:pt x="34" y="100"/>
                  </a:cubicBezTo>
                  <a:cubicBezTo>
                    <a:pt x="1" y="167"/>
                    <a:pt x="1" y="267"/>
                    <a:pt x="101" y="334"/>
                  </a:cubicBezTo>
                  <a:cubicBezTo>
                    <a:pt x="167" y="334"/>
                    <a:pt x="234" y="367"/>
                    <a:pt x="267" y="434"/>
                  </a:cubicBezTo>
                  <a:lnTo>
                    <a:pt x="301" y="434"/>
                  </a:lnTo>
                  <a:cubicBezTo>
                    <a:pt x="334" y="467"/>
                    <a:pt x="334" y="467"/>
                    <a:pt x="334" y="467"/>
                  </a:cubicBezTo>
                  <a:cubicBezTo>
                    <a:pt x="367" y="501"/>
                    <a:pt x="401" y="501"/>
                    <a:pt x="401" y="534"/>
                  </a:cubicBezTo>
                  <a:cubicBezTo>
                    <a:pt x="434" y="567"/>
                    <a:pt x="468" y="601"/>
                    <a:pt x="501" y="601"/>
                  </a:cubicBezTo>
                  <a:cubicBezTo>
                    <a:pt x="501" y="634"/>
                    <a:pt x="501" y="634"/>
                    <a:pt x="501" y="634"/>
                  </a:cubicBezTo>
                  <a:cubicBezTo>
                    <a:pt x="501" y="634"/>
                    <a:pt x="534" y="667"/>
                    <a:pt x="534" y="667"/>
                  </a:cubicBezTo>
                  <a:cubicBezTo>
                    <a:pt x="568" y="734"/>
                    <a:pt x="601" y="801"/>
                    <a:pt x="634" y="868"/>
                  </a:cubicBezTo>
                  <a:cubicBezTo>
                    <a:pt x="634" y="901"/>
                    <a:pt x="701" y="934"/>
                    <a:pt x="734" y="934"/>
                  </a:cubicBezTo>
                  <a:cubicBezTo>
                    <a:pt x="768" y="934"/>
                    <a:pt x="834" y="934"/>
                    <a:pt x="868" y="901"/>
                  </a:cubicBezTo>
                  <a:cubicBezTo>
                    <a:pt x="901" y="901"/>
                    <a:pt x="935" y="868"/>
                    <a:pt x="935" y="801"/>
                  </a:cubicBezTo>
                  <a:cubicBezTo>
                    <a:pt x="935" y="768"/>
                    <a:pt x="935" y="734"/>
                    <a:pt x="901" y="667"/>
                  </a:cubicBezTo>
                  <a:cubicBezTo>
                    <a:pt x="801" y="401"/>
                    <a:pt x="534" y="134"/>
                    <a:pt x="267" y="34"/>
                  </a:cubicBezTo>
                  <a:cubicBezTo>
                    <a:pt x="234" y="0"/>
                    <a:pt x="167" y="0"/>
                    <a:pt x="134" y="0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30"/>
            <p:cNvSpPr/>
            <p:nvPr/>
          </p:nvSpPr>
          <p:spPr>
            <a:xfrm>
              <a:off x="8318324" y="2371990"/>
              <a:ext cx="251" cy="385"/>
            </a:xfrm>
            <a:custGeom>
              <a:avLst/>
              <a:gdLst/>
              <a:ahLst/>
              <a:cxnLst/>
              <a:rect l="l" t="t" r="r" b="b"/>
              <a:pathLst>
                <a:path w="17" h="26" extrusionOk="0">
                  <a:moveTo>
                    <a:pt x="4" y="0"/>
                  </a:moveTo>
                  <a:cubicBezTo>
                    <a:pt x="0" y="0"/>
                    <a:pt x="0" y="8"/>
                    <a:pt x="17" y="25"/>
                  </a:cubicBezTo>
                  <a:cubicBezTo>
                    <a:pt x="17" y="8"/>
                    <a:pt x="9" y="0"/>
                    <a:pt x="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30"/>
            <p:cNvSpPr/>
            <p:nvPr/>
          </p:nvSpPr>
          <p:spPr>
            <a:xfrm>
              <a:off x="8838082" y="1873560"/>
              <a:ext cx="100646" cy="174907"/>
            </a:xfrm>
            <a:custGeom>
              <a:avLst/>
              <a:gdLst/>
              <a:ahLst/>
              <a:cxnLst/>
              <a:rect l="l" t="t" r="r" b="b"/>
              <a:pathLst>
                <a:path w="6805" h="11826" extrusionOk="0">
                  <a:moveTo>
                    <a:pt x="3803" y="1"/>
                  </a:moveTo>
                  <a:lnTo>
                    <a:pt x="0" y="6739"/>
                  </a:lnTo>
                  <a:cubicBezTo>
                    <a:pt x="200" y="7973"/>
                    <a:pt x="500" y="9208"/>
                    <a:pt x="1234" y="10208"/>
                  </a:cubicBezTo>
                  <a:cubicBezTo>
                    <a:pt x="1910" y="11130"/>
                    <a:pt x="2982" y="11825"/>
                    <a:pt x="4111" y="11825"/>
                  </a:cubicBezTo>
                  <a:cubicBezTo>
                    <a:pt x="4208" y="11825"/>
                    <a:pt x="4306" y="11820"/>
                    <a:pt x="4403" y="11809"/>
                  </a:cubicBezTo>
                  <a:cubicBezTo>
                    <a:pt x="5237" y="11709"/>
                    <a:pt x="5971" y="11142"/>
                    <a:pt x="6405" y="10442"/>
                  </a:cubicBezTo>
                  <a:cubicBezTo>
                    <a:pt x="6671" y="10008"/>
                    <a:pt x="6805" y="9508"/>
                    <a:pt x="6772" y="9007"/>
                  </a:cubicBezTo>
                  <a:lnTo>
                    <a:pt x="6772" y="9007"/>
                  </a:lnTo>
                  <a:cubicBezTo>
                    <a:pt x="6676" y="9517"/>
                    <a:pt x="6155" y="9844"/>
                    <a:pt x="5644" y="9844"/>
                  </a:cubicBezTo>
                  <a:cubicBezTo>
                    <a:pt x="5620" y="9844"/>
                    <a:pt x="5595" y="9843"/>
                    <a:pt x="5571" y="9841"/>
                  </a:cubicBezTo>
                  <a:cubicBezTo>
                    <a:pt x="5070" y="9808"/>
                    <a:pt x="4603" y="9508"/>
                    <a:pt x="4236" y="9107"/>
                  </a:cubicBezTo>
                  <a:cubicBezTo>
                    <a:pt x="4036" y="8841"/>
                    <a:pt x="3836" y="8540"/>
                    <a:pt x="3769" y="8207"/>
                  </a:cubicBezTo>
                  <a:cubicBezTo>
                    <a:pt x="3636" y="7306"/>
                    <a:pt x="4336" y="6539"/>
                    <a:pt x="4770" y="5738"/>
                  </a:cubicBezTo>
                  <a:cubicBezTo>
                    <a:pt x="5604" y="4171"/>
                    <a:pt x="5437" y="2136"/>
                    <a:pt x="4403" y="701"/>
                  </a:cubicBezTo>
                  <a:cubicBezTo>
                    <a:pt x="4203" y="435"/>
                    <a:pt x="4036" y="234"/>
                    <a:pt x="3803" y="1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30"/>
            <p:cNvSpPr/>
            <p:nvPr/>
          </p:nvSpPr>
          <p:spPr>
            <a:xfrm>
              <a:off x="8498647" y="1716709"/>
              <a:ext cx="409003" cy="411413"/>
            </a:xfrm>
            <a:custGeom>
              <a:avLst/>
              <a:gdLst/>
              <a:ahLst/>
              <a:cxnLst/>
              <a:rect l="l" t="t" r="r" b="b"/>
              <a:pathLst>
                <a:path w="27654" h="27817" extrusionOk="0">
                  <a:moveTo>
                    <a:pt x="15142" y="0"/>
                  </a:moveTo>
                  <a:cubicBezTo>
                    <a:pt x="13470" y="0"/>
                    <a:pt x="11787" y="272"/>
                    <a:pt x="10208" y="799"/>
                  </a:cubicBezTo>
                  <a:cubicBezTo>
                    <a:pt x="5971" y="2233"/>
                    <a:pt x="1668" y="6003"/>
                    <a:pt x="834" y="10573"/>
                  </a:cubicBezTo>
                  <a:cubicBezTo>
                    <a:pt x="0" y="15309"/>
                    <a:pt x="1601" y="20446"/>
                    <a:pt x="5071" y="23782"/>
                  </a:cubicBezTo>
                  <a:cubicBezTo>
                    <a:pt x="7784" y="26395"/>
                    <a:pt x="11540" y="27816"/>
                    <a:pt x="15295" y="27816"/>
                  </a:cubicBezTo>
                  <a:cubicBezTo>
                    <a:pt x="16524" y="27816"/>
                    <a:pt x="17754" y="27664"/>
                    <a:pt x="18947" y="27351"/>
                  </a:cubicBezTo>
                  <a:cubicBezTo>
                    <a:pt x="19181" y="27285"/>
                    <a:pt x="19447" y="27218"/>
                    <a:pt x="19714" y="27118"/>
                  </a:cubicBezTo>
                  <a:cubicBezTo>
                    <a:pt x="20482" y="26884"/>
                    <a:pt x="21249" y="26551"/>
                    <a:pt x="21983" y="26117"/>
                  </a:cubicBezTo>
                  <a:cubicBezTo>
                    <a:pt x="23450" y="25283"/>
                    <a:pt x="24751" y="24149"/>
                    <a:pt x="25585" y="22715"/>
                  </a:cubicBezTo>
                  <a:cubicBezTo>
                    <a:pt x="25919" y="22148"/>
                    <a:pt x="26186" y="21514"/>
                    <a:pt x="26386" y="20847"/>
                  </a:cubicBezTo>
                  <a:cubicBezTo>
                    <a:pt x="26753" y="19412"/>
                    <a:pt x="26586" y="18178"/>
                    <a:pt x="26586" y="16710"/>
                  </a:cubicBezTo>
                  <a:lnTo>
                    <a:pt x="26586" y="16677"/>
                  </a:lnTo>
                  <a:cubicBezTo>
                    <a:pt x="26619" y="16343"/>
                    <a:pt x="26619" y="16010"/>
                    <a:pt x="26653" y="15676"/>
                  </a:cubicBezTo>
                  <a:cubicBezTo>
                    <a:pt x="26886" y="12341"/>
                    <a:pt x="27653" y="9438"/>
                    <a:pt x="26086" y="6236"/>
                  </a:cubicBezTo>
                  <a:cubicBezTo>
                    <a:pt x="25952" y="5903"/>
                    <a:pt x="25785" y="5602"/>
                    <a:pt x="25619" y="5336"/>
                  </a:cubicBezTo>
                  <a:cubicBezTo>
                    <a:pt x="25485" y="5135"/>
                    <a:pt x="25352" y="4969"/>
                    <a:pt x="25252" y="4768"/>
                  </a:cubicBezTo>
                  <a:cubicBezTo>
                    <a:pt x="22956" y="1513"/>
                    <a:pt x="19082" y="0"/>
                    <a:pt x="15142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30"/>
            <p:cNvSpPr/>
            <p:nvPr/>
          </p:nvSpPr>
          <p:spPr>
            <a:xfrm>
              <a:off x="8591884" y="1950720"/>
              <a:ext cx="106577" cy="97806"/>
            </a:xfrm>
            <a:custGeom>
              <a:avLst/>
              <a:gdLst/>
              <a:ahLst/>
              <a:cxnLst/>
              <a:rect l="l" t="t" r="r" b="b"/>
              <a:pathLst>
                <a:path w="7206" h="6613" extrusionOk="0">
                  <a:moveTo>
                    <a:pt x="3622" y="1"/>
                  </a:moveTo>
                  <a:cubicBezTo>
                    <a:pt x="3495" y="1"/>
                    <a:pt x="3366" y="7"/>
                    <a:pt x="3236" y="21"/>
                  </a:cubicBezTo>
                  <a:cubicBezTo>
                    <a:pt x="1368" y="221"/>
                    <a:pt x="1" y="1856"/>
                    <a:pt x="201" y="3657"/>
                  </a:cubicBezTo>
                  <a:cubicBezTo>
                    <a:pt x="387" y="5367"/>
                    <a:pt x="1848" y="6613"/>
                    <a:pt x="3558" y="6613"/>
                  </a:cubicBezTo>
                  <a:cubicBezTo>
                    <a:pt x="3683" y="6613"/>
                    <a:pt x="3810" y="6606"/>
                    <a:pt x="3937" y="6592"/>
                  </a:cubicBezTo>
                  <a:cubicBezTo>
                    <a:pt x="5838" y="6392"/>
                    <a:pt x="7206" y="4758"/>
                    <a:pt x="7006" y="2923"/>
                  </a:cubicBezTo>
                  <a:cubicBezTo>
                    <a:pt x="6819" y="1245"/>
                    <a:pt x="5359" y="1"/>
                    <a:pt x="3622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30"/>
            <p:cNvSpPr/>
            <p:nvPr/>
          </p:nvSpPr>
          <p:spPr>
            <a:xfrm>
              <a:off x="8815867" y="1959195"/>
              <a:ext cx="77973" cy="92807"/>
            </a:xfrm>
            <a:custGeom>
              <a:avLst/>
              <a:gdLst/>
              <a:ahLst/>
              <a:cxnLst/>
              <a:rect l="l" t="t" r="r" b="b"/>
              <a:pathLst>
                <a:path w="5272" h="6275" extrusionOk="0">
                  <a:moveTo>
                    <a:pt x="3422" y="1"/>
                  </a:moveTo>
                  <a:cubicBezTo>
                    <a:pt x="3317" y="1"/>
                    <a:pt x="3210" y="5"/>
                    <a:pt x="3103" y="15"/>
                  </a:cubicBezTo>
                  <a:cubicBezTo>
                    <a:pt x="1302" y="215"/>
                    <a:pt x="1" y="1783"/>
                    <a:pt x="201" y="3484"/>
                  </a:cubicBezTo>
                  <a:cubicBezTo>
                    <a:pt x="387" y="5095"/>
                    <a:pt x="1781" y="6274"/>
                    <a:pt x="3394" y="6274"/>
                  </a:cubicBezTo>
                  <a:cubicBezTo>
                    <a:pt x="3519" y="6274"/>
                    <a:pt x="3644" y="6267"/>
                    <a:pt x="3770" y="6253"/>
                  </a:cubicBezTo>
                  <a:cubicBezTo>
                    <a:pt x="3904" y="6253"/>
                    <a:pt x="4037" y="6220"/>
                    <a:pt x="4171" y="6220"/>
                  </a:cubicBezTo>
                  <a:cubicBezTo>
                    <a:pt x="4471" y="5652"/>
                    <a:pt x="4738" y="5052"/>
                    <a:pt x="4904" y="4418"/>
                  </a:cubicBezTo>
                  <a:cubicBezTo>
                    <a:pt x="5271" y="3051"/>
                    <a:pt x="5138" y="1883"/>
                    <a:pt x="5138" y="515"/>
                  </a:cubicBezTo>
                  <a:lnTo>
                    <a:pt x="5138" y="449"/>
                  </a:lnTo>
                  <a:cubicBezTo>
                    <a:pt x="4625" y="164"/>
                    <a:pt x="4039" y="1"/>
                    <a:pt x="3422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30"/>
            <p:cNvSpPr/>
            <p:nvPr/>
          </p:nvSpPr>
          <p:spPr>
            <a:xfrm>
              <a:off x="8470516" y="1649429"/>
              <a:ext cx="454393" cy="351617"/>
            </a:xfrm>
            <a:custGeom>
              <a:avLst/>
              <a:gdLst/>
              <a:ahLst/>
              <a:cxnLst/>
              <a:rect l="l" t="t" r="r" b="b"/>
              <a:pathLst>
                <a:path w="30723" h="23774" extrusionOk="0">
                  <a:moveTo>
                    <a:pt x="16140" y="0"/>
                  </a:moveTo>
                  <a:cubicBezTo>
                    <a:pt x="15827" y="0"/>
                    <a:pt x="15515" y="26"/>
                    <a:pt x="15212" y="77"/>
                  </a:cubicBezTo>
                  <a:cubicBezTo>
                    <a:pt x="13410" y="378"/>
                    <a:pt x="11809" y="1345"/>
                    <a:pt x="10242" y="2279"/>
                  </a:cubicBezTo>
                  <a:cubicBezTo>
                    <a:pt x="9708" y="2613"/>
                    <a:pt x="9207" y="2946"/>
                    <a:pt x="8674" y="3246"/>
                  </a:cubicBezTo>
                  <a:cubicBezTo>
                    <a:pt x="7239" y="4147"/>
                    <a:pt x="5772" y="5014"/>
                    <a:pt x="4537" y="6182"/>
                  </a:cubicBezTo>
                  <a:cubicBezTo>
                    <a:pt x="2703" y="7916"/>
                    <a:pt x="1435" y="10218"/>
                    <a:pt x="935" y="12687"/>
                  </a:cubicBezTo>
                  <a:cubicBezTo>
                    <a:pt x="868" y="12887"/>
                    <a:pt x="835" y="13053"/>
                    <a:pt x="768" y="13254"/>
                  </a:cubicBezTo>
                  <a:cubicBezTo>
                    <a:pt x="701" y="13487"/>
                    <a:pt x="601" y="13721"/>
                    <a:pt x="535" y="13921"/>
                  </a:cubicBezTo>
                  <a:cubicBezTo>
                    <a:pt x="1" y="15322"/>
                    <a:pt x="168" y="16890"/>
                    <a:pt x="635" y="18291"/>
                  </a:cubicBezTo>
                  <a:cubicBezTo>
                    <a:pt x="1102" y="19692"/>
                    <a:pt x="1902" y="20959"/>
                    <a:pt x="2669" y="22227"/>
                  </a:cubicBezTo>
                  <a:cubicBezTo>
                    <a:pt x="3103" y="22894"/>
                    <a:pt x="3603" y="23628"/>
                    <a:pt x="4371" y="23761"/>
                  </a:cubicBezTo>
                  <a:cubicBezTo>
                    <a:pt x="4434" y="23769"/>
                    <a:pt x="4497" y="23773"/>
                    <a:pt x="4560" y="23773"/>
                  </a:cubicBezTo>
                  <a:cubicBezTo>
                    <a:pt x="4764" y="23773"/>
                    <a:pt x="4967" y="23730"/>
                    <a:pt x="5171" y="23628"/>
                  </a:cubicBezTo>
                  <a:cubicBezTo>
                    <a:pt x="5705" y="23394"/>
                    <a:pt x="6139" y="22827"/>
                    <a:pt x="6339" y="22260"/>
                  </a:cubicBezTo>
                  <a:cubicBezTo>
                    <a:pt x="6639" y="21426"/>
                    <a:pt x="6572" y="20492"/>
                    <a:pt x="6706" y="19591"/>
                  </a:cubicBezTo>
                  <a:cubicBezTo>
                    <a:pt x="6929" y="19789"/>
                    <a:pt x="7215" y="19877"/>
                    <a:pt x="7510" y="19877"/>
                  </a:cubicBezTo>
                  <a:cubicBezTo>
                    <a:pt x="7963" y="19877"/>
                    <a:pt x="8437" y="19668"/>
                    <a:pt x="8740" y="19325"/>
                  </a:cubicBezTo>
                  <a:cubicBezTo>
                    <a:pt x="9241" y="18758"/>
                    <a:pt x="9408" y="17957"/>
                    <a:pt x="9441" y="17223"/>
                  </a:cubicBezTo>
                  <a:cubicBezTo>
                    <a:pt x="9441" y="16456"/>
                    <a:pt x="9408" y="15689"/>
                    <a:pt x="9574" y="14955"/>
                  </a:cubicBezTo>
                  <a:cubicBezTo>
                    <a:pt x="9574" y="15022"/>
                    <a:pt x="9641" y="15055"/>
                    <a:pt x="9674" y="15122"/>
                  </a:cubicBezTo>
                  <a:cubicBezTo>
                    <a:pt x="9608" y="14921"/>
                    <a:pt x="9541" y="14688"/>
                    <a:pt x="9508" y="14488"/>
                  </a:cubicBezTo>
                  <a:cubicBezTo>
                    <a:pt x="9441" y="13954"/>
                    <a:pt x="9641" y="13420"/>
                    <a:pt x="9841" y="12920"/>
                  </a:cubicBezTo>
                  <a:cubicBezTo>
                    <a:pt x="10275" y="11919"/>
                    <a:pt x="10942" y="11085"/>
                    <a:pt x="11743" y="10418"/>
                  </a:cubicBezTo>
                  <a:cubicBezTo>
                    <a:pt x="12076" y="10151"/>
                    <a:pt x="12410" y="9885"/>
                    <a:pt x="12743" y="9651"/>
                  </a:cubicBezTo>
                  <a:lnTo>
                    <a:pt x="12743" y="9651"/>
                  </a:lnTo>
                  <a:cubicBezTo>
                    <a:pt x="12577" y="9985"/>
                    <a:pt x="12476" y="10385"/>
                    <a:pt x="12410" y="10785"/>
                  </a:cubicBezTo>
                  <a:cubicBezTo>
                    <a:pt x="12243" y="11819"/>
                    <a:pt x="12577" y="13020"/>
                    <a:pt x="13511" y="13554"/>
                  </a:cubicBezTo>
                  <a:cubicBezTo>
                    <a:pt x="13732" y="13664"/>
                    <a:pt x="13953" y="13729"/>
                    <a:pt x="14193" y="13729"/>
                  </a:cubicBezTo>
                  <a:cubicBezTo>
                    <a:pt x="14242" y="13729"/>
                    <a:pt x="14293" y="13726"/>
                    <a:pt x="14344" y="13721"/>
                  </a:cubicBezTo>
                  <a:cubicBezTo>
                    <a:pt x="14611" y="13687"/>
                    <a:pt x="14878" y="13487"/>
                    <a:pt x="14978" y="13220"/>
                  </a:cubicBezTo>
                  <a:lnTo>
                    <a:pt x="14978" y="13220"/>
                  </a:lnTo>
                  <a:cubicBezTo>
                    <a:pt x="14745" y="14221"/>
                    <a:pt x="15045" y="15388"/>
                    <a:pt x="16046" y="15889"/>
                  </a:cubicBezTo>
                  <a:cubicBezTo>
                    <a:pt x="16254" y="15985"/>
                    <a:pt x="16493" y="16035"/>
                    <a:pt x="16734" y="16035"/>
                  </a:cubicBezTo>
                  <a:cubicBezTo>
                    <a:pt x="16994" y="16035"/>
                    <a:pt x="17255" y="15977"/>
                    <a:pt x="17480" y="15855"/>
                  </a:cubicBezTo>
                  <a:cubicBezTo>
                    <a:pt x="18214" y="15422"/>
                    <a:pt x="18281" y="14555"/>
                    <a:pt x="18314" y="13787"/>
                  </a:cubicBezTo>
                  <a:lnTo>
                    <a:pt x="18314" y="13787"/>
                  </a:lnTo>
                  <a:cubicBezTo>
                    <a:pt x="18281" y="14588"/>
                    <a:pt x="18414" y="15455"/>
                    <a:pt x="18914" y="16089"/>
                  </a:cubicBezTo>
                  <a:cubicBezTo>
                    <a:pt x="19242" y="16533"/>
                    <a:pt x="19815" y="16830"/>
                    <a:pt x="20369" y="16830"/>
                  </a:cubicBezTo>
                  <a:cubicBezTo>
                    <a:pt x="20606" y="16830"/>
                    <a:pt x="20840" y="16776"/>
                    <a:pt x="21049" y="16656"/>
                  </a:cubicBezTo>
                  <a:cubicBezTo>
                    <a:pt x="21483" y="16389"/>
                    <a:pt x="21750" y="15922"/>
                    <a:pt x="21850" y="15422"/>
                  </a:cubicBezTo>
                  <a:cubicBezTo>
                    <a:pt x="21950" y="14955"/>
                    <a:pt x="21883" y="14421"/>
                    <a:pt x="21816" y="13954"/>
                  </a:cubicBezTo>
                  <a:lnTo>
                    <a:pt x="21816" y="13954"/>
                  </a:lnTo>
                  <a:cubicBezTo>
                    <a:pt x="22484" y="14688"/>
                    <a:pt x="23318" y="15455"/>
                    <a:pt x="24318" y="15455"/>
                  </a:cubicBezTo>
                  <a:cubicBezTo>
                    <a:pt x="24619" y="15422"/>
                    <a:pt x="24919" y="15355"/>
                    <a:pt x="25152" y="15155"/>
                  </a:cubicBezTo>
                  <a:cubicBezTo>
                    <a:pt x="25619" y="14755"/>
                    <a:pt x="25553" y="14021"/>
                    <a:pt x="25352" y="13420"/>
                  </a:cubicBezTo>
                  <a:cubicBezTo>
                    <a:pt x="25219" y="13087"/>
                    <a:pt x="25152" y="12653"/>
                    <a:pt x="25086" y="12220"/>
                  </a:cubicBezTo>
                  <a:cubicBezTo>
                    <a:pt x="24985" y="11719"/>
                    <a:pt x="24852" y="11219"/>
                    <a:pt x="24685" y="10752"/>
                  </a:cubicBezTo>
                  <a:lnTo>
                    <a:pt x="24685" y="10752"/>
                  </a:lnTo>
                  <a:cubicBezTo>
                    <a:pt x="26153" y="11719"/>
                    <a:pt x="27487" y="12987"/>
                    <a:pt x="28288" y="14488"/>
                  </a:cubicBezTo>
                  <a:cubicBezTo>
                    <a:pt x="28822" y="15555"/>
                    <a:pt x="29088" y="16756"/>
                    <a:pt x="29022" y="17957"/>
                  </a:cubicBezTo>
                  <a:cubicBezTo>
                    <a:pt x="29022" y="18224"/>
                    <a:pt x="28988" y="18491"/>
                    <a:pt x="28955" y="18791"/>
                  </a:cubicBezTo>
                  <a:cubicBezTo>
                    <a:pt x="28988" y="18824"/>
                    <a:pt x="28988" y="18858"/>
                    <a:pt x="29022" y="18891"/>
                  </a:cubicBezTo>
                  <a:cubicBezTo>
                    <a:pt x="29055" y="18958"/>
                    <a:pt x="29088" y="19058"/>
                    <a:pt x="29088" y="19124"/>
                  </a:cubicBezTo>
                  <a:cubicBezTo>
                    <a:pt x="29289" y="19058"/>
                    <a:pt x="29489" y="18924"/>
                    <a:pt x="29655" y="18758"/>
                  </a:cubicBezTo>
                  <a:cubicBezTo>
                    <a:pt x="30089" y="18357"/>
                    <a:pt x="30389" y="17790"/>
                    <a:pt x="30523" y="17223"/>
                  </a:cubicBezTo>
                  <a:cubicBezTo>
                    <a:pt x="30656" y="16789"/>
                    <a:pt x="30723" y="16356"/>
                    <a:pt x="30723" y="15956"/>
                  </a:cubicBezTo>
                  <a:cubicBezTo>
                    <a:pt x="30723" y="15088"/>
                    <a:pt x="30523" y="14288"/>
                    <a:pt x="30223" y="13487"/>
                  </a:cubicBezTo>
                  <a:cubicBezTo>
                    <a:pt x="30456" y="11519"/>
                    <a:pt x="29655" y="9451"/>
                    <a:pt x="28121" y="8217"/>
                  </a:cubicBezTo>
                  <a:cubicBezTo>
                    <a:pt x="28088" y="6282"/>
                    <a:pt x="27120" y="4347"/>
                    <a:pt x="25586" y="3113"/>
                  </a:cubicBezTo>
                  <a:cubicBezTo>
                    <a:pt x="24429" y="2208"/>
                    <a:pt x="22951" y="1720"/>
                    <a:pt x="21479" y="1720"/>
                  </a:cubicBezTo>
                  <a:cubicBezTo>
                    <a:pt x="20998" y="1720"/>
                    <a:pt x="20517" y="1772"/>
                    <a:pt x="20049" y="1879"/>
                  </a:cubicBezTo>
                  <a:cubicBezTo>
                    <a:pt x="19219" y="607"/>
                    <a:pt x="17657" y="0"/>
                    <a:pt x="16140" y="0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30"/>
            <p:cNvSpPr/>
            <p:nvPr/>
          </p:nvSpPr>
          <p:spPr>
            <a:xfrm>
              <a:off x="8544038" y="1853829"/>
              <a:ext cx="100158" cy="174418"/>
            </a:xfrm>
            <a:custGeom>
              <a:avLst/>
              <a:gdLst/>
              <a:ahLst/>
              <a:cxnLst/>
              <a:rect l="l" t="t" r="r" b="b"/>
              <a:pathLst>
                <a:path w="6772" h="11793" extrusionOk="0">
                  <a:moveTo>
                    <a:pt x="3803" y="1"/>
                  </a:moveTo>
                  <a:lnTo>
                    <a:pt x="0" y="6739"/>
                  </a:lnTo>
                  <a:cubicBezTo>
                    <a:pt x="200" y="7940"/>
                    <a:pt x="500" y="9174"/>
                    <a:pt x="1234" y="10208"/>
                  </a:cubicBezTo>
                  <a:cubicBezTo>
                    <a:pt x="1908" y="11126"/>
                    <a:pt x="2975" y="11792"/>
                    <a:pt x="4100" y="11792"/>
                  </a:cubicBezTo>
                  <a:cubicBezTo>
                    <a:pt x="4201" y="11792"/>
                    <a:pt x="4302" y="11787"/>
                    <a:pt x="4403" y="11776"/>
                  </a:cubicBezTo>
                  <a:cubicBezTo>
                    <a:pt x="4904" y="11709"/>
                    <a:pt x="5371" y="11476"/>
                    <a:pt x="5771" y="11142"/>
                  </a:cubicBezTo>
                  <a:cubicBezTo>
                    <a:pt x="6038" y="10942"/>
                    <a:pt x="6238" y="10675"/>
                    <a:pt x="6405" y="10408"/>
                  </a:cubicBezTo>
                  <a:cubicBezTo>
                    <a:pt x="6638" y="10041"/>
                    <a:pt x="6772" y="9608"/>
                    <a:pt x="6772" y="9174"/>
                  </a:cubicBezTo>
                  <a:cubicBezTo>
                    <a:pt x="6772" y="9107"/>
                    <a:pt x="6772" y="9040"/>
                    <a:pt x="6772" y="9007"/>
                  </a:cubicBezTo>
                  <a:cubicBezTo>
                    <a:pt x="6772" y="9040"/>
                    <a:pt x="6738" y="9107"/>
                    <a:pt x="6705" y="9174"/>
                  </a:cubicBezTo>
                  <a:cubicBezTo>
                    <a:pt x="6548" y="9552"/>
                    <a:pt x="6093" y="9810"/>
                    <a:pt x="5650" y="9810"/>
                  </a:cubicBezTo>
                  <a:cubicBezTo>
                    <a:pt x="5624" y="9810"/>
                    <a:pt x="5597" y="9810"/>
                    <a:pt x="5571" y="9808"/>
                  </a:cubicBezTo>
                  <a:cubicBezTo>
                    <a:pt x="5070" y="9808"/>
                    <a:pt x="4603" y="9507"/>
                    <a:pt x="4236" y="9074"/>
                  </a:cubicBezTo>
                  <a:cubicBezTo>
                    <a:pt x="4003" y="8840"/>
                    <a:pt x="3836" y="8507"/>
                    <a:pt x="3769" y="8173"/>
                  </a:cubicBezTo>
                  <a:cubicBezTo>
                    <a:pt x="3636" y="7273"/>
                    <a:pt x="4337" y="6505"/>
                    <a:pt x="4737" y="5705"/>
                  </a:cubicBezTo>
                  <a:cubicBezTo>
                    <a:pt x="5604" y="4170"/>
                    <a:pt x="5437" y="2136"/>
                    <a:pt x="4403" y="701"/>
                  </a:cubicBezTo>
                  <a:cubicBezTo>
                    <a:pt x="4403" y="701"/>
                    <a:pt x="4403" y="668"/>
                    <a:pt x="4370" y="668"/>
                  </a:cubicBezTo>
                  <a:cubicBezTo>
                    <a:pt x="4203" y="434"/>
                    <a:pt x="4003" y="201"/>
                    <a:pt x="3803" y="1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30"/>
            <p:cNvSpPr/>
            <p:nvPr/>
          </p:nvSpPr>
          <p:spPr>
            <a:xfrm>
              <a:off x="8489758" y="1957050"/>
              <a:ext cx="98191" cy="81892"/>
            </a:xfrm>
            <a:custGeom>
              <a:avLst/>
              <a:gdLst/>
              <a:ahLst/>
              <a:cxnLst/>
              <a:rect l="l" t="t" r="r" b="b"/>
              <a:pathLst>
                <a:path w="6639" h="5537" extrusionOk="0">
                  <a:moveTo>
                    <a:pt x="2479" y="1"/>
                  </a:moveTo>
                  <a:cubicBezTo>
                    <a:pt x="2284" y="1"/>
                    <a:pt x="2090" y="20"/>
                    <a:pt x="1902" y="60"/>
                  </a:cubicBezTo>
                  <a:cubicBezTo>
                    <a:pt x="1602" y="127"/>
                    <a:pt x="1368" y="227"/>
                    <a:pt x="1168" y="360"/>
                  </a:cubicBezTo>
                  <a:cubicBezTo>
                    <a:pt x="1" y="1161"/>
                    <a:pt x="334" y="3029"/>
                    <a:pt x="1168" y="4096"/>
                  </a:cubicBezTo>
                  <a:cubicBezTo>
                    <a:pt x="1813" y="4885"/>
                    <a:pt x="3006" y="5536"/>
                    <a:pt x="4121" y="5536"/>
                  </a:cubicBezTo>
                  <a:cubicBezTo>
                    <a:pt x="4563" y="5536"/>
                    <a:pt x="4993" y="5434"/>
                    <a:pt x="5371" y="5197"/>
                  </a:cubicBezTo>
                  <a:cubicBezTo>
                    <a:pt x="6639" y="4430"/>
                    <a:pt x="5705" y="2528"/>
                    <a:pt x="4904" y="1261"/>
                  </a:cubicBezTo>
                  <a:cubicBezTo>
                    <a:pt x="4406" y="459"/>
                    <a:pt x="3427" y="1"/>
                    <a:pt x="2479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30"/>
            <p:cNvSpPr/>
            <p:nvPr/>
          </p:nvSpPr>
          <p:spPr>
            <a:xfrm>
              <a:off x="8820319" y="1879490"/>
              <a:ext cx="41456" cy="42433"/>
            </a:xfrm>
            <a:custGeom>
              <a:avLst/>
              <a:gdLst/>
              <a:ahLst/>
              <a:cxnLst/>
              <a:rect l="l" t="t" r="r" b="b"/>
              <a:pathLst>
                <a:path w="2803" h="2869" extrusionOk="0">
                  <a:moveTo>
                    <a:pt x="684" y="1"/>
                  </a:moveTo>
                  <a:cubicBezTo>
                    <a:pt x="513" y="1"/>
                    <a:pt x="346" y="41"/>
                    <a:pt x="200" y="134"/>
                  </a:cubicBezTo>
                  <a:cubicBezTo>
                    <a:pt x="134" y="167"/>
                    <a:pt x="67" y="200"/>
                    <a:pt x="67" y="267"/>
                  </a:cubicBezTo>
                  <a:cubicBezTo>
                    <a:pt x="0" y="367"/>
                    <a:pt x="67" y="501"/>
                    <a:pt x="167" y="601"/>
                  </a:cubicBezTo>
                  <a:cubicBezTo>
                    <a:pt x="234" y="667"/>
                    <a:pt x="367" y="701"/>
                    <a:pt x="467" y="767"/>
                  </a:cubicBezTo>
                  <a:cubicBezTo>
                    <a:pt x="1435" y="1134"/>
                    <a:pt x="2235" y="1902"/>
                    <a:pt x="2602" y="2869"/>
                  </a:cubicBezTo>
                  <a:lnTo>
                    <a:pt x="2702" y="2669"/>
                  </a:lnTo>
                  <a:cubicBezTo>
                    <a:pt x="2802" y="1701"/>
                    <a:pt x="2268" y="701"/>
                    <a:pt x="1435" y="234"/>
                  </a:cubicBezTo>
                  <a:cubicBezTo>
                    <a:pt x="1213" y="93"/>
                    <a:pt x="944" y="1"/>
                    <a:pt x="6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p30"/>
            <p:cNvSpPr/>
            <p:nvPr/>
          </p:nvSpPr>
          <p:spPr>
            <a:xfrm>
              <a:off x="8643191" y="1882670"/>
              <a:ext cx="45908" cy="35807"/>
            </a:xfrm>
            <a:custGeom>
              <a:avLst/>
              <a:gdLst/>
              <a:ahLst/>
              <a:cxnLst/>
              <a:rect l="l" t="t" r="r" b="b"/>
              <a:pathLst>
                <a:path w="3104" h="2421" extrusionOk="0">
                  <a:moveTo>
                    <a:pt x="2273" y="0"/>
                  </a:moveTo>
                  <a:cubicBezTo>
                    <a:pt x="2093" y="0"/>
                    <a:pt x="1909" y="32"/>
                    <a:pt x="1735" y="85"/>
                  </a:cubicBezTo>
                  <a:cubicBezTo>
                    <a:pt x="835" y="386"/>
                    <a:pt x="101" y="1253"/>
                    <a:pt x="1" y="2220"/>
                  </a:cubicBezTo>
                  <a:lnTo>
                    <a:pt x="34" y="2420"/>
                  </a:lnTo>
                  <a:cubicBezTo>
                    <a:pt x="601" y="1587"/>
                    <a:pt x="1569" y="986"/>
                    <a:pt x="2569" y="819"/>
                  </a:cubicBezTo>
                  <a:cubicBezTo>
                    <a:pt x="2703" y="786"/>
                    <a:pt x="2803" y="786"/>
                    <a:pt x="2936" y="719"/>
                  </a:cubicBezTo>
                  <a:cubicBezTo>
                    <a:pt x="3036" y="653"/>
                    <a:pt x="3103" y="552"/>
                    <a:pt x="3070" y="419"/>
                  </a:cubicBezTo>
                  <a:cubicBezTo>
                    <a:pt x="3070" y="352"/>
                    <a:pt x="3036" y="319"/>
                    <a:pt x="3003" y="252"/>
                  </a:cubicBezTo>
                  <a:cubicBezTo>
                    <a:pt x="2803" y="72"/>
                    <a:pt x="2543" y="0"/>
                    <a:pt x="22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30"/>
            <p:cNvSpPr/>
            <p:nvPr/>
          </p:nvSpPr>
          <p:spPr>
            <a:xfrm>
              <a:off x="8517889" y="1977668"/>
              <a:ext cx="36517" cy="20736"/>
            </a:xfrm>
            <a:custGeom>
              <a:avLst/>
              <a:gdLst/>
              <a:ahLst/>
              <a:cxnLst/>
              <a:rect l="l" t="t" r="r" b="b"/>
              <a:pathLst>
                <a:path w="2469" h="1402" extrusionOk="0">
                  <a:moveTo>
                    <a:pt x="1535" y="0"/>
                  </a:moveTo>
                  <a:cubicBezTo>
                    <a:pt x="1334" y="0"/>
                    <a:pt x="1134" y="67"/>
                    <a:pt x="934" y="134"/>
                  </a:cubicBezTo>
                  <a:cubicBezTo>
                    <a:pt x="734" y="234"/>
                    <a:pt x="567" y="367"/>
                    <a:pt x="434" y="501"/>
                  </a:cubicBezTo>
                  <a:cubicBezTo>
                    <a:pt x="300" y="634"/>
                    <a:pt x="200" y="801"/>
                    <a:pt x="167" y="934"/>
                  </a:cubicBezTo>
                  <a:cubicBezTo>
                    <a:pt x="67" y="1068"/>
                    <a:pt x="67" y="1168"/>
                    <a:pt x="34" y="1268"/>
                  </a:cubicBezTo>
                  <a:cubicBezTo>
                    <a:pt x="0" y="1335"/>
                    <a:pt x="0" y="1401"/>
                    <a:pt x="0" y="1401"/>
                  </a:cubicBezTo>
                  <a:cubicBezTo>
                    <a:pt x="0" y="1401"/>
                    <a:pt x="34" y="1368"/>
                    <a:pt x="100" y="1301"/>
                  </a:cubicBezTo>
                  <a:cubicBezTo>
                    <a:pt x="167" y="1268"/>
                    <a:pt x="267" y="1168"/>
                    <a:pt x="367" y="1101"/>
                  </a:cubicBezTo>
                  <a:cubicBezTo>
                    <a:pt x="434" y="1068"/>
                    <a:pt x="501" y="1034"/>
                    <a:pt x="534" y="968"/>
                  </a:cubicBezTo>
                  <a:cubicBezTo>
                    <a:pt x="601" y="934"/>
                    <a:pt x="667" y="901"/>
                    <a:pt x="734" y="834"/>
                  </a:cubicBezTo>
                  <a:cubicBezTo>
                    <a:pt x="867" y="768"/>
                    <a:pt x="1001" y="667"/>
                    <a:pt x="1134" y="601"/>
                  </a:cubicBezTo>
                  <a:cubicBezTo>
                    <a:pt x="1234" y="567"/>
                    <a:pt x="1301" y="534"/>
                    <a:pt x="1368" y="501"/>
                  </a:cubicBezTo>
                  <a:cubicBezTo>
                    <a:pt x="1435" y="467"/>
                    <a:pt x="1501" y="467"/>
                    <a:pt x="1601" y="434"/>
                  </a:cubicBezTo>
                  <a:cubicBezTo>
                    <a:pt x="1735" y="401"/>
                    <a:pt x="1868" y="367"/>
                    <a:pt x="2002" y="367"/>
                  </a:cubicBezTo>
                  <a:cubicBezTo>
                    <a:pt x="2268" y="334"/>
                    <a:pt x="2469" y="334"/>
                    <a:pt x="2469" y="334"/>
                  </a:cubicBezTo>
                  <a:cubicBezTo>
                    <a:pt x="2469" y="334"/>
                    <a:pt x="2335" y="167"/>
                    <a:pt x="2035" y="67"/>
                  </a:cubicBezTo>
                  <a:cubicBezTo>
                    <a:pt x="1902" y="0"/>
                    <a:pt x="1735" y="0"/>
                    <a:pt x="15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30"/>
            <p:cNvSpPr/>
            <p:nvPr/>
          </p:nvSpPr>
          <p:spPr>
            <a:xfrm>
              <a:off x="8537131" y="1992473"/>
              <a:ext cx="19257" cy="20381"/>
            </a:xfrm>
            <a:custGeom>
              <a:avLst/>
              <a:gdLst/>
              <a:ahLst/>
              <a:cxnLst/>
              <a:rect l="l" t="t" r="r" b="b"/>
              <a:pathLst>
                <a:path w="1302" h="1378" extrusionOk="0">
                  <a:moveTo>
                    <a:pt x="67" y="0"/>
                  </a:moveTo>
                  <a:cubicBezTo>
                    <a:pt x="67" y="0"/>
                    <a:pt x="0" y="133"/>
                    <a:pt x="33" y="334"/>
                  </a:cubicBezTo>
                  <a:cubicBezTo>
                    <a:pt x="33" y="434"/>
                    <a:pt x="67" y="567"/>
                    <a:pt x="100" y="667"/>
                  </a:cubicBezTo>
                  <a:cubicBezTo>
                    <a:pt x="167" y="801"/>
                    <a:pt x="234" y="901"/>
                    <a:pt x="300" y="1001"/>
                  </a:cubicBezTo>
                  <a:cubicBezTo>
                    <a:pt x="400" y="1101"/>
                    <a:pt x="500" y="1201"/>
                    <a:pt x="634" y="1268"/>
                  </a:cubicBezTo>
                  <a:cubicBezTo>
                    <a:pt x="734" y="1334"/>
                    <a:pt x="867" y="1368"/>
                    <a:pt x="967" y="1368"/>
                  </a:cubicBezTo>
                  <a:cubicBezTo>
                    <a:pt x="1008" y="1374"/>
                    <a:pt x="1045" y="1377"/>
                    <a:pt x="1079" y="1377"/>
                  </a:cubicBezTo>
                  <a:cubicBezTo>
                    <a:pt x="1216" y="1377"/>
                    <a:pt x="1301" y="1334"/>
                    <a:pt x="1301" y="1334"/>
                  </a:cubicBezTo>
                  <a:cubicBezTo>
                    <a:pt x="1301" y="1334"/>
                    <a:pt x="1268" y="1334"/>
                    <a:pt x="1234" y="1268"/>
                  </a:cubicBezTo>
                  <a:cubicBezTo>
                    <a:pt x="1201" y="1234"/>
                    <a:pt x="1134" y="1168"/>
                    <a:pt x="1068" y="1134"/>
                  </a:cubicBezTo>
                  <a:cubicBezTo>
                    <a:pt x="1034" y="1067"/>
                    <a:pt x="967" y="1001"/>
                    <a:pt x="901" y="901"/>
                  </a:cubicBezTo>
                  <a:cubicBezTo>
                    <a:pt x="834" y="834"/>
                    <a:pt x="767" y="767"/>
                    <a:pt x="701" y="701"/>
                  </a:cubicBezTo>
                  <a:cubicBezTo>
                    <a:pt x="567" y="534"/>
                    <a:pt x="434" y="367"/>
                    <a:pt x="300" y="234"/>
                  </a:cubicBezTo>
                  <a:cubicBezTo>
                    <a:pt x="167" y="100"/>
                    <a:pt x="67" y="0"/>
                    <a:pt x="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30"/>
            <p:cNvSpPr/>
            <p:nvPr/>
          </p:nvSpPr>
          <p:spPr>
            <a:xfrm>
              <a:off x="8731504" y="2013682"/>
              <a:ext cx="54294" cy="29610"/>
            </a:xfrm>
            <a:custGeom>
              <a:avLst/>
              <a:gdLst/>
              <a:ahLst/>
              <a:cxnLst/>
              <a:rect l="l" t="t" r="r" b="b"/>
              <a:pathLst>
                <a:path w="3671" h="2002" fill="none" extrusionOk="0">
                  <a:moveTo>
                    <a:pt x="3670" y="0"/>
                  </a:moveTo>
                  <a:cubicBezTo>
                    <a:pt x="3670" y="1068"/>
                    <a:pt x="2870" y="1968"/>
                    <a:pt x="1869" y="1968"/>
                  </a:cubicBezTo>
                  <a:cubicBezTo>
                    <a:pt x="835" y="2002"/>
                    <a:pt x="1" y="1135"/>
                    <a:pt x="1" y="34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30"/>
            <p:cNvSpPr/>
            <p:nvPr/>
          </p:nvSpPr>
          <p:spPr>
            <a:xfrm>
              <a:off x="8757653" y="1961872"/>
              <a:ext cx="14332" cy="31591"/>
            </a:xfrm>
            <a:custGeom>
              <a:avLst/>
              <a:gdLst/>
              <a:ahLst/>
              <a:cxnLst/>
              <a:rect l="l" t="t" r="r" b="b"/>
              <a:pathLst>
                <a:path w="969" h="2136" fill="none" extrusionOk="0">
                  <a:moveTo>
                    <a:pt x="1" y="2136"/>
                  </a:moveTo>
                  <a:cubicBezTo>
                    <a:pt x="501" y="2136"/>
                    <a:pt x="935" y="1869"/>
                    <a:pt x="968" y="1502"/>
                  </a:cubicBezTo>
                  <a:cubicBezTo>
                    <a:pt x="968" y="1102"/>
                    <a:pt x="601" y="768"/>
                    <a:pt x="101" y="768"/>
                  </a:cubicBez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30"/>
            <p:cNvSpPr/>
            <p:nvPr/>
          </p:nvSpPr>
          <p:spPr>
            <a:xfrm>
              <a:off x="8787263" y="1942127"/>
              <a:ext cx="71051" cy="70105"/>
            </a:xfrm>
            <a:custGeom>
              <a:avLst/>
              <a:gdLst/>
              <a:ahLst/>
              <a:cxnLst/>
              <a:rect l="l" t="t" r="r" b="b"/>
              <a:pathLst>
                <a:path w="4804" h="4740" extrusionOk="0">
                  <a:moveTo>
                    <a:pt x="2430" y="1"/>
                  </a:moveTo>
                  <a:cubicBezTo>
                    <a:pt x="2409" y="1"/>
                    <a:pt x="2389" y="1"/>
                    <a:pt x="2369" y="2"/>
                  </a:cubicBezTo>
                  <a:cubicBezTo>
                    <a:pt x="1068" y="2"/>
                    <a:pt x="0" y="1102"/>
                    <a:pt x="34" y="2403"/>
                  </a:cubicBezTo>
                  <a:cubicBezTo>
                    <a:pt x="34" y="3684"/>
                    <a:pt x="1101" y="4739"/>
                    <a:pt x="2376" y="4739"/>
                  </a:cubicBezTo>
                  <a:cubicBezTo>
                    <a:pt x="2396" y="4739"/>
                    <a:pt x="2415" y="4739"/>
                    <a:pt x="2435" y="4738"/>
                  </a:cubicBezTo>
                  <a:cubicBezTo>
                    <a:pt x="3736" y="4705"/>
                    <a:pt x="4804" y="3638"/>
                    <a:pt x="4770" y="2337"/>
                  </a:cubicBezTo>
                  <a:cubicBezTo>
                    <a:pt x="4770" y="1023"/>
                    <a:pt x="3704" y="1"/>
                    <a:pt x="2430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30"/>
            <p:cNvSpPr/>
            <p:nvPr/>
          </p:nvSpPr>
          <p:spPr>
            <a:xfrm>
              <a:off x="8816858" y="1942127"/>
              <a:ext cx="41456" cy="70090"/>
            </a:xfrm>
            <a:custGeom>
              <a:avLst/>
              <a:gdLst/>
              <a:ahLst/>
              <a:cxnLst/>
              <a:rect l="l" t="t" r="r" b="b"/>
              <a:pathLst>
                <a:path w="2803" h="4739" extrusionOk="0">
                  <a:moveTo>
                    <a:pt x="429" y="1"/>
                  </a:moveTo>
                  <a:cubicBezTo>
                    <a:pt x="408" y="1"/>
                    <a:pt x="388" y="1"/>
                    <a:pt x="368" y="2"/>
                  </a:cubicBezTo>
                  <a:cubicBezTo>
                    <a:pt x="234" y="2"/>
                    <a:pt x="101" y="2"/>
                    <a:pt x="1" y="35"/>
                  </a:cubicBezTo>
                  <a:lnTo>
                    <a:pt x="534" y="4738"/>
                  </a:lnTo>
                  <a:cubicBezTo>
                    <a:pt x="1735" y="4605"/>
                    <a:pt x="2803" y="3571"/>
                    <a:pt x="2769" y="2337"/>
                  </a:cubicBezTo>
                  <a:cubicBezTo>
                    <a:pt x="2769" y="1023"/>
                    <a:pt x="1703" y="1"/>
                    <a:pt x="4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30"/>
            <p:cNvSpPr/>
            <p:nvPr/>
          </p:nvSpPr>
          <p:spPr>
            <a:xfrm>
              <a:off x="8652080" y="1943621"/>
              <a:ext cx="71051" cy="70563"/>
            </a:xfrm>
            <a:custGeom>
              <a:avLst/>
              <a:gdLst/>
              <a:ahLst/>
              <a:cxnLst/>
              <a:rect l="l" t="t" r="r" b="b"/>
              <a:pathLst>
                <a:path w="4804" h="4771" extrusionOk="0">
                  <a:moveTo>
                    <a:pt x="2369" y="1"/>
                  </a:moveTo>
                  <a:cubicBezTo>
                    <a:pt x="1034" y="34"/>
                    <a:pt x="0" y="1101"/>
                    <a:pt x="34" y="2402"/>
                  </a:cubicBezTo>
                  <a:cubicBezTo>
                    <a:pt x="34" y="3737"/>
                    <a:pt x="1134" y="4771"/>
                    <a:pt x="2435" y="4771"/>
                  </a:cubicBezTo>
                  <a:cubicBezTo>
                    <a:pt x="3736" y="4737"/>
                    <a:pt x="4804" y="3670"/>
                    <a:pt x="4770" y="2336"/>
                  </a:cubicBezTo>
                  <a:cubicBezTo>
                    <a:pt x="4770" y="1035"/>
                    <a:pt x="3670" y="1"/>
                    <a:pt x="2369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30"/>
            <p:cNvSpPr/>
            <p:nvPr/>
          </p:nvSpPr>
          <p:spPr>
            <a:xfrm>
              <a:off x="8681675" y="1943606"/>
              <a:ext cx="41456" cy="70090"/>
            </a:xfrm>
            <a:custGeom>
              <a:avLst/>
              <a:gdLst/>
              <a:ahLst/>
              <a:cxnLst/>
              <a:rect l="l" t="t" r="r" b="b"/>
              <a:pathLst>
                <a:path w="2803" h="4739" extrusionOk="0">
                  <a:moveTo>
                    <a:pt x="427" y="1"/>
                  </a:moveTo>
                  <a:cubicBezTo>
                    <a:pt x="407" y="1"/>
                    <a:pt x="388" y="1"/>
                    <a:pt x="368" y="2"/>
                  </a:cubicBezTo>
                  <a:cubicBezTo>
                    <a:pt x="234" y="2"/>
                    <a:pt x="101" y="35"/>
                    <a:pt x="1" y="35"/>
                  </a:cubicBezTo>
                  <a:lnTo>
                    <a:pt x="534" y="4738"/>
                  </a:lnTo>
                  <a:cubicBezTo>
                    <a:pt x="1735" y="4605"/>
                    <a:pt x="2803" y="3571"/>
                    <a:pt x="2769" y="2337"/>
                  </a:cubicBezTo>
                  <a:cubicBezTo>
                    <a:pt x="2737" y="1056"/>
                    <a:pt x="1701" y="1"/>
                    <a:pt x="4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p30"/>
            <p:cNvSpPr/>
            <p:nvPr/>
          </p:nvSpPr>
          <p:spPr>
            <a:xfrm>
              <a:off x="8788742" y="2196844"/>
              <a:ext cx="51809" cy="29787"/>
            </a:xfrm>
            <a:custGeom>
              <a:avLst/>
              <a:gdLst/>
              <a:ahLst/>
              <a:cxnLst/>
              <a:rect l="l" t="t" r="r" b="b"/>
              <a:pathLst>
                <a:path w="3503" h="2014" extrusionOk="0">
                  <a:moveTo>
                    <a:pt x="1355" y="0"/>
                  </a:moveTo>
                  <a:cubicBezTo>
                    <a:pt x="1268" y="0"/>
                    <a:pt x="1184" y="9"/>
                    <a:pt x="1101" y="25"/>
                  </a:cubicBezTo>
                  <a:cubicBezTo>
                    <a:pt x="734" y="92"/>
                    <a:pt x="467" y="392"/>
                    <a:pt x="234" y="692"/>
                  </a:cubicBezTo>
                  <a:lnTo>
                    <a:pt x="0" y="1526"/>
                  </a:lnTo>
                  <a:cubicBezTo>
                    <a:pt x="722" y="1757"/>
                    <a:pt x="1468" y="2013"/>
                    <a:pt x="2218" y="2013"/>
                  </a:cubicBezTo>
                  <a:cubicBezTo>
                    <a:pt x="2335" y="2013"/>
                    <a:pt x="2452" y="2007"/>
                    <a:pt x="2569" y="1993"/>
                  </a:cubicBezTo>
                  <a:cubicBezTo>
                    <a:pt x="2836" y="1960"/>
                    <a:pt x="3169" y="1893"/>
                    <a:pt x="3336" y="1626"/>
                  </a:cubicBezTo>
                  <a:cubicBezTo>
                    <a:pt x="3503" y="1360"/>
                    <a:pt x="3403" y="959"/>
                    <a:pt x="3169" y="692"/>
                  </a:cubicBezTo>
                  <a:cubicBezTo>
                    <a:pt x="2802" y="259"/>
                    <a:pt x="2202" y="92"/>
                    <a:pt x="1635" y="25"/>
                  </a:cubicBezTo>
                  <a:cubicBezTo>
                    <a:pt x="1535" y="9"/>
                    <a:pt x="1443" y="0"/>
                    <a:pt x="1355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p30"/>
            <p:cNvSpPr/>
            <p:nvPr/>
          </p:nvSpPr>
          <p:spPr>
            <a:xfrm>
              <a:off x="8788742" y="2196844"/>
              <a:ext cx="51809" cy="29787"/>
            </a:xfrm>
            <a:custGeom>
              <a:avLst/>
              <a:gdLst/>
              <a:ahLst/>
              <a:cxnLst/>
              <a:rect l="l" t="t" r="r" b="b"/>
              <a:pathLst>
                <a:path w="3503" h="2014" extrusionOk="0">
                  <a:moveTo>
                    <a:pt x="1355" y="0"/>
                  </a:moveTo>
                  <a:cubicBezTo>
                    <a:pt x="1268" y="0"/>
                    <a:pt x="1184" y="9"/>
                    <a:pt x="1101" y="25"/>
                  </a:cubicBezTo>
                  <a:cubicBezTo>
                    <a:pt x="734" y="92"/>
                    <a:pt x="467" y="392"/>
                    <a:pt x="234" y="692"/>
                  </a:cubicBezTo>
                  <a:lnTo>
                    <a:pt x="0" y="1526"/>
                  </a:lnTo>
                  <a:cubicBezTo>
                    <a:pt x="722" y="1757"/>
                    <a:pt x="1468" y="2013"/>
                    <a:pt x="2218" y="2013"/>
                  </a:cubicBezTo>
                  <a:cubicBezTo>
                    <a:pt x="2335" y="2013"/>
                    <a:pt x="2452" y="2007"/>
                    <a:pt x="2569" y="1993"/>
                  </a:cubicBezTo>
                  <a:cubicBezTo>
                    <a:pt x="2836" y="1960"/>
                    <a:pt x="3169" y="1893"/>
                    <a:pt x="3336" y="1626"/>
                  </a:cubicBezTo>
                  <a:cubicBezTo>
                    <a:pt x="3503" y="1360"/>
                    <a:pt x="3403" y="959"/>
                    <a:pt x="3169" y="692"/>
                  </a:cubicBezTo>
                  <a:cubicBezTo>
                    <a:pt x="2802" y="259"/>
                    <a:pt x="2202" y="92"/>
                    <a:pt x="1635" y="25"/>
                  </a:cubicBezTo>
                  <a:cubicBezTo>
                    <a:pt x="1535" y="9"/>
                    <a:pt x="1443" y="0"/>
                    <a:pt x="1355" y="0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p30"/>
            <p:cNvSpPr/>
            <p:nvPr/>
          </p:nvSpPr>
          <p:spPr>
            <a:xfrm>
              <a:off x="8565735" y="2091345"/>
              <a:ext cx="320692" cy="148477"/>
            </a:xfrm>
            <a:custGeom>
              <a:avLst/>
              <a:gdLst/>
              <a:ahLst/>
              <a:cxnLst/>
              <a:rect l="l" t="t" r="r" b="b"/>
              <a:pathLst>
                <a:path w="21683" h="10039" extrusionOk="0">
                  <a:moveTo>
                    <a:pt x="4335" y="1"/>
                  </a:moveTo>
                  <a:cubicBezTo>
                    <a:pt x="3640" y="1"/>
                    <a:pt x="2898" y="262"/>
                    <a:pt x="2136" y="920"/>
                  </a:cubicBezTo>
                  <a:cubicBezTo>
                    <a:pt x="2136" y="920"/>
                    <a:pt x="2136" y="920"/>
                    <a:pt x="2102" y="954"/>
                  </a:cubicBezTo>
                  <a:cubicBezTo>
                    <a:pt x="1" y="2588"/>
                    <a:pt x="168" y="5824"/>
                    <a:pt x="2403" y="7292"/>
                  </a:cubicBezTo>
                  <a:cubicBezTo>
                    <a:pt x="5093" y="9037"/>
                    <a:pt x="7764" y="10039"/>
                    <a:pt x="10409" y="10039"/>
                  </a:cubicBezTo>
                  <a:cubicBezTo>
                    <a:pt x="12618" y="10039"/>
                    <a:pt x="14809" y="9340"/>
                    <a:pt x="16980" y="7792"/>
                  </a:cubicBezTo>
                  <a:cubicBezTo>
                    <a:pt x="16980" y="7792"/>
                    <a:pt x="20649" y="6625"/>
                    <a:pt x="20115" y="5791"/>
                  </a:cubicBezTo>
                  <a:cubicBezTo>
                    <a:pt x="20115" y="5791"/>
                    <a:pt x="21683" y="5290"/>
                    <a:pt x="19115" y="4323"/>
                  </a:cubicBezTo>
                  <a:cubicBezTo>
                    <a:pt x="19115" y="4323"/>
                    <a:pt x="18967" y="4231"/>
                    <a:pt x="18621" y="4231"/>
                  </a:cubicBezTo>
                  <a:cubicBezTo>
                    <a:pt x="17965" y="4231"/>
                    <a:pt x="16600" y="4559"/>
                    <a:pt x="14178" y="6458"/>
                  </a:cubicBezTo>
                  <a:cubicBezTo>
                    <a:pt x="14178" y="6458"/>
                    <a:pt x="10967" y="3782"/>
                    <a:pt x="9132" y="3782"/>
                  </a:cubicBezTo>
                  <a:cubicBezTo>
                    <a:pt x="9078" y="3782"/>
                    <a:pt x="9025" y="3784"/>
                    <a:pt x="8974" y="3789"/>
                  </a:cubicBezTo>
                  <a:cubicBezTo>
                    <a:pt x="8974" y="3789"/>
                    <a:pt x="6986" y="1"/>
                    <a:pt x="4335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30"/>
            <p:cNvSpPr/>
            <p:nvPr/>
          </p:nvSpPr>
          <p:spPr>
            <a:xfrm>
              <a:off x="8811045" y="2172647"/>
              <a:ext cx="56853" cy="14716"/>
            </a:xfrm>
            <a:custGeom>
              <a:avLst/>
              <a:gdLst/>
              <a:ahLst/>
              <a:cxnLst/>
              <a:rect l="l" t="t" r="r" b="b"/>
              <a:pathLst>
                <a:path w="3844" h="995" extrusionOk="0">
                  <a:moveTo>
                    <a:pt x="2482" y="1"/>
                  </a:moveTo>
                  <a:cubicBezTo>
                    <a:pt x="1673" y="1"/>
                    <a:pt x="872" y="231"/>
                    <a:pt x="194" y="661"/>
                  </a:cubicBezTo>
                  <a:cubicBezTo>
                    <a:pt x="1" y="771"/>
                    <a:pt x="126" y="994"/>
                    <a:pt x="307" y="994"/>
                  </a:cubicBezTo>
                  <a:cubicBezTo>
                    <a:pt x="345" y="994"/>
                    <a:pt x="386" y="984"/>
                    <a:pt x="427" y="961"/>
                  </a:cubicBezTo>
                  <a:cubicBezTo>
                    <a:pt x="1054" y="580"/>
                    <a:pt x="1770" y="380"/>
                    <a:pt x="2496" y="380"/>
                  </a:cubicBezTo>
                  <a:cubicBezTo>
                    <a:pt x="2853" y="380"/>
                    <a:pt x="3211" y="428"/>
                    <a:pt x="3563" y="527"/>
                  </a:cubicBezTo>
                  <a:cubicBezTo>
                    <a:pt x="3582" y="533"/>
                    <a:pt x="3600" y="535"/>
                    <a:pt x="3617" y="535"/>
                  </a:cubicBezTo>
                  <a:cubicBezTo>
                    <a:pt x="3805" y="535"/>
                    <a:pt x="3843" y="221"/>
                    <a:pt x="3629" y="160"/>
                  </a:cubicBezTo>
                  <a:cubicBezTo>
                    <a:pt x="3253" y="53"/>
                    <a:pt x="2866" y="1"/>
                    <a:pt x="24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Google Shape;1318;p30"/>
            <p:cNvSpPr/>
            <p:nvPr/>
          </p:nvSpPr>
          <p:spPr>
            <a:xfrm>
              <a:off x="8820230" y="2155772"/>
              <a:ext cx="39075" cy="12098"/>
            </a:xfrm>
            <a:custGeom>
              <a:avLst/>
              <a:gdLst/>
              <a:ahLst/>
              <a:cxnLst/>
              <a:rect l="l" t="t" r="r" b="b"/>
              <a:pathLst>
                <a:path w="2642" h="818" extrusionOk="0">
                  <a:moveTo>
                    <a:pt x="2375" y="0"/>
                  </a:moveTo>
                  <a:cubicBezTo>
                    <a:pt x="1641" y="34"/>
                    <a:pt x="907" y="167"/>
                    <a:pt x="206" y="434"/>
                  </a:cubicBezTo>
                  <a:cubicBezTo>
                    <a:pt x="0" y="522"/>
                    <a:pt x="80" y="818"/>
                    <a:pt x="262" y="818"/>
                  </a:cubicBezTo>
                  <a:cubicBezTo>
                    <a:pt x="286" y="818"/>
                    <a:pt x="312" y="813"/>
                    <a:pt x="340" y="801"/>
                  </a:cubicBezTo>
                  <a:cubicBezTo>
                    <a:pt x="1007" y="534"/>
                    <a:pt x="1707" y="401"/>
                    <a:pt x="2408" y="401"/>
                  </a:cubicBezTo>
                  <a:cubicBezTo>
                    <a:pt x="2641" y="401"/>
                    <a:pt x="2608" y="0"/>
                    <a:pt x="23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9" name="Google Shape;1319;p30"/>
            <p:cNvSpPr/>
            <p:nvPr/>
          </p:nvSpPr>
          <p:spPr>
            <a:xfrm>
              <a:off x="8321534" y="2112421"/>
              <a:ext cx="189948" cy="197225"/>
            </a:xfrm>
            <a:custGeom>
              <a:avLst/>
              <a:gdLst/>
              <a:ahLst/>
              <a:cxnLst/>
              <a:rect l="l" t="t" r="r" b="b"/>
              <a:pathLst>
                <a:path w="12843" h="13335" extrusionOk="0">
                  <a:moveTo>
                    <a:pt x="8267" y="0"/>
                  </a:moveTo>
                  <a:cubicBezTo>
                    <a:pt x="6551" y="0"/>
                    <a:pt x="2854" y="590"/>
                    <a:pt x="1268" y="5400"/>
                  </a:cubicBezTo>
                  <a:cubicBezTo>
                    <a:pt x="667" y="7201"/>
                    <a:pt x="0" y="8402"/>
                    <a:pt x="0" y="8402"/>
                  </a:cubicBezTo>
                  <a:cubicBezTo>
                    <a:pt x="0" y="8402"/>
                    <a:pt x="801" y="10437"/>
                    <a:pt x="2835" y="11804"/>
                  </a:cubicBezTo>
                  <a:cubicBezTo>
                    <a:pt x="4904" y="13172"/>
                    <a:pt x="5871" y="13172"/>
                    <a:pt x="5871" y="13172"/>
                  </a:cubicBezTo>
                  <a:cubicBezTo>
                    <a:pt x="5871" y="13172"/>
                    <a:pt x="6365" y="13334"/>
                    <a:pt x="7103" y="13334"/>
                  </a:cubicBezTo>
                  <a:cubicBezTo>
                    <a:pt x="7970" y="13334"/>
                    <a:pt x="9173" y="13111"/>
                    <a:pt x="10307" y="12138"/>
                  </a:cubicBezTo>
                  <a:cubicBezTo>
                    <a:pt x="12376" y="10337"/>
                    <a:pt x="12843" y="9636"/>
                    <a:pt x="12843" y="9636"/>
                  </a:cubicBezTo>
                  <a:cubicBezTo>
                    <a:pt x="12843" y="9636"/>
                    <a:pt x="11475" y="6367"/>
                    <a:pt x="7839" y="5700"/>
                  </a:cubicBezTo>
                  <a:cubicBezTo>
                    <a:pt x="7839" y="5700"/>
                    <a:pt x="7105" y="4566"/>
                    <a:pt x="8006" y="2331"/>
                  </a:cubicBezTo>
                  <a:cubicBezTo>
                    <a:pt x="8873" y="129"/>
                    <a:pt x="9173" y="63"/>
                    <a:pt x="9173" y="63"/>
                  </a:cubicBezTo>
                  <a:cubicBezTo>
                    <a:pt x="9173" y="63"/>
                    <a:pt x="8825" y="0"/>
                    <a:pt x="82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822"/>
                                        <p:tgtEl>
                                          <p:spTgt spid="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5257800" y="106848"/>
            <a:ext cx="1905000" cy="399390"/>
          </a:xfrm>
          <a:prstGeom prst="rect">
            <a:avLst/>
          </a:prstGeom>
          <a:solidFill>
            <a:srgbClr val="00A9F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4" name="Google Shape;1324;p31"/>
          <p:cNvSpPr txBox="1">
            <a:spLocks noGrp="1"/>
          </p:cNvSpPr>
          <p:nvPr>
            <p:ph type="title"/>
          </p:nvPr>
        </p:nvSpPr>
        <p:spPr>
          <a:xfrm>
            <a:off x="2286000" y="0"/>
            <a:ext cx="499198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Booking status:  </a:t>
            </a:r>
            <a:r>
              <a:rPr lang="en-US" sz="2800" dirty="0" smtClean="0"/>
              <a:t>accepted </a:t>
            </a:r>
            <a:endParaRPr sz="2800" dirty="0"/>
          </a:p>
        </p:txBody>
      </p:sp>
      <p:pic>
        <p:nvPicPr>
          <p:cNvPr id="1325" name="Google Shape;1325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3599" y="839166"/>
            <a:ext cx="2066860" cy="4304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6" name="Google Shape;1326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2801" y="839166"/>
            <a:ext cx="2060952" cy="4304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7" name="Google Shape;1327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4777" y="839166"/>
            <a:ext cx="2057326" cy="4304334"/>
          </a:xfrm>
          <a:prstGeom prst="rect">
            <a:avLst/>
          </a:prstGeom>
          <a:noFill/>
          <a:ln>
            <a:noFill/>
          </a:ln>
        </p:spPr>
      </p:pic>
      <p:sp>
        <p:nvSpPr>
          <p:cNvPr id="1328" name="Google Shape;1328;p31"/>
          <p:cNvSpPr/>
          <p:nvPr/>
        </p:nvSpPr>
        <p:spPr>
          <a:xfrm>
            <a:off x="6312203" y="463048"/>
            <a:ext cx="453458" cy="333154"/>
          </a:xfrm>
          <a:prstGeom prst="wedgeEllipseCallout">
            <a:avLst>
              <a:gd name="adj1" fmla="val 44529"/>
              <a:gd name="adj2" fmla="val 118649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9" name="Google Shape;1329;p31"/>
          <p:cNvSpPr/>
          <p:nvPr/>
        </p:nvSpPr>
        <p:spPr>
          <a:xfrm>
            <a:off x="6312203" y="463048"/>
            <a:ext cx="453458" cy="333154"/>
          </a:xfrm>
          <a:prstGeom prst="wedgeEllipseCallout">
            <a:avLst>
              <a:gd name="adj1" fmla="val -47698"/>
              <a:gd name="adj2" fmla="val 118650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p31"/>
          <p:cNvSpPr/>
          <p:nvPr/>
        </p:nvSpPr>
        <p:spPr>
          <a:xfrm>
            <a:off x="3122757" y="572700"/>
            <a:ext cx="517451" cy="354418"/>
          </a:xfrm>
          <a:prstGeom prst="wedgeEllipseCallout">
            <a:avLst>
              <a:gd name="adj1" fmla="val -66208"/>
              <a:gd name="adj2" fmla="val 89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1" name="Google Shape;1331;p31"/>
          <p:cNvGrpSpPr/>
          <p:nvPr/>
        </p:nvGrpSpPr>
        <p:grpSpPr>
          <a:xfrm>
            <a:off x="3212724" y="4230111"/>
            <a:ext cx="1047812" cy="913389"/>
            <a:chOff x="1161954" y="3533099"/>
            <a:chExt cx="833714" cy="726700"/>
          </a:xfrm>
        </p:grpSpPr>
        <p:sp>
          <p:nvSpPr>
            <p:cNvPr id="1332" name="Google Shape;1332;p31"/>
            <p:cNvSpPr/>
            <p:nvPr/>
          </p:nvSpPr>
          <p:spPr>
            <a:xfrm>
              <a:off x="1767299" y="3783550"/>
              <a:ext cx="228369" cy="248309"/>
            </a:xfrm>
            <a:custGeom>
              <a:avLst/>
              <a:gdLst/>
              <a:ahLst/>
              <a:cxnLst/>
              <a:rect l="l" t="t" r="r" b="b"/>
              <a:pathLst>
                <a:path w="7994" h="8692" extrusionOk="0">
                  <a:moveTo>
                    <a:pt x="4000" y="0"/>
                  </a:moveTo>
                  <a:cubicBezTo>
                    <a:pt x="3541" y="0"/>
                    <a:pt x="3105" y="733"/>
                    <a:pt x="2928" y="1746"/>
                  </a:cubicBezTo>
                  <a:lnTo>
                    <a:pt x="2906" y="1812"/>
                  </a:lnTo>
                  <a:cubicBezTo>
                    <a:pt x="2855" y="1775"/>
                    <a:pt x="2789" y="1746"/>
                    <a:pt x="2709" y="1746"/>
                  </a:cubicBezTo>
                  <a:cubicBezTo>
                    <a:pt x="2707" y="1746"/>
                    <a:pt x="2706" y="1746"/>
                    <a:pt x="2705" y="1746"/>
                  </a:cubicBezTo>
                  <a:cubicBezTo>
                    <a:pt x="2277" y="1746"/>
                    <a:pt x="2328" y="2968"/>
                    <a:pt x="2328" y="2968"/>
                  </a:cubicBezTo>
                  <a:cubicBezTo>
                    <a:pt x="2328" y="2968"/>
                    <a:pt x="1596" y="4037"/>
                    <a:pt x="1" y="5062"/>
                  </a:cubicBezTo>
                  <a:lnTo>
                    <a:pt x="2130" y="8692"/>
                  </a:lnTo>
                  <a:cubicBezTo>
                    <a:pt x="2914" y="8370"/>
                    <a:pt x="3719" y="7931"/>
                    <a:pt x="4495" y="7331"/>
                  </a:cubicBezTo>
                  <a:cubicBezTo>
                    <a:pt x="7993" y="4622"/>
                    <a:pt x="7964" y="2126"/>
                    <a:pt x="7627" y="1717"/>
                  </a:cubicBezTo>
                  <a:cubicBezTo>
                    <a:pt x="7508" y="1567"/>
                    <a:pt x="7372" y="1520"/>
                    <a:pt x="7249" y="1520"/>
                  </a:cubicBezTo>
                  <a:cubicBezTo>
                    <a:pt x="7032" y="1520"/>
                    <a:pt x="6852" y="1665"/>
                    <a:pt x="6852" y="1665"/>
                  </a:cubicBezTo>
                  <a:lnTo>
                    <a:pt x="6830" y="1680"/>
                  </a:lnTo>
                  <a:cubicBezTo>
                    <a:pt x="6932" y="1299"/>
                    <a:pt x="6954" y="919"/>
                    <a:pt x="6734" y="772"/>
                  </a:cubicBezTo>
                  <a:cubicBezTo>
                    <a:pt x="6611" y="690"/>
                    <a:pt x="6495" y="648"/>
                    <a:pt x="6383" y="648"/>
                  </a:cubicBezTo>
                  <a:cubicBezTo>
                    <a:pt x="6097" y="648"/>
                    <a:pt x="5838" y="924"/>
                    <a:pt x="5549" y="1519"/>
                  </a:cubicBezTo>
                  <a:lnTo>
                    <a:pt x="5549" y="1512"/>
                  </a:lnTo>
                  <a:cubicBezTo>
                    <a:pt x="5695" y="1160"/>
                    <a:pt x="5929" y="443"/>
                    <a:pt x="5519" y="216"/>
                  </a:cubicBezTo>
                  <a:cubicBezTo>
                    <a:pt x="5395" y="148"/>
                    <a:pt x="5284" y="118"/>
                    <a:pt x="5185" y="118"/>
                  </a:cubicBezTo>
                  <a:cubicBezTo>
                    <a:pt x="4849" y="118"/>
                    <a:pt x="4649" y="471"/>
                    <a:pt x="4502" y="889"/>
                  </a:cubicBezTo>
                  <a:lnTo>
                    <a:pt x="4495" y="889"/>
                  </a:lnTo>
                  <a:cubicBezTo>
                    <a:pt x="4553" y="582"/>
                    <a:pt x="4524" y="260"/>
                    <a:pt x="4275" y="92"/>
                  </a:cubicBezTo>
                  <a:cubicBezTo>
                    <a:pt x="4184" y="29"/>
                    <a:pt x="4091" y="0"/>
                    <a:pt x="4000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31"/>
            <p:cNvSpPr/>
            <p:nvPr/>
          </p:nvSpPr>
          <p:spPr>
            <a:xfrm>
              <a:off x="1885454" y="3843456"/>
              <a:ext cx="61477" cy="33481"/>
            </a:xfrm>
            <a:custGeom>
              <a:avLst/>
              <a:gdLst/>
              <a:ahLst/>
              <a:cxnLst/>
              <a:rect l="l" t="t" r="r" b="b"/>
              <a:pathLst>
                <a:path w="2152" h="1172" fill="none" extrusionOk="0">
                  <a:moveTo>
                    <a:pt x="2152" y="1171"/>
                  </a:moveTo>
                  <a:cubicBezTo>
                    <a:pt x="2152" y="1171"/>
                    <a:pt x="1486" y="161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31"/>
            <p:cNvSpPr/>
            <p:nvPr/>
          </p:nvSpPr>
          <p:spPr>
            <a:xfrm>
              <a:off x="1963015" y="3820859"/>
              <a:ext cx="22197" cy="11741"/>
            </a:xfrm>
            <a:custGeom>
              <a:avLst/>
              <a:gdLst/>
              <a:ahLst/>
              <a:cxnLst/>
              <a:rect l="l" t="t" r="r" b="b"/>
              <a:pathLst>
                <a:path w="777" h="411" fill="none" extrusionOk="0">
                  <a:moveTo>
                    <a:pt x="776" y="411"/>
                  </a:moveTo>
                  <a:cubicBezTo>
                    <a:pt x="447" y="1"/>
                    <a:pt x="1" y="359"/>
                    <a:pt x="1" y="35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31"/>
            <p:cNvSpPr/>
            <p:nvPr/>
          </p:nvSpPr>
          <p:spPr>
            <a:xfrm>
              <a:off x="1779212" y="3833200"/>
              <a:ext cx="97672" cy="87017"/>
            </a:xfrm>
            <a:custGeom>
              <a:avLst/>
              <a:gdLst/>
              <a:ahLst/>
              <a:cxnLst/>
              <a:rect l="l" t="t" r="r" b="b"/>
              <a:pathLst>
                <a:path w="3419" h="3046" fill="none" extrusionOk="0">
                  <a:moveTo>
                    <a:pt x="3258" y="1801"/>
                  </a:moveTo>
                  <a:cubicBezTo>
                    <a:pt x="3258" y="1801"/>
                    <a:pt x="3419" y="1106"/>
                    <a:pt x="2724" y="696"/>
                  </a:cubicBezTo>
                  <a:cubicBezTo>
                    <a:pt x="2724" y="696"/>
                    <a:pt x="2716" y="22"/>
                    <a:pt x="2284" y="8"/>
                  </a:cubicBezTo>
                  <a:cubicBezTo>
                    <a:pt x="1860" y="0"/>
                    <a:pt x="1911" y="1230"/>
                    <a:pt x="1911" y="1230"/>
                  </a:cubicBezTo>
                  <a:cubicBezTo>
                    <a:pt x="1911" y="1230"/>
                    <a:pt x="1311" y="2116"/>
                    <a:pt x="1" y="3045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31"/>
            <p:cNvSpPr/>
            <p:nvPr/>
          </p:nvSpPr>
          <p:spPr>
            <a:xfrm>
              <a:off x="1919535" y="3795777"/>
              <a:ext cx="54792" cy="65048"/>
            </a:xfrm>
            <a:custGeom>
              <a:avLst/>
              <a:gdLst/>
              <a:ahLst/>
              <a:cxnLst/>
              <a:rect l="l" t="t" r="r" b="b"/>
              <a:pathLst>
                <a:path w="1918" h="2277" fill="none" extrusionOk="0">
                  <a:moveTo>
                    <a:pt x="1098" y="2277"/>
                  </a:moveTo>
                  <a:cubicBezTo>
                    <a:pt x="1098" y="2277"/>
                    <a:pt x="1918" y="688"/>
                    <a:pt x="1405" y="344"/>
                  </a:cubicBezTo>
                  <a:cubicBezTo>
                    <a:pt x="886" y="0"/>
                    <a:pt x="498" y="359"/>
                    <a:pt x="0" y="1603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31"/>
            <p:cNvSpPr/>
            <p:nvPr/>
          </p:nvSpPr>
          <p:spPr>
            <a:xfrm>
              <a:off x="1850716" y="3775265"/>
              <a:ext cx="55250" cy="59649"/>
            </a:xfrm>
            <a:custGeom>
              <a:avLst/>
              <a:gdLst/>
              <a:ahLst/>
              <a:cxnLst/>
              <a:rect l="l" t="t" r="r" b="b"/>
              <a:pathLst>
                <a:path w="1934" h="2088" fill="none" extrusionOk="0">
                  <a:moveTo>
                    <a:pt x="1297" y="1985"/>
                  </a:moveTo>
                  <a:cubicBezTo>
                    <a:pt x="1297" y="1985"/>
                    <a:pt x="1933" y="777"/>
                    <a:pt x="1355" y="382"/>
                  </a:cubicBezTo>
                  <a:cubicBezTo>
                    <a:pt x="791" y="1"/>
                    <a:pt x="206" y="843"/>
                    <a:pt x="1" y="2087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31"/>
            <p:cNvSpPr/>
            <p:nvPr/>
          </p:nvSpPr>
          <p:spPr>
            <a:xfrm>
              <a:off x="1895281" y="3780722"/>
              <a:ext cx="45594" cy="52079"/>
            </a:xfrm>
            <a:custGeom>
              <a:avLst/>
              <a:gdLst/>
              <a:ahLst/>
              <a:cxnLst/>
              <a:rect l="l" t="t" r="r" b="b"/>
              <a:pathLst>
                <a:path w="1596" h="1823" fill="none" extrusionOk="0">
                  <a:moveTo>
                    <a:pt x="974" y="1823"/>
                  </a:moveTo>
                  <a:cubicBezTo>
                    <a:pt x="974" y="1823"/>
                    <a:pt x="1596" y="622"/>
                    <a:pt x="1032" y="315"/>
                  </a:cubicBezTo>
                  <a:cubicBezTo>
                    <a:pt x="468" y="0"/>
                    <a:pt x="183" y="483"/>
                    <a:pt x="0" y="1054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31"/>
            <p:cNvSpPr/>
            <p:nvPr/>
          </p:nvSpPr>
          <p:spPr>
            <a:xfrm>
              <a:off x="1625119" y="3920188"/>
              <a:ext cx="213314" cy="136467"/>
            </a:xfrm>
            <a:custGeom>
              <a:avLst/>
              <a:gdLst/>
              <a:ahLst/>
              <a:cxnLst/>
              <a:rect l="l" t="t" r="r" b="b"/>
              <a:pathLst>
                <a:path w="7467" h="4777" extrusionOk="0">
                  <a:moveTo>
                    <a:pt x="5395" y="0"/>
                  </a:moveTo>
                  <a:cubicBezTo>
                    <a:pt x="4209" y="842"/>
                    <a:pt x="2438" y="1728"/>
                    <a:pt x="0" y="2021"/>
                  </a:cubicBezTo>
                  <a:lnTo>
                    <a:pt x="1881" y="4736"/>
                  </a:lnTo>
                  <a:cubicBezTo>
                    <a:pt x="1881" y="4736"/>
                    <a:pt x="2196" y="4776"/>
                    <a:pt x="2726" y="4776"/>
                  </a:cubicBezTo>
                  <a:cubicBezTo>
                    <a:pt x="3746" y="4776"/>
                    <a:pt x="5563" y="4627"/>
                    <a:pt x="7466" y="3755"/>
                  </a:cubicBezTo>
                  <a:cubicBezTo>
                    <a:pt x="6990" y="2921"/>
                    <a:pt x="6010" y="1120"/>
                    <a:pt x="53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31"/>
            <p:cNvSpPr/>
            <p:nvPr/>
          </p:nvSpPr>
          <p:spPr>
            <a:xfrm>
              <a:off x="1758929" y="3937957"/>
              <a:ext cx="49393" cy="96215"/>
            </a:xfrm>
            <a:custGeom>
              <a:avLst/>
              <a:gdLst/>
              <a:ahLst/>
              <a:cxnLst/>
              <a:rect l="l" t="t" r="r" b="b"/>
              <a:pathLst>
                <a:path w="1729" h="3368" fill="none" extrusionOk="0">
                  <a:moveTo>
                    <a:pt x="1728" y="3368"/>
                  </a:moveTo>
                  <a:lnTo>
                    <a:pt x="1" y="1"/>
                  </a:lnTo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31"/>
            <p:cNvSpPr/>
            <p:nvPr/>
          </p:nvSpPr>
          <p:spPr>
            <a:xfrm>
              <a:off x="1779212" y="3920188"/>
              <a:ext cx="59220" cy="107300"/>
            </a:xfrm>
            <a:custGeom>
              <a:avLst/>
              <a:gdLst/>
              <a:ahLst/>
              <a:cxnLst/>
              <a:rect l="l" t="t" r="r" b="b"/>
              <a:pathLst>
                <a:path w="2073" h="3756" fill="none" extrusionOk="0">
                  <a:moveTo>
                    <a:pt x="2072" y="3755"/>
                  </a:moveTo>
                  <a:cubicBezTo>
                    <a:pt x="1596" y="2921"/>
                    <a:pt x="616" y="1120"/>
                    <a:pt x="1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31"/>
            <p:cNvSpPr/>
            <p:nvPr/>
          </p:nvSpPr>
          <p:spPr>
            <a:xfrm>
              <a:off x="1815807" y="3876680"/>
              <a:ext cx="128211" cy="85988"/>
            </a:xfrm>
            <a:custGeom>
              <a:avLst/>
              <a:gdLst/>
              <a:ahLst/>
              <a:cxnLst/>
              <a:rect l="l" t="t" r="r" b="b"/>
              <a:pathLst>
                <a:path w="4488" h="3010" fill="none" extrusionOk="0">
                  <a:moveTo>
                    <a:pt x="4487" y="3009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31"/>
            <p:cNvSpPr/>
            <p:nvPr/>
          </p:nvSpPr>
          <p:spPr>
            <a:xfrm>
              <a:off x="1161954" y="3854683"/>
              <a:ext cx="241338" cy="227797"/>
            </a:xfrm>
            <a:custGeom>
              <a:avLst/>
              <a:gdLst/>
              <a:ahLst/>
              <a:cxnLst/>
              <a:rect l="l" t="t" r="r" b="b"/>
              <a:pathLst>
                <a:path w="8448" h="7974" extrusionOk="0">
                  <a:moveTo>
                    <a:pt x="3429" y="0"/>
                  </a:moveTo>
                  <a:cubicBezTo>
                    <a:pt x="3298" y="0"/>
                    <a:pt x="3177" y="54"/>
                    <a:pt x="3075" y="171"/>
                  </a:cubicBezTo>
                  <a:cubicBezTo>
                    <a:pt x="2870" y="398"/>
                    <a:pt x="2928" y="712"/>
                    <a:pt x="3060" y="1005"/>
                  </a:cubicBezTo>
                  <a:lnTo>
                    <a:pt x="3053" y="1005"/>
                  </a:lnTo>
                  <a:cubicBezTo>
                    <a:pt x="2837" y="680"/>
                    <a:pt x="2591" y="409"/>
                    <a:pt x="2312" y="409"/>
                  </a:cubicBezTo>
                  <a:cubicBezTo>
                    <a:pt x="2183" y="409"/>
                    <a:pt x="2047" y="466"/>
                    <a:pt x="1904" y="603"/>
                  </a:cubicBezTo>
                  <a:cubicBezTo>
                    <a:pt x="1560" y="925"/>
                    <a:pt x="1962" y="1561"/>
                    <a:pt x="2196" y="1869"/>
                  </a:cubicBezTo>
                  <a:lnTo>
                    <a:pt x="2189" y="1876"/>
                  </a:lnTo>
                  <a:cubicBezTo>
                    <a:pt x="1817" y="1435"/>
                    <a:pt x="1529" y="1222"/>
                    <a:pt x="1279" y="1222"/>
                  </a:cubicBezTo>
                  <a:cubicBezTo>
                    <a:pt x="1130" y="1222"/>
                    <a:pt x="995" y="1297"/>
                    <a:pt x="864" y="1444"/>
                  </a:cubicBezTo>
                  <a:cubicBezTo>
                    <a:pt x="681" y="1642"/>
                    <a:pt x="798" y="2001"/>
                    <a:pt x="989" y="2345"/>
                  </a:cubicBezTo>
                  <a:lnTo>
                    <a:pt x="974" y="2337"/>
                  </a:lnTo>
                  <a:cubicBezTo>
                    <a:pt x="974" y="2337"/>
                    <a:pt x="844" y="2280"/>
                    <a:pt x="687" y="2280"/>
                  </a:cubicBezTo>
                  <a:cubicBezTo>
                    <a:pt x="527" y="2280"/>
                    <a:pt x="338" y="2339"/>
                    <a:pt x="228" y="2579"/>
                  </a:cubicBezTo>
                  <a:cubicBezTo>
                    <a:pt x="1" y="3062"/>
                    <a:pt x="594" y="5485"/>
                    <a:pt x="4663" y="7241"/>
                  </a:cubicBezTo>
                  <a:cubicBezTo>
                    <a:pt x="5563" y="7629"/>
                    <a:pt x="6449" y="7856"/>
                    <a:pt x="7284" y="7973"/>
                  </a:cubicBezTo>
                  <a:lnTo>
                    <a:pt x="8447" y="3926"/>
                  </a:lnTo>
                  <a:cubicBezTo>
                    <a:pt x="6647" y="3333"/>
                    <a:pt x="5673" y="2476"/>
                    <a:pt x="5673" y="2476"/>
                  </a:cubicBezTo>
                  <a:cubicBezTo>
                    <a:pt x="5673" y="2476"/>
                    <a:pt x="5440" y="1378"/>
                    <a:pt x="5063" y="1378"/>
                  </a:cubicBezTo>
                  <a:cubicBezTo>
                    <a:pt x="5045" y="1378"/>
                    <a:pt x="5026" y="1380"/>
                    <a:pt x="5007" y="1386"/>
                  </a:cubicBezTo>
                  <a:cubicBezTo>
                    <a:pt x="4927" y="1408"/>
                    <a:pt x="4868" y="1452"/>
                    <a:pt x="4832" y="1503"/>
                  </a:cubicBezTo>
                  <a:lnTo>
                    <a:pt x="4788" y="1444"/>
                  </a:lnTo>
                  <a:cubicBezTo>
                    <a:pt x="4401" y="581"/>
                    <a:pt x="3859" y="0"/>
                    <a:pt x="3429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31"/>
            <p:cNvSpPr/>
            <p:nvPr/>
          </p:nvSpPr>
          <p:spPr>
            <a:xfrm>
              <a:off x="1216546" y="3914132"/>
              <a:ext cx="51250" cy="47679"/>
            </a:xfrm>
            <a:custGeom>
              <a:avLst/>
              <a:gdLst/>
              <a:ahLst/>
              <a:cxnLst/>
              <a:rect l="l" t="t" r="r" b="b"/>
              <a:pathLst>
                <a:path w="1794" h="1669" fill="none" extrusionOk="0">
                  <a:moveTo>
                    <a:pt x="0" y="1669"/>
                  </a:moveTo>
                  <a:cubicBezTo>
                    <a:pt x="0" y="1669"/>
                    <a:pt x="395" y="520"/>
                    <a:pt x="1793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31"/>
            <p:cNvSpPr/>
            <p:nvPr/>
          </p:nvSpPr>
          <p:spPr>
            <a:xfrm>
              <a:off x="1168439" y="3914760"/>
              <a:ext cx="21368" cy="13598"/>
            </a:xfrm>
            <a:custGeom>
              <a:avLst/>
              <a:gdLst/>
              <a:ahLst/>
              <a:cxnLst/>
              <a:rect l="l" t="t" r="r" b="b"/>
              <a:pathLst>
                <a:path w="748" h="476" fill="none" extrusionOk="0">
                  <a:moveTo>
                    <a:pt x="1" y="476"/>
                  </a:moveTo>
                  <a:cubicBezTo>
                    <a:pt x="220" y="0"/>
                    <a:pt x="747" y="234"/>
                    <a:pt x="747" y="234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31"/>
            <p:cNvSpPr/>
            <p:nvPr/>
          </p:nvSpPr>
          <p:spPr>
            <a:xfrm>
              <a:off x="1281366" y="3890907"/>
              <a:ext cx="108328" cy="71133"/>
            </a:xfrm>
            <a:custGeom>
              <a:avLst/>
              <a:gdLst/>
              <a:ahLst/>
              <a:cxnLst/>
              <a:rect l="l" t="t" r="r" b="b"/>
              <a:pathLst>
                <a:path w="3792" h="2490" fill="none" extrusionOk="0">
                  <a:moveTo>
                    <a:pt x="329" y="2094"/>
                  </a:moveTo>
                  <a:cubicBezTo>
                    <a:pt x="329" y="2094"/>
                    <a:pt x="0" y="1465"/>
                    <a:pt x="571" y="894"/>
                  </a:cubicBezTo>
                  <a:cubicBezTo>
                    <a:pt x="571" y="894"/>
                    <a:pt x="417" y="235"/>
                    <a:pt x="827" y="118"/>
                  </a:cubicBezTo>
                  <a:cubicBezTo>
                    <a:pt x="1237" y="1"/>
                    <a:pt x="1493" y="1208"/>
                    <a:pt x="1493" y="1208"/>
                  </a:cubicBezTo>
                  <a:cubicBezTo>
                    <a:pt x="1493" y="1208"/>
                    <a:pt x="2291" y="1911"/>
                    <a:pt x="3792" y="248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31"/>
            <p:cNvSpPr/>
            <p:nvPr/>
          </p:nvSpPr>
          <p:spPr>
            <a:xfrm>
              <a:off x="1174723" y="3882765"/>
              <a:ext cx="59820" cy="64420"/>
            </a:xfrm>
            <a:custGeom>
              <a:avLst/>
              <a:gdLst/>
              <a:ahLst/>
              <a:cxnLst/>
              <a:rect l="l" t="t" r="r" b="b"/>
              <a:pathLst>
                <a:path w="2094" h="2255" fill="none" extrusionOk="0">
                  <a:moveTo>
                    <a:pt x="1186" y="2255"/>
                  </a:moveTo>
                  <a:cubicBezTo>
                    <a:pt x="1186" y="2255"/>
                    <a:pt x="0" y="922"/>
                    <a:pt x="417" y="461"/>
                  </a:cubicBezTo>
                  <a:cubicBezTo>
                    <a:pt x="827" y="0"/>
                    <a:pt x="1296" y="249"/>
                    <a:pt x="2094" y="1332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p31"/>
            <p:cNvSpPr/>
            <p:nvPr/>
          </p:nvSpPr>
          <p:spPr>
            <a:xfrm>
              <a:off x="1236401" y="3845113"/>
              <a:ext cx="62963" cy="58592"/>
            </a:xfrm>
            <a:custGeom>
              <a:avLst/>
              <a:gdLst/>
              <a:ahLst/>
              <a:cxnLst/>
              <a:rect l="l" t="t" r="r" b="b"/>
              <a:pathLst>
                <a:path w="2204" h="2051" fill="none" extrusionOk="0">
                  <a:moveTo>
                    <a:pt x="923" y="2050"/>
                  </a:moveTo>
                  <a:cubicBezTo>
                    <a:pt x="923" y="2050"/>
                    <a:pt x="0" y="1033"/>
                    <a:pt x="469" y="506"/>
                  </a:cubicBezTo>
                  <a:cubicBezTo>
                    <a:pt x="915" y="1"/>
                    <a:pt x="1699" y="667"/>
                    <a:pt x="2204" y="1823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31"/>
            <p:cNvSpPr/>
            <p:nvPr/>
          </p:nvSpPr>
          <p:spPr>
            <a:xfrm>
              <a:off x="1203148" y="3859140"/>
              <a:ext cx="46879" cy="53964"/>
            </a:xfrm>
            <a:custGeom>
              <a:avLst/>
              <a:gdLst/>
              <a:ahLst/>
              <a:cxnLst/>
              <a:rect l="l" t="t" r="r" b="b"/>
              <a:pathLst>
                <a:path w="1641" h="1889" fill="none" extrusionOk="0">
                  <a:moveTo>
                    <a:pt x="894" y="1889"/>
                  </a:moveTo>
                  <a:cubicBezTo>
                    <a:pt x="894" y="1889"/>
                    <a:pt x="1" y="886"/>
                    <a:pt x="462" y="447"/>
                  </a:cubicBezTo>
                  <a:cubicBezTo>
                    <a:pt x="930" y="0"/>
                    <a:pt x="1325" y="395"/>
                    <a:pt x="1640" y="90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31"/>
            <p:cNvSpPr/>
            <p:nvPr/>
          </p:nvSpPr>
          <p:spPr>
            <a:xfrm>
              <a:off x="1358927" y="3962011"/>
              <a:ext cx="194288" cy="123669"/>
            </a:xfrm>
            <a:custGeom>
              <a:avLst/>
              <a:gdLst/>
              <a:ahLst/>
              <a:cxnLst/>
              <a:rect l="l" t="t" r="r" b="b"/>
              <a:pathLst>
                <a:path w="6801" h="4329" extrusionOk="0">
                  <a:moveTo>
                    <a:pt x="1077" y="0"/>
                  </a:moveTo>
                  <a:cubicBezTo>
                    <a:pt x="762" y="1245"/>
                    <a:pt x="257" y="3228"/>
                    <a:pt x="1" y="4158"/>
                  </a:cubicBezTo>
                  <a:cubicBezTo>
                    <a:pt x="684" y="4281"/>
                    <a:pt x="1338" y="4329"/>
                    <a:pt x="1944" y="4329"/>
                  </a:cubicBezTo>
                  <a:cubicBezTo>
                    <a:pt x="4115" y="4329"/>
                    <a:pt x="5659" y="3711"/>
                    <a:pt x="5659" y="3711"/>
                  </a:cubicBezTo>
                  <a:lnTo>
                    <a:pt x="6800" y="622"/>
                  </a:lnTo>
                  <a:lnTo>
                    <a:pt x="6800" y="622"/>
                  </a:lnTo>
                  <a:cubicBezTo>
                    <a:pt x="6213" y="699"/>
                    <a:pt x="5655" y="732"/>
                    <a:pt x="5127" y="732"/>
                  </a:cubicBezTo>
                  <a:cubicBezTo>
                    <a:pt x="3470" y="732"/>
                    <a:pt x="2109" y="400"/>
                    <a:pt x="1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31"/>
            <p:cNvSpPr/>
            <p:nvPr/>
          </p:nvSpPr>
          <p:spPr>
            <a:xfrm>
              <a:off x="1389865" y="3974352"/>
              <a:ext cx="23882" cy="105414"/>
            </a:xfrm>
            <a:custGeom>
              <a:avLst/>
              <a:gdLst/>
              <a:ahLst/>
              <a:cxnLst/>
              <a:rect l="l" t="t" r="r" b="b"/>
              <a:pathLst>
                <a:path w="836" h="3690" fill="none" extrusionOk="0">
                  <a:moveTo>
                    <a:pt x="1" y="3689"/>
                  </a:moveTo>
                  <a:lnTo>
                    <a:pt x="835" y="0"/>
                  </a:lnTo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31"/>
            <p:cNvSpPr/>
            <p:nvPr/>
          </p:nvSpPr>
          <p:spPr>
            <a:xfrm>
              <a:off x="1358927" y="3962011"/>
              <a:ext cx="30767" cy="118784"/>
            </a:xfrm>
            <a:custGeom>
              <a:avLst/>
              <a:gdLst/>
              <a:ahLst/>
              <a:cxnLst/>
              <a:rect l="l" t="t" r="r" b="b"/>
              <a:pathLst>
                <a:path w="1077" h="4158" fill="none" extrusionOk="0">
                  <a:moveTo>
                    <a:pt x="1" y="4158"/>
                  </a:moveTo>
                  <a:cubicBezTo>
                    <a:pt x="257" y="3228"/>
                    <a:pt x="762" y="1245"/>
                    <a:pt x="1077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31"/>
            <p:cNvSpPr/>
            <p:nvPr/>
          </p:nvSpPr>
          <p:spPr>
            <a:xfrm>
              <a:off x="1277366" y="3937529"/>
              <a:ext cx="80960" cy="124240"/>
            </a:xfrm>
            <a:custGeom>
              <a:avLst/>
              <a:gdLst/>
              <a:ahLst/>
              <a:cxnLst/>
              <a:rect l="l" t="t" r="r" b="b"/>
              <a:pathLst>
                <a:path w="2834" h="4349" fill="none" extrusionOk="0">
                  <a:moveTo>
                    <a:pt x="2834" y="1"/>
                  </a:moveTo>
                  <a:cubicBezTo>
                    <a:pt x="2790" y="52"/>
                    <a:pt x="1" y="4349"/>
                    <a:pt x="1" y="4349"/>
                  </a:cubicBezTo>
                </a:path>
              </a:pathLst>
            </a:custGeom>
            <a:noFill/>
            <a:ln w="19050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31"/>
            <p:cNvSpPr/>
            <p:nvPr/>
          </p:nvSpPr>
          <p:spPr>
            <a:xfrm>
              <a:off x="1230744" y="3928958"/>
              <a:ext cx="114613" cy="110870"/>
            </a:xfrm>
            <a:custGeom>
              <a:avLst/>
              <a:gdLst/>
              <a:ahLst/>
              <a:cxnLst/>
              <a:rect l="l" t="t" r="r" b="b"/>
              <a:pathLst>
                <a:path w="4012" h="3881" fill="none" extrusionOk="0">
                  <a:moveTo>
                    <a:pt x="4012" y="1"/>
                  </a:moveTo>
                  <a:lnTo>
                    <a:pt x="1" y="3880"/>
                  </a:lnTo>
                </a:path>
              </a:pathLst>
            </a:custGeom>
            <a:noFill/>
            <a:ln w="1905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31"/>
            <p:cNvSpPr/>
            <p:nvPr/>
          </p:nvSpPr>
          <p:spPr>
            <a:xfrm>
              <a:off x="1422489" y="3971324"/>
              <a:ext cx="362407" cy="288475"/>
            </a:xfrm>
            <a:custGeom>
              <a:avLst/>
              <a:gdLst/>
              <a:ahLst/>
              <a:cxnLst/>
              <a:rect l="l" t="t" r="r" b="b"/>
              <a:pathLst>
                <a:path w="12686" h="10098" extrusionOk="0">
                  <a:moveTo>
                    <a:pt x="5933" y="0"/>
                  </a:moveTo>
                  <a:cubicBezTo>
                    <a:pt x="5764" y="0"/>
                    <a:pt x="5594" y="11"/>
                    <a:pt x="5424" y="33"/>
                  </a:cubicBezTo>
                  <a:cubicBezTo>
                    <a:pt x="2131" y="465"/>
                    <a:pt x="1" y="4930"/>
                    <a:pt x="659" y="10009"/>
                  </a:cubicBezTo>
                  <a:cubicBezTo>
                    <a:pt x="667" y="10039"/>
                    <a:pt x="674" y="10068"/>
                    <a:pt x="674" y="10097"/>
                  </a:cubicBezTo>
                  <a:lnTo>
                    <a:pt x="12685" y="9636"/>
                  </a:lnTo>
                  <a:cubicBezTo>
                    <a:pt x="12663" y="9248"/>
                    <a:pt x="12634" y="8853"/>
                    <a:pt x="12583" y="8458"/>
                  </a:cubicBezTo>
                  <a:cubicBezTo>
                    <a:pt x="11958" y="3640"/>
                    <a:pt x="9042" y="0"/>
                    <a:pt x="59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31"/>
            <p:cNvSpPr/>
            <p:nvPr/>
          </p:nvSpPr>
          <p:spPr>
            <a:xfrm>
              <a:off x="1430031" y="4024745"/>
              <a:ext cx="354865" cy="235053"/>
            </a:xfrm>
            <a:custGeom>
              <a:avLst/>
              <a:gdLst/>
              <a:ahLst/>
              <a:cxnLst/>
              <a:rect l="l" t="t" r="r" b="b"/>
              <a:pathLst>
                <a:path w="12422" h="8228" fill="none" extrusionOk="0">
                  <a:moveTo>
                    <a:pt x="9450" y="0"/>
                  </a:moveTo>
                  <a:cubicBezTo>
                    <a:pt x="10884" y="1523"/>
                    <a:pt x="11968" y="3872"/>
                    <a:pt x="12319" y="6588"/>
                  </a:cubicBezTo>
                  <a:cubicBezTo>
                    <a:pt x="12370" y="6983"/>
                    <a:pt x="12399" y="7378"/>
                    <a:pt x="12421" y="7766"/>
                  </a:cubicBezTo>
                  <a:lnTo>
                    <a:pt x="410" y="8227"/>
                  </a:lnTo>
                  <a:cubicBezTo>
                    <a:pt x="410" y="8198"/>
                    <a:pt x="403" y="8169"/>
                    <a:pt x="403" y="8139"/>
                  </a:cubicBezTo>
                  <a:cubicBezTo>
                    <a:pt x="0" y="5095"/>
                    <a:pt x="608" y="2277"/>
                    <a:pt x="1867" y="41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31"/>
            <p:cNvSpPr/>
            <p:nvPr/>
          </p:nvSpPr>
          <p:spPr>
            <a:xfrm>
              <a:off x="1520562" y="4040772"/>
              <a:ext cx="151008" cy="109671"/>
            </a:xfrm>
            <a:custGeom>
              <a:avLst/>
              <a:gdLst/>
              <a:ahLst/>
              <a:cxnLst/>
              <a:rect l="l" t="t" r="r" b="b"/>
              <a:pathLst>
                <a:path w="5286" h="3839" extrusionOk="0">
                  <a:moveTo>
                    <a:pt x="3776" y="1"/>
                  </a:moveTo>
                  <a:cubicBezTo>
                    <a:pt x="2874" y="1"/>
                    <a:pt x="2292" y="1562"/>
                    <a:pt x="2292" y="1562"/>
                  </a:cubicBezTo>
                  <a:cubicBezTo>
                    <a:pt x="2292" y="1562"/>
                    <a:pt x="1937" y="230"/>
                    <a:pt x="1269" y="230"/>
                  </a:cubicBezTo>
                  <a:cubicBezTo>
                    <a:pt x="1158" y="230"/>
                    <a:pt x="1037" y="267"/>
                    <a:pt x="908" y="354"/>
                  </a:cubicBezTo>
                  <a:cubicBezTo>
                    <a:pt x="1" y="954"/>
                    <a:pt x="2365" y="3838"/>
                    <a:pt x="2365" y="3838"/>
                  </a:cubicBezTo>
                  <a:cubicBezTo>
                    <a:pt x="2365" y="3838"/>
                    <a:pt x="5285" y="647"/>
                    <a:pt x="4165" y="98"/>
                  </a:cubicBezTo>
                  <a:cubicBezTo>
                    <a:pt x="4030" y="31"/>
                    <a:pt x="3900" y="1"/>
                    <a:pt x="37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31"/>
            <p:cNvSpPr/>
            <p:nvPr/>
          </p:nvSpPr>
          <p:spPr>
            <a:xfrm>
              <a:off x="1541273" y="3930844"/>
              <a:ext cx="97872" cy="61306"/>
            </a:xfrm>
            <a:custGeom>
              <a:avLst/>
              <a:gdLst/>
              <a:ahLst/>
              <a:cxnLst/>
              <a:rect l="l" t="t" r="r" b="b"/>
              <a:pathLst>
                <a:path w="3426" h="2146" extrusionOk="0">
                  <a:moveTo>
                    <a:pt x="2744" y="1"/>
                  </a:moveTo>
                  <a:cubicBezTo>
                    <a:pt x="2739" y="1"/>
                    <a:pt x="2735" y="1"/>
                    <a:pt x="2730" y="1"/>
                  </a:cubicBezTo>
                  <a:lnTo>
                    <a:pt x="637" y="74"/>
                  </a:lnTo>
                  <a:cubicBezTo>
                    <a:pt x="278" y="89"/>
                    <a:pt x="0" y="389"/>
                    <a:pt x="15" y="740"/>
                  </a:cubicBezTo>
                  <a:lnTo>
                    <a:pt x="22" y="894"/>
                  </a:lnTo>
                  <a:cubicBezTo>
                    <a:pt x="44" y="1590"/>
                    <a:pt x="622" y="2146"/>
                    <a:pt x="1321" y="2146"/>
                  </a:cubicBezTo>
                  <a:cubicBezTo>
                    <a:pt x="1335" y="2146"/>
                    <a:pt x="1348" y="2146"/>
                    <a:pt x="1362" y="2145"/>
                  </a:cubicBezTo>
                  <a:lnTo>
                    <a:pt x="2152" y="2116"/>
                  </a:lnTo>
                  <a:cubicBezTo>
                    <a:pt x="2862" y="2094"/>
                    <a:pt x="3426" y="1494"/>
                    <a:pt x="3404" y="777"/>
                  </a:cubicBezTo>
                  <a:lnTo>
                    <a:pt x="3396" y="623"/>
                  </a:lnTo>
                  <a:cubicBezTo>
                    <a:pt x="3382" y="276"/>
                    <a:pt x="3089" y="1"/>
                    <a:pt x="2744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31"/>
            <p:cNvSpPr/>
            <p:nvPr/>
          </p:nvSpPr>
          <p:spPr>
            <a:xfrm>
              <a:off x="1550672" y="3987522"/>
              <a:ext cx="77189" cy="10256"/>
            </a:xfrm>
            <a:custGeom>
              <a:avLst/>
              <a:gdLst/>
              <a:ahLst/>
              <a:cxnLst/>
              <a:rect l="l" t="t" r="r" b="b"/>
              <a:pathLst>
                <a:path w="2702" h="359" fill="none" extrusionOk="0">
                  <a:moveTo>
                    <a:pt x="1" y="0"/>
                  </a:moveTo>
                  <a:cubicBezTo>
                    <a:pt x="286" y="227"/>
                    <a:pt x="652" y="359"/>
                    <a:pt x="1047" y="344"/>
                  </a:cubicBezTo>
                  <a:lnTo>
                    <a:pt x="1816" y="315"/>
                  </a:lnTo>
                  <a:cubicBezTo>
                    <a:pt x="2145" y="308"/>
                    <a:pt x="2453" y="198"/>
                    <a:pt x="2701" y="15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31"/>
            <p:cNvSpPr/>
            <p:nvPr/>
          </p:nvSpPr>
          <p:spPr>
            <a:xfrm>
              <a:off x="1330273" y="3533099"/>
              <a:ext cx="487447" cy="405001"/>
            </a:xfrm>
            <a:custGeom>
              <a:avLst/>
              <a:gdLst/>
              <a:ahLst/>
              <a:cxnLst/>
              <a:rect l="l" t="t" r="r" b="b"/>
              <a:pathLst>
                <a:path w="17063" h="14177" extrusionOk="0">
                  <a:moveTo>
                    <a:pt x="9931" y="1"/>
                  </a:moveTo>
                  <a:cubicBezTo>
                    <a:pt x="7554" y="1"/>
                    <a:pt x="5188" y="790"/>
                    <a:pt x="4283" y="1773"/>
                  </a:cubicBezTo>
                  <a:cubicBezTo>
                    <a:pt x="4283" y="1773"/>
                    <a:pt x="3031" y="1986"/>
                    <a:pt x="2036" y="2820"/>
                  </a:cubicBezTo>
                  <a:cubicBezTo>
                    <a:pt x="418" y="4174"/>
                    <a:pt x="1" y="6494"/>
                    <a:pt x="1091" y="9547"/>
                  </a:cubicBezTo>
                  <a:cubicBezTo>
                    <a:pt x="1289" y="10096"/>
                    <a:pt x="1670" y="10967"/>
                    <a:pt x="1860" y="11384"/>
                  </a:cubicBezTo>
                  <a:cubicBezTo>
                    <a:pt x="3018" y="13852"/>
                    <a:pt x="4788" y="14177"/>
                    <a:pt x="7147" y="14177"/>
                  </a:cubicBezTo>
                  <a:cubicBezTo>
                    <a:pt x="7754" y="14177"/>
                    <a:pt x="8400" y="14155"/>
                    <a:pt x="9084" y="14143"/>
                  </a:cubicBezTo>
                  <a:cubicBezTo>
                    <a:pt x="12290" y="14099"/>
                    <a:pt x="14318" y="12994"/>
                    <a:pt x="14318" y="12994"/>
                  </a:cubicBezTo>
                  <a:cubicBezTo>
                    <a:pt x="14318" y="12994"/>
                    <a:pt x="15855" y="11918"/>
                    <a:pt x="16462" y="9847"/>
                  </a:cubicBezTo>
                  <a:cubicBezTo>
                    <a:pt x="17063" y="7783"/>
                    <a:pt x="16894" y="2842"/>
                    <a:pt x="13908" y="983"/>
                  </a:cubicBezTo>
                  <a:cubicBezTo>
                    <a:pt x="12788" y="285"/>
                    <a:pt x="11357" y="1"/>
                    <a:pt x="9931" y="1"/>
                  </a:cubicBezTo>
                  <a:close/>
                </a:path>
              </a:pathLst>
            </a:custGeom>
            <a:solidFill>
              <a:srgbClr val="843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31"/>
            <p:cNvSpPr/>
            <p:nvPr/>
          </p:nvSpPr>
          <p:spPr>
            <a:xfrm>
              <a:off x="1192550" y="3600832"/>
              <a:ext cx="160721" cy="150836"/>
            </a:xfrm>
            <a:custGeom>
              <a:avLst/>
              <a:gdLst/>
              <a:ahLst/>
              <a:cxnLst/>
              <a:rect l="l" t="t" r="r" b="b"/>
              <a:pathLst>
                <a:path w="5626" h="5280" extrusionOk="0">
                  <a:moveTo>
                    <a:pt x="2246" y="0"/>
                  </a:moveTo>
                  <a:cubicBezTo>
                    <a:pt x="2120" y="0"/>
                    <a:pt x="1995" y="26"/>
                    <a:pt x="1872" y="83"/>
                  </a:cubicBezTo>
                  <a:cubicBezTo>
                    <a:pt x="964" y="500"/>
                    <a:pt x="1909" y="2132"/>
                    <a:pt x="1909" y="2132"/>
                  </a:cubicBezTo>
                  <a:cubicBezTo>
                    <a:pt x="1909" y="2132"/>
                    <a:pt x="1591" y="2047"/>
                    <a:pt x="1226" y="2047"/>
                  </a:cubicBezTo>
                  <a:cubicBezTo>
                    <a:pt x="783" y="2047"/>
                    <a:pt x="271" y="2172"/>
                    <a:pt x="167" y="2725"/>
                  </a:cubicBezTo>
                  <a:cubicBezTo>
                    <a:pt x="1" y="3642"/>
                    <a:pt x="1777" y="3685"/>
                    <a:pt x="2106" y="3685"/>
                  </a:cubicBezTo>
                  <a:cubicBezTo>
                    <a:pt x="2139" y="3685"/>
                    <a:pt x="2158" y="3684"/>
                    <a:pt x="2158" y="3684"/>
                  </a:cubicBezTo>
                  <a:lnTo>
                    <a:pt x="2158" y="3684"/>
                  </a:lnTo>
                  <a:cubicBezTo>
                    <a:pt x="2157" y="3684"/>
                    <a:pt x="496" y="3897"/>
                    <a:pt x="796" y="4797"/>
                  </a:cubicBezTo>
                  <a:cubicBezTo>
                    <a:pt x="907" y="5138"/>
                    <a:pt x="1216" y="5279"/>
                    <a:pt x="1621" y="5279"/>
                  </a:cubicBezTo>
                  <a:cubicBezTo>
                    <a:pt x="3039" y="5279"/>
                    <a:pt x="5626" y="3547"/>
                    <a:pt x="4902" y="2630"/>
                  </a:cubicBezTo>
                  <a:cubicBezTo>
                    <a:pt x="4902" y="2630"/>
                    <a:pt x="3521" y="0"/>
                    <a:pt x="2246" y="0"/>
                  </a:cubicBezTo>
                  <a:close/>
                </a:path>
              </a:pathLst>
            </a:custGeom>
            <a:solidFill>
              <a:srgbClr val="843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31"/>
            <p:cNvSpPr/>
            <p:nvPr/>
          </p:nvSpPr>
          <p:spPr>
            <a:xfrm>
              <a:off x="1787382" y="3561895"/>
              <a:ext cx="162292" cy="150436"/>
            </a:xfrm>
            <a:custGeom>
              <a:avLst/>
              <a:gdLst/>
              <a:ahLst/>
              <a:cxnLst/>
              <a:rect l="l" t="t" r="r" b="b"/>
              <a:pathLst>
                <a:path w="5681" h="5266" extrusionOk="0">
                  <a:moveTo>
                    <a:pt x="3475" y="1"/>
                  </a:moveTo>
                  <a:cubicBezTo>
                    <a:pt x="2174" y="1"/>
                    <a:pt x="0" y="3362"/>
                    <a:pt x="1186" y="3942"/>
                  </a:cubicBezTo>
                  <a:cubicBezTo>
                    <a:pt x="1186" y="3942"/>
                    <a:pt x="2968" y="5266"/>
                    <a:pt x="4191" y="5266"/>
                  </a:cubicBezTo>
                  <a:cubicBezTo>
                    <a:pt x="4522" y="5266"/>
                    <a:pt x="4811" y="5169"/>
                    <a:pt x="5014" y="4923"/>
                  </a:cubicBezTo>
                  <a:cubicBezTo>
                    <a:pt x="5658" y="4147"/>
                    <a:pt x="4099" y="3086"/>
                    <a:pt x="4099" y="3086"/>
                  </a:cubicBezTo>
                  <a:cubicBezTo>
                    <a:pt x="4099" y="3086"/>
                    <a:pt x="5680" y="2793"/>
                    <a:pt x="5409" y="1797"/>
                  </a:cubicBezTo>
                  <a:cubicBezTo>
                    <a:pt x="5319" y="1468"/>
                    <a:pt x="5043" y="1358"/>
                    <a:pt x="4716" y="1358"/>
                  </a:cubicBezTo>
                  <a:cubicBezTo>
                    <a:pt x="4061" y="1358"/>
                    <a:pt x="3199" y="1797"/>
                    <a:pt x="3199" y="1797"/>
                  </a:cubicBezTo>
                  <a:cubicBezTo>
                    <a:pt x="3199" y="1797"/>
                    <a:pt x="4597" y="890"/>
                    <a:pt x="3945" y="202"/>
                  </a:cubicBezTo>
                  <a:cubicBezTo>
                    <a:pt x="3812" y="63"/>
                    <a:pt x="3651" y="1"/>
                    <a:pt x="3475" y="1"/>
                  </a:cubicBezTo>
                  <a:close/>
                </a:path>
              </a:pathLst>
            </a:custGeom>
            <a:solidFill>
              <a:srgbClr val="843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31"/>
            <p:cNvSpPr/>
            <p:nvPr/>
          </p:nvSpPr>
          <p:spPr>
            <a:xfrm>
              <a:off x="1391979" y="3591176"/>
              <a:ext cx="382890" cy="377434"/>
            </a:xfrm>
            <a:custGeom>
              <a:avLst/>
              <a:gdLst/>
              <a:ahLst/>
              <a:cxnLst/>
              <a:rect l="l" t="t" r="r" b="b"/>
              <a:pathLst>
                <a:path w="13403" h="13212" extrusionOk="0">
                  <a:moveTo>
                    <a:pt x="7934" y="1"/>
                  </a:moveTo>
                  <a:cubicBezTo>
                    <a:pt x="7876" y="1"/>
                    <a:pt x="7817" y="2"/>
                    <a:pt x="7759" y="4"/>
                  </a:cubicBezTo>
                  <a:lnTo>
                    <a:pt x="5204" y="92"/>
                  </a:lnTo>
                  <a:cubicBezTo>
                    <a:pt x="2284" y="187"/>
                    <a:pt x="0" y="2632"/>
                    <a:pt x="103" y="5552"/>
                  </a:cubicBezTo>
                  <a:lnTo>
                    <a:pt x="190" y="8107"/>
                  </a:lnTo>
                  <a:cubicBezTo>
                    <a:pt x="284" y="10961"/>
                    <a:pt x="2633" y="13211"/>
                    <a:pt x="5468" y="13211"/>
                  </a:cubicBezTo>
                  <a:cubicBezTo>
                    <a:pt x="5526" y="13211"/>
                    <a:pt x="5585" y="13210"/>
                    <a:pt x="5643" y="13208"/>
                  </a:cubicBezTo>
                  <a:lnTo>
                    <a:pt x="8205" y="13120"/>
                  </a:lnTo>
                  <a:cubicBezTo>
                    <a:pt x="11118" y="13025"/>
                    <a:pt x="13402" y="10580"/>
                    <a:pt x="13307" y="7660"/>
                  </a:cubicBezTo>
                  <a:lnTo>
                    <a:pt x="13219" y="5106"/>
                  </a:lnTo>
                  <a:cubicBezTo>
                    <a:pt x="13119" y="2251"/>
                    <a:pt x="10769" y="1"/>
                    <a:pt x="7934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p31"/>
            <p:cNvSpPr/>
            <p:nvPr/>
          </p:nvSpPr>
          <p:spPr>
            <a:xfrm>
              <a:off x="1549843" y="3831315"/>
              <a:ext cx="71533" cy="39766"/>
            </a:xfrm>
            <a:custGeom>
              <a:avLst/>
              <a:gdLst/>
              <a:ahLst/>
              <a:cxnLst/>
              <a:rect l="l" t="t" r="r" b="b"/>
              <a:pathLst>
                <a:path w="2504" h="1392" fill="none" extrusionOk="0">
                  <a:moveTo>
                    <a:pt x="1281" y="1362"/>
                  </a:moveTo>
                  <a:cubicBezTo>
                    <a:pt x="600" y="1391"/>
                    <a:pt x="22" y="813"/>
                    <a:pt x="0" y="81"/>
                  </a:cubicBezTo>
                  <a:lnTo>
                    <a:pt x="2482" y="1"/>
                  </a:lnTo>
                  <a:cubicBezTo>
                    <a:pt x="2504" y="733"/>
                    <a:pt x="1969" y="1340"/>
                    <a:pt x="1281" y="1362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31"/>
            <p:cNvSpPr/>
            <p:nvPr/>
          </p:nvSpPr>
          <p:spPr>
            <a:xfrm>
              <a:off x="1583096" y="3764838"/>
              <a:ext cx="19055" cy="40994"/>
            </a:xfrm>
            <a:custGeom>
              <a:avLst/>
              <a:gdLst/>
              <a:ahLst/>
              <a:cxnLst/>
              <a:rect l="l" t="t" r="r" b="b"/>
              <a:pathLst>
                <a:path w="667" h="1435" fill="none" extrusionOk="0">
                  <a:moveTo>
                    <a:pt x="29" y="1427"/>
                  </a:moveTo>
                  <a:cubicBezTo>
                    <a:pt x="366" y="1435"/>
                    <a:pt x="644" y="1244"/>
                    <a:pt x="659" y="988"/>
                  </a:cubicBezTo>
                  <a:cubicBezTo>
                    <a:pt x="666" y="732"/>
                    <a:pt x="403" y="512"/>
                    <a:pt x="66" y="498"/>
                  </a:cubicBez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p31"/>
            <p:cNvSpPr/>
            <p:nvPr/>
          </p:nvSpPr>
          <p:spPr>
            <a:xfrm>
              <a:off x="1705622" y="3721530"/>
              <a:ext cx="23225" cy="10284"/>
            </a:xfrm>
            <a:custGeom>
              <a:avLst/>
              <a:gdLst/>
              <a:ahLst/>
              <a:cxnLst/>
              <a:rect l="l" t="t" r="r" b="b"/>
              <a:pathLst>
                <a:path w="813" h="360" fill="none" extrusionOk="0">
                  <a:moveTo>
                    <a:pt x="813" y="360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p31"/>
            <p:cNvSpPr/>
            <p:nvPr/>
          </p:nvSpPr>
          <p:spPr>
            <a:xfrm>
              <a:off x="1435030" y="3729900"/>
              <a:ext cx="22425" cy="11941"/>
            </a:xfrm>
            <a:custGeom>
              <a:avLst/>
              <a:gdLst/>
              <a:ahLst/>
              <a:cxnLst/>
              <a:rect l="l" t="t" r="r" b="b"/>
              <a:pathLst>
                <a:path w="785" h="418" fill="none" extrusionOk="0">
                  <a:moveTo>
                    <a:pt x="1" y="418"/>
                  </a:moveTo>
                  <a:lnTo>
                    <a:pt x="784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p31"/>
            <p:cNvSpPr/>
            <p:nvPr/>
          </p:nvSpPr>
          <p:spPr>
            <a:xfrm>
              <a:off x="1321303" y="3774980"/>
              <a:ext cx="94101" cy="83474"/>
            </a:xfrm>
            <a:custGeom>
              <a:avLst/>
              <a:gdLst/>
              <a:ahLst/>
              <a:cxnLst/>
              <a:rect l="l" t="t" r="r" b="b"/>
              <a:pathLst>
                <a:path w="3294" h="2922" extrusionOk="0">
                  <a:moveTo>
                    <a:pt x="1631" y="1"/>
                  </a:moveTo>
                  <a:cubicBezTo>
                    <a:pt x="912" y="1"/>
                    <a:pt x="276" y="489"/>
                    <a:pt x="146" y="1189"/>
                  </a:cubicBezTo>
                  <a:cubicBezTo>
                    <a:pt x="0" y="1980"/>
                    <a:pt x="556" y="2741"/>
                    <a:pt x="1391" y="2895"/>
                  </a:cubicBezTo>
                  <a:cubicBezTo>
                    <a:pt x="1489" y="2913"/>
                    <a:pt x="1586" y="2922"/>
                    <a:pt x="1682" y="2922"/>
                  </a:cubicBezTo>
                  <a:cubicBezTo>
                    <a:pt x="2396" y="2922"/>
                    <a:pt x="3026" y="2435"/>
                    <a:pt x="3155" y="1731"/>
                  </a:cubicBezTo>
                  <a:cubicBezTo>
                    <a:pt x="3294" y="941"/>
                    <a:pt x="2738" y="179"/>
                    <a:pt x="1910" y="26"/>
                  </a:cubicBezTo>
                  <a:cubicBezTo>
                    <a:pt x="1816" y="9"/>
                    <a:pt x="1723" y="1"/>
                    <a:pt x="1631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p31"/>
            <p:cNvSpPr/>
            <p:nvPr/>
          </p:nvSpPr>
          <p:spPr>
            <a:xfrm>
              <a:off x="1351613" y="3793891"/>
              <a:ext cx="30139" cy="35167"/>
            </a:xfrm>
            <a:custGeom>
              <a:avLst/>
              <a:gdLst/>
              <a:ahLst/>
              <a:cxnLst/>
              <a:rect l="l" t="t" r="r" b="b"/>
              <a:pathLst>
                <a:path w="1055" h="1231" fill="none" extrusionOk="0">
                  <a:moveTo>
                    <a:pt x="0" y="535"/>
                  </a:moveTo>
                  <a:cubicBezTo>
                    <a:pt x="0" y="535"/>
                    <a:pt x="491" y="0"/>
                    <a:pt x="1054" y="469"/>
                  </a:cubicBezTo>
                  <a:cubicBezTo>
                    <a:pt x="1054" y="469"/>
                    <a:pt x="505" y="732"/>
                    <a:pt x="645" y="123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0" name="Google Shape;1370;p31"/>
            <p:cNvSpPr/>
            <p:nvPr/>
          </p:nvSpPr>
          <p:spPr>
            <a:xfrm>
              <a:off x="1748273" y="3760496"/>
              <a:ext cx="95787" cy="83531"/>
            </a:xfrm>
            <a:custGeom>
              <a:avLst/>
              <a:gdLst/>
              <a:ahLst/>
              <a:cxnLst/>
              <a:rect l="l" t="t" r="r" b="b"/>
              <a:pathLst>
                <a:path w="3353" h="2924" extrusionOk="0">
                  <a:moveTo>
                    <a:pt x="1710" y="1"/>
                  </a:moveTo>
                  <a:cubicBezTo>
                    <a:pt x="1581" y="1"/>
                    <a:pt x="1450" y="17"/>
                    <a:pt x="1318" y="50"/>
                  </a:cubicBezTo>
                  <a:cubicBezTo>
                    <a:pt x="505" y="254"/>
                    <a:pt x="0" y="1052"/>
                    <a:pt x="198" y="1835"/>
                  </a:cubicBezTo>
                  <a:cubicBezTo>
                    <a:pt x="364" y="2493"/>
                    <a:pt x="968" y="2923"/>
                    <a:pt x="1643" y="2923"/>
                  </a:cubicBezTo>
                  <a:cubicBezTo>
                    <a:pt x="1772" y="2923"/>
                    <a:pt x="1904" y="2908"/>
                    <a:pt x="2035" y="2875"/>
                  </a:cubicBezTo>
                  <a:cubicBezTo>
                    <a:pt x="2855" y="2663"/>
                    <a:pt x="3353" y="1865"/>
                    <a:pt x="3155" y="1089"/>
                  </a:cubicBezTo>
                  <a:cubicBezTo>
                    <a:pt x="2989" y="431"/>
                    <a:pt x="2385" y="1"/>
                    <a:pt x="1710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1" name="Google Shape;1371;p31"/>
            <p:cNvSpPr/>
            <p:nvPr/>
          </p:nvSpPr>
          <p:spPr>
            <a:xfrm>
              <a:off x="1782354" y="3779265"/>
              <a:ext cx="30139" cy="35367"/>
            </a:xfrm>
            <a:custGeom>
              <a:avLst/>
              <a:gdLst/>
              <a:ahLst/>
              <a:cxnLst/>
              <a:rect l="l" t="t" r="r" b="b"/>
              <a:pathLst>
                <a:path w="1055" h="1238" fill="none" extrusionOk="0">
                  <a:moveTo>
                    <a:pt x="1055" y="498"/>
                  </a:moveTo>
                  <a:cubicBezTo>
                    <a:pt x="1055" y="498"/>
                    <a:pt x="535" y="0"/>
                    <a:pt x="1" y="505"/>
                  </a:cubicBezTo>
                  <a:cubicBezTo>
                    <a:pt x="1" y="505"/>
                    <a:pt x="564" y="732"/>
                    <a:pt x="454" y="1237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Google Shape;1372;p31"/>
            <p:cNvSpPr/>
            <p:nvPr/>
          </p:nvSpPr>
          <p:spPr>
            <a:xfrm>
              <a:off x="1708336" y="3799519"/>
              <a:ext cx="56706" cy="55678"/>
            </a:xfrm>
            <a:custGeom>
              <a:avLst/>
              <a:gdLst/>
              <a:ahLst/>
              <a:cxnLst/>
              <a:rect l="l" t="t" r="r" b="b"/>
              <a:pathLst>
                <a:path w="1985" h="1949" extrusionOk="0">
                  <a:moveTo>
                    <a:pt x="999" y="0"/>
                  </a:moveTo>
                  <a:cubicBezTo>
                    <a:pt x="986" y="0"/>
                    <a:pt x="973" y="0"/>
                    <a:pt x="959" y="1"/>
                  </a:cubicBezTo>
                  <a:cubicBezTo>
                    <a:pt x="425" y="16"/>
                    <a:pt x="0" y="469"/>
                    <a:pt x="22" y="1004"/>
                  </a:cubicBezTo>
                  <a:cubicBezTo>
                    <a:pt x="37" y="1536"/>
                    <a:pt x="475" y="1948"/>
                    <a:pt x="998" y="1948"/>
                  </a:cubicBezTo>
                  <a:cubicBezTo>
                    <a:pt x="1007" y="1948"/>
                    <a:pt x="1016" y="1948"/>
                    <a:pt x="1025" y="1948"/>
                  </a:cubicBezTo>
                  <a:cubicBezTo>
                    <a:pt x="1559" y="1926"/>
                    <a:pt x="1984" y="1480"/>
                    <a:pt x="1962" y="938"/>
                  </a:cubicBezTo>
                  <a:cubicBezTo>
                    <a:pt x="1948" y="417"/>
                    <a:pt x="1516" y="0"/>
                    <a:pt x="999" y="0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Google Shape;1373;p31"/>
            <p:cNvSpPr/>
            <p:nvPr/>
          </p:nvSpPr>
          <p:spPr>
            <a:xfrm>
              <a:off x="1405549" y="3809775"/>
              <a:ext cx="56507" cy="55678"/>
            </a:xfrm>
            <a:custGeom>
              <a:avLst/>
              <a:gdLst/>
              <a:ahLst/>
              <a:cxnLst/>
              <a:rect l="l" t="t" r="r" b="b"/>
              <a:pathLst>
                <a:path w="1978" h="1949" extrusionOk="0">
                  <a:moveTo>
                    <a:pt x="980" y="0"/>
                  </a:moveTo>
                  <a:cubicBezTo>
                    <a:pt x="971" y="0"/>
                    <a:pt x="962" y="0"/>
                    <a:pt x="952" y="1"/>
                  </a:cubicBezTo>
                  <a:cubicBezTo>
                    <a:pt x="418" y="23"/>
                    <a:pt x="1" y="469"/>
                    <a:pt x="15" y="1011"/>
                  </a:cubicBezTo>
                  <a:cubicBezTo>
                    <a:pt x="30" y="1536"/>
                    <a:pt x="469" y="1948"/>
                    <a:pt x="991" y="1948"/>
                  </a:cubicBezTo>
                  <a:cubicBezTo>
                    <a:pt x="1000" y="1948"/>
                    <a:pt x="1009" y="1948"/>
                    <a:pt x="1018" y="1948"/>
                  </a:cubicBezTo>
                  <a:cubicBezTo>
                    <a:pt x="1560" y="1926"/>
                    <a:pt x="1977" y="1479"/>
                    <a:pt x="1962" y="945"/>
                  </a:cubicBezTo>
                  <a:cubicBezTo>
                    <a:pt x="1941" y="413"/>
                    <a:pt x="1509" y="0"/>
                    <a:pt x="980" y="0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p31"/>
            <p:cNvSpPr/>
            <p:nvPr/>
          </p:nvSpPr>
          <p:spPr>
            <a:xfrm>
              <a:off x="1643088" y="3734699"/>
              <a:ext cx="81389" cy="64248"/>
            </a:xfrm>
            <a:custGeom>
              <a:avLst/>
              <a:gdLst/>
              <a:ahLst/>
              <a:cxnLst/>
              <a:rect l="l" t="t" r="r" b="b"/>
              <a:pathLst>
                <a:path w="2849" h="2249" fill="none" extrusionOk="0">
                  <a:moveTo>
                    <a:pt x="2848" y="2153"/>
                  </a:moveTo>
                  <a:cubicBezTo>
                    <a:pt x="2804" y="953"/>
                    <a:pt x="2145" y="1"/>
                    <a:pt x="1369" y="23"/>
                  </a:cubicBezTo>
                  <a:cubicBezTo>
                    <a:pt x="594" y="52"/>
                    <a:pt x="1" y="1048"/>
                    <a:pt x="45" y="2248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Google Shape;1375;p31"/>
            <p:cNvSpPr/>
            <p:nvPr/>
          </p:nvSpPr>
          <p:spPr>
            <a:xfrm>
              <a:off x="1442772" y="3741413"/>
              <a:ext cx="81160" cy="64220"/>
            </a:xfrm>
            <a:custGeom>
              <a:avLst/>
              <a:gdLst/>
              <a:ahLst/>
              <a:cxnLst/>
              <a:rect l="l" t="t" r="r" b="b"/>
              <a:pathLst>
                <a:path w="2841" h="2248" fill="none" extrusionOk="0">
                  <a:moveTo>
                    <a:pt x="2841" y="2152"/>
                  </a:moveTo>
                  <a:cubicBezTo>
                    <a:pt x="2804" y="952"/>
                    <a:pt x="2145" y="0"/>
                    <a:pt x="1369" y="30"/>
                  </a:cubicBezTo>
                  <a:cubicBezTo>
                    <a:pt x="594" y="51"/>
                    <a:pt x="1" y="1047"/>
                    <a:pt x="45" y="2247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Google Shape;1376;p31"/>
            <p:cNvSpPr/>
            <p:nvPr/>
          </p:nvSpPr>
          <p:spPr>
            <a:xfrm>
              <a:off x="1384523" y="3572179"/>
              <a:ext cx="396803" cy="228569"/>
            </a:xfrm>
            <a:custGeom>
              <a:avLst/>
              <a:gdLst/>
              <a:ahLst/>
              <a:cxnLst/>
              <a:rect l="l" t="t" r="r" b="b"/>
              <a:pathLst>
                <a:path w="13890" h="8001" extrusionOk="0">
                  <a:moveTo>
                    <a:pt x="6584" y="0"/>
                  </a:moveTo>
                  <a:cubicBezTo>
                    <a:pt x="6020" y="0"/>
                    <a:pt x="5483" y="39"/>
                    <a:pt x="5004" y="113"/>
                  </a:cubicBezTo>
                  <a:cubicBezTo>
                    <a:pt x="2369" y="515"/>
                    <a:pt x="891" y="2235"/>
                    <a:pt x="437" y="3655"/>
                  </a:cubicBezTo>
                  <a:cubicBezTo>
                    <a:pt x="1" y="5035"/>
                    <a:pt x="270" y="8001"/>
                    <a:pt x="521" y="8001"/>
                  </a:cubicBezTo>
                  <a:cubicBezTo>
                    <a:pt x="527" y="8001"/>
                    <a:pt x="533" y="7999"/>
                    <a:pt x="539" y="7996"/>
                  </a:cubicBezTo>
                  <a:cubicBezTo>
                    <a:pt x="964" y="7754"/>
                    <a:pt x="1037" y="6115"/>
                    <a:pt x="1037" y="6115"/>
                  </a:cubicBezTo>
                  <a:cubicBezTo>
                    <a:pt x="1410" y="5895"/>
                    <a:pt x="2618" y="5346"/>
                    <a:pt x="3584" y="4695"/>
                  </a:cubicBezTo>
                  <a:cubicBezTo>
                    <a:pt x="4667" y="3963"/>
                    <a:pt x="5502" y="3135"/>
                    <a:pt x="5502" y="3135"/>
                  </a:cubicBezTo>
                  <a:cubicBezTo>
                    <a:pt x="5502" y="3135"/>
                    <a:pt x="7383" y="4182"/>
                    <a:pt x="8737" y="4534"/>
                  </a:cubicBezTo>
                  <a:cubicBezTo>
                    <a:pt x="9659" y="4775"/>
                    <a:pt x="12492" y="5082"/>
                    <a:pt x="12492" y="5082"/>
                  </a:cubicBezTo>
                  <a:cubicBezTo>
                    <a:pt x="12660" y="5756"/>
                    <a:pt x="12997" y="6868"/>
                    <a:pt x="13246" y="7315"/>
                  </a:cubicBezTo>
                  <a:cubicBezTo>
                    <a:pt x="13271" y="7366"/>
                    <a:pt x="13331" y="7419"/>
                    <a:pt x="13395" y="7419"/>
                  </a:cubicBezTo>
                  <a:cubicBezTo>
                    <a:pt x="13477" y="7419"/>
                    <a:pt x="13567" y="7332"/>
                    <a:pt x="13604" y="7044"/>
                  </a:cubicBezTo>
                  <a:cubicBezTo>
                    <a:pt x="13692" y="6319"/>
                    <a:pt x="13890" y="4577"/>
                    <a:pt x="13077" y="2740"/>
                  </a:cubicBezTo>
                  <a:cubicBezTo>
                    <a:pt x="12204" y="783"/>
                    <a:pt x="9117" y="0"/>
                    <a:pt x="6584" y="0"/>
                  </a:cubicBezTo>
                  <a:close/>
                </a:path>
              </a:pathLst>
            </a:custGeom>
            <a:solidFill>
              <a:srgbClr val="8435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Google Shape;1377;p31"/>
            <p:cNvSpPr/>
            <p:nvPr/>
          </p:nvSpPr>
          <p:spPr>
            <a:xfrm>
              <a:off x="1558214" y="3635799"/>
              <a:ext cx="162492" cy="41023"/>
            </a:xfrm>
            <a:custGeom>
              <a:avLst/>
              <a:gdLst/>
              <a:ahLst/>
              <a:cxnLst/>
              <a:rect l="l" t="t" r="r" b="b"/>
              <a:pathLst>
                <a:path w="5688" h="1436" fill="none" extrusionOk="0">
                  <a:moveTo>
                    <a:pt x="5687" y="1435"/>
                  </a:moveTo>
                  <a:cubicBezTo>
                    <a:pt x="5687" y="1435"/>
                    <a:pt x="2547" y="1274"/>
                    <a:pt x="0" y="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p31"/>
            <p:cNvSpPr/>
            <p:nvPr/>
          </p:nvSpPr>
          <p:spPr>
            <a:xfrm>
              <a:off x="1611720" y="3618258"/>
              <a:ext cx="96444" cy="17169"/>
            </a:xfrm>
            <a:custGeom>
              <a:avLst/>
              <a:gdLst/>
              <a:ahLst/>
              <a:cxnLst/>
              <a:rect l="l" t="t" r="r" b="b"/>
              <a:pathLst>
                <a:path w="3376" h="601" fill="none" extrusionOk="0">
                  <a:moveTo>
                    <a:pt x="3375" y="600"/>
                  </a:moveTo>
                  <a:cubicBezTo>
                    <a:pt x="3375" y="600"/>
                    <a:pt x="1699" y="439"/>
                    <a:pt x="1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31"/>
            <p:cNvSpPr/>
            <p:nvPr/>
          </p:nvSpPr>
          <p:spPr>
            <a:xfrm>
              <a:off x="1397207" y="3646883"/>
              <a:ext cx="102900" cy="70505"/>
            </a:xfrm>
            <a:custGeom>
              <a:avLst/>
              <a:gdLst/>
              <a:ahLst/>
              <a:cxnLst/>
              <a:rect l="l" t="t" r="r" b="b"/>
              <a:pathLst>
                <a:path w="3602" h="2468" fill="none" extrusionOk="0">
                  <a:moveTo>
                    <a:pt x="3601" y="1"/>
                  </a:moveTo>
                  <a:cubicBezTo>
                    <a:pt x="3601" y="1"/>
                    <a:pt x="1618" y="1948"/>
                    <a:pt x="0" y="2467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95800" y="176719"/>
            <a:ext cx="2971800" cy="568808"/>
          </a:xfrm>
          <a:prstGeom prst="rect">
            <a:avLst/>
          </a:prstGeom>
          <a:solidFill>
            <a:srgbClr val="0C9A8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4" name="Google Shape;1384;p32"/>
          <p:cNvSpPr txBox="1">
            <a:spLocks noGrp="1"/>
          </p:cNvSpPr>
          <p:nvPr>
            <p:ph type="title"/>
          </p:nvPr>
        </p:nvSpPr>
        <p:spPr>
          <a:xfrm>
            <a:off x="1458880" y="167367"/>
            <a:ext cx="6248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Booking status: meeting booked </a:t>
            </a:r>
            <a:endParaRPr sz="2800" dirty="0"/>
          </a:p>
        </p:txBody>
      </p:sp>
      <p:pic>
        <p:nvPicPr>
          <p:cNvPr id="1385" name="Google Shape;138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9000" y="801444"/>
            <a:ext cx="2051748" cy="4274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6" name="Google Shape;1386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44104" y="801444"/>
            <a:ext cx="2063344" cy="4274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7" name="Google Shape;1387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70804" y="801444"/>
            <a:ext cx="2062959" cy="427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8" name="Google Shape;1388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1234172"/>
            <a:ext cx="1727130" cy="1586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89" name="Google Shape;1389;p32"/>
          <p:cNvSpPr/>
          <p:nvPr/>
        </p:nvSpPr>
        <p:spPr>
          <a:xfrm>
            <a:off x="1616149" y="1311349"/>
            <a:ext cx="914400" cy="1117880"/>
          </a:xfrm>
          <a:custGeom>
            <a:avLst/>
            <a:gdLst/>
            <a:ahLst/>
            <a:cxnLst/>
            <a:rect l="l" t="t" r="r" b="b"/>
            <a:pathLst>
              <a:path w="914400" h="1117880" extrusionOk="0">
                <a:moveTo>
                  <a:pt x="0" y="1027814"/>
                </a:moveTo>
                <a:cubicBezTo>
                  <a:pt x="184888" y="1104604"/>
                  <a:pt x="369776" y="1181395"/>
                  <a:pt x="411125" y="1034902"/>
                </a:cubicBezTo>
                <a:cubicBezTo>
                  <a:pt x="452474" y="888409"/>
                  <a:pt x="164214" y="321340"/>
                  <a:pt x="248093" y="148856"/>
                </a:cubicBezTo>
                <a:cubicBezTo>
                  <a:pt x="331972" y="-23628"/>
                  <a:pt x="678121" y="12995"/>
                  <a:pt x="914400" y="0"/>
                </a:cubicBezTo>
              </a:path>
            </a:pathLst>
          </a:cu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33"/>
          <p:cNvSpPr txBox="1">
            <a:spLocks noGrp="1"/>
          </p:cNvSpPr>
          <p:nvPr>
            <p:ph type="title"/>
          </p:nvPr>
        </p:nvSpPr>
        <p:spPr>
          <a:xfrm>
            <a:off x="1981200" y="234134"/>
            <a:ext cx="533399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/>
              <a:t>Meeting </a:t>
            </a:r>
            <a:r>
              <a:rPr lang="en-US" sz="2800" dirty="0" smtClean="0"/>
              <a:t>invitation email</a:t>
            </a:r>
            <a:endParaRPr sz="2800"/>
          </a:p>
        </p:txBody>
      </p:sp>
      <p:pic>
        <p:nvPicPr>
          <p:cNvPr id="1395" name="Google Shape;1395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089" y="1349115"/>
            <a:ext cx="4314767" cy="270572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1396" name="Google Shape;1396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2652" y="1349115"/>
            <a:ext cx="4314767" cy="2705724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1397" name="Google Shape;1397;p33"/>
          <p:cNvSpPr/>
          <p:nvPr/>
        </p:nvSpPr>
        <p:spPr>
          <a:xfrm>
            <a:off x="7744376" y="806834"/>
            <a:ext cx="517451" cy="354418"/>
          </a:xfrm>
          <a:prstGeom prst="wedgeEllipseCallout">
            <a:avLst>
              <a:gd name="adj1" fmla="val -66208"/>
              <a:gd name="adj2" fmla="val 89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8" name="Google Shape;1398;p33"/>
          <p:cNvSpPr/>
          <p:nvPr/>
        </p:nvSpPr>
        <p:spPr>
          <a:xfrm>
            <a:off x="2066746" y="806834"/>
            <a:ext cx="517451" cy="354418"/>
          </a:xfrm>
          <a:prstGeom prst="wedgeEllipseCallout">
            <a:avLst>
              <a:gd name="adj1" fmla="val 54340"/>
              <a:gd name="adj2" fmla="val 99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p34"/>
          <p:cNvSpPr txBox="1">
            <a:spLocks noGrp="1"/>
          </p:cNvSpPr>
          <p:nvPr>
            <p:ph type="title"/>
          </p:nvPr>
        </p:nvSpPr>
        <p:spPr>
          <a:xfrm>
            <a:off x="3483842" y="92367"/>
            <a:ext cx="218395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/>
              <a:t>Zoom meeting</a:t>
            </a:r>
            <a:endParaRPr sz="2800"/>
          </a:p>
        </p:txBody>
      </p:sp>
      <p:pic>
        <p:nvPicPr>
          <p:cNvPr id="1404" name="Google Shape;1404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0443" y="1365093"/>
            <a:ext cx="6790748" cy="3398293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1405" name="Google Shape;1405;p34"/>
          <p:cNvGrpSpPr/>
          <p:nvPr/>
        </p:nvGrpSpPr>
        <p:grpSpPr>
          <a:xfrm>
            <a:off x="7119081" y="825209"/>
            <a:ext cx="922994" cy="534664"/>
            <a:chOff x="6706508" y="4681122"/>
            <a:chExt cx="648854" cy="375862"/>
          </a:xfrm>
        </p:grpSpPr>
        <p:sp>
          <p:nvSpPr>
            <p:cNvPr id="1406" name="Google Shape;1406;p34"/>
            <p:cNvSpPr/>
            <p:nvPr/>
          </p:nvSpPr>
          <p:spPr>
            <a:xfrm>
              <a:off x="6906424" y="4758854"/>
              <a:ext cx="106443" cy="123783"/>
            </a:xfrm>
            <a:custGeom>
              <a:avLst/>
              <a:gdLst/>
              <a:ahLst/>
              <a:cxnLst/>
              <a:rect l="l" t="t" r="r" b="b"/>
              <a:pathLst>
                <a:path w="3726" h="4333" extrusionOk="0">
                  <a:moveTo>
                    <a:pt x="1689" y="1"/>
                  </a:moveTo>
                  <a:cubicBezTo>
                    <a:pt x="544" y="1"/>
                    <a:pt x="1" y="936"/>
                    <a:pt x="7" y="936"/>
                  </a:cubicBezTo>
                  <a:cubicBezTo>
                    <a:pt x="14" y="936"/>
                    <a:pt x="1083" y="4333"/>
                    <a:pt x="1083" y="4333"/>
                  </a:cubicBezTo>
                  <a:cubicBezTo>
                    <a:pt x="2078" y="4150"/>
                    <a:pt x="2701" y="3747"/>
                    <a:pt x="3074" y="3388"/>
                  </a:cubicBezTo>
                  <a:cubicBezTo>
                    <a:pt x="3491" y="2993"/>
                    <a:pt x="3725" y="2437"/>
                    <a:pt x="3711" y="1859"/>
                  </a:cubicBezTo>
                  <a:cubicBezTo>
                    <a:pt x="3674" y="424"/>
                    <a:pt x="2122" y="43"/>
                    <a:pt x="2122" y="43"/>
                  </a:cubicBezTo>
                  <a:cubicBezTo>
                    <a:pt x="1969" y="14"/>
                    <a:pt x="1825" y="1"/>
                    <a:pt x="1689" y="1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7" name="Google Shape;1407;p34"/>
            <p:cNvSpPr/>
            <p:nvPr/>
          </p:nvSpPr>
          <p:spPr>
            <a:xfrm>
              <a:off x="6877628" y="4681122"/>
              <a:ext cx="134410" cy="116955"/>
            </a:xfrm>
            <a:custGeom>
              <a:avLst/>
              <a:gdLst/>
              <a:ahLst/>
              <a:cxnLst/>
              <a:rect l="l" t="t" r="r" b="b"/>
              <a:pathLst>
                <a:path w="4705" h="4094" extrusionOk="0">
                  <a:moveTo>
                    <a:pt x="2472" y="0"/>
                  </a:moveTo>
                  <a:cubicBezTo>
                    <a:pt x="2136" y="0"/>
                    <a:pt x="2076" y="473"/>
                    <a:pt x="2076" y="473"/>
                  </a:cubicBezTo>
                  <a:cubicBezTo>
                    <a:pt x="1681" y="605"/>
                    <a:pt x="1432" y="861"/>
                    <a:pt x="1264" y="1103"/>
                  </a:cubicBezTo>
                  <a:cubicBezTo>
                    <a:pt x="1213" y="1191"/>
                    <a:pt x="1161" y="1271"/>
                    <a:pt x="1132" y="1352"/>
                  </a:cubicBezTo>
                  <a:cubicBezTo>
                    <a:pt x="1030" y="1564"/>
                    <a:pt x="1000" y="1725"/>
                    <a:pt x="1000" y="1725"/>
                  </a:cubicBezTo>
                  <a:cubicBezTo>
                    <a:pt x="839" y="1879"/>
                    <a:pt x="708" y="2025"/>
                    <a:pt x="605" y="2164"/>
                  </a:cubicBezTo>
                  <a:cubicBezTo>
                    <a:pt x="481" y="2325"/>
                    <a:pt x="386" y="2479"/>
                    <a:pt x="327" y="2625"/>
                  </a:cubicBezTo>
                  <a:cubicBezTo>
                    <a:pt x="0" y="3339"/>
                    <a:pt x="564" y="4093"/>
                    <a:pt x="1253" y="4093"/>
                  </a:cubicBezTo>
                  <a:cubicBezTo>
                    <a:pt x="1397" y="4093"/>
                    <a:pt x="1547" y="4060"/>
                    <a:pt x="1696" y="3987"/>
                  </a:cubicBezTo>
                  <a:cubicBezTo>
                    <a:pt x="2003" y="3833"/>
                    <a:pt x="2340" y="3526"/>
                    <a:pt x="2691" y="2977"/>
                  </a:cubicBezTo>
                  <a:cubicBezTo>
                    <a:pt x="3350" y="2735"/>
                    <a:pt x="3767" y="2274"/>
                    <a:pt x="3958" y="2018"/>
                  </a:cubicBezTo>
                  <a:cubicBezTo>
                    <a:pt x="4045" y="1908"/>
                    <a:pt x="4082" y="1842"/>
                    <a:pt x="4082" y="1842"/>
                  </a:cubicBezTo>
                  <a:cubicBezTo>
                    <a:pt x="4097" y="1827"/>
                    <a:pt x="4119" y="1820"/>
                    <a:pt x="4133" y="1805"/>
                  </a:cubicBezTo>
                  <a:cubicBezTo>
                    <a:pt x="4353" y="1659"/>
                    <a:pt x="4499" y="1520"/>
                    <a:pt x="4580" y="1439"/>
                  </a:cubicBezTo>
                  <a:cubicBezTo>
                    <a:pt x="4653" y="1359"/>
                    <a:pt x="4704" y="1257"/>
                    <a:pt x="4704" y="1147"/>
                  </a:cubicBezTo>
                  <a:cubicBezTo>
                    <a:pt x="4704" y="1008"/>
                    <a:pt x="4638" y="912"/>
                    <a:pt x="4543" y="839"/>
                  </a:cubicBezTo>
                  <a:cubicBezTo>
                    <a:pt x="4485" y="795"/>
                    <a:pt x="4419" y="759"/>
                    <a:pt x="4353" y="737"/>
                  </a:cubicBezTo>
                  <a:cubicBezTo>
                    <a:pt x="4250" y="693"/>
                    <a:pt x="4141" y="671"/>
                    <a:pt x="4067" y="664"/>
                  </a:cubicBezTo>
                  <a:cubicBezTo>
                    <a:pt x="4009" y="656"/>
                    <a:pt x="3972" y="649"/>
                    <a:pt x="3972" y="649"/>
                  </a:cubicBezTo>
                  <a:cubicBezTo>
                    <a:pt x="3972" y="649"/>
                    <a:pt x="3965" y="642"/>
                    <a:pt x="3965" y="634"/>
                  </a:cubicBezTo>
                  <a:cubicBezTo>
                    <a:pt x="3906" y="503"/>
                    <a:pt x="3723" y="393"/>
                    <a:pt x="3518" y="305"/>
                  </a:cubicBezTo>
                  <a:cubicBezTo>
                    <a:pt x="3467" y="283"/>
                    <a:pt x="3416" y="261"/>
                    <a:pt x="3372" y="246"/>
                  </a:cubicBezTo>
                  <a:cubicBezTo>
                    <a:pt x="3233" y="195"/>
                    <a:pt x="3101" y="159"/>
                    <a:pt x="2999" y="129"/>
                  </a:cubicBezTo>
                  <a:cubicBezTo>
                    <a:pt x="2896" y="107"/>
                    <a:pt x="2838" y="93"/>
                    <a:pt x="2838" y="93"/>
                  </a:cubicBezTo>
                  <a:cubicBezTo>
                    <a:pt x="2830" y="93"/>
                    <a:pt x="2830" y="85"/>
                    <a:pt x="2830" y="85"/>
                  </a:cubicBezTo>
                  <a:cubicBezTo>
                    <a:pt x="2757" y="5"/>
                    <a:pt x="2559" y="5"/>
                    <a:pt x="2559" y="5"/>
                  </a:cubicBezTo>
                  <a:lnTo>
                    <a:pt x="2530" y="5"/>
                  </a:lnTo>
                  <a:cubicBezTo>
                    <a:pt x="2510" y="2"/>
                    <a:pt x="2490" y="0"/>
                    <a:pt x="2472" y="0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8" name="Google Shape;1408;p34"/>
            <p:cNvSpPr/>
            <p:nvPr/>
          </p:nvSpPr>
          <p:spPr>
            <a:xfrm>
              <a:off x="6941333" y="4683551"/>
              <a:ext cx="54393" cy="55307"/>
            </a:xfrm>
            <a:custGeom>
              <a:avLst/>
              <a:gdLst/>
              <a:ahLst/>
              <a:cxnLst/>
              <a:rect l="l" t="t" r="r" b="b"/>
              <a:pathLst>
                <a:path w="1904" h="1936" extrusionOk="0">
                  <a:moveTo>
                    <a:pt x="600" y="0"/>
                  </a:moveTo>
                  <a:cubicBezTo>
                    <a:pt x="512" y="44"/>
                    <a:pt x="439" y="110"/>
                    <a:pt x="388" y="191"/>
                  </a:cubicBezTo>
                  <a:cubicBezTo>
                    <a:pt x="337" y="279"/>
                    <a:pt x="315" y="388"/>
                    <a:pt x="322" y="491"/>
                  </a:cubicBezTo>
                  <a:cubicBezTo>
                    <a:pt x="322" y="498"/>
                    <a:pt x="315" y="498"/>
                    <a:pt x="315" y="498"/>
                  </a:cubicBezTo>
                  <a:cubicBezTo>
                    <a:pt x="278" y="494"/>
                    <a:pt x="242" y="493"/>
                    <a:pt x="205" y="493"/>
                  </a:cubicBezTo>
                  <a:cubicBezTo>
                    <a:pt x="168" y="493"/>
                    <a:pt x="132" y="494"/>
                    <a:pt x="95" y="498"/>
                  </a:cubicBezTo>
                  <a:cubicBezTo>
                    <a:pt x="2" y="505"/>
                    <a:pt x="0" y="652"/>
                    <a:pt x="89" y="652"/>
                  </a:cubicBezTo>
                  <a:cubicBezTo>
                    <a:pt x="91" y="652"/>
                    <a:pt x="93" y="652"/>
                    <a:pt x="95" y="652"/>
                  </a:cubicBezTo>
                  <a:cubicBezTo>
                    <a:pt x="143" y="648"/>
                    <a:pt x="187" y="646"/>
                    <a:pt x="230" y="646"/>
                  </a:cubicBezTo>
                  <a:cubicBezTo>
                    <a:pt x="273" y="646"/>
                    <a:pt x="315" y="648"/>
                    <a:pt x="359" y="652"/>
                  </a:cubicBezTo>
                  <a:cubicBezTo>
                    <a:pt x="974" y="798"/>
                    <a:pt x="1486" y="1274"/>
                    <a:pt x="1669" y="1882"/>
                  </a:cubicBezTo>
                  <a:cubicBezTo>
                    <a:pt x="1676" y="1903"/>
                    <a:pt x="1706" y="1925"/>
                    <a:pt x="1728" y="1933"/>
                  </a:cubicBezTo>
                  <a:cubicBezTo>
                    <a:pt x="1734" y="1935"/>
                    <a:pt x="1740" y="1936"/>
                    <a:pt x="1747" y="1936"/>
                  </a:cubicBezTo>
                  <a:cubicBezTo>
                    <a:pt x="1762" y="1936"/>
                    <a:pt x="1776" y="1931"/>
                    <a:pt x="1786" y="1925"/>
                  </a:cubicBezTo>
                  <a:cubicBezTo>
                    <a:pt x="1867" y="1867"/>
                    <a:pt x="1896" y="1801"/>
                    <a:pt x="1903" y="1720"/>
                  </a:cubicBezTo>
                  <a:cubicBezTo>
                    <a:pt x="1903" y="1603"/>
                    <a:pt x="1837" y="1464"/>
                    <a:pt x="1771" y="1362"/>
                  </a:cubicBezTo>
                  <a:cubicBezTo>
                    <a:pt x="1654" y="1172"/>
                    <a:pt x="1508" y="1010"/>
                    <a:pt x="1332" y="879"/>
                  </a:cubicBezTo>
                  <a:cubicBezTo>
                    <a:pt x="1208" y="784"/>
                    <a:pt x="1069" y="703"/>
                    <a:pt x="930" y="645"/>
                  </a:cubicBezTo>
                  <a:cubicBezTo>
                    <a:pt x="937" y="637"/>
                    <a:pt x="944" y="623"/>
                    <a:pt x="952" y="615"/>
                  </a:cubicBezTo>
                  <a:cubicBezTo>
                    <a:pt x="952" y="608"/>
                    <a:pt x="952" y="601"/>
                    <a:pt x="952" y="601"/>
                  </a:cubicBezTo>
                  <a:cubicBezTo>
                    <a:pt x="959" y="601"/>
                    <a:pt x="959" y="593"/>
                    <a:pt x="959" y="593"/>
                  </a:cubicBezTo>
                  <a:cubicBezTo>
                    <a:pt x="959" y="586"/>
                    <a:pt x="966" y="579"/>
                    <a:pt x="966" y="564"/>
                  </a:cubicBezTo>
                  <a:cubicBezTo>
                    <a:pt x="981" y="549"/>
                    <a:pt x="988" y="527"/>
                    <a:pt x="1003" y="513"/>
                  </a:cubicBezTo>
                  <a:cubicBezTo>
                    <a:pt x="1010" y="491"/>
                    <a:pt x="1025" y="476"/>
                    <a:pt x="1039" y="454"/>
                  </a:cubicBezTo>
                  <a:cubicBezTo>
                    <a:pt x="1039" y="454"/>
                    <a:pt x="1039" y="447"/>
                    <a:pt x="1047" y="447"/>
                  </a:cubicBezTo>
                  <a:cubicBezTo>
                    <a:pt x="1047" y="447"/>
                    <a:pt x="1047" y="447"/>
                    <a:pt x="1047" y="440"/>
                  </a:cubicBezTo>
                  <a:cubicBezTo>
                    <a:pt x="1054" y="432"/>
                    <a:pt x="1061" y="425"/>
                    <a:pt x="1069" y="418"/>
                  </a:cubicBezTo>
                  <a:cubicBezTo>
                    <a:pt x="1098" y="388"/>
                    <a:pt x="1127" y="359"/>
                    <a:pt x="1157" y="330"/>
                  </a:cubicBezTo>
                  <a:cubicBezTo>
                    <a:pt x="1164" y="330"/>
                    <a:pt x="1164" y="322"/>
                    <a:pt x="1171" y="322"/>
                  </a:cubicBezTo>
                  <a:lnTo>
                    <a:pt x="1171" y="315"/>
                  </a:lnTo>
                  <a:cubicBezTo>
                    <a:pt x="1179" y="315"/>
                    <a:pt x="1186" y="308"/>
                    <a:pt x="1193" y="300"/>
                  </a:cubicBezTo>
                  <a:cubicBezTo>
                    <a:pt x="1215" y="286"/>
                    <a:pt x="1237" y="279"/>
                    <a:pt x="1252" y="264"/>
                  </a:cubicBezTo>
                  <a:cubicBezTo>
                    <a:pt x="1274" y="257"/>
                    <a:pt x="1288" y="235"/>
                    <a:pt x="1288" y="213"/>
                  </a:cubicBezTo>
                  <a:cubicBezTo>
                    <a:pt x="1237" y="198"/>
                    <a:pt x="1186" y="176"/>
                    <a:pt x="1142" y="154"/>
                  </a:cubicBezTo>
                  <a:cubicBezTo>
                    <a:pt x="988" y="257"/>
                    <a:pt x="871" y="403"/>
                    <a:pt x="805" y="571"/>
                  </a:cubicBezTo>
                  <a:cubicBezTo>
                    <a:pt x="798" y="579"/>
                    <a:pt x="798" y="586"/>
                    <a:pt x="798" y="593"/>
                  </a:cubicBezTo>
                  <a:cubicBezTo>
                    <a:pt x="695" y="557"/>
                    <a:pt x="586" y="535"/>
                    <a:pt x="476" y="513"/>
                  </a:cubicBezTo>
                  <a:cubicBezTo>
                    <a:pt x="476" y="513"/>
                    <a:pt x="476" y="505"/>
                    <a:pt x="476" y="498"/>
                  </a:cubicBezTo>
                  <a:cubicBezTo>
                    <a:pt x="469" y="483"/>
                    <a:pt x="469" y="469"/>
                    <a:pt x="469" y="462"/>
                  </a:cubicBezTo>
                  <a:cubicBezTo>
                    <a:pt x="469" y="447"/>
                    <a:pt x="469" y="432"/>
                    <a:pt x="469" y="425"/>
                  </a:cubicBezTo>
                  <a:cubicBezTo>
                    <a:pt x="469" y="410"/>
                    <a:pt x="476" y="410"/>
                    <a:pt x="476" y="403"/>
                  </a:cubicBezTo>
                  <a:cubicBezTo>
                    <a:pt x="476" y="403"/>
                    <a:pt x="476" y="396"/>
                    <a:pt x="476" y="396"/>
                  </a:cubicBezTo>
                  <a:cubicBezTo>
                    <a:pt x="483" y="374"/>
                    <a:pt x="483" y="344"/>
                    <a:pt x="491" y="322"/>
                  </a:cubicBezTo>
                  <a:cubicBezTo>
                    <a:pt x="498" y="322"/>
                    <a:pt x="498" y="308"/>
                    <a:pt x="505" y="300"/>
                  </a:cubicBezTo>
                  <a:cubicBezTo>
                    <a:pt x="512" y="286"/>
                    <a:pt x="520" y="279"/>
                    <a:pt x="527" y="264"/>
                  </a:cubicBezTo>
                  <a:cubicBezTo>
                    <a:pt x="527" y="257"/>
                    <a:pt x="534" y="249"/>
                    <a:pt x="542" y="242"/>
                  </a:cubicBezTo>
                  <a:lnTo>
                    <a:pt x="542" y="235"/>
                  </a:lnTo>
                  <a:cubicBezTo>
                    <a:pt x="549" y="235"/>
                    <a:pt x="549" y="227"/>
                    <a:pt x="556" y="220"/>
                  </a:cubicBezTo>
                  <a:cubicBezTo>
                    <a:pt x="571" y="205"/>
                    <a:pt x="593" y="191"/>
                    <a:pt x="600" y="183"/>
                  </a:cubicBezTo>
                  <a:cubicBezTo>
                    <a:pt x="600" y="183"/>
                    <a:pt x="608" y="176"/>
                    <a:pt x="608" y="176"/>
                  </a:cubicBezTo>
                  <a:cubicBezTo>
                    <a:pt x="615" y="169"/>
                    <a:pt x="622" y="169"/>
                    <a:pt x="630" y="161"/>
                  </a:cubicBezTo>
                  <a:cubicBezTo>
                    <a:pt x="637" y="154"/>
                    <a:pt x="644" y="154"/>
                    <a:pt x="659" y="147"/>
                  </a:cubicBezTo>
                  <a:cubicBezTo>
                    <a:pt x="666" y="139"/>
                    <a:pt x="674" y="132"/>
                    <a:pt x="688" y="132"/>
                  </a:cubicBezTo>
                  <a:cubicBezTo>
                    <a:pt x="695" y="125"/>
                    <a:pt x="703" y="125"/>
                    <a:pt x="710" y="125"/>
                  </a:cubicBezTo>
                  <a:cubicBezTo>
                    <a:pt x="747" y="110"/>
                    <a:pt x="769" y="81"/>
                    <a:pt x="769" y="44"/>
                  </a:cubicBezTo>
                  <a:cubicBezTo>
                    <a:pt x="674" y="22"/>
                    <a:pt x="608" y="8"/>
                    <a:pt x="608" y="8"/>
                  </a:cubicBezTo>
                  <a:cubicBezTo>
                    <a:pt x="608" y="8"/>
                    <a:pt x="600" y="0"/>
                    <a:pt x="600" y="0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9" name="Google Shape;1409;p34"/>
            <p:cNvSpPr/>
            <p:nvPr/>
          </p:nvSpPr>
          <p:spPr>
            <a:xfrm>
              <a:off x="6980842" y="4699206"/>
              <a:ext cx="13627" cy="8713"/>
            </a:xfrm>
            <a:custGeom>
              <a:avLst/>
              <a:gdLst/>
              <a:ahLst/>
              <a:cxnLst/>
              <a:rect l="l" t="t" r="r" b="b"/>
              <a:pathLst>
                <a:path w="477" h="305" extrusionOk="0">
                  <a:moveTo>
                    <a:pt x="376" y="1"/>
                  </a:moveTo>
                  <a:cubicBezTo>
                    <a:pt x="236" y="1"/>
                    <a:pt x="99" y="73"/>
                    <a:pt x="22" y="192"/>
                  </a:cubicBezTo>
                  <a:cubicBezTo>
                    <a:pt x="1" y="221"/>
                    <a:pt x="15" y="279"/>
                    <a:pt x="52" y="294"/>
                  </a:cubicBezTo>
                  <a:cubicBezTo>
                    <a:pt x="64" y="301"/>
                    <a:pt x="77" y="305"/>
                    <a:pt x="90" y="305"/>
                  </a:cubicBezTo>
                  <a:cubicBezTo>
                    <a:pt x="115" y="305"/>
                    <a:pt x="140" y="292"/>
                    <a:pt x="154" y="272"/>
                  </a:cubicBezTo>
                  <a:cubicBezTo>
                    <a:pt x="154" y="265"/>
                    <a:pt x="162" y="265"/>
                    <a:pt x="162" y="258"/>
                  </a:cubicBezTo>
                  <a:cubicBezTo>
                    <a:pt x="162" y="260"/>
                    <a:pt x="162" y="261"/>
                    <a:pt x="162" y="261"/>
                  </a:cubicBezTo>
                  <a:cubicBezTo>
                    <a:pt x="162" y="261"/>
                    <a:pt x="164" y="258"/>
                    <a:pt x="169" y="258"/>
                  </a:cubicBezTo>
                  <a:cubicBezTo>
                    <a:pt x="169" y="250"/>
                    <a:pt x="169" y="250"/>
                    <a:pt x="169" y="250"/>
                  </a:cubicBezTo>
                  <a:cubicBezTo>
                    <a:pt x="183" y="236"/>
                    <a:pt x="191" y="228"/>
                    <a:pt x="198" y="221"/>
                  </a:cubicBezTo>
                  <a:cubicBezTo>
                    <a:pt x="205" y="214"/>
                    <a:pt x="205" y="214"/>
                    <a:pt x="213" y="214"/>
                  </a:cubicBezTo>
                  <a:cubicBezTo>
                    <a:pt x="205" y="214"/>
                    <a:pt x="213" y="206"/>
                    <a:pt x="213" y="206"/>
                  </a:cubicBezTo>
                  <a:cubicBezTo>
                    <a:pt x="220" y="206"/>
                    <a:pt x="220" y="206"/>
                    <a:pt x="220" y="199"/>
                  </a:cubicBezTo>
                  <a:cubicBezTo>
                    <a:pt x="235" y="192"/>
                    <a:pt x="249" y="184"/>
                    <a:pt x="264" y="177"/>
                  </a:cubicBezTo>
                  <a:lnTo>
                    <a:pt x="279" y="177"/>
                  </a:lnTo>
                  <a:cubicBezTo>
                    <a:pt x="279" y="170"/>
                    <a:pt x="279" y="170"/>
                    <a:pt x="286" y="170"/>
                  </a:cubicBezTo>
                  <a:cubicBezTo>
                    <a:pt x="301" y="162"/>
                    <a:pt x="315" y="162"/>
                    <a:pt x="323" y="155"/>
                  </a:cubicBezTo>
                  <a:lnTo>
                    <a:pt x="396" y="155"/>
                  </a:lnTo>
                  <a:cubicBezTo>
                    <a:pt x="432" y="155"/>
                    <a:pt x="476" y="118"/>
                    <a:pt x="469" y="75"/>
                  </a:cubicBezTo>
                  <a:cubicBezTo>
                    <a:pt x="469" y="31"/>
                    <a:pt x="440" y="1"/>
                    <a:pt x="396" y="1"/>
                  </a:cubicBezTo>
                  <a:cubicBezTo>
                    <a:pt x="389" y="1"/>
                    <a:pt x="382" y="1"/>
                    <a:pt x="376" y="1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0" name="Google Shape;1410;p34"/>
            <p:cNvSpPr/>
            <p:nvPr/>
          </p:nvSpPr>
          <p:spPr>
            <a:xfrm>
              <a:off x="6819636" y="4863354"/>
              <a:ext cx="318071" cy="191916"/>
            </a:xfrm>
            <a:custGeom>
              <a:avLst/>
              <a:gdLst/>
              <a:ahLst/>
              <a:cxnLst/>
              <a:rect l="l" t="t" r="r" b="b"/>
              <a:pathLst>
                <a:path w="11134" h="6718" extrusionOk="0">
                  <a:moveTo>
                    <a:pt x="4423" y="0"/>
                  </a:moveTo>
                  <a:cubicBezTo>
                    <a:pt x="3581" y="0"/>
                    <a:pt x="2706" y="239"/>
                    <a:pt x="1779" y="777"/>
                  </a:cubicBezTo>
                  <a:cubicBezTo>
                    <a:pt x="1742" y="799"/>
                    <a:pt x="1698" y="828"/>
                    <a:pt x="1654" y="850"/>
                  </a:cubicBezTo>
                  <a:cubicBezTo>
                    <a:pt x="1384" y="1216"/>
                    <a:pt x="1186" y="1575"/>
                    <a:pt x="1032" y="1919"/>
                  </a:cubicBezTo>
                  <a:cubicBezTo>
                    <a:pt x="0" y="4327"/>
                    <a:pt x="1793" y="6113"/>
                    <a:pt x="4546" y="6581"/>
                  </a:cubicBezTo>
                  <a:cubicBezTo>
                    <a:pt x="5014" y="6662"/>
                    <a:pt x="5512" y="6699"/>
                    <a:pt x="6031" y="6699"/>
                  </a:cubicBezTo>
                  <a:cubicBezTo>
                    <a:pt x="6031" y="6699"/>
                    <a:pt x="6300" y="6718"/>
                    <a:pt x="6714" y="6718"/>
                  </a:cubicBezTo>
                  <a:cubicBezTo>
                    <a:pt x="8068" y="6718"/>
                    <a:pt x="10975" y="6512"/>
                    <a:pt x="11104" y="4752"/>
                  </a:cubicBezTo>
                  <a:cubicBezTo>
                    <a:pt x="11133" y="4386"/>
                    <a:pt x="11016" y="4027"/>
                    <a:pt x="10818" y="3719"/>
                  </a:cubicBezTo>
                  <a:cubicBezTo>
                    <a:pt x="10811" y="3698"/>
                    <a:pt x="10796" y="3683"/>
                    <a:pt x="10782" y="3661"/>
                  </a:cubicBezTo>
                  <a:cubicBezTo>
                    <a:pt x="10731" y="3580"/>
                    <a:pt x="10672" y="3500"/>
                    <a:pt x="10606" y="3412"/>
                  </a:cubicBezTo>
                  <a:cubicBezTo>
                    <a:pt x="10299" y="3002"/>
                    <a:pt x="9830" y="2534"/>
                    <a:pt x="9208" y="2351"/>
                  </a:cubicBezTo>
                  <a:cubicBezTo>
                    <a:pt x="8008" y="1260"/>
                    <a:pt x="6771" y="418"/>
                    <a:pt x="5453" y="118"/>
                  </a:cubicBezTo>
                  <a:cubicBezTo>
                    <a:pt x="5115" y="41"/>
                    <a:pt x="4772" y="0"/>
                    <a:pt x="4423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1" name="Google Shape;1411;p34"/>
            <p:cNvSpPr/>
            <p:nvPr/>
          </p:nvSpPr>
          <p:spPr>
            <a:xfrm>
              <a:off x="6847632" y="4863297"/>
              <a:ext cx="275019" cy="155264"/>
            </a:xfrm>
            <a:custGeom>
              <a:avLst/>
              <a:gdLst/>
              <a:ahLst/>
              <a:cxnLst/>
              <a:rect l="l" t="t" r="r" b="b"/>
              <a:pathLst>
                <a:path w="9627" h="5435" extrusionOk="0">
                  <a:moveTo>
                    <a:pt x="3436" y="1"/>
                  </a:moveTo>
                  <a:cubicBezTo>
                    <a:pt x="2597" y="1"/>
                    <a:pt x="1723" y="235"/>
                    <a:pt x="806" y="772"/>
                  </a:cubicBezTo>
                  <a:cubicBezTo>
                    <a:pt x="762" y="801"/>
                    <a:pt x="718" y="830"/>
                    <a:pt x="674" y="852"/>
                  </a:cubicBezTo>
                  <a:cubicBezTo>
                    <a:pt x="404" y="1218"/>
                    <a:pt x="206" y="1577"/>
                    <a:pt x="60" y="1914"/>
                  </a:cubicBezTo>
                  <a:cubicBezTo>
                    <a:pt x="1" y="4044"/>
                    <a:pt x="2365" y="5434"/>
                    <a:pt x="5344" y="5434"/>
                  </a:cubicBezTo>
                  <a:cubicBezTo>
                    <a:pt x="5344" y="5434"/>
                    <a:pt x="7943" y="5317"/>
                    <a:pt x="9136" y="4153"/>
                  </a:cubicBezTo>
                  <a:cubicBezTo>
                    <a:pt x="9355" y="3941"/>
                    <a:pt x="9524" y="3700"/>
                    <a:pt x="9626" y="3414"/>
                  </a:cubicBezTo>
                  <a:cubicBezTo>
                    <a:pt x="9319" y="3004"/>
                    <a:pt x="8850" y="2536"/>
                    <a:pt x="8228" y="2353"/>
                  </a:cubicBezTo>
                  <a:cubicBezTo>
                    <a:pt x="6720" y="977"/>
                    <a:pt x="5149" y="1"/>
                    <a:pt x="3436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2" name="Google Shape;1412;p34"/>
            <p:cNvSpPr/>
            <p:nvPr/>
          </p:nvSpPr>
          <p:spPr>
            <a:xfrm>
              <a:off x="6852860" y="4863354"/>
              <a:ext cx="274791" cy="141609"/>
            </a:xfrm>
            <a:custGeom>
              <a:avLst/>
              <a:gdLst/>
              <a:ahLst/>
              <a:cxnLst/>
              <a:rect l="l" t="t" r="r" b="b"/>
              <a:pathLst>
                <a:path w="9619" h="4957" extrusionOk="0">
                  <a:moveTo>
                    <a:pt x="3255" y="1"/>
                  </a:moveTo>
                  <a:cubicBezTo>
                    <a:pt x="2414" y="1"/>
                    <a:pt x="1537" y="237"/>
                    <a:pt x="616" y="777"/>
                  </a:cubicBezTo>
                  <a:cubicBezTo>
                    <a:pt x="1" y="3273"/>
                    <a:pt x="2534" y="4956"/>
                    <a:pt x="5813" y="4956"/>
                  </a:cubicBezTo>
                  <a:cubicBezTo>
                    <a:pt x="5813" y="4956"/>
                    <a:pt x="7657" y="4876"/>
                    <a:pt x="8953" y="4151"/>
                  </a:cubicBezTo>
                  <a:cubicBezTo>
                    <a:pt x="9202" y="4012"/>
                    <a:pt x="9428" y="3851"/>
                    <a:pt x="9619" y="3661"/>
                  </a:cubicBezTo>
                  <a:cubicBezTo>
                    <a:pt x="9568" y="3580"/>
                    <a:pt x="9509" y="3500"/>
                    <a:pt x="9443" y="3405"/>
                  </a:cubicBezTo>
                  <a:cubicBezTo>
                    <a:pt x="9136" y="3002"/>
                    <a:pt x="8660" y="2534"/>
                    <a:pt x="8045" y="2351"/>
                  </a:cubicBezTo>
                  <a:cubicBezTo>
                    <a:pt x="6534" y="977"/>
                    <a:pt x="4966" y="1"/>
                    <a:pt x="3255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3" name="Google Shape;1413;p34"/>
            <p:cNvSpPr/>
            <p:nvPr/>
          </p:nvSpPr>
          <p:spPr>
            <a:xfrm>
              <a:off x="6819636" y="4863354"/>
              <a:ext cx="155807" cy="188031"/>
            </a:xfrm>
            <a:custGeom>
              <a:avLst/>
              <a:gdLst/>
              <a:ahLst/>
              <a:cxnLst/>
              <a:rect l="l" t="t" r="r" b="b"/>
              <a:pathLst>
                <a:path w="5454" h="6582" extrusionOk="0">
                  <a:moveTo>
                    <a:pt x="4412" y="1"/>
                  </a:moveTo>
                  <a:cubicBezTo>
                    <a:pt x="3574" y="1"/>
                    <a:pt x="2700" y="233"/>
                    <a:pt x="1779" y="770"/>
                  </a:cubicBezTo>
                  <a:cubicBezTo>
                    <a:pt x="1735" y="799"/>
                    <a:pt x="1698" y="828"/>
                    <a:pt x="1654" y="850"/>
                  </a:cubicBezTo>
                  <a:cubicBezTo>
                    <a:pt x="1647" y="858"/>
                    <a:pt x="1640" y="865"/>
                    <a:pt x="1632" y="880"/>
                  </a:cubicBezTo>
                  <a:cubicBezTo>
                    <a:pt x="1376" y="1238"/>
                    <a:pt x="1179" y="1582"/>
                    <a:pt x="1032" y="1912"/>
                  </a:cubicBezTo>
                  <a:cubicBezTo>
                    <a:pt x="0" y="4327"/>
                    <a:pt x="1793" y="6106"/>
                    <a:pt x="4538" y="6581"/>
                  </a:cubicBezTo>
                  <a:cubicBezTo>
                    <a:pt x="4560" y="6559"/>
                    <a:pt x="4568" y="6537"/>
                    <a:pt x="4582" y="6508"/>
                  </a:cubicBezTo>
                  <a:cubicBezTo>
                    <a:pt x="4677" y="6347"/>
                    <a:pt x="4714" y="6157"/>
                    <a:pt x="4714" y="5967"/>
                  </a:cubicBezTo>
                  <a:cubicBezTo>
                    <a:pt x="4714" y="5791"/>
                    <a:pt x="4677" y="5608"/>
                    <a:pt x="4626" y="5440"/>
                  </a:cubicBezTo>
                  <a:cubicBezTo>
                    <a:pt x="4531" y="5088"/>
                    <a:pt x="4370" y="4759"/>
                    <a:pt x="4297" y="4400"/>
                  </a:cubicBezTo>
                  <a:cubicBezTo>
                    <a:pt x="4238" y="4085"/>
                    <a:pt x="4253" y="3763"/>
                    <a:pt x="4275" y="3441"/>
                  </a:cubicBezTo>
                  <a:cubicBezTo>
                    <a:pt x="4363" y="2321"/>
                    <a:pt x="4641" y="1172"/>
                    <a:pt x="5314" y="287"/>
                  </a:cubicBezTo>
                  <a:cubicBezTo>
                    <a:pt x="5358" y="228"/>
                    <a:pt x="5402" y="177"/>
                    <a:pt x="5453" y="118"/>
                  </a:cubicBezTo>
                  <a:cubicBezTo>
                    <a:pt x="5439" y="118"/>
                    <a:pt x="5431" y="111"/>
                    <a:pt x="5417" y="111"/>
                  </a:cubicBezTo>
                  <a:cubicBezTo>
                    <a:pt x="5087" y="39"/>
                    <a:pt x="4753" y="1"/>
                    <a:pt x="44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34"/>
            <p:cNvSpPr/>
            <p:nvPr/>
          </p:nvSpPr>
          <p:spPr>
            <a:xfrm>
              <a:off x="6941962" y="4861697"/>
              <a:ext cx="198230" cy="195287"/>
            </a:xfrm>
            <a:custGeom>
              <a:avLst/>
              <a:gdLst/>
              <a:ahLst/>
              <a:cxnLst/>
              <a:rect l="l" t="t" r="r" b="b"/>
              <a:pathLst>
                <a:path w="6939" h="6836" extrusionOk="0">
                  <a:moveTo>
                    <a:pt x="1662" y="1"/>
                  </a:moveTo>
                  <a:cubicBezTo>
                    <a:pt x="1281" y="308"/>
                    <a:pt x="1120" y="850"/>
                    <a:pt x="944" y="1340"/>
                  </a:cubicBezTo>
                  <a:cubicBezTo>
                    <a:pt x="461" y="2650"/>
                    <a:pt x="66" y="3829"/>
                    <a:pt x="22" y="5219"/>
                  </a:cubicBezTo>
                  <a:cubicBezTo>
                    <a:pt x="0" y="5717"/>
                    <a:pt x="15" y="6222"/>
                    <a:pt x="81" y="6720"/>
                  </a:cubicBezTo>
                  <a:cubicBezTo>
                    <a:pt x="520" y="6786"/>
                    <a:pt x="981" y="6815"/>
                    <a:pt x="1457" y="6815"/>
                  </a:cubicBezTo>
                  <a:cubicBezTo>
                    <a:pt x="1457" y="6815"/>
                    <a:pt x="1741" y="6835"/>
                    <a:pt x="2180" y="6835"/>
                  </a:cubicBezTo>
                  <a:cubicBezTo>
                    <a:pt x="3631" y="6835"/>
                    <a:pt x="6769" y="6615"/>
                    <a:pt x="6910" y="4722"/>
                  </a:cubicBezTo>
                  <a:cubicBezTo>
                    <a:pt x="6939" y="4326"/>
                    <a:pt x="6815" y="3946"/>
                    <a:pt x="6602" y="3609"/>
                  </a:cubicBezTo>
                  <a:cubicBezTo>
                    <a:pt x="6595" y="3594"/>
                    <a:pt x="6580" y="3573"/>
                    <a:pt x="6566" y="3551"/>
                  </a:cubicBezTo>
                  <a:cubicBezTo>
                    <a:pt x="6507" y="3463"/>
                    <a:pt x="6449" y="3375"/>
                    <a:pt x="6375" y="3280"/>
                  </a:cubicBezTo>
                  <a:cubicBezTo>
                    <a:pt x="6039" y="2841"/>
                    <a:pt x="5534" y="2343"/>
                    <a:pt x="4868" y="2145"/>
                  </a:cubicBezTo>
                  <a:cubicBezTo>
                    <a:pt x="3835" y="1201"/>
                    <a:pt x="2774" y="432"/>
                    <a:pt x="16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34"/>
            <p:cNvSpPr/>
            <p:nvPr/>
          </p:nvSpPr>
          <p:spPr>
            <a:xfrm>
              <a:off x="6706508" y="4747113"/>
              <a:ext cx="261535" cy="226083"/>
            </a:xfrm>
            <a:custGeom>
              <a:avLst/>
              <a:gdLst/>
              <a:ahLst/>
              <a:cxnLst/>
              <a:rect l="l" t="t" r="r" b="b"/>
              <a:pathLst>
                <a:path w="9155" h="7914" extrusionOk="0">
                  <a:moveTo>
                    <a:pt x="1770" y="0"/>
                  </a:moveTo>
                  <a:cubicBezTo>
                    <a:pt x="1639" y="0"/>
                    <a:pt x="1466" y="67"/>
                    <a:pt x="1237" y="242"/>
                  </a:cubicBezTo>
                  <a:cubicBezTo>
                    <a:pt x="1237" y="242"/>
                    <a:pt x="849" y="432"/>
                    <a:pt x="535" y="725"/>
                  </a:cubicBezTo>
                  <a:cubicBezTo>
                    <a:pt x="498" y="762"/>
                    <a:pt x="454" y="806"/>
                    <a:pt x="418" y="842"/>
                  </a:cubicBezTo>
                  <a:cubicBezTo>
                    <a:pt x="154" y="1142"/>
                    <a:pt x="0" y="1523"/>
                    <a:pt x="322" y="1918"/>
                  </a:cubicBezTo>
                  <a:cubicBezTo>
                    <a:pt x="322" y="1918"/>
                    <a:pt x="147" y="2679"/>
                    <a:pt x="754" y="3214"/>
                  </a:cubicBezTo>
                  <a:cubicBezTo>
                    <a:pt x="754" y="3214"/>
                    <a:pt x="945" y="4510"/>
                    <a:pt x="1837" y="4510"/>
                  </a:cubicBezTo>
                  <a:cubicBezTo>
                    <a:pt x="2076" y="4510"/>
                    <a:pt x="2366" y="4417"/>
                    <a:pt x="2716" y="4180"/>
                  </a:cubicBezTo>
                  <a:cubicBezTo>
                    <a:pt x="2716" y="4180"/>
                    <a:pt x="3568" y="4756"/>
                    <a:pt x="4890" y="4756"/>
                  </a:cubicBezTo>
                  <a:cubicBezTo>
                    <a:pt x="5166" y="4756"/>
                    <a:pt x="5462" y="4731"/>
                    <a:pt x="5775" y="4670"/>
                  </a:cubicBezTo>
                  <a:cubicBezTo>
                    <a:pt x="5878" y="4648"/>
                    <a:pt x="5988" y="4626"/>
                    <a:pt x="6090" y="4597"/>
                  </a:cubicBezTo>
                  <a:lnTo>
                    <a:pt x="6090" y="4597"/>
                  </a:lnTo>
                  <a:cubicBezTo>
                    <a:pt x="5914" y="4700"/>
                    <a:pt x="5717" y="4839"/>
                    <a:pt x="5534" y="5029"/>
                  </a:cubicBezTo>
                  <a:cubicBezTo>
                    <a:pt x="5505" y="5058"/>
                    <a:pt x="5468" y="5095"/>
                    <a:pt x="5439" y="5131"/>
                  </a:cubicBezTo>
                  <a:cubicBezTo>
                    <a:pt x="4555" y="6204"/>
                    <a:pt x="5277" y="7913"/>
                    <a:pt x="6697" y="7913"/>
                  </a:cubicBezTo>
                  <a:cubicBezTo>
                    <a:pt x="6712" y="7913"/>
                    <a:pt x="6727" y="7913"/>
                    <a:pt x="6742" y="7913"/>
                  </a:cubicBezTo>
                  <a:cubicBezTo>
                    <a:pt x="6998" y="7906"/>
                    <a:pt x="7247" y="7847"/>
                    <a:pt x="7466" y="7723"/>
                  </a:cubicBezTo>
                  <a:cubicBezTo>
                    <a:pt x="7781" y="7547"/>
                    <a:pt x="8052" y="7261"/>
                    <a:pt x="8286" y="6852"/>
                  </a:cubicBezTo>
                  <a:cubicBezTo>
                    <a:pt x="8637" y="6229"/>
                    <a:pt x="8886" y="5344"/>
                    <a:pt x="9047" y="4180"/>
                  </a:cubicBezTo>
                  <a:cubicBezTo>
                    <a:pt x="9155" y="2284"/>
                    <a:pt x="8407" y="1340"/>
                    <a:pt x="6809" y="1340"/>
                  </a:cubicBezTo>
                  <a:cubicBezTo>
                    <a:pt x="6445" y="1340"/>
                    <a:pt x="6037" y="1389"/>
                    <a:pt x="5585" y="1486"/>
                  </a:cubicBezTo>
                  <a:lnTo>
                    <a:pt x="3404" y="2174"/>
                  </a:lnTo>
                  <a:cubicBezTo>
                    <a:pt x="3404" y="2174"/>
                    <a:pt x="3403" y="2174"/>
                    <a:pt x="3402" y="2174"/>
                  </a:cubicBezTo>
                  <a:cubicBezTo>
                    <a:pt x="3362" y="2174"/>
                    <a:pt x="2651" y="2154"/>
                    <a:pt x="2182" y="696"/>
                  </a:cubicBezTo>
                  <a:cubicBezTo>
                    <a:pt x="2182" y="696"/>
                    <a:pt x="2194" y="0"/>
                    <a:pt x="1770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6" name="Google Shape;1416;p34"/>
            <p:cNvSpPr/>
            <p:nvPr/>
          </p:nvSpPr>
          <p:spPr>
            <a:xfrm>
              <a:off x="6929192" y="4940115"/>
              <a:ext cx="15284" cy="20740"/>
            </a:xfrm>
            <a:custGeom>
              <a:avLst/>
              <a:gdLst/>
              <a:ahLst/>
              <a:cxnLst/>
              <a:rect l="l" t="t" r="r" b="b"/>
              <a:pathLst>
                <a:path w="535" h="726" extrusionOk="0">
                  <a:moveTo>
                    <a:pt x="535" y="0"/>
                  </a:moveTo>
                  <a:lnTo>
                    <a:pt x="535" y="0"/>
                  </a:lnTo>
                  <a:cubicBezTo>
                    <a:pt x="381" y="264"/>
                    <a:pt x="198" y="505"/>
                    <a:pt x="1" y="725"/>
                  </a:cubicBezTo>
                  <a:cubicBezTo>
                    <a:pt x="176" y="564"/>
                    <a:pt x="345" y="352"/>
                    <a:pt x="491" y="96"/>
                  </a:cubicBezTo>
                  <a:cubicBezTo>
                    <a:pt x="506" y="66"/>
                    <a:pt x="520" y="30"/>
                    <a:pt x="535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7" name="Google Shape;1417;p34"/>
            <p:cNvSpPr/>
            <p:nvPr/>
          </p:nvSpPr>
          <p:spPr>
            <a:xfrm>
              <a:off x="6714450" y="4774310"/>
              <a:ext cx="15912" cy="15484"/>
            </a:xfrm>
            <a:custGeom>
              <a:avLst/>
              <a:gdLst/>
              <a:ahLst/>
              <a:cxnLst/>
              <a:rect l="l" t="t" r="r" b="b"/>
              <a:pathLst>
                <a:path w="557" h="542" extrusionOk="0">
                  <a:moveTo>
                    <a:pt x="81" y="0"/>
                  </a:moveTo>
                  <a:cubicBezTo>
                    <a:pt x="37" y="0"/>
                    <a:pt x="0" y="37"/>
                    <a:pt x="0" y="81"/>
                  </a:cubicBezTo>
                  <a:cubicBezTo>
                    <a:pt x="8" y="124"/>
                    <a:pt x="37" y="154"/>
                    <a:pt x="81" y="154"/>
                  </a:cubicBezTo>
                  <a:cubicBezTo>
                    <a:pt x="81" y="154"/>
                    <a:pt x="91" y="157"/>
                    <a:pt x="93" y="157"/>
                  </a:cubicBezTo>
                  <a:cubicBezTo>
                    <a:pt x="94" y="157"/>
                    <a:pt x="93" y="156"/>
                    <a:pt x="88" y="154"/>
                  </a:cubicBezTo>
                  <a:lnTo>
                    <a:pt x="88" y="154"/>
                  </a:lnTo>
                  <a:cubicBezTo>
                    <a:pt x="88" y="154"/>
                    <a:pt x="96" y="154"/>
                    <a:pt x="103" y="161"/>
                  </a:cubicBezTo>
                  <a:cubicBezTo>
                    <a:pt x="110" y="161"/>
                    <a:pt x="125" y="161"/>
                    <a:pt x="140" y="168"/>
                  </a:cubicBezTo>
                  <a:cubicBezTo>
                    <a:pt x="147" y="168"/>
                    <a:pt x="162" y="176"/>
                    <a:pt x="169" y="176"/>
                  </a:cubicBezTo>
                  <a:cubicBezTo>
                    <a:pt x="173" y="176"/>
                    <a:pt x="177" y="178"/>
                    <a:pt x="180" y="180"/>
                  </a:cubicBezTo>
                  <a:lnTo>
                    <a:pt x="180" y="180"/>
                  </a:lnTo>
                  <a:cubicBezTo>
                    <a:pt x="179" y="180"/>
                    <a:pt x="179" y="180"/>
                    <a:pt x="179" y="180"/>
                  </a:cubicBezTo>
                  <a:lnTo>
                    <a:pt x="179" y="180"/>
                  </a:lnTo>
                  <a:cubicBezTo>
                    <a:pt x="178" y="180"/>
                    <a:pt x="179" y="181"/>
                    <a:pt x="183" y="183"/>
                  </a:cubicBezTo>
                  <a:cubicBezTo>
                    <a:pt x="183" y="183"/>
                    <a:pt x="182" y="182"/>
                    <a:pt x="180" y="180"/>
                  </a:cubicBezTo>
                  <a:lnTo>
                    <a:pt x="180" y="180"/>
                  </a:lnTo>
                  <a:cubicBezTo>
                    <a:pt x="183" y="180"/>
                    <a:pt x="191" y="183"/>
                    <a:pt x="191" y="183"/>
                  </a:cubicBezTo>
                  <a:cubicBezTo>
                    <a:pt x="213" y="198"/>
                    <a:pt x="235" y="205"/>
                    <a:pt x="249" y="220"/>
                  </a:cubicBezTo>
                  <a:cubicBezTo>
                    <a:pt x="254" y="220"/>
                    <a:pt x="256" y="223"/>
                    <a:pt x="258" y="225"/>
                  </a:cubicBezTo>
                  <a:lnTo>
                    <a:pt x="258" y="225"/>
                  </a:lnTo>
                  <a:cubicBezTo>
                    <a:pt x="255" y="225"/>
                    <a:pt x="265" y="234"/>
                    <a:pt x="271" y="234"/>
                  </a:cubicBezTo>
                  <a:cubicBezTo>
                    <a:pt x="279" y="242"/>
                    <a:pt x="286" y="249"/>
                    <a:pt x="293" y="256"/>
                  </a:cubicBezTo>
                  <a:cubicBezTo>
                    <a:pt x="301" y="264"/>
                    <a:pt x="308" y="271"/>
                    <a:pt x="315" y="278"/>
                  </a:cubicBezTo>
                  <a:cubicBezTo>
                    <a:pt x="320" y="283"/>
                    <a:pt x="326" y="289"/>
                    <a:pt x="326" y="289"/>
                  </a:cubicBezTo>
                  <a:cubicBezTo>
                    <a:pt x="328" y="291"/>
                    <a:pt x="330" y="293"/>
                    <a:pt x="330" y="293"/>
                  </a:cubicBezTo>
                  <a:cubicBezTo>
                    <a:pt x="345" y="315"/>
                    <a:pt x="359" y="337"/>
                    <a:pt x="366" y="359"/>
                  </a:cubicBezTo>
                  <a:cubicBezTo>
                    <a:pt x="366" y="359"/>
                    <a:pt x="374" y="366"/>
                    <a:pt x="374" y="373"/>
                  </a:cubicBezTo>
                  <a:cubicBezTo>
                    <a:pt x="381" y="388"/>
                    <a:pt x="381" y="395"/>
                    <a:pt x="388" y="410"/>
                  </a:cubicBezTo>
                  <a:cubicBezTo>
                    <a:pt x="388" y="417"/>
                    <a:pt x="396" y="432"/>
                    <a:pt x="396" y="439"/>
                  </a:cubicBezTo>
                  <a:cubicBezTo>
                    <a:pt x="396" y="447"/>
                    <a:pt x="396" y="454"/>
                    <a:pt x="396" y="461"/>
                  </a:cubicBezTo>
                  <a:cubicBezTo>
                    <a:pt x="401" y="461"/>
                    <a:pt x="402" y="471"/>
                    <a:pt x="403" y="471"/>
                  </a:cubicBezTo>
                  <a:cubicBezTo>
                    <a:pt x="403" y="471"/>
                    <a:pt x="403" y="469"/>
                    <a:pt x="403" y="461"/>
                  </a:cubicBezTo>
                  <a:cubicBezTo>
                    <a:pt x="403" y="505"/>
                    <a:pt x="432" y="542"/>
                    <a:pt x="476" y="542"/>
                  </a:cubicBezTo>
                  <a:cubicBezTo>
                    <a:pt x="513" y="534"/>
                    <a:pt x="557" y="505"/>
                    <a:pt x="557" y="461"/>
                  </a:cubicBezTo>
                  <a:cubicBezTo>
                    <a:pt x="535" y="344"/>
                    <a:pt x="491" y="234"/>
                    <a:pt x="403" y="146"/>
                  </a:cubicBezTo>
                  <a:cubicBezTo>
                    <a:pt x="315" y="59"/>
                    <a:pt x="205" y="15"/>
                    <a:pt x="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8" name="Google Shape;1418;p34"/>
            <p:cNvSpPr/>
            <p:nvPr/>
          </p:nvSpPr>
          <p:spPr>
            <a:xfrm>
              <a:off x="6722192" y="4765254"/>
              <a:ext cx="15484" cy="14198"/>
            </a:xfrm>
            <a:custGeom>
              <a:avLst/>
              <a:gdLst/>
              <a:ahLst/>
              <a:cxnLst/>
              <a:rect l="l" t="t" r="r" b="b"/>
              <a:pathLst>
                <a:path w="542" h="497" extrusionOk="0">
                  <a:moveTo>
                    <a:pt x="85" y="1"/>
                  </a:moveTo>
                  <a:cubicBezTo>
                    <a:pt x="53" y="1"/>
                    <a:pt x="20" y="17"/>
                    <a:pt x="8" y="54"/>
                  </a:cubicBezTo>
                  <a:cubicBezTo>
                    <a:pt x="0" y="90"/>
                    <a:pt x="22" y="141"/>
                    <a:pt x="66" y="149"/>
                  </a:cubicBezTo>
                  <a:cubicBezTo>
                    <a:pt x="88" y="149"/>
                    <a:pt x="103" y="156"/>
                    <a:pt x="125" y="163"/>
                  </a:cubicBezTo>
                  <a:cubicBezTo>
                    <a:pt x="139" y="163"/>
                    <a:pt x="147" y="171"/>
                    <a:pt x="154" y="171"/>
                  </a:cubicBezTo>
                  <a:lnTo>
                    <a:pt x="161" y="171"/>
                  </a:lnTo>
                  <a:cubicBezTo>
                    <a:pt x="161" y="178"/>
                    <a:pt x="169" y="178"/>
                    <a:pt x="176" y="178"/>
                  </a:cubicBezTo>
                  <a:cubicBezTo>
                    <a:pt x="191" y="185"/>
                    <a:pt x="213" y="200"/>
                    <a:pt x="227" y="215"/>
                  </a:cubicBezTo>
                  <a:cubicBezTo>
                    <a:pt x="235" y="215"/>
                    <a:pt x="235" y="215"/>
                    <a:pt x="242" y="222"/>
                  </a:cubicBezTo>
                  <a:cubicBezTo>
                    <a:pt x="249" y="229"/>
                    <a:pt x="256" y="237"/>
                    <a:pt x="271" y="244"/>
                  </a:cubicBezTo>
                  <a:cubicBezTo>
                    <a:pt x="286" y="258"/>
                    <a:pt x="300" y="273"/>
                    <a:pt x="315" y="288"/>
                  </a:cubicBezTo>
                  <a:cubicBezTo>
                    <a:pt x="315" y="295"/>
                    <a:pt x="315" y="295"/>
                    <a:pt x="315" y="295"/>
                  </a:cubicBezTo>
                  <a:lnTo>
                    <a:pt x="322" y="302"/>
                  </a:lnTo>
                  <a:cubicBezTo>
                    <a:pt x="330" y="317"/>
                    <a:pt x="337" y="324"/>
                    <a:pt x="337" y="332"/>
                  </a:cubicBezTo>
                  <a:cubicBezTo>
                    <a:pt x="344" y="339"/>
                    <a:pt x="352" y="354"/>
                    <a:pt x="359" y="361"/>
                  </a:cubicBezTo>
                  <a:cubicBezTo>
                    <a:pt x="359" y="361"/>
                    <a:pt x="359" y="368"/>
                    <a:pt x="366" y="376"/>
                  </a:cubicBezTo>
                  <a:cubicBezTo>
                    <a:pt x="374" y="398"/>
                    <a:pt x="381" y="420"/>
                    <a:pt x="381" y="441"/>
                  </a:cubicBezTo>
                  <a:cubicBezTo>
                    <a:pt x="393" y="471"/>
                    <a:pt x="425" y="497"/>
                    <a:pt x="456" y="497"/>
                  </a:cubicBezTo>
                  <a:cubicBezTo>
                    <a:pt x="463" y="497"/>
                    <a:pt x="469" y="495"/>
                    <a:pt x="476" y="493"/>
                  </a:cubicBezTo>
                  <a:cubicBezTo>
                    <a:pt x="520" y="478"/>
                    <a:pt x="542" y="441"/>
                    <a:pt x="535" y="398"/>
                  </a:cubicBezTo>
                  <a:cubicBezTo>
                    <a:pt x="483" y="200"/>
                    <a:pt x="308" y="32"/>
                    <a:pt x="103" y="2"/>
                  </a:cubicBezTo>
                  <a:cubicBezTo>
                    <a:pt x="97" y="1"/>
                    <a:pt x="91" y="1"/>
                    <a:pt x="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p34"/>
            <p:cNvSpPr/>
            <p:nvPr/>
          </p:nvSpPr>
          <p:spPr>
            <a:xfrm>
              <a:off x="6732648" y="4757540"/>
              <a:ext cx="16741" cy="17226"/>
            </a:xfrm>
            <a:custGeom>
              <a:avLst/>
              <a:gdLst/>
              <a:ahLst/>
              <a:cxnLst/>
              <a:rect l="l" t="t" r="r" b="b"/>
              <a:pathLst>
                <a:path w="586" h="603" extrusionOk="0">
                  <a:moveTo>
                    <a:pt x="91" y="0"/>
                  </a:moveTo>
                  <a:cubicBezTo>
                    <a:pt x="56" y="0"/>
                    <a:pt x="14" y="27"/>
                    <a:pt x="8" y="60"/>
                  </a:cubicBezTo>
                  <a:cubicBezTo>
                    <a:pt x="0" y="104"/>
                    <a:pt x="22" y="141"/>
                    <a:pt x="66" y="155"/>
                  </a:cubicBezTo>
                  <a:cubicBezTo>
                    <a:pt x="66" y="155"/>
                    <a:pt x="73" y="155"/>
                    <a:pt x="81" y="163"/>
                  </a:cubicBezTo>
                  <a:lnTo>
                    <a:pt x="88" y="163"/>
                  </a:lnTo>
                  <a:cubicBezTo>
                    <a:pt x="95" y="170"/>
                    <a:pt x="110" y="177"/>
                    <a:pt x="117" y="177"/>
                  </a:cubicBezTo>
                  <a:cubicBezTo>
                    <a:pt x="139" y="192"/>
                    <a:pt x="161" y="206"/>
                    <a:pt x="183" y="214"/>
                  </a:cubicBezTo>
                  <a:cubicBezTo>
                    <a:pt x="191" y="221"/>
                    <a:pt x="205" y="228"/>
                    <a:pt x="213" y="236"/>
                  </a:cubicBezTo>
                  <a:cubicBezTo>
                    <a:pt x="213" y="236"/>
                    <a:pt x="213" y="243"/>
                    <a:pt x="220" y="243"/>
                  </a:cubicBezTo>
                  <a:cubicBezTo>
                    <a:pt x="220" y="243"/>
                    <a:pt x="227" y="250"/>
                    <a:pt x="235" y="258"/>
                  </a:cubicBezTo>
                  <a:cubicBezTo>
                    <a:pt x="249" y="272"/>
                    <a:pt x="271" y="287"/>
                    <a:pt x="286" y="309"/>
                  </a:cubicBezTo>
                  <a:cubicBezTo>
                    <a:pt x="293" y="316"/>
                    <a:pt x="300" y="324"/>
                    <a:pt x="308" y="331"/>
                  </a:cubicBezTo>
                  <a:cubicBezTo>
                    <a:pt x="315" y="338"/>
                    <a:pt x="315" y="346"/>
                    <a:pt x="322" y="353"/>
                  </a:cubicBezTo>
                  <a:cubicBezTo>
                    <a:pt x="337" y="375"/>
                    <a:pt x="352" y="397"/>
                    <a:pt x="366" y="419"/>
                  </a:cubicBezTo>
                  <a:cubicBezTo>
                    <a:pt x="381" y="441"/>
                    <a:pt x="388" y="455"/>
                    <a:pt x="396" y="477"/>
                  </a:cubicBezTo>
                  <a:cubicBezTo>
                    <a:pt x="396" y="485"/>
                    <a:pt x="403" y="485"/>
                    <a:pt x="403" y="492"/>
                  </a:cubicBezTo>
                  <a:cubicBezTo>
                    <a:pt x="403" y="492"/>
                    <a:pt x="403" y="499"/>
                    <a:pt x="410" y="507"/>
                  </a:cubicBezTo>
                  <a:cubicBezTo>
                    <a:pt x="410" y="521"/>
                    <a:pt x="417" y="528"/>
                    <a:pt x="425" y="543"/>
                  </a:cubicBezTo>
                  <a:cubicBezTo>
                    <a:pt x="431" y="576"/>
                    <a:pt x="467" y="603"/>
                    <a:pt x="501" y="603"/>
                  </a:cubicBezTo>
                  <a:cubicBezTo>
                    <a:pt x="505" y="603"/>
                    <a:pt x="509" y="602"/>
                    <a:pt x="513" y="602"/>
                  </a:cubicBezTo>
                  <a:cubicBezTo>
                    <a:pt x="557" y="587"/>
                    <a:pt x="586" y="543"/>
                    <a:pt x="571" y="507"/>
                  </a:cubicBezTo>
                  <a:cubicBezTo>
                    <a:pt x="505" y="272"/>
                    <a:pt x="330" y="89"/>
                    <a:pt x="103" y="1"/>
                  </a:cubicBezTo>
                  <a:cubicBezTo>
                    <a:pt x="99" y="1"/>
                    <a:pt x="95" y="0"/>
                    <a:pt x="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Google Shape;1420;p34"/>
            <p:cNvSpPr/>
            <p:nvPr/>
          </p:nvSpPr>
          <p:spPr>
            <a:xfrm>
              <a:off x="6740789" y="4752770"/>
              <a:ext cx="20112" cy="19169"/>
            </a:xfrm>
            <a:custGeom>
              <a:avLst/>
              <a:gdLst/>
              <a:ahLst/>
              <a:cxnLst/>
              <a:rect l="l" t="t" r="r" b="b"/>
              <a:pathLst>
                <a:path w="704" h="671" extrusionOk="0">
                  <a:moveTo>
                    <a:pt x="74" y="0"/>
                  </a:moveTo>
                  <a:cubicBezTo>
                    <a:pt x="37" y="0"/>
                    <a:pt x="1" y="37"/>
                    <a:pt x="1" y="73"/>
                  </a:cubicBezTo>
                  <a:cubicBezTo>
                    <a:pt x="1" y="117"/>
                    <a:pt x="37" y="154"/>
                    <a:pt x="74" y="154"/>
                  </a:cubicBezTo>
                  <a:cubicBezTo>
                    <a:pt x="125" y="154"/>
                    <a:pt x="184" y="168"/>
                    <a:pt x="228" y="190"/>
                  </a:cubicBezTo>
                  <a:cubicBezTo>
                    <a:pt x="286" y="220"/>
                    <a:pt x="330" y="249"/>
                    <a:pt x="367" y="293"/>
                  </a:cubicBezTo>
                  <a:cubicBezTo>
                    <a:pt x="455" y="381"/>
                    <a:pt x="506" y="498"/>
                    <a:pt x="542" y="615"/>
                  </a:cubicBezTo>
                  <a:cubicBezTo>
                    <a:pt x="554" y="645"/>
                    <a:pt x="586" y="670"/>
                    <a:pt x="617" y="670"/>
                  </a:cubicBezTo>
                  <a:cubicBezTo>
                    <a:pt x="624" y="670"/>
                    <a:pt x="631" y="669"/>
                    <a:pt x="638" y="666"/>
                  </a:cubicBezTo>
                  <a:cubicBezTo>
                    <a:pt x="674" y="652"/>
                    <a:pt x="703" y="608"/>
                    <a:pt x="689" y="571"/>
                  </a:cubicBezTo>
                  <a:cubicBezTo>
                    <a:pt x="645" y="432"/>
                    <a:pt x="579" y="286"/>
                    <a:pt x="469" y="183"/>
                  </a:cubicBezTo>
                  <a:cubicBezTo>
                    <a:pt x="367" y="73"/>
                    <a:pt x="228" y="0"/>
                    <a:pt x="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1" name="Google Shape;1421;p34"/>
            <p:cNvSpPr/>
            <p:nvPr/>
          </p:nvSpPr>
          <p:spPr>
            <a:xfrm>
              <a:off x="7070744" y="4779680"/>
              <a:ext cx="284618" cy="252765"/>
            </a:xfrm>
            <a:custGeom>
              <a:avLst/>
              <a:gdLst/>
              <a:ahLst/>
              <a:cxnLst/>
              <a:rect l="l" t="t" r="r" b="b"/>
              <a:pathLst>
                <a:path w="9963" h="8848" extrusionOk="0">
                  <a:moveTo>
                    <a:pt x="5577" y="0"/>
                  </a:moveTo>
                  <a:cubicBezTo>
                    <a:pt x="4384" y="0"/>
                    <a:pt x="3081" y="549"/>
                    <a:pt x="1875" y="1679"/>
                  </a:cubicBezTo>
                  <a:cubicBezTo>
                    <a:pt x="1597" y="1942"/>
                    <a:pt x="1340" y="2213"/>
                    <a:pt x="1113" y="2484"/>
                  </a:cubicBezTo>
                  <a:cubicBezTo>
                    <a:pt x="1106" y="2484"/>
                    <a:pt x="1099" y="2491"/>
                    <a:pt x="1099" y="2498"/>
                  </a:cubicBezTo>
                  <a:cubicBezTo>
                    <a:pt x="1026" y="2579"/>
                    <a:pt x="960" y="2667"/>
                    <a:pt x="894" y="2747"/>
                  </a:cubicBezTo>
                  <a:cubicBezTo>
                    <a:pt x="330" y="3479"/>
                    <a:pt x="1" y="4248"/>
                    <a:pt x="23" y="5060"/>
                  </a:cubicBezTo>
                  <a:cubicBezTo>
                    <a:pt x="23" y="5067"/>
                    <a:pt x="23" y="5075"/>
                    <a:pt x="23" y="5075"/>
                  </a:cubicBezTo>
                  <a:cubicBezTo>
                    <a:pt x="30" y="5221"/>
                    <a:pt x="45" y="5360"/>
                    <a:pt x="74" y="5507"/>
                  </a:cubicBezTo>
                  <a:lnTo>
                    <a:pt x="74" y="5514"/>
                  </a:lnTo>
                  <a:cubicBezTo>
                    <a:pt x="191" y="6121"/>
                    <a:pt x="521" y="6773"/>
                    <a:pt x="1113" y="7461"/>
                  </a:cubicBezTo>
                  <a:cubicBezTo>
                    <a:pt x="1143" y="7490"/>
                    <a:pt x="1172" y="7519"/>
                    <a:pt x="1201" y="7556"/>
                  </a:cubicBezTo>
                  <a:cubicBezTo>
                    <a:pt x="1231" y="7585"/>
                    <a:pt x="1260" y="7622"/>
                    <a:pt x="1296" y="7659"/>
                  </a:cubicBezTo>
                  <a:cubicBezTo>
                    <a:pt x="1362" y="7739"/>
                    <a:pt x="1435" y="7805"/>
                    <a:pt x="1516" y="7878"/>
                  </a:cubicBezTo>
                  <a:cubicBezTo>
                    <a:pt x="2222" y="8519"/>
                    <a:pt x="3153" y="8847"/>
                    <a:pt x="4133" y="8847"/>
                  </a:cubicBezTo>
                  <a:cubicBezTo>
                    <a:pt x="4485" y="8847"/>
                    <a:pt x="4842" y="8805"/>
                    <a:pt x="5198" y="8720"/>
                  </a:cubicBezTo>
                  <a:cubicBezTo>
                    <a:pt x="5212" y="8713"/>
                    <a:pt x="5220" y="8713"/>
                    <a:pt x="5234" y="8705"/>
                  </a:cubicBezTo>
                  <a:cubicBezTo>
                    <a:pt x="5344" y="8683"/>
                    <a:pt x="5454" y="8647"/>
                    <a:pt x="5564" y="8617"/>
                  </a:cubicBezTo>
                  <a:cubicBezTo>
                    <a:pt x="6120" y="8434"/>
                    <a:pt x="6676" y="8149"/>
                    <a:pt x="7189" y="7746"/>
                  </a:cubicBezTo>
                  <a:cubicBezTo>
                    <a:pt x="9326" y="6092"/>
                    <a:pt x="9963" y="3179"/>
                    <a:pt x="8411" y="1342"/>
                  </a:cubicBezTo>
                  <a:cubicBezTo>
                    <a:pt x="7661" y="455"/>
                    <a:pt x="6664" y="0"/>
                    <a:pt x="5577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p34"/>
            <p:cNvSpPr/>
            <p:nvPr/>
          </p:nvSpPr>
          <p:spPr>
            <a:xfrm>
              <a:off x="7091256" y="4919832"/>
              <a:ext cx="239853" cy="112527"/>
            </a:xfrm>
            <a:custGeom>
              <a:avLst/>
              <a:gdLst/>
              <a:ahLst/>
              <a:cxnLst/>
              <a:rect l="l" t="t" r="r" b="b"/>
              <a:pathLst>
                <a:path w="8396" h="3939" extrusionOk="0">
                  <a:moveTo>
                    <a:pt x="8396" y="0"/>
                  </a:moveTo>
                  <a:lnTo>
                    <a:pt x="8396" y="0"/>
                  </a:lnTo>
                  <a:cubicBezTo>
                    <a:pt x="8395" y="4"/>
                    <a:pt x="8041" y="1298"/>
                    <a:pt x="5329" y="2709"/>
                  </a:cubicBezTo>
                  <a:cubicBezTo>
                    <a:pt x="4637" y="3069"/>
                    <a:pt x="3954" y="3204"/>
                    <a:pt x="3318" y="3204"/>
                  </a:cubicBezTo>
                  <a:cubicBezTo>
                    <a:pt x="1451" y="3204"/>
                    <a:pt x="0" y="2043"/>
                    <a:pt x="0" y="2043"/>
                  </a:cubicBezTo>
                  <a:lnTo>
                    <a:pt x="0" y="2043"/>
                  </a:lnTo>
                  <a:cubicBezTo>
                    <a:pt x="117" y="2211"/>
                    <a:pt x="249" y="2379"/>
                    <a:pt x="395" y="2555"/>
                  </a:cubicBezTo>
                  <a:cubicBezTo>
                    <a:pt x="425" y="2584"/>
                    <a:pt x="454" y="2613"/>
                    <a:pt x="483" y="2650"/>
                  </a:cubicBezTo>
                  <a:cubicBezTo>
                    <a:pt x="513" y="2679"/>
                    <a:pt x="542" y="2716"/>
                    <a:pt x="571" y="2753"/>
                  </a:cubicBezTo>
                  <a:cubicBezTo>
                    <a:pt x="644" y="2826"/>
                    <a:pt x="717" y="2899"/>
                    <a:pt x="798" y="2972"/>
                  </a:cubicBezTo>
                  <a:cubicBezTo>
                    <a:pt x="1501" y="3610"/>
                    <a:pt x="2423" y="3938"/>
                    <a:pt x="3399" y="3938"/>
                  </a:cubicBezTo>
                  <a:cubicBezTo>
                    <a:pt x="3755" y="3938"/>
                    <a:pt x="4118" y="3895"/>
                    <a:pt x="4480" y="3807"/>
                  </a:cubicBezTo>
                  <a:cubicBezTo>
                    <a:pt x="4487" y="3807"/>
                    <a:pt x="4502" y="3807"/>
                    <a:pt x="4516" y="3799"/>
                  </a:cubicBezTo>
                  <a:cubicBezTo>
                    <a:pt x="4626" y="3777"/>
                    <a:pt x="4736" y="3741"/>
                    <a:pt x="4846" y="3704"/>
                  </a:cubicBezTo>
                  <a:cubicBezTo>
                    <a:pt x="5402" y="3528"/>
                    <a:pt x="5958" y="3243"/>
                    <a:pt x="6471" y="2840"/>
                  </a:cubicBezTo>
                  <a:cubicBezTo>
                    <a:pt x="7451" y="2086"/>
                    <a:pt x="8110" y="1062"/>
                    <a:pt x="8396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p34"/>
            <p:cNvSpPr/>
            <p:nvPr/>
          </p:nvSpPr>
          <p:spPr>
            <a:xfrm>
              <a:off x="7213582" y="4980653"/>
              <a:ext cx="96215" cy="67134"/>
            </a:xfrm>
            <a:custGeom>
              <a:avLst/>
              <a:gdLst/>
              <a:ahLst/>
              <a:cxnLst/>
              <a:rect l="l" t="t" r="r" b="b"/>
              <a:pathLst>
                <a:path w="3368" h="2350" extrusionOk="0">
                  <a:moveTo>
                    <a:pt x="2146" y="0"/>
                  </a:moveTo>
                  <a:cubicBezTo>
                    <a:pt x="1617" y="0"/>
                    <a:pt x="1046" y="245"/>
                    <a:pt x="652" y="528"/>
                  </a:cubicBezTo>
                  <a:cubicBezTo>
                    <a:pt x="490" y="646"/>
                    <a:pt x="329" y="777"/>
                    <a:pt x="220" y="953"/>
                  </a:cubicBezTo>
                  <a:cubicBezTo>
                    <a:pt x="0" y="1290"/>
                    <a:pt x="51" y="1700"/>
                    <a:pt x="359" y="1970"/>
                  </a:cubicBezTo>
                  <a:cubicBezTo>
                    <a:pt x="637" y="2212"/>
                    <a:pt x="1025" y="2314"/>
                    <a:pt x="1376" y="2344"/>
                  </a:cubicBezTo>
                  <a:cubicBezTo>
                    <a:pt x="1430" y="2348"/>
                    <a:pt x="1484" y="2350"/>
                    <a:pt x="1538" y="2350"/>
                  </a:cubicBezTo>
                  <a:cubicBezTo>
                    <a:pt x="2053" y="2350"/>
                    <a:pt x="2557" y="2161"/>
                    <a:pt x="2928" y="1809"/>
                  </a:cubicBezTo>
                  <a:cubicBezTo>
                    <a:pt x="3118" y="1634"/>
                    <a:pt x="3272" y="1407"/>
                    <a:pt x="3323" y="1143"/>
                  </a:cubicBezTo>
                  <a:cubicBezTo>
                    <a:pt x="3367" y="909"/>
                    <a:pt x="3316" y="704"/>
                    <a:pt x="3206" y="543"/>
                  </a:cubicBezTo>
                  <a:cubicBezTo>
                    <a:pt x="2946" y="149"/>
                    <a:pt x="2559" y="0"/>
                    <a:pt x="2146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p34"/>
            <p:cNvSpPr/>
            <p:nvPr/>
          </p:nvSpPr>
          <p:spPr>
            <a:xfrm>
              <a:off x="7247491" y="4998993"/>
              <a:ext cx="51850" cy="20826"/>
            </a:xfrm>
            <a:custGeom>
              <a:avLst/>
              <a:gdLst/>
              <a:ahLst/>
              <a:cxnLst/>
              <a:rect l="l" t="t" r="r" b="b"/>
              <a:pathLst>
                <a:path w="1815" h="729" extrusionOk="0">
                  <a:moveTo>
                    <a:pt x="1171" y="1"/>
                  </a:moveTo>
                  <a:cubicBezTo>
                    <a:pt x="1148" y="1"/>
                    <a:pt x="1126" y="2"/>
                    <a:pt x="1104" y="4"/>
                  </a:cubicBezTo>
                  <a:cubicBezTo>
                    <a:pt x="680" y="18"/>
                    <a:pt x="299" y="216"/>
                    <a:pt x="28" y="545"/>
                  </a:cubicBezTo>
                  <a:cubicBezTo>
                    <a:pt x="0" y="578"/>
                    <a:pt x="27" y="629"/>
                    <a:pt x="61" y="629"/>
                  </a:cubicBezTo>
                  <a:cubicBezTo>
                    <a:pt x="72" y="629"/>
                    <a:pt x="83" y="623"/>
                    <a:pt x="94" y="611"/>
                  </a:cubicBezTo>
                  <a:cubicBezTo>
                    <a:pt x="321" y="369"/>
                    <a:pt x="650" y="208"/>
                    <a:pt x="980" y="165"/>
                  </a:cubicBezTo>
                  <a:cubicBezTo>
                    <a:pt x="1022" y="160"/>
                    <a:pt x="1067" y="156"/>
                    <a:pt x="1112" y="156"/>
                  </a:cubicBezTo>
                  <a:cubicBezTo>
                    <a:pt x="1146" y="156"/>
                    <a:pt x="1180" y="158"/>
                    <a:pt x="1214" y="165"/>
                  </a:cubicBezTo>
                  <a:cubicBezTo>
                    <a:pt x="1199" y="252"/>
                    <a:pt x="1170" y="333"/>
                    <a:pt x="1119" y="413"/>
                  </a:cubicBezTo>
                  <a:cubicBezTo>
                    <a:pt x="1089" y="457"/>
                    <a:pt x="1060" y="487"/>
                    <a:pt x="1024" y="523"/>
                  </a:cubicBezTo>
                  <a:cubicBezTo>
                    <a:pt x="1009" y="531"/>
                    <a:pt x="1002" y="545"/>
                    <a:pt x="987" y="552"/>
                  </a:cubicBezTo>
                  <a:lnTo>
                    <a:pt x="980" y="560"/>
                  </a:lnTo>
                  <a:cubicBezTo>
                    <a:pt x="972" y="560"/>
                    <a:pt x="965" y="567"/>
                    <a:pt x="958" y="567"/>
                  </a:cubicBezTo>
                  <a:cubicBezTo>
                    <a:pt x="928" y="582"/>
                    <a:pt x="906" y="596"/>
                    <a:pt x="884" y="626"/>
                  </a:cubicBezTo>
                  <a:cubicBezTo>
                    <a:pt x="848" y="662"/>
                    <a:pt x="870" y="721"/>
                    <a:pt x="921" y="728"/>
                  </a:cubicBezTo>
                  <a:cubicBezTo>
                    <a:pt x="994" y="728"/>
                    <a:pt x="1060" y="677"/>
                    <a:pt x="1111" y="633"/>
                  </a:cubicBezTo>
                  <a:cubicBezTo>
                    <a:pt x="1163" y="596"/>
                    <a:pt x="1214" y="545"/>
                    <a:pt x="1243" y="487"/>
                  </a:cubicBezTo>
                  <a:cubicBezTo>
                    <a:pt x="1302" y="391"/>
                    <a:pt x="1331" y="289"/>
                    <a:pt x="1331" y="187"/>
                  </a:cubicBezTo>
                  <a:cubicBezTo>
                    <a:pt x="1368" y="194"/>
                    <a:pt x="1404" y="208"/>
                    <a:pt x="1433" y="230"/>
                  </a:cubicBezTo>
                  <a:cubicBezTo>
                    <a:pt x="1492" y="260"/>
                    <a:pt x="1536" y="311"/>
                    <a:pt x="1558" y="377"/>
                  </a:cubicBezTo>
                  <a:cubicBezTo>
                    <a:pt x="1580" y="443"/>
                    <a:pt x="1558" y="509"/>
                    <a:pt x="1573" y="567"/>
                  </a:cubicBezTo>
                  <a:cubicBezTo>
                    <a:pt x="1584" y="595"/>
                    <a:pt x="1612" y="619"/>
                    <a:pt x="1641" y="619"/>
                  </a:cubicBezTo>
                  <a:cubicBezTo>
                    <a:pt x="1650" y="619"/>
                    <a:pt x="1659" y="616"/>
                    <a:pt x="1668" y="611"/>
                  </a:cubicBezTo>
                  <a:cubicBezTo>
                    <a:pt x="1814" y="509"/>
                    <a:pt x="1719" y="274"/>
                    <a:pt x="1624" y="172"/>
                  </a:cubicBezTo>
                  <a:cubicBezTo>
                    <a:pt x="1508" y="50"/>
                    <a:pt x="1335" y="1"/>
                    <a:pt x="11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p34"/>
            <p:cNvSpPr/>
            <p:nvPr/>
          </p:nvSpPr>
          <p:spPr>
            <a:xfrm>
              <a:off x="7161703" y="4939487"/>
              <a:ext cx="48536" cy="48736"/>
            </a:xfrm>
            <a:custGeom>
              <a:avLst/>
              <a:gdLst/>
              <a:ahLst/>
              <a:cxnLst/>
              <a:rect l="l" t="t" r="r" b="b"/>
              <a:pathLst>
                <a:path w="1699" h="1706" extrusionOk="0">
                  <a:moveTo>
                    <a:pt x="850" y="0"/>
                  </a:moveTo>
                  <a:cubicBezTo>
                    <a:pt x="381" y="0"/>
                    <a:pt x="1" y="381"/>
                    <a:pt x="1" y="850"/>
                  </a:cubicBezTo>
                  <a:cubicBezTo>
                    <a:pt x="1" y="1325"/>
                    <a:pt x="381" y="1706"/>
                    <a:pt x="850" y="1706"/>
                  </a:cubicBezTo>
                  <a:cubicBezTo>
                    <a:pt x="1318" y="1706"/>
                    <a:pt x="1699" y="1325"/>
                    <a:pt x="1699" y="850"/>
                  </a:cubicBezTo>
                  <a:cubicBezTo>
                    <a:pt x="1699" y="381"/>
                    <a:pt x="1318" y="0"/>
                    <a:pt x="850" y="0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6" name="Google Shape;1426;p34"/>
            <p:cNvSpPr/>
            <p:nvPr/>
          </p:nvSpPr>
          <p:spPr>
            <a:xfrm>
              <a:off x="7092513" y="4851442"/>
              <a:ext cx="48736" cy="48565"/>
            </a:xfrm>
            <a:custGeom>
              <a:avLst/>
              <a:gdLst/>
              <a:ahLst/>
              <a:cxnLst/>
              <a:rect l="l" t="t" r="r" b="b"/>
              <a:pathLst>
                <a:path w="1706" h="1700" extrusionOk="0">
                  <a:moveTo>
                    <a:pt x="856" y="1"/>
                  </a:moveTo>
                  <a:cubicBezTo>
                    <a:pt x="381" y="1"/>
                    <a:pt x="0" y="382"/>
                    <a:pt x="0" y="850"/>
                  </a:cubicBezTo>
                  <a:cubicBezTo>
                    <a:pt x="0" y="1318"/>
                    <a:pt x="381" y="1699"/>
                    <a:pt x="856" y="1699"/>
                  </a:cubicBezTo>
                  <a:cubicBezTo>
                    <a:pt x="1325" y="1699"/>
                    <a:pt x="1706" y="1318"/>
                    <a:pt x="1706" y="850"/>
                  </a:cubicBezTo>
                  <a:cubicBezTo>
                    <a:pt x="1706" y="382"/>
                    <a:pt x="1325" y="1"/>
                    <a:pt x="856" y="1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Google Shape;1427;p34"/>
            <p:cNvSpPr/>
            <p:nvPr/>
          </p:nvSpPr>
          <p:spPr>
            <a:xfrm>
              <a:off x="7258947" y="4887637"/>
              <a:ext cx="20311" cy="44937"/>
            </a:xfrm>
            <a:custGeom>
              <a:avLst/>
              <a:gdLst/>
              <a:ahLst/>
              <a:cxnLst/>
              <a:rect l="l" t="t" r="r" b="b"/>
              <a:pathLst>
                <a:path w="711" h="1573" extrusionOk="0">
                  <a:moveTo>
                    <a:pt x="59" y="0"/>
                  </a:moveTo>
                  <a:cubicBezTo>
                    <a:pt x="22" y="8"/>
                    <a:pt x="0" y="37"/>
                    <a:pt x="8" y="81"/>
                  </a:cubicBezTo>
                  <a:cubicBezTo>
                    <a:pt x="15" y="139"/>
                    <a:pt x="81" y="183"/>
                    <a:pt x="125" y="227"/>
                  </a:cubicBezTo>
                  <a:cubicBezTo>
                    <a:pt x="161" y="278"/>
                    <a:pt x="205" y="330"/>
                    <a:pt x="242" y="388"/>
                  </a:cubicBezTo>
                  <a:cubicBezTo>
                    <a:pt x="322" y="491"/>
                    <a:pt x="381" y="615"/>
                    <a:pt x="425" y="739"/>
                  </a:cubicBezTo>
                  <a:cubicBezTo>
                    <a:pt x="469" y="857"/>
                    <a:pt x="491" y="988"/>
                    <a:pt x="498" y="1113"/>
                  </a:cubicBezTo>
                  <a:cubicBezTo>
                    <a:pt x="505" y="1186"/>
                    <a:pt x="505" y="1252"/>
                    <a:pt x="505" y="1318"/>
                  </a:cubicBezTo>
                  <a:cubicBezTo>
                    <a:pt x="513" y="1384"/>
                    <a:pt x="491" y="1457"/>
                    <a:pt x="505" y="1523"/>
                  </a:cubicBezTo>
                  <a:cubicBezTo>
                    <a:pt x="515" y="1555"/>
                    <a:pt x="546" y="1572"/>
                    <a:pt x="576" y="1572"/>
                  </a:cubicBezTo>
                  <a:cubicBezTo>
                    <a:pt x="594" y="1572"/>
                    <a:pt x="612" y="1566"/>
                    <a:pt x="623" y="1552"/>
                  </a:cubicBezTo>
                  <a:cubicBezTo>
                    <a:pt x="674" y="1493"/>
                    <a:pt x="681" y="1420"/>
                    <a:pt x="696" y="1347"/>
                  </a:cubicBezTo>
                  <a:cubicBezTo>
                    <a:pt x="710" y="1274"/>
                    <a:pt x="710" y="1201"/>
                    <a:pt x="710" y="1120"/>
                  </a:cubicBezTo>
                  <a:cubicBezTo>
                    <a:pt x="703" y="966"/>
                    <a:pt x="674" y="813"/>
                    <a:pt x="615" y="666"/>
                  </a:cubicBezTo>
                  <a:cubicBezTo>
                    <a:pt x="564" y="527"/>
                    <a:pt x="498" y="395"/>
                    <a:pt x="403" y="271"/>
                  </a:cubicBezTo>
                  <a:cubicBezTo>
                    <a:pt x="352" y="212"/>
                    <a:pt x="308" y="154"/>
                    <a:pt x="249" y="110"/>
                  </a:cubicBezTo>
                  <a:cubicBezTo>
                    <a:pt x="198" y="66"/>
                    <a:pt x="132" y="0"/>
                    <a:pt x="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34"/>
            <p:cNvSpPr/>
            <p:nvPr/>
          </p:nvSpPr>
          <p:spPr>
            <a:xfrm>
              <a:off x="7185128" y="4804420"/>
              <a:ext cx="31596" cy="17169"/>
            </a:xfrm>
            <a:custGeom>
              <a:avLst/>
              <a:gdLst/>
              <a:ahLst/>
              <a:cxnLst/>
              <a:rect l="l" t="t" r="r" b="b"/>
              <a:pathLst>
                <a:path w="1106" h="601" extrusionOk="0">
                  <a:moveTo>
                    <a:pt x="403" y="0"/>
                  </a:moveTo>
                  <a:cubicBezTo>
                    <a:pt x="345" y="0"/>
                    <a:pt x="286" y="7"/>
                    <a:pt x="228" y="22"/>
                  </a:cubicBezTo>
                  <a:cubicBezTo>
                    <a:pt x="162" y="37"/>
                    <a:pt x="110" y="44"/>
                    <a:pt x="45" y="81"/>
                  </a:cubicBezTo>
                  <a:cubicBezTo>
                    <a:pt x="8" y="110"/>
                    <a:pt x="1" y="176"/>
                    <a:pt x="30" y="190"/>
                  </a:cubicBezTo>
                  <a:cubicBezTo>
                    <a:pt x="40" y="192"/>
                    <a:pt x="51" y="192"/>
                    <a:pt x="61" y="192"/>
                  </a:cubicBezTo>
                  <a:cubicBezTo>
                    <a:pt x="104" y="192"/>
                    <a:pt x="150" y="183"/>
                    <a:pt x="191" y="183"/>
                  </a:cubicBezTo>
                  <a:lnTo>
                    <a:pt x="345" y="183"/>
                  </a:lnTo>
                  <a:cubicBezTo>
                    <a:pt x="447" y="190"/>
                    <a:pt x="535" y="212"/>
                    <a:pt x="615" y="249"/>
                  </a:cubicBezTo>
                  <a:cubicBezTo>
                    <a:pt x="703" y="278"/>
                    <a:pt x="776" y="329"/>
                    <a:pt x="842" y="395"/>
                  </a:cubicBezTo>
                  <a:cubicBezTo>
                    <a:pt x="872" y="432"/>
                    <a:pt x="901" y="469"/>
                    <a:pt x="923" y="498"/>
                  </a:cubicBezTo>
                  <a:cubicBezTo>
                    <a:pt x="945" y="534"/>
                    <a:pt x="967" y="586"/>
                    <a:pt x="1011" y="600"/>
                  </a:cubicBezTo>
                  <a:cubicBezTo>
                    <a:pt x="1033" y="600"/>
                    <a:pt x="1069" y="586"/>
                    <a:pt x="1084" y="549"/>
                  </a:cubicBezTo>
                  <a:cubicBezTo>
                    <a:pt x="1106" y="490"/>
                    <a:pt x="1077" y="432"/>
                    <a:pt x="1055" y="388"/>
                  </a:cubicBezTo>
                  <a:cubicBezTo>
                    <a:pt x="1033" y="337"/>
                    <a:pt x="1003" y="300"/>
                    <a:pt x="974" y="256"/>
                  </a:cubicBezTo>
                  <a:cubicBezTo>
                    <a:pt x="908" y="176"/>
                    <a:pt x="820" y="117"/>
                    <a:pt x="733" y="73"/>
                  </a:cubicBezTo>
                  <a:cubicBezTo>
                    <a:pt x="630" y="29"/>
                    <a:pt x="520" y="7"/>
                    <a:pt x="4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Google Shape;1429;p34"/>
            <p:cNvSpPr/>
            <p:nvPr/>
          </p:nvSpPr>
          <p:spPr>
            <a:xfrm>
              <a:off x="7127851" y="4894522"/>
              <a:ext cx="45194" cy="48336"/>
            </a:xfrm>
            <a:custGeom>
              <a:avLst/>
              <a:gdLst/>
              <a:ahLst/>
              <a:cxnLst/>
              <a:rect l="l" t="t" r="r" b="b"/>
              <a:pathLst>
                <a:path w="1582" h="1692" fill="none" extrusionOk="0">
                  <a:moveTo>
                    <a:pt x="483" y="1"/>
                  </a:moveTo>
                  <a:cubicBezTo>
                    <a:pt x="81" y="323"/>
                    <a:pt x="0" y="894"/>
                    <a:pt x="308" y="1274"/>
                  </a:cubicBezTo>
                  <a:cubicBezTo>
                    <a:pt x="608" y="1648"/>
                    <a:pt x="1179" y="1692"/>
                    <a:pt x="1581" y="1370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0" name="Google Shape;1430;p34"/>
            <p:cNvSpPr/>
            <p:nvPr/>
          </p:nvSpPr>
          <p:spPr>
            <a:xfrm>
              <a:off x="7166931" y="4883437"/>
              <a:ext cx="27625" cy="19055"/>
            </a:xfrm>
            <a:custGeom>
              <a:avLst/>
              <a:gdLst/>
              <a:ahLst/>
              <a:cxnLst/>
              <a:rect l="l" t="t" r="r" b="b"/>
              <a:pathLst>
                <a:path w="967" h="667" fill="none" extrusionOk="0">
                  <a:moveTo>
                    <a:pt x="191" y="667"/>
                  </a:moveTo>
                  <a:cubicBezTo>
                    <a:pt x="30" y="491"/>
                    <a:pt x="1" y="250"/>
                    <a:pt x="133" y="125"/>
                  </a:cubicBezTo>
                  <a:cubicBezTo>
                    <a:pt x="264" y="1"/>
                    <a:pt x="506" y="45"/>
                    <a:pt x="667" y="220"/>
                  </a:cubicBezTo>
                  <a:lnTo>
                    <a:pt x="967" y="2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p34"/>
            <p:cNvSpPr/>
            <p:nvPr/>
          </p:nvSpPr>
          <p:spPr>
            <a:xfrm>
              <a:off x="7129707" y="4820103"/>
              <a:ext cx="51679" cy="53535"/>
            </a:xfrm>
            <a:custGeom>
              <a:avLst/>
              <a:gdLst/>
              <a:ahLst/>
              <a:cxnLst/>
              <a:rect l="l" t="t" r="r" b="b"/>
              <a:pathLst>
                <a:path w="1809" h="1874" fill="none" extrusionOk="0">
                  <a:moveTo>
                    <a:pt x="1" y="388"/>
                  </a:moveTo>
                  <a:cubicBezTo>
                    <a:pt x="484" y="0"/>
                    <a:pt x="1150" y="15"/>
                    <a:pt x="1479" y="425"/>
                  </a:cubicBezTo>
                  <a:cubicBezTo>
                    <a:pt x="1809" y="834"/>
                    <a:pt x="1684" y="1486"/>
                    <a:pt x="1194" y="1874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2" name="Google Shape;1432;p34"/>
            <p:cNvSpPr/>
            <p:nvPr/>
          </p:nvSpPr>
          <p:spPr>
            <a:xfrm>
              <a:off x="7201440" y="4908748"/>
              <a:ext cx="56706" cy="61506"/>
            </a:xfrm>
            <a:custGeom>
              <a:avLst/>
              <a:gdLst/>
              <a:ahLst/>
              <a:cxnLst/>
              <a:rect l="l" t="t" r="r" b="b"/>
              <a:pathLst>
                <a:path w="1985" h="2153" fill="none" extrusionOk="0">
                  <a:moveTo>
                    <a:pt x="1" y="396"/>
                  </a:moveTo>
                  <a:cubicBezTo>
                    <a:pt x="491" y="0"/>
                    <a:pt x="1201" y="81"/>
                    <a:pt x="1596" y="564"/>
                  </a:cubicBezTo>
                  <a:cubicBezTo>
                    <a:pt x="1984" y="1055"/>
                    <a:pt x="1911" y="1764"/>
                    <a:pt x="1421" y="2152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3" name="Google Shape;1433;p34"/>
            <p:cNvSpPr/>
            <p:nvPr/>
          </p:nvSpPr>
          <p:spPr>
            <a:xfrm>
              <a:off x="7230294" y="4751684"/>
              <a:ext cx="94758" cy="72533"/>
            </a:xfrm>
            <a:custGeom>
              <a:avLst/>
              <a:gdLst/>
              <a:ahLst/>
              <a:cxnLst/>
              <a:rect l="l" t="t" r="r" b="b"/>
              <a:pathLst>
                <a:path w="3317" h="2539" extrusionOk="0">
                  <a:moveTo>
                    <a:pt x="1087" y="0"/>
                  </a:moveTo>
                  <a:cubicBezTo>
                    <a:pt x="1079" y="0"/>
                    <a:pt x="1070" y="1"/>
                    <a:pt x="1062" y="2"/>
                  </a:cubicBezTo>
                  <a:cubicBezTo>
                    <a:pt x="1" y="97"/>
                    <a:pt x="1113" y="1839"/>
                    <a:pt x="1508" y="2402"/>
                  </a:cubicBezTo>
                  <a:cubicBezTo>
                    <a:pt x="1566" y="2488"/>
                    <a:pt x="1659" y="2538"/>
                    <a:pt x="1757" y="2538"/>
                  </a:cubicBezTo>
                  <a:cubicBezTo>
                    <a:pt x="1784" y="2538"/>
                    <a:pt x="1811" y="2535"/>
                    <a:pt x="1838" y="2527"/>
                  </a:cubicBezTo>
                  <a:cubicBezTo>
                    <a:pt x="2299" y="2402"/>
                    <a:pt x="3316" y="2073"/>
                    <a:pt x="3038" y="1626"/>
                  </a:cubicBezTo>
                  <a:cubicBezTo>
                    <a:pt x="2961" y="1508"/>
                    <a:pt x="2869" y="1462"/>
                    <a:pt x="2770" y="1462"/>
                  </a:cubicBezTo>
                  <a:cubicBezTo>
                    <a:pt x="2459" y="1462"/>
                    <a:pt x="2090" y="1921"/>
                    <a:pt x="1976" y="2075"/>
                  </a:cubicBezTo>
                  <a:lnTo>
                    <a:pt x="1976" y="2075"/>
                  </a:lnTo>
                  <a:cubicBezTo>
                    <a:pt x="2155" y="1823"/>
                    <a:pt x="2925" y="687"/>
                    <a:pt x="2314" y="551"/>
                  </a:cubicBezTo>
                  <a:cubicBezTo>
                    <a:pt x="2272" y="542"/>
                    <a:pt x="2233" y="537"/>
                    <a:pt x="2196" y="537"/>
                  </a:cubicBezTo>
                  <a:cubicBezTo>
                    <a:pt x="1636" y="537"/>
                    <a:pt x="1713" y="1531"/>
                    <a:pt x="1713" y="1531"/>
                  </a:cubicBezTo>
                  <a:cubicBezTo>
                    <a:pt x="1713" y="1531"/>
                    <a:pt x="1593" y="0"/>
                    <a:pt x="1087" y="0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p34"/>
            <p:cNvSpPr/>
            <p:nvPr/>
          </p:nvSpPr>
          <p:spPr>
            <a:xfrm>
              <a:off x="6984185" y="4831216"/>
              <a:ext cx="140952" cy="210971"/>
            </a:xfrm>
            <a:custGeom>
              <a:avLst/>
              <a:gdLst/>
              <a:ahLst/>
              <a:cxnLst/>
              <a:rect l="l" t="t" r="r" b="b"/>
              <a:pathLst>
                <a:path w="4934" h="7385" extrusionOk="0">
                  <a:moveTo>
                    <a:pt x="3776" y="1"/>
                  </a:moveTo>
                  <a:cubicBezTo>
                    <a:pt x="3728" y="1"/>
                    <a:pt x="3679" y="5"/>
                    <a:pt x="3631" y="14"/>
                  </a:cubicBezTo>
                  <a:lnTo>
                    <a:pt x="3397" y="58"/>
                  </a:lnTo>
                  <a:lnTo>
                    <a:pt x="3046" y="116"/>
                  </a:lnTo>
                  <a:lnTo>
                    <a:pt x="2870" y="145"/>
                  </a:lnTo>
                  <a:cubicBezTo>
                    <a:pt x="2453" y="219"/>
                    <a:pt x="2160" y="599"/>
                    <a:pt x="2196" y="1016"/>
                  </a:cubicBezTo>
                  <a:cubicBezTo>
                    <a:pt x="2218" y="1214"/>
                    <a:pt x="2277" y="1404"/>
                    <a:pt x="2328" y="1565"/>
                  </a:cubicBezTo>
                  <a:cubicBezTo>
                    <a:pt x="1669" y="2078"/>
                    <a:pt x="1084" y="2656"/>
                    <a:pt x="615" y="3322"/>
                  </a:cubicBezTo>
                  <a:cubicBezTo>
                    <a:pt x="1" y="4208"/>
                    <a:pt x="66" y="5401"/>
                    <a:pt x="813" y="6184"/>
                  </a:cubicBezTo>
                  <a:cubicBezTo>
                    <a:pt x="1069" y="6462"/>
                    <a:pt x="1347" y="6674"/>
                    <a:pt x="1647" y="6857"/>
                  </a:cubicBezTo>
                  <a:cubicBezTo>
                    <a:pt x="1999" y="7070"/>
                    <a:pt x="2379" y="7238"/>
                    <a:pt x="2760" y="7384"/>
                  </a:cubicBezTo>
                  <a:lnTo>
                    <a:pt x="2870" y="7238"/>
                  </a:lnTo>
                  <a:lnTo>
                    <a:pt x="3031" y="7040"/>
                  </a:lnTo>
                  <a:lnTo>
                    <a:pt x="4751" y="4823"/>
                  </a:lnTo>
                  <a:cubicBezTo>
                    <a:pt x="4722" y="4793"/>
                    <a:pt x="4685" y="4771"/>
                    <a:pt x="4648" y="4742"/>
                  </a:cubicBezTo>
                  <a:cubicBezTo>
                    <a:pt x="4303" y="4471"/>
                    <a:pt x="3900" y="4382"/>
                    <a:pt x="3529" y="4382"/>
                  </a:cubicBezTo>
                  <a:cubicBezTo>
                    <a:pt x="3499" y="4382"/>
                    <a:pt x="3470" y="4382"/>
                    <a:pt x="3441" y="4383"/>
                  </a:cubicBezTo>
                  <a:cubicBezTo>
                    <a:pt x="3346" y="4383"/>
                    <a:pt x="3265" y="4391"/>
                    <a:pt x="3177" y="4398"/>
                  </a:cubicBezTo>
                  <a:cubicBezTo>
                    <a:pt x="3565" y="3651"/>
                    <a:pt x="3697" y="2839"/>
                    <a:pt x="3719" y="2663"/>
                  </a:cubicBezTo>
                  <a:cubicBezTo>
                    <a:pt x="4224" y="2546"/>
                    <a:pt x="4612" y="2231"/>
                    <a:pt x="4795" y="2056"/>
                  </a:cubicBezTo>
                  <a:cubicBezTo>
                    <a:pt x="4883" y="1975"/>
                    <a:pt x="4934" y="1858"/>
                    <a:pt x="4919" y="1734"/>
                  </a:cubicBezTo>
                  <a:cubicBezTo>
                    <a:pt x="4897" y="1499"/>
                    <a:pt x="4729" y="1368"/>
                    <a:pt x="4590" y="1295"/>
                  </a:cubicBezTo>
                  <a:cubicBezTo>
                    <a:pt x="4407" y="1207"/>
                    <a:pt x="4268" y="1053"/>
                    <a:pt x="4239" y="855"/>
                  </a:cubicBezTo>
                  <a:cubicBezTo>
                    <a:pt x="4173" y="504"/>
                    <a:pt x="4517" y="497"/>
                    <a:pt x="4517" y="497"/>
                  </a:cubicBezTo>
                  <a:cubicBezTo>
                    <a:pt x="4517" y="497"/>
                    <a:pt x="4517" y="489"/>
                    <a:pt x="4517" y="489"/>
                  </a:cubicBezTo>
                  <a:cubicBezTo>
                    <a:pt x="4396" y="184"/>
                    <a:pt x="4093" y="1"/>
                    <a:pt x="3776" y="1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5" name="Google Shape;1435;p34"/>
            <p:cNvSpPr/>
            <p:nvPr/>
          </p:nvSpPr>
          <p:spPr>
            <a:xfrm>
              <a:off x="7031235" y="4956399"/>
              <a:ext cx="111128" cy="89359"/>
            </a:xfrm>
            <a:custGeom>
              <a:avLst/>
              <a:gdLst/>
              <a:ahLst/>
              <a:cxnLst/>
              <a:rect l="l" t="t" r="r" b="b"/>
              <a:pathLst>
                <a:path w="3890" h="3128" extrusionOk="0">
                  <a:moveTo>
                    <a:pt x="1887" y="0"/>
                  </a:moveTo>
                  <a:cubicBezTo>
                    <a:pt x="1856" y="0"/>
                    <a:pt x="1824" y="1"/>
                    <a:pt x="1794" y="1"/>
                  </a:cubicBezTo>
                  <a:lnTo>
                    <a:pt x="1794" y="45"/>
                  </a:lnTo>
                  <a:cubicBezTo>
                    <a:pt x="1823" y="594"/>
                    <a:pt x="1647" y="1143"/>
                    <a:pt x="1325" y="1582"/>
                  </a:cubicBezTo>
                  <a:cubicBezTo>
                    <a:pt x="1172" y="1787"/>
                    <a:pt x="989" y="1963"/>
                    <a:pt x="791" y="2109"/>
                  </a:cubicBezTo>
                  <a:cubicBezTo>
                    <a:pt x="667" y="2190"/>
                    <a:pt x="542" y="2270"/>
                    <a:pt x="403" y="2329"/>
                  </a:cubicBezTo>
                  <a:cubicBezTo>
                    <a:pt x="279" y="2395"/>
                    <a:pt x="140" y="2439"/>
                    <a:pt x="0" y="2475"/>
                  </a:cubicBezTo>
                  <a:cubicBezTo>
                    <a:pt x="271" y="2636"/>
                    <a:pt x="542" y="2775"/>
                    <a:pt x="835" y="2893"/>
                  </a:cubicBezTo>
                  <a:cubicBezTo>
                    <a:pt x="1040" y="2973"/>
                    <a:pt x="1245" y="3046"/>
                    <a:pt x="1464" y="3083"/>
                  </a:cubicBezTo>
                  <a:cubicBezTo>
                    <a:pt x="1634" y="3113"/>
                    <a:pt x="1796" y="3127"/>
                    <a:pt x="1951" y="3127"/>
                  </a:cubicBezTo>
                  <a:cubicBezTo>
                    <a:pt x="3181" y="3127"/>
                    <a:pt x="3889" y="2220"/>
                    <a:pt x="3558" y="1231"/>
                  </a:cubicBezTo>
                  <a:cubicBezTo>
                    <a:pt x="3528" y="1136"/>
                    <a:pt x="3492" y="1048"/>
                    <a:pt x="3441" y="953"/>
                  </a:cubicBezTo>
                  <a:cubicBezTo>
                    <a:pt x="3338" y="755"/>
                    <a:pt x="3199" y="558"/>
                    <a:pt x="3001" y="360"/>
                  </a:cubicBezTo>
                  <a:cubicBezTo>
                    <a:pt x="2691" y="49"/>
                    <a:pt x="2262" y="0"/>
                    <a:pt x="18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6" name="Google Shape;1436;p34"/>
            <p:cNvSpPr/>
            <p:nvPr/>
          </p:nvSpPr>
          <p:spPr>
            <a:xfrm>
              <a:off x="6965987" y="4870068"/>
              <a:ext cx="39766" cy="185289"/>
            </a:xfrm>
            <a:custGeom>
              <a:avLst/>
              <a:gdLst/>
              <a:ahLst/>
              <a:cxnLst/>
              <a:rect l="l" t="t" r="r" b="b"/>
              <a:pathLst>
                <a:path w="1392" h="6486" fill="none" extrusionOk="0">
                  <a:moveTo>
                    <a:pt x="1392" y="0"/>
                  </a:moveTo>
                  <a:cubicBezTo>
                    <a:pt x="1392" y="0"/>
                    <a:pt x="1" y="2628"/>
                    <a:pt x="330" y="6485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p34"/>
            <p:cNvSpPr/>
            <p:nvPr/>
          </p:nvSpPr>
          <p:spPr>
            <a:xfrm>
              <a:off x="7047547" y="4907291"/>
              <a:ext cx="42880" cy="77818"/>
            </a:xfrm>
            <a:custGeom>
              <a:avLst/>
              <a:gdLst/>
              <a:ahLst/>
              <a:cxnLst/>
              <a:rect l="l" t="t" r="r" b="b"/>
              <a:pathLst>
                <a:path w="1501" h="2724" fill="none" extrusionOk="0">
                  <a:moveTo>
                    <a:pt x="0" y="2723"/>
                  </a:moveTo>
                  <a:cubicBezTo>
                    <a:pt x="0" y="2723"/>
                    <a:pt x="1267" y="2035"/>
                    <a:pt x="1501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Google Shape;1438;p34"/>
            <p:cNvSpPr/>
            <p:nvPr/>
          </p:nvSpPr>
          <p:spPr>
            <a:xfrm>
              <a:off x="6880485" y="4863383"/>
              <a:ext cx="39737" cy="15084"/>
            </a:xfrm>
            <a:custGeom>
              <a:avLst/>
              <a:gdLst/>
              <a:ahLst/>
              <a:cxnLst/>
              <a:rect l="l" t="t" r="r" b="b"/>
              <a:pathLst>
                <a:path w="1391" h="528" fill="none" extrusionOk="0">
                  <a:moveTo>
                    <a:pt x="0" y="527"/>
                  </a:moveTo>
                  <a:cubicBezTo>
                    <a:pt x="0" y="527"/>
                    <a:pt x="871" y="403"/>
                    <a:pt x="1391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Google Shape;1439;p34"/>
            <p:cNvSpPr/>
            <p:nvPr/>
          </p:nvSpPr>
          <p:spPr>
            <a:xfrm>
              <a:off x="6941962" y="4760083"/>
              <a:ext cx="25111" cy="14255"/>
            </a:xfrm>
            <a:custGeom>
              <a:avLst/>
              <a:gdLst/>
              <a:ahLst/>
              <a:cxnLst/>
              <a:rect l="l" t="t" r="r" b="b"/>
              <a:pathLst>
                <a:path w="879" h="499" fill="none" extrusionOk="0">
                  <a:moveTo>
                    <a:pt x="0" y="498"/>
                  </a:moveTo>
                  <a:cubicBezTo>
                    <a:pt x="0" y="498"/>
                    <a:pt x="447" y="359"/>
                    <a:pt x="878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Google Shape;1440;p34"/>
            <p:cNvSpPr/>
            <p:nvPr/>
          </p:nvSpPr>
          <p:spPr>
            <a:xfrm>
              <a:off x="7280058" y="4812990"/>
              <a:ext cx="47908" cy="21340"/>
            </a:xfrm>
            <a:custGeom>
              <a:avLst/>
              <a:gdLst/>
              <a:ahLst/>
              <a:cxnLst/>
              <a:rect l="l" t="t" r="r" b="b"/>
              <a:pathLst>
                <a:path w="1677" h="747" fill="none" extrusionOk="0">
                  <a:moveTo>
                    <a:pt x="1" y="351"/>
                  </a:moveTo>
                  <a:cubicBezTo>
                    <a:pt x="1" y="351"/>
                    <a:pt x="974" y="747"/>
                    <a:pt x="1677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Google Shape;1445;p35"/>
          <p:cNvSpPr txBox="1">
            <a:spLocks noGrp="1"/>
          </p:cNvSpPr>
          <p:nvPr>
            <p:ph type="title"/>
          </p:nvPr>
        </p:nvSpPr>
        <p:spPr>
          <a:xfrm>
            <a:off x="2778642" y="94050"/>
            <a:ext cx="357253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/>
              <a:t>Payment details</a:t>
            </a:r>
            <a:endParaRPr sz="2800"/>
          </a:p>
        </p:txBody>
      </p:sp>
      <p:pic>
        <p:nvPicPr>
          <p:cNvPr id="1448" name="Google Shape;1448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28891" y="836201"/>
            <a:ext cx="2068056" cy="413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9" name="Google Shape;1449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682" y="1253174"/>
            <a:ext cx="1632874" cy="1527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243" y="878731"/>
            <a:ext cx="1915365" cy="4087746"/>
          </a:xfrm>
          <a:prstGeom prst="rect">
            <a:avLst/>
          </a:prstGeom>
        </p:spPr>
      </p:pic>
      <p:sp>
        <p:nvSpPr>
          <p:cNvPr id="1450" name="Google Shape;1450;p35"/>
          <p:cNvSpPr/>
          <p:nvPr/>
        </p:nvSpPr>
        <p:spPr>
          <a:xfrm>
            <a:off x="457369" y="1201478"/>
            <a:ext cx="2321273" cy="2589472"/>
          </a:xfrm>
          <a:custGeom>
            <a:avLst/>
            <a:gdLst/>
            <a:ahLst/>
            <a:cxnLst/>
            <a:rect l="l" t="t" r="r" b="b"/>
            <a:pathLst>
              <a:path w="2321272" h="1972076" extrusionOk="0">
                <a:moveTo>
                  <a:pt x="31728" y="1098698"/>
                </a:moveTo>
                <a:cubicBezTo>
                  <a:pt x="-7849" y="1441303"/>
                  <a:pt x="-47426" y="1783908"/>
                  <a:pt x="159318" y="1892596"/>
                </a:cubicBezTo>
                <a:cubicBezTo>
                  <a:pt x="366062" y="2001284"/>
                  <a:pt x="1070174" y="2035544"/>
                  <a:pt x="1272193" y="1750828"/>
                </a:cubicBezTo>
                <a:cubicBezTo>
                  <a:pt x="1474212" y="1466112"/>
                  <a:pt x="1196584" y="460744"/>
                  <a:pt x="1371430" y="184298"/>
                </a:cubicBezTo>
                <a:cubicBezTo>
                  <a:pt x="1546277" y="-92149"/>
                  <a:pt x="1933774" y="0"/>
                  <a:pt x="2321272" y="92149"/>
                </a:cubicBezTo>
              </a:path>
            </a:pathLst>
          </a:cu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952" y="878731"/>
            <a:ext cx="1946595" cy="408774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p3"/>
          <p:cNvSpPr txBox="1"/>
          <p:nvPr/>
        </p:nvSpPr>
        <p:spPr>
          <a:xfrm flipH="1">
            <a:off x="433370" y="1422862"/>
            <a:ext cx="3986230" cy="2364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i="0" u="none" strike="noStrike" cap="none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About 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12% of children in </a:t>
            </a:r>
            <a:r>
              <a:rPr lang="en-US" sz="1400" b="0" i="0" u="none" strike="noStrike" cap="none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Palestine          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(1 from 8 child) have one or more functional difficulties or </a:t>
            </a:r>
            <a:r>
              <a:rPr lang="en-US" sz="1400" b="0" i="0" u="none" strike="noStrike" cap="none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disabilities.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400" b="0" i="0" u="none" strike="noStrike" cap="none" dirty="0" smtClean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321</a:t>
            </a:r>
            <a:r>
              <a:rPr lang="en-US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 </a:t>
            </a:r>
            <a:r>
              <a:rPr lang="en-US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licensed nurseries for approximately </a:t>
            </a:r>
            <a:r>
              <a:rPr lang="en-US" b="1" dirty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718,923</a:t>
            </a:r>
            <a:r>
              <a:rPr lang="en-US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children under age </a:t>
            </a:r>
            <a:r>
              <a:rPr lang="en-US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4.</a:t>
            </a:r>
          </a:p>
          <a:p>
            <a:pPr>
              <a:lnSpc>
                <a:spcPct val="115000"/>
              </a:lnSpc>
            </a:pPr>
            <a:endParaRPr lang="en-US" dirty="0" smtClean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6600"/>
                </a:solidFill>
                <a:latin typeface="Poppins"/>
                <a:ea typeface="Poppins"/>
                <a:cs typeface="Poppins"/>
                <a:sym typeface="Poppins"/>
              </a:rPr>
              <a:t>70% </a:t>
            </a:r>
            <a:r>
              <a:rPr lang="en-US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of Palestinian children under the age of 4 do not receive good childcare.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400" b="0" i="0" u="none" strike="noStrike" cap="none" dirty="0" smtClean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b="0" i="0" u="none" strike="noStrike" cap="none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37" name="Google Shape;937;p3"/>
          <p:cNvSpPr txBox="1"/>
          <p:nvPr/>
        </p:nvSpPr>
        <p:spPr>
          <a:xfrm flipH="1">
            <a:off x="1295399" y="4224209"/>
            <a:ext cx="3926515" cy="1210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This highlights a critical need for more trained helpers so that children with challenges aren’t left out of class or play</a:t>
            </a:r>
            <a:endParaRPr dirty="0"/>
          </a:p>
        </p:txBody>
      </p:sp>
      <p:sp>
        <p:nvSpPr>
          <p:cNvPr id="940" name="Google Shape;940;p3"/>
          <p:cNvSpPr txBox="1">
            <a:spLocks noGrp="1"/>
          </p:cNvSpPr>
          <p:nvPr>
            <p:ph type="title"/>
          </p:nvPr>
        </p:nvSpPr>
        <p:spPr>
          <a:xfrm>
            <a:off x="2411640" y="93960"/>
            <a:ext cx="412632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3200" dirty="0"/>
              <a:t>Why </a:t>
            </a:r>
            <a:r>
              <a:rPr lang="en-US" sz="3200" dirty="0">
                <a:solidFill>
                  <a:srgbClr val="FF6600"/>
                </a:solidFill>
              </a:rPr>
              <a:t>Little Hands </a:t>
            </a:r>
            <a:r>
              <a:rPr lang="en-US" dirty="0"/>
              <a:t>?</a:t>
            </a:r>
            <a:endParaRPr dirty="0"/>
          </a:p>
        </p:txBody>
      </p:sp>
      <p:pic>
        <p:nvPicPr>
          <p:cNvPr id="941" name="Google Shape;94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1422862"/>
            <a:ext cx="4267200" cy="26088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762000" y="977931"/>
            <a:ext cx="67601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b="1" dirty="0" smtClean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According to the </a:t>
            </a:r>
            <a:r>
              <a:rPr lang="en-US" sz="1600" b="1" dirty="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Palestinian Central Bureau of Statistics (PCBS) :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70" y="977931"/>
            <a:ext cx="331370" cy="331370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976423" y="4324350"/>
            <a:ext cx="318976" cy="22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74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36"/>
          <p:cNvSpPr txBox="1">
            <a:spLocks noGrp="1"/>
          </p:cNvSpPr>
          <p:nvPr>
            <p:ph type="title"/>
          </p:nvPr>
        </p:nvSpPr>
        <p:spPr>
          <a:xfrm>
            <a:off x="2918865" y="326283"/>
            <a:ext cx="331390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Booking confirmation</a:t>
            </a:r>
            <a:endParaRPr sz="2800"/>
          </a:p>
        </p:txBody>
      </p:sp>
      <p:pic>
        <p:nvPicPr>
          <p:cNvPr id="1456" name="Google Shape;145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974" y="1842978"/>
            <a:ext cx="4371958" cy="221157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1457" name="Google Shape;1457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5818" y="1842978"/>
            <a:ext cx="4381585" cy="221157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grpSp>
        <p:nvGrpSpPr>
          <p:cNvPr id="1458" name="Google Shape;1458;p36"/>
          <p:cNvGrpSpPr/>
          <p:nvPr/>
        </p:nvGrpSpPr>
        <p:grpSpPr>
          <a:xfrm rot="355178">
            <a:off x="7088180" y="737547"/>
            <a:ext cx="1054445" cy="1053866"/>
            <a:chOff x="2042623" y="164591"/>
            <a:chExt cx="905847" cy="925130"/>
          </a:xfrm>
        </p:grpSpPr>
        <p:sp>
          <p:nvSpPr>
            <p:cNvPr id="1459" name="Google Shape;1459;p36"/>
            <p:cNvSpPr/>
            <p:nvPr/>
          </p:nvSpPr>
          <p:spPr>
            <a:xfrm>
              <a:off x="2218685" y="616271"/>
              <a:ext cx="253251" cy="174576"/>
            </a:xfrm>
            <a:custGeom>
              <a:avLst/>
              <a:gdLst/>
              <a:ahLst/>
              <a:cxnLst/>
              <a:rect l="l" t="t" r="r" b="b"/>
              <a:pathLst>
                <a:path w="8865" h="6111" extrusionOk="0">
                  <a:moveTo>
                    <a:pt x="8864" y="1"/>
                  </a:moveTo>
                  <a:cubicBezTo>
                    <a:pt x="8864" y="1"/>
                    <a:pt x="7115" y="1179"/>
                    <a:pt x="5526" y="1765"/>
                  </a:cubicBezTo>
                  <a:cubicBezTo>
                    <a:pt x="4985" y="1963"/>
                    <a:pt x="4441" y="2151"/>
                    <a:pt x="3931" y="2151"/>
                  </a:cubicBezTo>
                  <a:cubicBezTo>
                    <a:pt x="3669" y="2151"/>
                    <a:pt x="3416" y="2102"/>
                    <a:pt x="3177" y="1977"/>
                  </a:cubicBezTo>
                  <a:cubicBezTo>
                    <a:pt x="3038" y="1904"/>
                    <a:pt x="2870" y="1831"/>
                    <a:pt x="2701" y="1721"/>
                  </a:cubicBezTo>
                  <a:lnTo>
                    <a:pt x="0" y="5395"/>
                  </a:lnTo>
                  <a:cubicBezTo>
                    <a:pt x="205" y="5505"/>
                    <a:pt x="425" y="5608"/>
                    <a:pt x="652" y="5710"/>
                  </a:cubicBezTo>
                  <a:cubicBezTo>
                    <a:pt x="1193" y="5953"/>
                    <a:pt x="1856" y="6111"/>
                    <a:pt x="2594" y="6111"/>
                  </a:cubicBezTo>
                  <a:cubicBezTo>
                    <a:pt x="4320" y="6111"/>
                    <a:pt x="6451" y="5250"/>
                    <a:pt x="8374" y="2614"/>
                  </a:cubicBezTo>
                  <a:lnTo>
                    <a:pt x="88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36"/>
            <p:cNvSpPr/>
            <p:nvPr/>
          </p:nvSpPr>
          <p:spPr>
            <a:xfrm>
              <a:off x="2119156" y="535968"/>
              <a:ext cx="198658" cy="219198"/>
            </a:xfrm>
            <a:custGeom>
              <a:avLst/>
              <a:gdLst/>
              <a:ahLst/>
              <a:cxnLst/>
              <a:rect l="l" t="t" r="r" b="b"/>
              <a:pathLst>
                <a:path w="6954" h="7673" extrusionOk="0">
                  <a:moveTo>
                    <a:pt x="1005" y="1"/>
                  </a:moveTo>
                  <a:cubicBezTo>
                    <a:pt x="817" y="1"/>
                    <a:pt x="637" y="67"/>
                    <a:pt x="483" y="206"/>
                  </a:cubicBezTo>
                  <a:cubicBezTo>
                    <a:pt x="0" y="645"/>
                    <a:pt x="600" y="1465"/>
                    <a:pt x="600" y="1465"/>
                  </a:cubicBezTo>
                  <a:lnTo>
                    <a:pt x="1091" y="2636"/>
                  </a:lnTo>
                  <a:cubicBezTo>
                    <a:pt x="1091" y="2636"/>
                    <a:pt x="3118" y="6764"/>
                    <a:pt x="4231" y="7372"/>
                  </a:cubicBezTo>
                  <a:cubicBezTo>
                    <a:pt x="4604" y="7577"/>
                    <a:pt x="5212" y="7657"/>
                    <a:pt x="5856" y="7672"/>
                  </a:cubicBezTo>
                  <a:lnTo>
                    <a:pt x="6954" y="5593"/>
                  </a:lnTo>
                  <a:cubicBezTo>
                    <a:pt x="6375" y="5418"/>
                    <a:pt x="5790" y="5169"/>
                    <a:pt x="5336" y="4876"/>
                  </a:cubicBezTo>
                  <a:cubicBezTo>
                    <a:pt x="4267" y="4173"/>
                    <a:pt x="3557" y="1780"/>
                    <a:pt x="3557" y="1780"/>
                  </a:cubicBezTo>
                  <a:lnTo>
                    <a:pt x="2152" y="828"/>
                  </a:lnTo>
                  <a:cubicBezTo>
                    <a:pt x="1852" y="304"/>
                    <a:pt x="1410" y="1"/>
                    <a:pt x="1005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36"/>
            <p:cNvSpPr/>
            <p:nvPr/>
          </p:nvSpPr>
          <p:spPr>
            <a:xfrm>
              <a:off x="2160350" y="553337"/>
              <a:ext cx="61906" cy="88102"/>
            </a:xfrm>
            <a:custGeom>
              <a:avLst/>
              <a:gdLst/>
              <a:ahLst/>
              <a:cxnLst/>
              <a:rect l="l" t="t" r="r" b="b"/>
              <a:pathLst>
                <a:path w="2167" h="3084" extrusionOk="0">
                  <a:moveTo>
                    <a:pt x="835" y="1"/>
                  </a:moveTo>
                  <a:lnTo>
                    <a:pt x="0" y="191"/>
                  </a:lnTo>
                  <a:cubicBezTo>
                    <a:pt x="0" y="191"/>
                    <a:pt x="286" y="1611"/>
                    <a:pt x="652" y="2511"/>
                  </a:cubicBezTo>
                  <a:cubicBezTo>
                    <a:pt x="815" y="2919"/>
                    <a:pt x="1081" y="3084"/>
                    <a:pt x="1336" y="3084"/>
                  </a:cubicBezTo>
                  <a:cubicBezTo>
                    <a:pt x="1640" y="3084"/>
                    <a:pt x="1929" y="2850"/>
                    <a:pt x="2013" y="2511"/>
                  </a:cubicBezTo>
                  <a:cubicBezTo>
                    <a:pt x="2167" y="1896"/>
                    <a:pt x="835" y="1"/>
                    <a:pt x="8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36"/>
            <p:cNvSpPr/>
            <p:nvPr/>
          </p:nvSpPr>
          <p:spPr>
            <a:xfrm>
              <a:off x="2045337" y="376247"/>
              <a:ext cx="193031" cy="199715"/>
            </a:xfrm>
            <a:custGeom>
              <a:avLst/>
              <a:gdLst/>
              <a:ahLst/>
              <a:cxnLst/>
              <a:rect l="l" t="t" r="r" b="b"/>
              <a:pathLst>
                <a:path w="6757" h="6991" extrusionOk="0">
                  <a:moveTo>
                    <a:pt x="4041" y="0"/>
                  </a:moveTo>
                  <a:lnTo>
                    <a:pt x="2365" y="666"/>
                  </a:lnTo>
                  <a:lnTo>
                    <a:pt x="1918" y="849"/>
                  </a:lnTo>
                  <a:lnTo>
                    <a:pt x="242" y="1515"/>
                  </a:lnTo>
                  <a:cubicBezTo>
                    <a:pt x="0" y="2774"/>
                    <a:pt x="806" y="6075"/>
                    <a:pt x="1830" y="6763"/>
                  </a:cubicBezTo>
                  <a:cubicBezTo>
                    <a:pt x="2080" y="6928"/>
                    <a:pt x="2380" y="6990"/>
                    <a:pt x="2690" y="6990"/>
                  </a:cubicBezTo>
                  <a:cubicBezTo>
                    <a:pt x="3344" y="6990"/>
                    <a:pt x="4046" y="6717"/>
                    <a:pt x="4443" y="6558"/>
                  </a:cubicBezTo>
                  <a:cubicBezTo>
                    <a:pt x="5029" y="6324"/>
                    <a:pt x="6273" y="5826"/>
                    <a:pt x="6478" y="4911"/>
                  </a:cubicBezTo>
                  <a:cubicBezTo>
                    <a:pt x="6756" y="3711"/>
                    <a:pt x="5080" y="754"/>
                    <a:pt x="404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36"/>
            <p:cNvSpPr/>
            <p:nvPr/>
          </p:nvSpPr>
          <p:spPr>
            <a:xfrm>
              <a:off x="2186261" y="478690"/>
              <a:ext cx="28882" cy="64220"/>
            </a:xfrm>
            <a:custGeom>
              <a:avLst/>
              <a:gdLst/>
              <a:ahLst/>
              <a:cxnLst/>
              <a:rect l="l" t="t" r="r" b="b"/>
              <a:pathLst>
                <a:path w="1011" h="2248" fill="none" extrusionOk="0">
                  <a:moveTo>
                    <a:pt x="828" y="1"/>
                  </a:moveTo>
                  <a:cubicBezTo>
                    <a:pt x="938" y="337"/>
                    <a:pt x="1011" y="689"/>
                    <a:pt x="996" y="996"/>
                  </a:cubicBezTo>
                  <a:cubicBezTo>
                    <a:pt x="938" y="1874"/>
                    <a:pt x="1" y="2248"/>
                    <a:pt x="1" y="224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36"/>
            <p:cNvSpPr/>
            <p:nvPr/>
          </p:nvSpPr>
          <p:spPr>
            <a:xfrm>
              <a:off x="2195260" y="444809"/>
              <a:ext cx="4628" cy="8827"/>
            </a:xfrm>
            <a:custGeom>
              <a:avLst/>
              <a:gdLst/>
              <a:ahLst/>
              <a:cxnLst/>
              <a:rect l="l" t="t" r="r" b="b"/>
              <a:pathLst>
                <a:path w="162" h="309" fill="none" extrusionOk="0">
                  <a:moveTo>
                    <a:pt x="0" y="1"/>
                  </a:moveTo>
                  <a:cubicBezTo>
                    <a:pt x="0" y="1"/>
                    <a:pt x="74" y="118"/>
                    <a:pt x="162" y="308"/>
                  </a:cubicBezTo>
                </a:path>
              </a:pathLst>
            </a:custGeom>
            <a:noFill/>
            <a:ln w="952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Google Shape;1465;p36"/>
            <p:cNvSpPr/>
            <p:nvPr/>
          </p:nvSpPr>
          <p:spPr>
            <a:xfrm>
              <a:off x="2042623" y="354136"/>
              <a:ext cx="160892" cy="134839"/>
            </a:xfrm>
            <a:custGeom>
              <a:avLst/>
              <a:gdLst/>
              <a:ahLst/>
              <a:cxnLst/>
              <a:rect l="l" t="t" r="r" b="b"/>
              <a:pathLst>
                <a:path w="5632" h="4720" extrusionOk="0">
                  <a:moveTo>
                    <a:pt x="2772" y="0"/>
                  </a:moveTo>
                  <a:cubicBezTo>
                    <a:pt x="2709" y="0"/>
                    <a:pt x="2646" y="4"/>
                    <a:pt x="2584" y="13"/>
                  </a:cubicBezTo>
                  <a:cubicBezTo>
                    <a:pt x="1420" y="174"/>
                    <a:pt x="1362" y="503"/>
                    <a:pt x="1406" y="701"/>
                  </a:cubicBezTo>
                  <a:cubicBezTo>
                    <a:pt x="1450" y="899"/>
                    <a:pt x="1362" y="840"/>
                    <a:pt x="1142" y="972"/>
                  </a:cubicBezTo>
                  <a:cubicBezTo>
                    <a:pt x="930" y="1103"/>
                    <a:pt x="1091" y="1191"/>
                    <a:pt x="1076" y="1345"/>
                  </a:cubicBezTo>
                  <a:cubicBezTo>
                    <a:pt x="1054" y="1499"/>
                    <a:pt x="644" y="1404"/>
                    <a:pt x="608" y="1652"/>
                  </a:cubicBezTo>
                  <a:cubicBezTo>
                    <a:pt x="564" y="1909"/>
                    <a:pt x="549" y="1887"/>
                    <a:pt x="278" y="1945"/>
                  </a:cubicBezTo>
                  <a:cubicBezTo>
                    <a:pt x="8" y="2011"/>
                    <a:pt x="0" y="2260"/>
                    <a:pt x="154" y="3233"/>
                  </a:cubicBezTo>
                  <a:cubicBezTo>
                    <a:pt x="299" y="4200"/>
                    <a:pt x="459" y="4719"/>
                    <a:pt x="913" y="4719"/>
                  </a:cubicBezTo>
                  <a:cubicBezTo>
                    <a:pt x="916" y="4719"/>
                    <a:pt x="919" y="4719"/>
                    <a:pt x="923" y="4719"/>
                  </a:cubicBezTo>
                  <a:cubicBezTo>
                    <a:pt x="1215" y="4712"/>
                    <a:pt x="1662" y="4295"/>
                    <a:pt x="1735" y="3760"/>
                  </a:cubicBezTo>
                  <a:cubicBezTo>
                    <a:pt x="1770" y="3519"/>
                    <a:pt x="1820" y="3435"/>
                    <a:pt x="1904" y="3435"/>
                  </a:cubicBezTo>
                  <a:cubicBezTo>
                    <a:pt x="2012" y="3435"/>
                    <a:pt x="2175" y="3572"/>
                    <a:pt x="2438" y="3695"/>
                  </a:cubicBezTo>
                  <a:cubicBezTo>
                    <a:pt x="2651" y="3796"/>
                    <a:pt x="2915" y="3890"/>
                    <a:pt x="3146" y="3890"/>
                  </a:cubicBezTo>
                  <a:cubicBezTo>
                    <a:pt x="3415" y="3890"/>
                    <a:pt x="3639" y="3762"/>
                    <a:pt x="3682" y="3373"/>
                  </a:cubicBezTo>
                  <a:cubicBezTo>
                    <a:pt x="3727" y="2925"/>
                    <a:pt x="3854" y="2846"/>
                    <a:pt x="4089" y="2846"/>
                  </a:cubicBezTo>
                  <a:cubicBezTo>
                    <a:pt x="4216" y="2846"/>
                    <a:pt x="4376" y="2869"/>
                    <a:pt x="4571" y="2869"/>
                  </a:cubicBezTo>
                  <a:cubicBezTo>
                    <a:pt x="4599" y="2869"/>
                    <a:pt x="4627" y="2868"/>
                    <a:pt x="4655" y="2867"/>
                  </a:cubicBezTo>
                  <a:cubicBezTo>
                    <a:pt x="4655" y="2867"/>
                    <a:pt x="4656" y="2867"/>
                    <a:pt x="4656" y="2867"/>
                  </a:cubicBezTo>
                  <a:cubicBezTo>
                    <a:pt x="4690" y="2867"/>
                    <a:pt x="5631" y="2860"/>
                    <a:pt x="5358" y="2070"/>
                  </a:cubicBezTo>
                  <a:cubicBezTo>
                    <a:pt x="5102" y="1301"/>
                    <a:pt x="3888" y="0"/>
                    <a:pt x="27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Google Shape;1466;p36"/>
            <p:cNvSpPr/>
            <p:nvPr/>
          </p:nvSpPr>
          <p:spPr>
            <a:xfrm>
              <a:off x="2114556" y="381047"/>
              <a:ext cx="857" cy="8599"/>
            </a:xfrm>
            <a:custGeom>
              <a:avLst/>
              <a:gdLst/>
              <a:ahLst/>
              <a:cxnLst/>
              <a:rect l="l" t="t" r="r" b="b"/>
              <a:pathLst>
                <a:path w="30" h="301" fill="none" extrusionOk="0">
                  <a:moveTo>
                    <a:pt x="0" y="0"/>
                  </a:moveTo>
                  <a:lnTo>
                    <a:pt x="29" y="301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Google Shape;1467;p36"/>
            <p:cNvSpPr/>
            <p:nvPr/>
          </p:nvSpPr>
          <p:spPr>
            <a:xfrm>
              <a:off x="2072305" y="436668"/>
              <a:ext cx="2114" cy="11113"/>
            </a:xfrm>
            <a:custGeom>
              <a:avLst/>
              <a:gdLst/>
              <a:ahLst/>
              <a:cxnLst/>
              <a:rect l="l" t="t" r="r" b="b"/>
              <a:pathLst>
                <a:path w="74" h="389" fill="none" extrusionOk="0">
                  <a:moveTo>
                    <a:pt x="74" y="0"/>
                  </a:moveTo>
                  <a:lnTo>
                    <a:pt x="1" y="388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Google Shape;1468;p36"/>
            <p:cNvSpPr/>
            <p:nvPr/>
          </p:nvSpPr>
          <p:spPr>
            <a:xfrm>
              <a:off x="2124384" y="401130"/>
              <a:ext cx="10884" cy="2942"/>
            </a:xfrm>
            <a:custGeom>
              <a:avLst/>
              <a:gdLst/>
              <a:ahLst/>
              <a:cxnLst/>
              <a:rect l="l" t="t" r="r" b="b"/>
              <a:pathLst>
                <a:path w="381" h="103" fill="none" extrusionOk="0">
                  <a:moveTo>
                    <a:pt x="381" y="103"/>
                  </a:moveTo>
                  <a:lnTo>
                    <a:pt x="0" y="0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Google Shape;1469;p36"/>
            <p:cNvSpPr/>
            <p:nvPr/>
          </p:nvSpPr>
          <p:spPr>
            <a:xfrm>
              <a:off x="2063535" y="407614"/>
              <a:ext cx="8170" cy="9227"/>
            </a:xfrm>
            <a:custGeom>
              <a:avLst/>
              <a:gdLst/>
              <a:ahLst/>
              <a:cxnLst/>
              <a:rect l="l" t="t" r="r" b="b"/>
              <a:pathLst>
                <a:path w="286" h="323" fill="none" extrusionOk="0">
                  <a:moveTo>
                    <a:pt x="286" y="0"/>
                  </a:moveTo>
                  <a:lnTo>
                    <a:pt x="0" y="322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Google Shape;1470;p36"/>
            <p:cNvSpPr/>
            <p:nvPr/>
          </p:nvSpPr>
          <p:spPr>
            <a:xfrm>
              <a:off x="2171834" y="392759"/>
              <a:ext cx="457" cy="11313"/>
            </a:xfrm>
            <a:custGeom>
              <a:avLst/>
              <a:gdLst/>
              <a:ahLst/>
              <a:cxnLst/>
              <a:rect l="l" t="t" r="r" b="b"/>
              <a:pathLst>
                <a:path w="16" h="396" fill="none" extrusionOk="0">
                  <a:moveTo>
                    <a:pt x="15" y="396"/>
                  </a:moveTo>
                  <a:lnTo>
                    <a:pt x="1" y="0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Google Shape;1471;p36"/>
            <p:cNvSpPr/>
            <p:nvPr/>
          </p:nvSpPr>
          <p:spPr>
            <a:xfrm>
              <a:off x="2137553" y="377704"/>
              <a:ext cx="2314" cy="11113"/>
            </a:xfrm>
            <a:custGeom>
              <a:avLst/>
              <a:gdLst/>
              <a:ahLst/>
              <a:cxnLst/>
              <a:rect l="l" t="t" r="r" b="b"/>
              <a:pathLst>
                <a:path w="81" h="389" fill="none" extrusionOk="0">
                  <a:moveTo>
                    <a:pt x="81" y="0"/>
                  </a:moveTo>
                  <a:lnTo>
                    <a:pt x="0" y="388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p36"/>
            <p:cNvSpPr/>
            <p:nvPr/>
          </p:nvSpPr>
          <p:spPr>
            <a:xfrm>
              <a:off x="2146552" y="398187"/>
              <a:ext cx="12341" cy="3999"/>
            </a:xfrm>
            <a:custGeom>
              <a:avLst/>
              <a:gdLst/>
              <a:ahLst/>
              <a:cxnLst/>
              <a:rect l="l" t="t" r="r" b="b"/>
              <a:pathLst>
                <a:path w="432" h="140" fill="none" extrusionOk="0">
                  <a:moveTo>
                    <a:pt x="432" y="140"/>
                  </a:moveTo>
                  <a:lnTo>
                    <a:pt x="0" y="1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p36"/>
            <p:cNvSpPr/>
            <p:nvPr/>
          </p:nvSpPr>
          <p:spPr>
            <a:xfrm>
              <a:off x="2114328" y="415328"/>
              <a:ext cx="2543" cy="11970"/>
            </a:xfrm>
            <a:custGeom>
              <a:avLst/>
              <a:gdLst/>
              <a:ahLst/>
              <a:cxnLst/>
              <a:rect l="l" t="t" r="r" b="b"/>
              <a:pathLst>
                <a:path w="89" h="419" fill="none" extrusionOk="0">
                  <a:moveTo>
                    <a:pt x="89" y="1"/>
                  </a:moveTo>
                  <a:lnTo>
                    <a:pt x="1" y="418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36"/>
            <p:cNvSpPr/>
            <p:nvPr/>
          </p:nvSpPr>
          <p:spPr>
            <a:xfrm>
              <a:off x="2078790" y="419299"/>
              <a:ext cx="10684" cy="3999"/>
            </a:xfrm>
            <a:custGeom>
              <a:avLst/>
              <a:gdLst/>
              <a:ahLst/>
              <a:cxnLst/>
              <a:rect l="l" t="t" r="r" b="b"/>
              <a:pathLst>
                <a:path w="374" h="140" fill="none" extrusionOk="0">
                  <a:moveTo>
                    <a:pt x="374" y="140"/>
                  </a:moveTo>
                  <a:lnTo>
                    <a:pt x="1" y="1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36"/>
            <p:cNvSpPr/>
            <p:nvPr/>
          </p:nvSpPr>
          <p:spPr>
            <a:xfrm>
              <a:off x="2081932" y="388788"/>
              <a:ext cx="5885" cy="9427"/>
            </a:xfrm>
            <a:custGeom>
              <a:avLst/>
              <a:gdLst/>
              <a:ahLst/>
              <a:cxnLst/>
              <a:rect l="l" t="t" r="r" b="b"/>
              <a:pathLst>
                <a:path w="206" h="330" fill="none" extrusionOk="0">
                  <a:moveTo>
                    <a:pt x="0" y="0"/>
                  </a:moveTo>
                  <a:lnTo>
                    <a:pt x="205" y="330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36"/>
            <p:cNvSpPr/>
            <p:nvPr/>
          </p:nvSpPr>
          <p:spPr>
            <a:xfrm>
              <a:off x="2155322" y="379361"/>
              <a:ext cx="7342" cy="6513"/>
            </a:xfrm>
            <a:custGeom>
              <a:avLst/>
              <a:gdLst/>
              <a:ahLst/>
              <a:cxnLst/>
              <a:rect l="l" t="t" r="r" b="b"/>
              <a:pathLst>
                <a:path w="257" h="228" fill="none" extrusionOk="0">
                  <a:moveTo>
                    <a:pt x="257" y="228"/>
                  </a:moveTo>
                  <a:lnTo>
                    <a:pt x="0" y="1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36"/>
            <p:cNvSpPr/>
            <p:nvPr/>
          </p:nvSpPr>
          <p:spPr>
            <a:xfrm>
              <a:off x="2093845" y="372476"/>
              <a:ext cx="10684" cy="7142"/>
            </a:xfrm>
            <a:custGeom>
              <a:avLst/>
              <a:gdLst/>
              <a:ahLst/>
              <a:cxnLst/>
              <a:rect l="l" t="t" r="r" b="b"/>
              <a:pathLst>
                <a:path w="374" h="250" fill="none" extrusionOk="0">
                  <a:moveTo>
                    <a:pt x="374" y="249"/>
                  </a:moveTo>
                  <a:lnTo>
                    <a:pt x="1" y="0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36"/>
            <p:cNvSpPr/>
            <p:nvPr/>
          </p:nvSpPr>
          <p:spPr>
            <a:xfrm>
              <a:off x="2097816" y="397159"/>
              <a:ext cx="5885" cy="11313"/>
            </a:xfrm>
            <a:custGeom>
              <a:avLst/>
              <a:gdLst/>
              <a:ahLst/>
              <a:cxnLst/>
              <a:rect l="l" t="t" r="r" b="b"/>
              <a:pathLst>
                <a:path w="206" h="396" fill="none" extrusionOk="0">
                  <a:moveTo>
                    <a:pt x="206" y="0"/>
                  </a:moveTo>
                  <a:lnTo>
                    <a:pt x="1" y="395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36"/>
            <p:cNvSpPr/>
            <p:nvPr/>
          </p:nvSpPr>
          <p:spPr>
            <a:xfrm>
              <a:off x="2051822" y="427469"/>
              <a:ext cx="13398" cy="5256"/>
            </a:xfrm>
            <a:custGeom>
              <a:avLst/>
              <a:gdLst/>
              <a:ahLst/>
              <a:cxnLst/>
              <a:rect l="l" t="t" r="r" b="b"/>
              <a:pathLst>
                <a:path w="469" h="184" fill="none" extrusionOk="0">
                  <a:moveTo>
                    <a:pt x="469" y="183"/>
                  </a:moveTo>
                  <a:lnTo>
                    <a:pt x="0" y="0"/>
                  </a:lnTo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36"/>
            <p:cNvSpPr/>
            <p:nvPr/>
          </p:nvSpPr>
          <p:spPr>
            <a:xfrm>
              <a:off x="2167206" y="555337"/>
              <a:ext cx="158150" cy="165320"/>
            </a:xfrm>
            <a:custGeom>
              <a:avLst/>
              <a:gdLst/>
              <a:ahLst/>
              <a:cxnLst/>
              <a:rect l="l" t="t" r="r" b="b"/>
              <a:pathLst>
                <a:path w="5536" h="5787" extrusionOk="0">
                  <a:moveTo>
                    <a:pt x="1109" y="1"/>
                  </a:moveTo>
                  <a:cubicBezTo>
                    <a:pt x="243" y="1"/>
                    <a:pt x="1" y="560"/>
                    <a:pt x="324" y="1073"/>
                  </a:cubicBezTo>
                  <a:cubicBezTo>
                    <a:pt x="613" y="1531"/>
                    <a:pt x="1037" y="1564"/>
                    <a:pt x="1151" y="1564"/>
                  </a:cubicBezTo>
                  <a:cubicBezTo>
                    <a:pt x="1170" y="1564"/>
                    <a:pt x="1180" y="1563"/>
                    <a:pt x="1180" y="1563"/>
                  </a:cubicBezTo>
                  <a:lnTo>
                    <a:pt x="1180" y="1563"/>
                  </a:lnTo>
                  <a:cubicBezTo>
                    <a:pt x="1180" y="1563"/>
                    <a:pt x="697" y="2968"/>
                    <a:pt x="1539" y="3795"/>
                  </a:cubicBezTo>
                  <a:cubicBezTo>
                    <a:pt x="1539" y="3795"/>
                    <a:pt x="2505" y="5252"/>
                    <a:pt x="4979" y="5786"/>
                  </a:cubicBezTo>
                  <a:lnTo>
                    <a:pt x="5535" y="4300"/>
                  </a:lnTo>
                  <a:cubicBezTo>
                    <a:pt x="5345" y="4264"/>
                    <a:pt x="5155" y="4205"/>
                    <a:pt x="4979" y="4110"/>
                  </a:cubicBezTo>
                  <a:cubicBezTo>
                    <a:pt x="4569" y="3898"/>
                    <a:pt x="3962" y="3671"/>
                    <a:pt x="3559" y="2646"/>
                  </a:cubicBezTo>
                  <a:cubicBezTo>
                    <a:pt x="3156" y="1622"/>
                    <a:pt x="2176" y="55"/>
                    <a:pt x="1224" y="4"/>
                  </a:cubicBezTo>
                  <a:cubicBezTo>
                    <a:pt x="1185" y="2"/>
                    <a:pt x="1146" y="1"/>
                    <a:pt x="1109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36"/>
            <p:cNvSpPr/>
            <p:nvPr/>
          </p:nvSpPr>
          <p:spPr>
            <a:xfrm>
              <a:off x="2166835" y="553966"/>
              <a:ext cx="80103" cy="109813"/>
            </a:xfrm>
            <a:custGeom>
              <a:avLst/>
              <a:gdLst/>
              <a:ahLst/>
              <a:cxnLst/>
              <a:rect l="l" t="t" r="r" b="b"/>
              <a:pathLst>
                <a:path w="2804" h="3844" fill="none" extrusionOk="0">
                  <a:moveTo>
                    <a:pt x="2803" y="1274"/>
                  </a:moveTo>
                  <a:cubicBezTo>
                    <a:pt x="2350" y="623"/>
                    <a:pt x="1786" y="81"/>
                    <a:pt x="1237" y="52"/>
                  </a:cubicBezTo>
                  <a:cubicBezTo>
                    <a:pt x="278" y="1"/>
                    <a:pt x="0" y="586"/>
                    <a:pt x="337" y="1121"/>
                  </a:cubicBezTo>
                  <a:cubicBezTo>
                    <a:pt x="673" y="1655"/>
                    <a:pt x="1193" y="1611"/>
                    <a:pt x="1193" y="1611"/>
                  </a:cubicBezTo>
                  <a:cubicBezTo>
                    <a:pt x="1193" y="1611"/>
                    <a:pt x="710" y="3016"/>
                    <a:pt x="1552" y="3843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36"/>
            <p:cNvSpPr/>
            <p:nvPr/>
          </p:nvSpPr>
          <p:spPr>
            <a:xfrm>
              <a:off x="2115385" y="570621"/>
              <a:ext cx="198658" cy="218827"/>
            </a:xfrm>
            <a:custGeom>
              <a:avLst/>
              <a:gdLst/>
              <a:ahLst/>
              <a:cxnLst/>
              <a:rect l="l" t="t" r="r" b="b"/>
              <a:pathLst>
                <a:path w="6954" h="7660" extrusionOk="0">
                  <a:moveTo>
                    <a:pt x="1399" y="0"/>
                  </a:moveTo>
                  <a:cubicBezTo>
                    <a:pt x="1266" y="0"/>
                    <a:pt x="1110" y="40"/>
                    <a:pt x="930" y="135"/>
                  </a:cubicBezTo>
                  <a:cubicBezTo>
                    <a:pt x="330" y="457"/>
                    <a:pt x="542" y="1262"/>
                    <a:pt x="542" y="1262"/>
                  </a:cubicBezTo>
                  <a:cubicBezTo>
                    <a:pt x="235" y="1606"/>
                    <a:pt x="410" y="2148"/>
                    <a:pt x="410" y="2148"/>
                  </a:cubicBezTo>
                  <a:lnTo>
                    <a:pt x="440" y="2155"/>
                  </a:lnTo>
                  <a:cubicBezTo>
                    <a:pt x="147" y="2389"/>
                    <a:pt x="0" y="2887"/>
                    <a:pt x="454" y="3824"/>
                  </a:cubicBezTo>
                  <a:cubicBezTo>
                    <a:pt x="1208" y="5383"/>
                    <a:pt x="2452" y="6496"/>
                    <a:pt x="4268" y="7308"/>
                  </a:cubicBezTo>
                  <a:cubicBezTo>
                    <a:pt x="4634" y="7476"/>
                    <a:pt x="5058" y="7601"/>
                    <a:pt x="5527" y="7659"/>
                  </a:cubicBezTo>
                  <a:lnTo>
                    <a:pt x="6954" y="4893"/>
                  </a:lnTo>
                  <a:lnTo>
                    <a:pt x="6954" y="4893"/>
                  </a:lnTo>
                  <a:cubicBezTo>
                    <a:pt x="6490" y="4975"/>
                    <a:pt x="6060" y="5022"/>
                    <a:pt x="5703" y="5022"/>
                  </a:cubicBezTo>
                  <a:cubicBezTo>
                    <a:pt x="5485" y="5022"/>
                    <a:pt x="5294" y="5005"/>
                    <a:pt x="5139" y="4966"/>
                  </a:cubicBezTo>
                  <a:cubicBezTo>
                    <a:pt x="3550" y="4556"/>
                    <a:pt x="2401" y="3173"/>
                    <a:pt x="2167" y="2719"/>
                  </a:cubicBezTo>
                  <a:cubicBezTo>
                    <a:pt x="2892" y="2243"/>
                    <a:pt x="2555" y="1694"/>
                    <a:pt x="2313" y="1423"/>
                  </a:cubicBezTo>
                  <a:cubicBezTo>
                    <a:pt x="2226" y="1328"/>
                    <a:pt x="2079" y="1226"/>
                    <a:pt x="1904" y="1145"/>
                  </a:cubicBezTo>
                  <a:cubicBezTo>
                    <a:pt x="2013" y="1079"/>
                    <a:pt x="2160" y="772"/>
                    <a:pt x="2013" y="450"/>
                  </a:cubicBezTo>
                  <a:cubicBezTo>
                    <a:pt x="1910" y="223"/>
                    <a:pt x="1717" y="0"/>
                    <a:pt x="1399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36"/>
            <p:cNvSpPr/>
            <p:nvPr/>
          </p:nvSpPr>
          <p:spPr>
            <a:xfrm>
              <a:off x="2106815" y="625699"/>
              <a:ext cx="130496" cy="153722"/>
            </a:xfrm>
            <a:custGeom>
              <a:avLst/>
              <a:gdLst/>
              <a:ahLst/>
              <a:cxnLst/>
              <a:rect l="l" t="t" r="r" b="b"/>
              <a:pathLst>
                <a:path w="4568" h="5381" fill="none" extrusionOk="0">
                  <a:moveTo>
                    <a:pt x="1340" y="1347"/>
                  </a:moveTo>
                  <a:cubicBezTo>
                    <a:pt x="1340" y="1347"/>
                    <a:pt x="1933" y="1640"/>
                    <a:pt x="2247" y="1201"/>
                  </a:cubicBezTo>
                  <a:cubicBezTo>
                    <a:pt x="2569" y="761"/>
                    <a:pt x="1845" y="125"/>
                    <a:pt x="1376" y="59"/>
                  </a:cubicBezTo>
                  <a:cubicBezTo>
                    <a:pt x="901" y="0"/>
                    <a:pt x="0" y="337"/>
                    <a:pt x="754" y="1896"/>
                  </a:cubicBezTo>
                  <a:cubicBezTo>
                    <a:pt x="1508" y="3455"/>
                    <a:pt x="2752" y="4568"/>
                    <a:pt x="4568" y="538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36"/>
            <p:cNvSpPr/>
            <p:nvPr/>
          </p:nvSpPr>
          <p:spPr>
            <a:xfrm>
              <a:off x="2120184" y="593703"/>
              <a:ext cx="78875" cy="57106"/>
            </a:xfrm>
            <a:custGeom>
              <a:avLst/>
              <a:gdLst/>
              <a:ahLst/>
              <a:cxnLst/>
              <a:rect l="l" t="t" r="r" b="b"/>
              <a:pathLst>
                <a:path w="2761" h="1999" fill="none" extrusionOk="0">
                  <a:moveTo>
                    <a:pt x="242" y="1340"/>
                  </a:moveTo>
                  <a:cubicBezTo>
                    <a:pt x="242" y="1340"/>
                    <a:pt x="1" y="615"/>
                    <a:pt x="557" y="308"/>
                  </a:cubicBezTo>
                  <a:cubicBezTo>
                    <a:pt x="1106" y="0"/>
                    <a:pt x="1889" y="330"/>
                    <a:pt x="2145" y="615"/>
                  </a:cubicBezTo>
                  <a:cubicBezTo>
                    <a:pt x="2402" y="901"/>
                    <a:pt x="2760" y="1501"/>
                    <a:pt x="1853" y="199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36"/>
            <p:cNvSpPr/>
            <p:nvPr/>
          </p:nvSpPr>
          <p:spPr>
            <a:xfrm>
              <a:off x="2124784" y="565250"/>
              <a:ext cx="52307" cy="41451"/>
            </a:xfrm>
            <a:custGeom>
              <a:avLst/>
              <a:gdLst/>
              <a:ahLst/>
              <a:cxnLst/>
              <a:rect l="l" t="t" r="r" b="b"/>
              <a:pathLst>
                <a:path w="1831" h="1451" fill="none" extrusionOk="0">
                  <a:moveTo>
                    <a:pt x="213" y="1450"/>
                  </a:moveTo>
                  <a:cubicBezTo>
                    <a:pt x="213" y="1450"/>
                    <a:pt x="1" y="645"/>
                    <a:pt x="601" y="323"/>
                  </a:cubicBezTo>
                  <a:cubicBezTo>
                    <a:pt x="1209" y="1"/>
                    <a:pt x="1538" y="316"/>
                    <a:pt x="1684" y="638"/>
                  </a:cubicBezTo>
                  <a:cubicBezTo>
                    <a:pt x="1831" y="960"/>
                    <a:pt x="1684" y="1267"/>
                    <a:pt x="1575" y="1333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36"/>
            <p:cNvSpPr/>
            <p:nvPr/>
          </p:nvSpPr>
          <p:spPr>
            <a:xfrm>
              <a:off x="2218456" y="665408"/>
              <a:ext cx="116298" cy="125526"/>
            </a:xfrm>
            <a:custGeom>
              <a:avLst/>
              <a:gdLst/>
              <a:ahLst/>
              <a:cxnLst/>
              <a:rect l="l" t="t" r="r" b="b"/>
              <a:pathLst>
                <a:path w="4071" h="4394" extrusionOk="0">
                  <a:moveTo>
                    <a:pt x="2709" y="1"/>
                  </a:moveTo>
                  <a:lnTo>
                    <a:pt x="1" y="3675"/>
                  </a:lnTo>
                  <a:cubicBezTo>
                    <a:pt x="213" y="3785"/>
                    <a:pt x="433" y="3888"/>
                    <a:pt x="660" y="3990"/>
                  </a:cubicBezTo>
                  <a:cubicBezTo>
                    <a:pt x="1200" y="4234"/>
                    <a:pt x="1863" y="4393"/>
                    <a:pt x="2599" y="4393"/>
                  </a:cubicBezTo>
                  <a:cubicBezTo>
                    <a:pt x="2880" y="4393"/>
                    <a:pt x="3171" y="4370"/>
                    <a:pt x="3470" y="4319"/>
                  </a:cubicBezTo>
                  <a:lnTo>
                    <a:pt x="4071" y="484"/>
                  </a:lnTo>
                  <a:cubicBezTo>
                    <a:pt x="3763" y="469"/>
                    <a:pt x="3463" y="404"/>
                    <a:pt x="3185" y="257"/>
                  </a:cubicBezTo>
                  <a:cubicBezTo>
                    <a:pt x="3046" y="184"/>
                    <a:pt x="2878" y="111"/>
                    <a:pt x="27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7" name="Google Shape;1487;p36"/>
            <p:cNvSpPr/>
            <p:nvPr/>
          </p:nvSpPr>
          <p:spPr>
            <a:xfrm>
              <a:off x="2256937" y="685919"/>
              <a:ext cx="55878" cy="90359"/>
            </a:xfrm>
            <a:custGeom>
              <a:avLst/>
              <a:gdLst/>
              <a:ahLst/>
              <a:cxnLst/>
              <a:rect l="l" t="t" r="r" b="b"/>
              <a:pathLst>
                <a:path w="1956" h="3163" fill="none" extrusionOk="0">
                  <a:moveTo>
                    <a:pt x="1" y="3162"/>
                  </a:moveTo>
                  <a:lnTo>
                    <a:pt x="195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p36"/>
            <p:cNvSpPr/>
            <p:nvPr/>
          </p:nvSpPr>
          <p:spPr>
            <a:xfrm>
              <a:off x="2218456" y="665408"/>
              <a:ext cx="77418" cy="119441"/>
            </a:xfrm>
            <a:custGeom>
              <a:avLst/>
              <a:gdLst/>
              <a:ahLst/>
              <a:cxnLst/>
              <a:rect l="l" t="t" r="r" b="b"/>
              <a:pathLst>
                <a:path w="2710" h="4181" fill="none" extrusionOk="0">
                  <a:moveTo>
                    <a:pt x="1165" y="4180"/>
                  </a:moveTo>
                  <a:cubicBezTo>
                    <a:pt x="982" y="4129"/>
                    <a:pt x="813" y="4063"/>
                    <a:pt x="660" y="3990"/>
                  </a:cubicBezTo>
                  <a:cubicBezTo>
                    <a:pt x="433" y="3888"/>
                    <a:pt x="213" y="3785"/>
                    <a:pt x="1" y="3668"/>
                  </a:cubicBezTo>
                  <a:lnTo>
                    <a:pt x="2709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9" name="Google Shape;1489;p36"/>
            <p:cNvSpPr/>
            <p:nvPr/>
          </p:nvSpPr>
          <p:spPr>
            <a:xfrm>
              <a:off x="2698990" y="576191"/>
              <a:ext cx="206057" cy="171548"/>
            </a:xfrm>
            <a:custGeom>
              <a:avLst/>
              <a:gdLst/>
              <a:ahLst/>
              <a:cxnLst/>
              <a:rect l="l" t="t" r="r" b="b"/>
              <a:pathLst>
                <a:path w="7213" h="6005" extrusionOk="0">
                  <a:moveTo>
                    <a:pt x="4492" y="0"/>
                  </a:moveTo>
                  <a:cubicBezTo>
                    <a:pt x="4204" y="0"/>
                    <a:pt x="3963" y="96"/>
                    <a:pt x="3821" y="306"/>
                  </a:cubicBezTo>
                  <a:lnTo>
                    <a:pt x="3770" y="357"/>
                  </a:lnTo>
                  <a:cubicBezTo>
                    <a:pt x="3740" y="299"/>
                    <a:pt x="3696" y="255"/>
                    <a:pt x="3623" y="218"/>
                  </a:cubicBezTo>
                  <a:cubicBezTo>
                    <a:pt x="3596" y="205"/>
                    <a:pt x="3569" y="199"/>
                    <a:pt x="3541" y="199"/>
                  </a:cubicBezTo>
                  <a:cubicBezTo>
                    <a:pt x="3201" y="199"/>
                    <a:pt x="2825" y="1126"/>
                    <a:pt x="2825" y="1126"/>
                  </a:cubicBezTo>
                  <a:cubicBezTo>
                    <a:pt x="2825" y="1126"/>
                    <a:pt x="1779" y="1770"/>
                    <a:pt x="0" y="2033"/>
                  </a:cubicBezTo>
                  <a:lnTo>
                    <a:pt x="432" y="6001"/>
                  </a:lnTo>
                  <a:cubicBezTo>
                    <a:pt x="527" y="6003"/>
                    <a:pt x="624" y="6005"/>
                    <a:pt x="721" y="6005"/>
                  </a:cubicBezTo>
                  <a:cubicBezTo>
                    <a:pt x="1439" y="6005"/>
                    <a:pt x="2208" y="5930"/>
                    <a:pt x="3001" y="5737"/>
                  </a:cubicBezTo>
                  <a:cubicBezTo>
                    <a:pt x="7078" y="4756"/>
                    <a:pt x="7085" y="3358"/>
                    <a:pt x="7115" y="2853"/>
                  </a:cubicBezTo>
                  <a:cubicBezTo>
                    <a:pt x="7212" y="1258"/>
                    <a:pt x="5537" y="0"/>
                    <a:pt x="4492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0" name="Google Shape;1490;p36"/>
            <p:cNvSpPr/>
            <p:nvPr/>
          </p:nvSpPr>
          <p:spPr>
            <a:xfrm>
              <a:off x="2712360" y="577391"/>
              <a:ext cx="105843" cy="60049"/>
            </a:xfrm>
            <a:custGeom>
              <a:avLst/>
              <a:gdLst/>
              <a:ahLst/>
              <a:cxnLst/>
              <a:rect l="l" t="t" r="r" b="b"/>
              <a:pathLst>
                <a:path w="3705" h="2102" fill="none" extrusionOk="0">
                  <a:moveTo>
                    <a:pt x="3294" y="2101"/>
                  </a:moveTo>
                  <a:cubicBezTo>
                    <a:pt x="3294" y="2101"/>
                    <a:pt x="3704" y="1567"/>
                    <a:pt x="3272" y="937"/>
                  </a:cubicBezTo>
                  <a:cubicBezTo>
                    <a:pt x="3272" y="937"/>
                    <a:pt x="3521" y="352"/>
                    <a:pt x="3155" y="176"/>
                  </a:cubicBezTo>
                  <a:cubicBezTo>
                    <a:pt x="2797" y="0"/>
                    <a:pt x="2357" y="1084"/>
                    <a:pt x="2357" y="1084"/>
                  </a:cubicBezTo>
                  <a:cubicBezTo>
                    <a:pt x="2357" y="1084"/>
                    <a:pt x="1494" y="1618"/>
                    <a:pt x="1" y="191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36"/>
            <p:cNvSpPr/>
            <p:nvPr/>
          </p:nvSpPr>
          <p:spPr>
            <a:xfrm>
              <a:off x="2871081" y="546681"/>
              <a:ext cx="65877" cy="58963"/>
            </a:xfrm>
            <a:custGeom>
              <a:avLst/>
              <a:gdLst/>
              <a:ahLst/>
              <a:cxnLst/>
              <a:rect l="l" t="t" r="r" b="b"/>
              <a:pathLst>
                <a:path w="2306" h="2064" extrusionOk="0">
                  <a:moveTo>
                    <a:pt x="1536" y="1"/>
                  </a:moveTo>
                  <a:cubicBezTo>
                    <a:pt x="1265" y="1"/>
                    <a:pt x="970" y="158"/>
                    <a:pt x="776" y="439"/>
                  </a:cubicBezTo>
                  <a:cubicBezTo>
                    <a:pt x="359" y="1024"/>
                    <a:pt x="0" y="1646"/>
                    <a:pt x="1032" y="2064"/>
                  </a:cubicBezTo>
                  <a:cubicBezTo>
                    <a:pt x="1032" y="2064"/>
                    <a:pt x="2306" y="1471"/>
                    <a:pt x="2181" y="636"/>
                  </a:cubicBezTo>
                  <a:cubicBezTo>
                    <a:pt x="2112" y="196"/>
                    <a:pt x="1839" y="1"/>
                    <a:pt x="1536" y="1"/>
                  </a:cubicBezTo>
                  <a:close/>
                </a:path>
              </a:pathLst>
            </a:custGeom>
            <a:solidFill>
              <a:srgbClr val="F2A49F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36"/>
            <p:cNvSpPr/>
            <p:nvPr/>
          </p:nvSpPr>
          <p:spPr>
            <a:xfrm>
              <a:off x="2542783" y="608958"/>
              <a:ext cx="249280" cy="138867"/>
            </a:xfrm>
            <a:custGeom>
              <a:avLst/>
              <a:gdLst/>
              <a:ahLst/>
              <a:cxnLst/>
              <a:rect l="l" t="t" r="r" b="b"/>
              <a:pathLst>
                <a:path w="8726" h="4861" extrusionOk="0">
                  <a:moveTo>
                    <a:pt x="0" y="1"/>
                  </a:moveTo>
                  <a:lnTo>
                    <a:pt x="1062" y="3536"/>
                  </a:lnTo>
                  <a:cubicBezTo>
                    <a:pt x="1062" y="3536"/>
                    <a:pt x="3082" y="4766"/>
                    <a:pt x="5900" y="4854"/>
                  </a:cubicBezTo>
                  <a:lnTo>
                    <a:pt x="6156" y="4854"/>
                  </a:lnTo>
                  <a:cubicBezTo>
                    <a:pt x="6178" y="4854"/>
                    <a:pt x="6200" y="4861"/>
                    <a:pt x="6215" y="4861"/>
                  </a:cubicBezTo>
                  <a:lnTo>
                    <a:pt x="6273" y="4861"/>
                  </a:lnTo>
                  <a:lnTo>
                    <a:pt x="6273" y="4854"/>
                  </a:lnTo>
                  <a:cubicBezTo>
                    <a:pt x="6969" y="4854"/>
                    <a:pt x="7701" y="4773"/>
                    <a:pt x="8469" y="4590"/>
                  </a:cubicBezTo>
                  <a:cubicBezTo>
                    <a:pt x="8557" y="4568"/>
                    <a:pt x="8645" y="4546"/>
                    <a:pt x="8725" y="4524"/>
                  </a:cubicBezTo>
                  <a:cubicBezTo>
                    <a:pt x="8023" y="3243"/>
                    <a:pt x="7569" y="1164"/>
                    <a:pt x="7415" y="389"/>
                  </a:cubicBezTo>
                  <a:cubicBezTo>
                    <a:pt x="7013" y="535"/>
                    <a:pt x="6493" y="703"/>
                    <a:pt x="5856" y="820"/>
                  </a:cubicBezTo>
                  <a:cubicBezTo>
                    <a:pt x="5819" y="828"/>
                    <a:pt x="5790" y="835"/>
                    <a:pt x="5754" y="842"/>
                  </a:cubicBezTo>
                  <a:cubicBezTo>
                    <a:pt x="5717" y="850"/>
                    <a:pt x="5673" y="857"/>
                    <a:pt x="5636" y="864"/>
                  </a:cubicBezTo>
                  <a:cubicBezTo>
                    <a:pt x="5401" y="903"/>
                    <a:pt x="5137" y="922"/>
                    <a:pt x="4849" y="922"/>
                  </a:cubicBezTo>
                  <a:cubicBezTo>
                    <a:pt x="3517" y="922"/>
                    <a:pt x="1692" y="530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36"/>
            <p:cNvSpPr/>
            <p:nvPr/>
          </p:nvSpPr>
          <p:spPr>
            <a:xfrm>
              <a:off x="2724073" y="638040"/>
              <a:ext cx="26796" cy="103729"/>
            </a:xfrm>
            <a:custGeom>
              <a:avLst/>
              <a:gdLst/>
              <a:ahLst/>
              <a:cxnLst/>
              <a:rect l="l" t="t" r="r" b="b"/>
              <a:pathLst>
                <a:path w="938" h="3631" fill="none" extrusionOk="0">
                  <a:moveTo>
                    <a:pt x="0" y="0"/>
                  </a:moveTo>
                  <a:cubicBezTo>
                    <a:pt x="0" y="0"/>
                    <a:pt x="205" y="2035"/>
                    <a:pt x="937" y="363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36"/>
            <p:cNvSpPr/>
            <p:nvPr/>
          </p:nvSpPr>
          <p:spPr>
            <a:xfrm>
              <a:off x="2703790" y="619842"/>
              <a:ext cx="88274" cy="118384"/>
            </a:xfrm>
            <a:custGeom>
              <a:avLst/>
              <a:gdLst/>
              <a:ahLst/>
              <a:cxnLst/>
              <a:rect l="l" t="t" r="r" b="b"/>
              <a:pathLst>
                <a:path w="3090" h="4144" fill="none" extrusionOk="0">
                  <a:moveTo>
                    <a:pt x="3089" y="4143"/>
                  </a:moveTo>
                  <a:cubicBezTo>
                    <a:pt x="2387" y="2855"/>
                    <a:pt x="1933" y="783"/>
                    <a:pt x="1779" y="0"/>
                  </a:cubicBezTo>
                  <a:cubicBezTo>
                    <a:pt x="1377" y="154"/>
                    <a:pt x="857" y="322"/>
                    <a:pt x="220" y="439"/>
                  </a:cubicBezTo>
                  <a:cubicBezTo>
                    <a:pt x="183" y="447"/>
                    <a:pt x="154" y="454"/>
                    <a:pt x="118" y="461"/>
                  </a:cubicBezTo>
                  <a:cubicBezTo>
                    <a:pt x="81" y="469"/>
                    <a:pt x="37" y="476"/>
                    <a:pt x="0" y="476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36"/>
            <p:cNvSpPr/>
            <p:nvPr/>
          </p:nvSpPr>
          <p:spPr>
            <a:xfrm>
              <a:off x="2783036" y="552309"/>
              <a:ext cx="138038" cy="207143"/>
            </a:xfrm>
            <a:custGeom>
              <a:avLst/>
              <a:gdLst/>
              <a:ahLst/>
              <a:cxnLst/>
              <a:rect l="l" t="t" r="r" b="b"/>
              <a:pathLst>
                <a:path w="4832" h="7251" extrusionOk="0">
                  <a:moveTo>
                    <a:pt x="1" y="0"/>
                  </a:moveTo>
                  <a:cubicBezTo>
                    <a:pt x="495" y="3850"/>
                    <a:pt x="1819" y="7251"/>
                    <a:pt x="2162" y="7251"/>
                  </a:cubicBezTo>
                  <a:cubicBezTo>
                    <a:pt x="2169" y="7251"/>
                    <a:pt x="2175" y="7249"/>
                    <a:pt x="2182" y="7246"/>
                  </a:cubicBezTo>
                  <a:cubicBezTo>
                    <a:pt x="3258" y="6741"/>
                    <a:pt x="4831" y="190"/>
                    <a:pt x="4831" y="19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36"/>
            <p:cNvSpPr/>
            <p:nvPr/>
          </p:nvSpPr>
          <p:spPr>
            <a:xfrm>
              <a:off x="2807718" y="591389"/>
              <a:ext cx="104786" cy="75732"/>
            </a:xfrm>
            <a:custGeom>
              <a:avLst/>
              <a:gdLst/>
              <a:ahLst/>
              <a:cxnLst/>
              <a:rect l="l" t="t" r="r" b="b"/>
              <a:pathLst>
                <a:path w="3668" h="2651" fill="none" extrusionOk="0">
                  <a:moveTo>
                    <a:pt x="3667" y="1"/>
                  </a:moveTo>
                  <a:cubicBezTo>
                    <a:pt x="3667" y="1"/>
                    <a:pt x="2701" y="1465"/>
                    <a:pt x="0" y="265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36"/>
            <p:cNvSpPr/>
            <p:nvPr/>
          </p:nvSpPr>
          <p:spPr>
            <a:xfrm>
              <a:off x="2821288" y="671492"/>
              <a:ext cx="67591" cy="42680"/>
            </a:xfrm>
            <a:custGeom>
              <a:avLst/>
              <a:gdLst/>
              <a:ahLst/>
              <a:cxnLst/>
              <a:rect l="l" t="t" r="r" b="b"/>
              <a:pathLst>
                <a:path w="2366" h="1494" fill="none" extrusionOk="0">
                  <a:moveTo>
                    <a:pt x="2365" y="0"/>
                  </a:moveTo>
                  <a:cubicBezTo>
                    <a:pt x="2365" y="0"/>
                    <a:pt x="1201" y="988"/>
                    <a:pt x="1" y="1493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36"/>
            <p:cNvSpPr/>
            <p:nvPr/>
          </p:nvSpPr>
          <p:spPr>
            <a:xfrm>
              <a:off x="2796834" y="552080"/>
              <a:ext cx="95787" cy="72790"/>
            </a:xfrm>
            <a:custGeom>
              <a:avLst/>
              <a:gdLst/>
              <a:ahLst/>
              <a:cxnLst/>
              <a:rect l="l" t="t" r="r" b="b"/>
              <a:pathLst>
                <a:path w="3353" h="2548" fill="none" extrusionOk="0">
                  <a:moveTo>
                    <a:pt x="3353" y="1"/>
                  </a:moveTo>
                  <a:cubicBezTo>
                    <a:pt x="3353" y="1"/>
                    <a:pt x="2255" y="1216"/>
                    <a:pt x="1" y="2548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36"/>
            <p:cNvSpPr/>
            <p:nvPr/>
          </p:nvSpPr>
          <p:spPr>
            <a:xfrm>
              <a:off x="2787007" y="551052"/>
              <a:ext cx="33081" cy="28025"/>
            </a:xfrm>
            <a:custGeom>
              <a:avLst/>
              <a:gdLst/>
              <a:ahLst/>
              <a:cxnLst/>
              <a:rect l="l" t="t" r="r" b="b"/>
              <a:pathLst>
                <a:path w="1158" h="981" fill="none" extrusionOk="0">
                  <a:moveTo>
                    <a:pt x="1157" y="0"/>
                  </a:moveTo>
                  <a:cubicBezTo>
                    <a:pt x="1157" y="0"/>
                    <a:pt x="696" y="549"/>
                    <a:pt x="1" y="98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36"/>
            <p:cNvSpPr/>
            <p:nvPr/>
          </p:nvSpPr>
          <p:spPr>
            <a:xfrm>
              <a:off x="2825487" y="725228"/>
              <a:ext cx="28882" cy="25739"/>
            </a:xfrm>
            <a:custGeom>
              <a:avLst/>
              <a:gdLst/>
              <a:ahLst/>
              <a:cxnLst/>
              <a:rect l="l" t="t" r="r" b="b"/>
              <a:pathLst>
                <a:path w="1011" h="901" fill="none" extrusionOk="0">
                  <a:moveTo>
                    <a:pt x="1010" y="901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36"/>
            <p:cNvSpPr/>
            <p:nvPr/>
          </p:nvSpPr>
          <p:spPr>
            <a:xfrm>
              <a:off x="2836571" y="737769"/>
              <a:ext cx="25939" cy="12998"/>
            </a:xfrm>
            <a:custGeom>
              <a:avLst/>
              <a:gdLst/>
              <a:ahLst/>
              <a:cxnLst/>
              <a:rect l="l" t="t" r="r" b="b"/>
              <a:pathLst>
                <a:path w="908" h="455" fill="none" extrusionOk="0">
                  <a:moveTo>
                    <a:pt x="908" y="0"/>
                  </a:moveTo>
                  <a:lnTo>
                    <a:pt x="0" y="45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36"/>
            <p:cNvSpPr/>
            <p:nvPr/>
          </p:nvSpPr>
          <p:spPr>
            <a:xfrm>
              <a:off x="2796634" y="621928"/>
              <a:ext cx="75304" cy="95587"/>
            </a:xfrm>
            <a:custGeom>
              <a:avLst/>
              <a:gdLst/>
              <a:ahLst/>
              <a:cxnLst/>
              <a:rect l="l" t="t" r="r" b="b"/>
              <a:pathLst>
                <a:path w="2636" h="3346" fill="none" extrusionOk="0">
                  <a:moveTo>
                    <a:pt x="2635" y="3346"/>
                  </a:moveTo>
                  <a:cubicBezTo>
                    <a:pt x="2635" y="3346"/>
                    <a:pt x="747" y="1384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36"/>
            <p:cNvSpPr/>
            <p:nvPr/>
          </p:nvSpPr>
          <p:spPr>
            <a:xfrm>
              <a:off x="2796205" y="546224"/>
              <a:ext cx="91187" cy="126554"/>
            </a:xfrm>
            <a:custGeom>
              <a:avLst/>
              <a:gdLst/>
              <a:ahLst/>
              <a:cxnLst/>
              <a:rect l="l" t="t" r="r" b="b"/>
              <a:pathLst>
                <a:path w="3192" h="4430" fill="none" extrusionOk="0">
                  <a:moveTo>
                    <a:pt x="1" y="1"/>
                  </a:moveTo>
                  <a:cubicBezTo>
                    <a:pt x="1" y="1"/>
                    <a:pt x="2284" y="3587"/>
                    <a:pt x="3192" y="442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36"/>
            <p:cNvSpPr/>
            <p:nvPr/>
          </p:nvSpPr>
          <p:spPr>
            <a:xfrm>
              <a:off x="2845970" y="552709"/>
              <a:ext cx="57735" cy="70705"/>
            </a:xfrm>
            <a:custGeom>
              <a:avLst/>
              <a:gdLst/>
              <a:ahLst/>
              <a:cxnLst/>
              <a:rect l="l" t="t" r="r" b="b"/>
              <a:pathLst>
                <a:path w="2021" h="2475" fill="none" extrusionOk="0">
                  <a:moveTo>
                    <a:pt x="2021" y="2475"/>
                  </a:moveTo>
                  <a:cubicBezTo>
                    <a:pt x="2021" y="2475"/>
                    <a:pt x="777" y="1201"/>
                    <a:pt x="1" y="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36"/>
            <p:cNvSpPr/>
            <p:nvPr/>
          </p:nvSpPr>
          <p:spPr>
            <a:xfrm>
              <a:off x="2750840" y="502544"/>
              <a:ext cx="197630" cy="74390"/>
            </a:xfrm>
            <a:custGeom>
              <a:avLst/>
              <a:gdLst/>
              <a:ahLst/>
              <a:cxnLst/>
              <a:rect l="l" t="t" r="r" b="b"/>
              <a:pathLst>
                <a:path w="6918" h="2604" extrusionOk="0">
                  <a:moveTo>
                    <a:pt x="2615" y="0"/>
                  </a:moveTo>
                  <a:cubicBezTo>
                    <a:pt x="1923" y="0"/>
                    <a:pt x="1311" y="62"/>
                    <a:pt x="996" y="242"/>
                  </a:cubicBezTo>
                  <a:cubicBezTo>
                    <a:pt x="0" y="820"/>
                    <a:pt x="330" y="1640"/>
                    <a:pt x="740" y="1757"/>
                  </a:cubicBezTo>
                  <a:cubicBezTo>
                    <a:pt x="1149" y="1881"/>
                    <a:pt x="1508" y="1801"/>
                    <a:pt x="1750" y="2057"/>
                  </a:cubicBezTo>
                  <a:cubicBezTo>
                    <a:pt x="1933" y="2257"/>
                    <a:pt x="2465" y="2604"/>
                    <a:pt x="2944" y="2604"/>
                  </a:cubicBezTo>
                  <a:cubicBezTo>
                    <a:pt x="3098" y="2604"/>
                    <a:pt x="3245" y="2568"/>
                    <a:pt x="3375" y="2481"/>
                  </a:cubicBezTo>
                  <a:cubicBezTo>
                    <a:pt x="3647" y="2296"/>
                    <a:pt x="3864" y="2241"/>
                    <a:pt x="4063" y="2241"/>
                  </a:cubicBezTo>
                  <a:cubicBezTo>
                    <a:pt x="4360" y="2241"/>
                    <a:pt x="4619" y="2364"/>
                    <a:pt x="4967" y="2364"/>
                  </a:cubicBezTo>
                  <a:cubicBezTo>
                    <a:pt x="5013" y="2364"/>
                    <a:pt x="5060" y="2362"/>
                    <a:pt x="5109" y="2357"/>
                  </a:cubicBezTo>
                  <a:cubicBezTo>
                    <a:pt x="5790" y="2298"/>
                    <a:pt x="6829" y="1925"/>
                    <a:pt x="6873" y="1222"/>
                  </a:cubicBezTo>
                  <a:cubicBezTo>
                    <a:pt x="6917" y="527"/>
                    <a:pt x="6002" y="293"/>
                    <a:pt x="6002" y="293"/>
                  </a:cubicBezTo>
                  <a:cubicBezTo>
                    <a:pt x="6002" y="293"/>
                    <a:pt x="4121" y="0"/>
                    <a:pt x="26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p36"/>
            <p:cNvSpPr/>
            <p:nvPr/>
          </p:nvSpPr>
          <p:spPr>
            <a:xfrm>
              <a:off x="2763381" y="391731"/>
              <a:ext cx="183203" cy="149122"/>
            </a:xfrm>
            <a:custGeom>
              <a:avLst/>
              <a:gdLst/>
              <a:ahLst/>
              <a:cxnLst/>
              <a:rect l="l" t="t" r="r" b="b"/>
              <a:pathLst>
                <a:path w="6413" h="5220" extrusionOk="0">
                  <a:moveTo>
                    <a:pt x="3138" y="1"/>
                  </a:moveTo>
                  <a:cubicBezTo>
                    <a:pt x="1498" y="1"/>
                    <a:pt x="136" y="1117"/>
                    <a:pt x="44" y="2584"/>
                  </a:cubicBezTo>
                  <a:cubicBezTo>
                    <a:pt x="0" y="3389"/>
                    <a:pt x="345" y="4135"/>
                    <a:pt x="937" y="4677"/>
                  </a:cubicBezTo>
                  <a:cubicBezTo>
                    <a:pt x="1120" y="4853"/>
                    <a:pt x="1303" y="4816"/>
                    <a:pt x="1538" y="4948"/>
                  </a:cubicBezTo>
                  <a:cubicBezTo>
                    <a:pt x="1962" y="5175"/>
                    <a:pt x="2394" y="5175"/>
                    <a:pt x="2921" y="5211"/>
                  </a:cubicBezTo>
                  <a:cubicBezTo>
                    <a:pt x="3028" y="5217"/>
                    <a:pt x="3131" y="5219"/>
                    <a:pt x="3231" y="5219"/>
                  </a:cubicBezTo>
                  <a:cubicBezTo>
                    <a:pt x="3521" y="5219"/>
                    <a:pt x="3791" y="5200"/>
                    <a:pt x="4085" y="5189"/>
                  </a:cubicBezTo>
                  <a:cubicBezTo>
                    <a:pt x="4385" y="5175"/>
                    <a:pt x="4751" y="5160"/>
                    <a:pt x="4970" y="5072"/>
                  </a:cubicBezTo>
                  <a:cubicBezTo>
                    <a:pt x="5183" y="4999"/>
                    <a:pt x="5336" y="4831"/>
                    <a:pt x="5497" y="4677"/>
                  </a:cubicBezTo>
                  <a:cubicBezTo>
                    <a:pt x="5973" y="4230"/>
                    <a:pt x="6281" y="3630"/>
                    <a:pt x="6317" y="2964"/>
                  </a:cubicBezTo>
                  <a:cubicBezTo>
                    <a:pt x="6412" y="1434"/>
                    <a:pt x="5080" y="110"/>
                    <a:pt x="3353" y="7"/>
                  </a:cubicBezTo>
                  <a:cubicBezTo>
                    <a:pt x="3281" y="3"/>
                    <a:pt x="3209" y="1"/>
                    <a:pt x="313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p36"/>
            <p:cNvSpPr/>
            <p:nvPr/>
          </p:nvSpPr>
          <p:spPr>
            <a:xfrm>
              <a:off x="2795177" y="529083"/>
              <a:ext cx="123583" cy="25968"/>
            </a:xfrm>
            <a:custGeom>
              <a:avLst/>
              <a:gdLst/>
              <a:ahLst/>
              <a:cxnLst/>
              <a:rect l="l" t="t" r="r" b="b"/>
              <a:pathLst>
                <a:path w="4326" h="909" fill="none" extrusionOk="0">
                  <a:moveTo>
                    <a:pt x="4326" y="81"/>
                  </a:moveTo>
                  <a:cubicBezTo>
                    <a:pt x="4326" y="81"/>
                    <a:pt x="2547" y="908"/>
                    <a:pt x="0" y="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8" name="Google Shape;1508;p36"/>
            <p:cNvSpPr/>
            <p:nvPr/>
          </p:nvSpPr>
          <p:spPr>
            <a:xfrm>
              <a:off x="2799976" y="345423"/>
              <a:ext cx="103100" cy="83903"/>
            </a:xfrm>
            <a:custGeom>
              <a:avLst/>
              <a:gdLst/>
              <a:ahLst/>
              <a:cxnLst/>
              <a:rect l="l" t="t" r="r" b="b"/>
              <a:pathLst>
                <a:path w="3609" h="2937" extrusionOk="0">
                  <a:moveTo>
                    <a:pt x="2331" y="1"/>
                  </a:moveTo>
                  <a:cubicBezTo>
                    <a:pt x="1789" y="1"/>
                    <a:pt x="1559" y="391"/>
                    <a:pt x="1391" y="479"/>
                  </a:cubicBezTo>
                  <a:cubicBezTo>
                    <a:pt x="1201" y="581"/>
                    <a:pt x="388" y="428"/>
                    <a:pt x="198" y="1101"/>
                  </a:cubicBezTo>
                  <a:cubicBezTo>
                    <a:pt x="0" y="1774"/>
                    <a:pt x="410" y="2338"/>
                    <a:pt x="776" y="2623"/>
                  </a:cubicBezTo>
                  <a:cubicBezTo>
                    <a:pt x="1049" y="2831"/>
                    <a:pt x="1490" y="2937"/>
                    <a:pt x="1891" y="2937"/>
                  </a:cubicBezTo>
                  <a:cubicBezTo>
                    <a:pt x="2167" y="2937"/>
                    <a:pt x="2424" y="2886"/>
                    <a:pt x="2591" y="2785"/>
                  </a:cubicBezTo>
                  <a:cubicBezTo>
                    <a:pt x="2906" y="2594"/>
                    <a:pt x="3316" y="2345"/>
                    <a:pt x="3463" y="1548"/>
                  </a:cubicBezTo>
                  <a:cubicBezTo>
                    <a:pt x="3609" y="750"/>
                    <a:pt x="3133" y="84"/>
                    <a:pt x="2482" y="10"/>
                  </a:cubicBezTo>
                  <a:cubicBezTo>
                    <a:pt x="2429" y="4"/>
                    <a:pt x="2379" y="1"/>
                    <a:pt x="23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9" name="Google Shape;1509;p36"/>
            <p:cNvSpPr/>
            <p:nvPr/>
          </p:nvSpPr>
          <p:spPr>
            <a:xfrm>
              <a:off x="2783664" y="322712"/>
              <a:ext cx="58163" cy="41851"/>
            </a:xfrm>
            <a:custGeom>
              <a:avLst/>
              <a:gdLst/>
              <a:ahLst/>
              <a:cxnLst/>
              <a:rect l="l" t="t" r="r" b="b"/>
              <a:pathLst>
                <a:path w="2036" h="1465" fill="none" extrusionOk="0">
                  <a:moveTo>
                    <a:pt x="2035" y="1464"/>
                  </a:moveTo>
                  <a:cubicBezTo>
                    <a:pt x="1882" y="1018"/>
                    <a:pt x="1413" y="161"/>
                    <a:pt x="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p36"/>
            <p:cNvSpPr/>
            <p:nvPr/>
          </p:nvSpPr>
          <p:spPr>
            <a:xfrm>
              <a:off x="2856426" y="573620"/>
              <a:ext cx="73847" cy="124440"/>
            </a:xfrm>
            <a:custGeom>
              <a:avLst/>
              <a:gdLst/>
              <a:ahLst/>
              <a:cxnLst/>
              <a:rect l="l" t="t" r="r" b="b"/>
              <a:pathLst>
                <a:path w="2585" h="4356" extrusionOk="0">
                  <a:moveTo>
                    <a:pt x="1572" y="0"/>
                  </a:moveTo>
                  <a:cubicBezTo>
                    <a:pt x="1215" y="0"/>
                    <a:pt x="715" y="245"/>
                    <a:pt x="864" y="1062"/>
                  </a:cubicBezTo>
                  <a:lnTo>
                    <a:pt x="879" y="1091"/>
                  </a:lnTo>
                  <a:cubicBezTo>
                    <a:pt x="674" y="1260"/>
                    <a:pt x="564" y="1596"/>
                    <a:pt x="711" y="2138"/>
                  </a:cubicBezTo>
                  <a:lnTo>
                    <a:pt x="755" y="2182"/>
                  </a:lnTo>
                  <a:cubicBezTo>
                    <a:pt x="703" y="2189"/>
                    <a:pt x="652" y="2204"/>
                    <a:pt x="608" y="2218"/>
                  </a:cubicBezTo>
                  <a:cubicBezTo>
                    <a:pt x="118" y="2401"/>
                    <a:pt x="1" y="3324"/>
                    <a:pt x="1208" y="3558"/>
                  </a:cubicBezTo>
                  <a:lnTo>
                    <a:pt x="894" y="4356"/>
                  </a:lnTo>
                  <a:lnTo>
                    <a:pt x="894" y="4356"/>
                  </a:lnTo>
                  <a:cubicBezTo>
                    <a:pt x="894" y="4356"/>
                    <a:pt x="1779" y="3931"/>
                    <a:pt x="1794" y="3002"/>
                  </a:cubicBezTo>
                  <a:cubicBezTo>
                    <a:pt x="1794" y="2826"/>
                    <a:pt x="1757" y="2687"/>
                    <a:pt x="1691" y="2570"/>
                  </a:cubicBezTo>
                  <a:lnTo>
                    <a:pt x="1728" y="2563"/>
                  </a:lnTo>
                  <a:cubicBezTo>
                    <a:pt x="1728" y="2563"/>
                    <a:pt x="2350" y="2380"/>
                    <a:pt x="2218" y="1706"/>
                  </a:cubicBezTo>
                  <a:lnTo>
                    <a:pt x="2233" y="1706"/>
                  </a:lnTo>
                  <a:cubicBezTo>
                    <a:pt x="2233" y="1706"/>
                    <a:pt x="2584" y="1552"/>
                    <a:pt x="2548" y="952"/>
                  </a:cubicBezTo>
                  <a:cubicBezTo>
                    <a:pt x="2519" y="345"/>
                    <a:pt x="1962" y="8"/>
                    <a:pt x="1604" y="1"/>
                  </a:cubicBezTo>
                  <a:cubicBezTo>
                    <a:pt x="1593" y="0"/>
                    <a:pt x="1583" y="0"/>
                    <a:pt x="1572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1" name="Google Shape;1511;p36"/>
            <p:cNvSpPr/>
            <p:nvPr/>
          </p:nvSpPr>
          <p:spPr>
            <a:xfrm>
              <a:off x="2856426" y="633012"/>
              <a:ext cx="51679" cy="65048"/>
            </a:xfrm>
            <a:custGeom>
              <a:avLst/>
              <a:gdLst/>
              <a:ahLst/>
              <a:cxnLst/>
              <a:rect l="l" t="t" r="r" b="b"/>
              <a:pathLst>
                <a:path w="1809" h="2277" fill="none" extrusionOk="0">
                  <a:moveTo>
                    <a:pt x="894" y="2277"/>
                  </a:moveTo>
                  <a:cubicBezTo>
                    <a:pt x="894" y="2277"/>
                    <a:pt x="1779" y="1852"/>
                    <a:pt x="1794" y="923"/>
                  </a:cubicBezTo>
                  <a:cubicBezTo>
                    <a:pt x="1809" y="139"/>
                    <a:pt x="989" y="0"/>
                    <a:pt x="608" y="139"/>
                  </a:cubicBezTo>
                  <a:cubicBezTo>
                    <a:pt x="118" y="322"/>
                    <a:pt x="1" y="1245"/>
                    <a:pt x="1208" y="147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2" name="Google Shape;1512;p36"/>
            <p:cNvSpPr/>
            <p:nvPr/>
          </p:nvSpPr>
          <p:spPr>
            <a:xfrm>
              <a:off x="2865225" y="591389"/>
              <a:ext cx="62106" cy="55450"/>
            </a:xfrm>
            <a:custGeom>
              <a:avLst/>
              <a:gdLst/>
              <a:ahLst/>
              <a:cxnLst/>
              <a:rect l="l" t="t" r="r" b="b"/>
              <a:pathLst>
                <a:path w="2174" h="1941" fill="none" extrusionOk="0">
                  <a:moveTo>
                    <a:pt x="1420" y="1941"/>
                  </a:moveTo>
                  <a:cubicBezTo>
                    <a:pt x="1420" y="1941"/>
                    <a:pt x="2174" y="1721"/>
                    <a:pt x="1859" y="879"/>
                  </a:cubicBezTo>
                  <a:cubicBezTo>
                    <a:pt x="1559" y="96"/>
                    <a:pt x="0" y="1"/>
                    <a:pt x="395" y="1516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3" name="Google Shape;1513;p36"/>
            <p:cNvSpPr/>
            <p:nvPr/>
          </p:nvSpPr>
          <p:spPr>
            <a:xfrm>
              <a:off x="2876709" y="573220"/>
              <a:ext cx="53564" cy="49165"/>
            </a:xfrm>
            <a:custGeom>
              <a:avLst/>
              <a:gdLst/>
              <a:ahLst/>
              <a:cxnLst/>
              <a:rect l="l" t="t" r="r" b="b"/>
              <a:pathLst>
                <a:path w="1875" h="1721" fill="none" extrusionOk="0">
                  <a:moveTo>
                    <a:pt x="1523" y="1720"/>
                  </a:moveTo>
                  <a:cubicBezTo>
                    <a:pt x="1523" y="1720"/>
                    <a:pt x="1874" y="1566"/>
                    <a:pt x="1838" y="966"/>
                  </a:cubicBezTo>
                  <a:cubicBezTo>
                    <a:pt x="1809" y="359"/>
                    <a:pt x="1252" y="22"/>
                    <a:pt x="894" y="15"/>
                  </a:cubicBezTo>
                  <a:cubicBezTo>
                    <a:pt x="535" y="0"/>
                    <a:pt x="1" y="234"/>
                    <a:pt x="154" y="1076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4" name="Google Shape;1514;p36"/>
            <p:cNvSpPr/>
            <p:nvPr/>
          </p:nvSpPr>
          <p:spPr>
            <a:xfrm>
              <a:off x="2351038" y="607901"/>
              <a:ext cx="328726" cy="279390"/>
            </a:xfrm>
            <a:custGeom>
              <a:avLst/>
              <a:gdLst/>
              <a:ahLst/>
              <a:cxnLst/>
              <a:rect l="l" t="t" r="r" b="b"/>
              <a:pathLst>
                <a:path w="11507" h="9780" extrusionOk="0">
                  <a:moveTo>
                    <a:pt x="5828" y="0"/>
                  </a:moveTo>
                  <a:cubicBezTo>
                    <a:pt x="2716" y="0"/>
                    <a:pt x="124" y="3848"/>
                    <a:pt x="15" y="8660"/>
                  </a:cubicBezTo>
                  <a:cubicBezTo>
                    <a:pt x="0" y="9041"/>
                    <a:pt x="15" y="9414"/>
                    <a:pt x="37" y="9780"/>
                  </a:cubicBezTo>
                  <a:lnTo>
                    <a:pt x="11397" y="9004"/>
                  </a:lnTo>
                  <a:cubicBezTo>
                    <a:pt x="11397" y="8975"/>
                    <a:pt x="11397" y="8953"/>
                    <a:pt x="11397" y="8924"/>
                  </a:cubicBezTo>
                  <a:cubicBezTo>
                    <a:pt x="11507" y="4071"/>
                    <a:pt x="9047" y="74"/>
                    <a:pt x="5907" y="1"/>
                  </a:cubicBezTo>
                  <a:cubicBezTo>
                    <a:pt x="5881" y="1"/>
                    <a:pt x="5855" y="0"/>
                    <a:pt x="58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5" name="Google Shape;1515;p36"/>
            <p:cNvSpPr/>
            <p:nvPr/>
          </p:nvSpPr>
          <p:spPr>
            <a:xfrm>
              <a:off x="2351038" y="688004"/>
              <a:ext cx="327269" cy="199287"/>
            </a:xfrm>
            <a:custGeom>
              <a:avLst/>
              <a:gdLst/>
              <a:ahLst/>
              <a:cxnLst/>
              <a:rect l="l" t="t" r="r" b="b"/>
              <a:pathLst>
                <a:path w="11456" h="6976" fill="none" extrusionOk="0">
                  <a:moveTo>
                    <a:pt x="1340" y="484"/>
                  </a:moveTo>
                  <a:cubicBezTo>
                    <a:pt x="549" y="1955"/>
                    <a:pt x="59" y="3821"/>
                    <a:pt x="15" y="5856"/>
                  </a:cubicBezTo>
                  <a:cubicBezTo>
                    <a:pt x="0" y="6237"/>
                    <a:pt x="15" y="6610"/>
                    <a:pt x="37" y="6976"/>
                  </a:cubicBezTo>
                  <a:lnTo>
                    <a:pt x="11397" y="6200"/>
                  </a:lnTo>
                  <a:cubicBezTo>
                    <a:pt x="11397" y="6171"/>
                    <a:pt x="11397" y="6149"/>
                    <a:pt x="11397" y="6120"/>
                  </a:cubicBezTo>
                  <a:cubicBezTo>
                    <a:pt x="11455" y="3755"/>
                    <a:pt x="10899" y="1596"/>
                    <a:pt x="9955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6" name="Google Shape;1516;p36"/>
            <p:cNvSpPr/>
            <p:nvPr/>
          </p:nvSpPr>
          <p:spPr>
            <a:xfrm>
              <a:off x="2377177" y="707659"/>
              <a:ext cx="273305" cy="143466"/>
            </a:xfrm>
            <a:custGeom>
              <a:avLst/>
              <a:gdLst/>
              <a:ahLst/>
              <a:cxnLst/>
              <a:rect l="l" t="t" r="r" b="b"/>
              <a:pathLst>
                <a:path w="9567" h="5022" extrusionOk="0">
                  <a:moveTo>
                    <a:pt x="7942" y="0"/>
                  </a:moveTo>
                  <a:lnTo>
                    <a:pt x="6617" y="88"/>
                  </a:lnTo>
                  <a:lnTo>
                    <a:pt x="2357" y="374"/>
                  </a:lnTo>
                  <a:lnTo>
                    <a:pt x="1032" y="462"/>
                  </a:lnTo>
                  <a:lnTo>
                    <a:pt x="0" y="5022"/>
                  </a:lnTo>
                  <a:lnTo>
                    <a:pt x="2650" y="4846"/>
                  </a:lnTo>
                  <a:lnTo>
                    <a:pt x="6917" y="4561"/>
                  </a:lnTo>
                  <a:lnTo>
                    <a:pt x="9567" y="4392"/>
                  </a:lnTo>
                  <a:lnTo>
                    <a:pt x="794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7" name="Google Shape;1517;p36"/>
            <p:cNvSpPr/>
            <p:nvPr/>
          </p:nvSpPr>
          <p:spPr>
            <a:xfrm>
              <a:off x="2321556" y="828528"/>
              <a:ext cx="419057" cy="261193"/>
            </a:xfrm>
            <a:custGeom>
              <a:avLst/>
              <a:gdLst/>
              <a:ahLst/>
              <a:cxnLst/>
              <a:rect l="l" t="t" r="r" b="b"/>
              <a:pathLst>
                <a:path w="14669" h="9143" extrusionOk="0">
                  <a:moveTo>
                    <a:pt x="11302" y="0"/>
                  </a:moveTo>
                  <a:lnTo>
                    <a:pt x="2643" y="432"/>
                  </a:lnTo>
                  <a:lnTo>
                    <a:pt x="967" y="1223"/>
                  </a:lnTo>
                  <a:lnTo>
                    <a:pt x="0" y="9142"/>
                  </a:lnTo>
                  <a:lnTo>
                    <a:pt x="0" y="9142"/>
                  </a:lnTo>
                  <a:lnTo>
                    <a:pt x="14669" y="8176"/>
                  </a:lnTo>
                  <a:lnTo>
                    <a:pt x="12502" y="578"/>
                  </a:lnTo>
                  <a:lnTo>
                    <a:pt x="1130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8" name="Google Shape;1518;p36"/>
            <p:cNvSpPr/>
            <p:nvPr/>
          </p:nvSpPr>
          <p:spPr>
            <a:xfrm>
              <a:off x="2377177" y="833127"/>
              <a:ext cx="273305" cy="17998"/>
            </a:xfrm>
            <a:custGeom>
              <a:avLst/>
              <a:gdLst/>
              <a:ahLst/>
              <a:cxnLst/>
              <a:rect l="l" t="t" r="r" b="b"/>
              <a:pathLst>
                <a:path w="9567" h="630" fill="none" extrusionOk="0">
                  <a:moveTo>
                    <a:pt x="9567" y="0"/>
                  </a:moveTo>
                  <a:lnTo>
                    <a:pt x="0" y="63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9" name="Google Shape;1519;p36"/>
            <p:cNvSpPr/>
            <p:nvPr/>
          </p:nvSpPr>
          <p:spPr>
            <a:xfrm>
              <a:off x="2512473" y="953339"/>
              <a:ext cx="29910" cy="123212"/>
            </a:xfrm>
            <a:custGeom>
              <a:avLst/>
              <a:gdLst/>
              <a:ahLst/>
              <a:cxnLst/>
              <a:rect l="l" t="t" r="r" b="b"/>
              <a:pathLst>
                <a:path w="1047" h="4313" fill="none" extrusionOk="0">
                  <a:moveTo>
                    <a:pt x="278" y="4312"/>
                  </a:moveTo>
                  <a:lnTo>
                    <a:pt x="0" y="67"/>
                  </a:lnTo>
                  <a:lnTo>
                    <a:pt x="1047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0" name="Google Shape;1520;p36"/>
            <p:cNvSpPr/>
            <p:nvPr/>
          </p:nvSpPr>
          <p:spPr>
            <a:xfrm>
              <a:off x="2645226" y="855924"/>
              <a:ext cx="48965" cy="43080"/>
            </a:xfrm>
            <a:custGeom>
              <a:avLst/>
              <a:gdLst/>
              <a:ahLst/>
              <a:cxnLst/>
              <a:rect l="l" t="t" r="r" b="b"/>
              <a:pathLst>
                <a:path w="1714" h="1508" fill="none" extrusionOk="0">
                  <a:moveTo>
                    <a:pt x="1" y="0"/>
                  </a:moveTo>
                  <a:cubicBezTo>
                    <a:pt x="1" y="0"/>
                    <a:pt x="418" y="1149"/>
                    <a:pt x="1714" y="1508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1" name="Google Shape;1521;p36"/>
            <p:cNvSpPr/>
            <p:nvPr/>
          </p:nvSpPr>
          <p:spPr>
            <a:xfrm>
              <a:off x="2345610" y="872636"/>
              <a:ext cx="42880" cy="49365"/>
            </a:xfrm>
            <a:custGeom>
              <a:avLst/>
              <a:gdLst/>
              <a:ahLst/>
              <a:cxnLst/>
              <a:rect l="l" t="t" r="r" b="b"/>
              <a:pathLst>
                <a:path w="1501" h="1728" fill="none" extrusionOk="0">
                  <a:moveTo>
                    <a:pt x="1501" y="1"/>
                  </a:moveTo>
                  <a:cubicBezTo>
                    <a:pt x="1501" y="1"/>
                    <a:pt x="1230" y="1201"/>
                    <a:pt x="0" y="1728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p36"/>
            <p:cNvSpPr/>
            <p:nvPr/>
          </p:nvSpPr>
          <p:spPr>
            <a:xfrm>
              <a:off x="2546126" y="617757"/>
              <a:ext cx="61306" cy="133639"/>
            </a:xfrm>
            <a:custGeom>
              <a:avLst/>
              <a:gdLst/>
              <a:ahLst/>
              <a:cxnLst/>
              <a:rect l="l" t="t" r="r" b="b"/>
              <a:pathLst>
                <a:path w="2146" h="4678" extrusionOk="0">
                  <a:moveTo>
                    <a:pt x="996" y="0"/>
                  </a:moveTo>
                  <a:lnTo>
                    <a:pt x="1" y="4677"/>
                  </a:lnTo>
                  <a:lnTo>
                    <a:pt x="1303" y="4597"/>
                  </a:lnTo>
                  <a:lnTo>
                    <a:pt x="2145" y="293"/>
                  </a:lnTo>
                  <a:lnTo>
                    <a:pt x="996" y="0"/>
                  </a:lnTo>
                  <a:close/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3" name="Google Shape;1523;p36"/>
            <p:cNvSpPr/>
            <p:nvPr/>
          </p:nvSpPr>
          <p:spPr>
            <a:xfrm>
              <a:off x="2563695" y="724599"/>
              <a:ext cx="14655" cy="14884"/>
            </a:xfrm>
            <a:custGeom>
              <a:avLst/>
              <a:gdLst/>
              <a:ahLst/>
              <a:cxnLst/>
              <a:rect l="l" t="t" r="r" b="b"/>
              <a:pathLst>
                <a:path w="513" h="521" fill="none" extrusionOk="0">
                  <a:moveTo>
                    <a:pt x="8" y="279"/>
                  </a:moveTo>
                  <a:cubicBezTo>
                    <a:pt x="15" y="418"/>
                    <a:pt x="132" y="520"/>
                    <a:pt x="271" y="513"/>
                  </a:cubicBezTo>
                  <a:cubicBezTo>
                    <a:pt x="410" y="498"/>
                    <a:pt x="513" y="381"/>
                    <a:pt x="505" y="242"/>
                  </a:cubicBezTo>
                  <a:cubicBezTo>
                    <a:pt x="498" y="103"/>
                    <a:pt x="381" y="0"/>
                    <a:pt x="242" y="8"/>
                  </a:cubicBezTo>
                  <a:cubicBezTo>
                    <a:pt x="103" y="15"/>
                    <a:pt x="0" y="139"/>
                    <a:pt x="8" y="279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4" name="Google Shape;1524;p36"/>
            <p:cNvSpPr/>
            <p:nvPr/>
          </p:nvSpPr>
          <p:spPr>
            <a:xfrm>
              <a:off x="2387833" y="646182"/>
              <a:ext cx="81989" cy="120669"/>
            </a:xfrm>
            <a:custGeom>
              <a:avLst/>
              <a:gdLst/>
              <a:ahLst/>
              <a:cxnLst/>
              <a:rect l="l" t="t" r="r" b="b"/>
              <a:pathLst>
                <a:path w="2870" h="4224" extrusionOk="0">
                  <a:moveTo>
                    <a:pt x="1172" y="1"/>
                  </a:moveTo>
                  <a:lnTo>
                    <a:pt x="1" y="564"/>
                  </a:lnTo>
                  <a:lnTo>
                    <a:pt x="1633" y="4224"/>
                  </a:lnTo>
                  <a:lnTo>
                    <a:pt x="2870" y="3865"/>
                  </a:lnTo>
                  <a:lnTo>
                    <a:pt x="1172" y="1"/>
                  </a:lnTo>
                  <a:close/>
                </a:path>
              </a:pathLst>
            </a:custGeom>
            <a:solidFill>
              <a:schemeClr val="accent5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5" name="Google Shape;1525;p36"/>
            <p:cNvSpPr/>
            <p:nvPr/>
          </p:nvSpPr>
          <p:spPr>
            <a:xfrm>
              <a:off x="2439055" y="735455"/>
              <a:ext cx="14884" cy="14884"/>
            </a:xfrm>
            <a:custGeom>
              <a:avLst/>
              <a:gdLst/>
              <a:ahLst/>
              <a:cxnLst/>
              <a:rect l="l" t="t" r="r" b="b"/>
              <a:pathLst>
                <a:path w="521" h="521" fill="none" extrusionOk="0">
                  <a:moveTo>
                    <a:pt x="16" y="279"/>
                  </a:moveTo>
                  <a:cubicBezTo>
                    <a:pt x="23" y="418"/>
                    <a:pt x="140" y="521"/>
                    <a:pt x="279" y="513"/>
                  </a:cubicBezTo>
                  <a:cubicBezTo>
                    <a:pt x="418" y="506"/>
                    <a:pt x="521" y="382"/>
                    <a:pt x="513" y="243"/>
                  </a:cubicBezTo>
                  <a:cubicBezTo>
                    <a:pt x="506" y="111"/>
                    <a:pt x="382" y="1"/>
                    <a:pt x="250" y="8"/>
                  </a:cubicBezTo>
                  <a:cubicBezTo>
                    <a:pt x="111" y="23"/>
                    <a:pt x="1" y="140"/>
                    <a:pt x="16" y="279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6" name="Google Shape;1526;p36"/>
            <p:cNvSpPr/>
            <p:nvPr/>
          </p:nvSpPr>
          <p:spPr>
            <a:xfrm>
              <a:off x="2240425" y="164591"/>
              <a:ext cx="513986" cy="428541"/>
            </a:xfrm>
            <a:custGeom>
              <a:avLst/>
              <a:gdLst/>
              <a:ahLst/>
              <a:cxnLst/>
              <a:rect l="l" t="t" r="r" b="b"/>
              <a:pathLst>
                <a:path w="17992" h="15001" extrusionOk="0">
                  <a:moveTo>
                    <a:pt x="7373" y="0"/>
                  </a:moveTo>
                  <a:cubicBezTo>
                    <a:pt x="6698" y="0"/>
                    <a:pt x="6039" y="234"/>
                    <a:pt x="5585" y="734"/>
                  </a:cubicBezTo>
                  <a:cubicBezTo>
                    <a:pt x="5336" y="997"/>
                    <a:pt x="5161" y="1327"/>
                    <a:pt x="4875" y="1553"/>
                  </a:cubicBezTo>
                  <a:cubicBezTo>
                    <a:pt x="4370" y="1949"/>
                    <a:pt x="3668" y="1934"/>
                    <a:pt x="3067" y="2146"/>
                  </a:cubicBezTo>
                  <a:cubicBezTo>
                    <a:pt x="2226" y="2439"/>
                    <a:pt x="1582" y="3230"/>
                    <a:pt x="1450" y="4108"/>
                  </a:cubicBezTo>
                  <a:cubicBezTo>
                    <a:pt x="1369" y="4657"/>
                    <a:pt x="1479" y="5228"/>
                    <a:pt x="1362" y="5777"/>
                  </a:cubicBezTo>
                  <a:cubicBezTo>
                    <a:pt x="1164" y="6692"/>
                    <a:pt x="279" y="7102"/>
                    <a:pt x="110" y="8024"/>
                  </a:cubicBezTo>
                  <a:cubicBezTo>
                    <a:pt x="0" y="8588"/>
                    <a:pt x="242" y="9495"/>
                    <a:pt x="608" y="9942"/>
                  </a:cubicBezTo>
                  <a:cubicBezTo>
                    <a:pt x="879" y="10278"/>
                    <a:pt x="1259" y="10527"/>
                    <a:pt x="1442" y="10915"/>
                  </a:cubicBezTo>
                  <a:cubicBezTo>
                    <a:pt x="1625" y="11303"/>
                    <a:pt x="1574" y="11757"/>
                    <a:pt x="1633" y="12181"/>
                  </a:cubicBezTo>
                  <a:cubicBezTo>
                    <a:pt x="1728" y="12869"/>
                    <a:pt x="2138" y="13506"/>
                    <a:pt x="2731" y="13872"/>
                  </a:cubicBezTo>
                  <a:cubicBezTo>
                    <a:pt x="3141" y="14121"/>
                    <a:pt x="3624" y="14245"/>
                    <a:pt x="4034" y="14494"/>
                  </a:cubicBezTo>
                  <a:cubicBezTo>
                    <a:pt x="4363" y="14692"/>
                    <a:pt x="4678" y="14985"/>
                    <a:pt x="5066" y="14999"/>
                  </a:cubicBezTo>
                  <a:cubicBezTo>
                    <a:pt x="5080" y="15000"/>
                    <a:pt x="5094" y="15001"/>
                    <a:pt x="5109" y="15001"/>
                  </a:cubicBezTo>
                  <a:cubicBezTo>
                    <a:pt x="5493" y="15001"/>
                    <a:pt x="5825" y="14722"/>
                    <a:pt x="6171" y="14538"/>
                  </a:cubicBezTo>
                  <a:cubicBezTo>
                    <a:pt x="6742" y="14216"/>
                    <a:pt x="7437" y="14216"/>
                    <a:pt x="8074" y="14033"/>
                  </a:cubicBezTo>
                  <a:cubicBezTo>
                    <a:pt x="8713" y="13847"/>
                    <a:pt x="9363" y="13783"/>
                    <a:pt x="9957" y="13783"/>
                  </a:cubicBezTo>
                  <a:cubicBezTo>
                    <a:pt x="11303" y="13783"/>
                    <a:pt x="12363" y="14114"/>
                    <a:pt x="12363" y="14114"/>
                  </a:cubicBezTo>
                  <a:cubicBezTo>
                    <a:pt x="12607" y="14151"/>
                    <a:pt x="12855" y="14172"/>
                    <a:pt x="13102" y="14172"/>
                  </a:cubicBezTo>
                  <a:cubicBezTo>
                    <a:pt x="13582" y="14172"/>
                    <a:pt x="14058" y="14092"/>
                    <a:pt x="14493" y="13894"/>
                  </a:cubicBezTo>
                  <a:cubicBezTo>
                    <a:pt x="15152" y="13587"/>
                    <a:pt x="15686" y="12957"/>
                    <a:pt x="15737" y="12233"/>
                  </a:cubicBezTo>
                  <a:cubicBezTo>
                    <a:pt x="15759" y="11896"/>
                    <a:pt x="15686" y="11530"/>
                    <a:pt x="15833" y="11223"/>
                  </a:cubicBezTo>
                  <a:cubicBezTo>
                    <a:pt x="15986" y="10893"/>
                    <a:pt x="16345" y="10725"/>
                    <a:pt x="16630" y="10498"/>
                  </a:cubicBezTo>
                  <a:cubicBezTo>
                    <a:pt x="17274" y="9978"/>
                    <a:pt x="17721" y="9224"/>
                    <a:pt x="17860" y="8405"/>
                  </a:cubicBezTo>
                  <a:cubicBezTo>
                    <a:pt x="17992" y="7673"/>
                    <a:pt x="17992" y="6692"/>
                    <a:pt x="17523" y="5865"/>
                  </a:cubicBezTo>
                  <a:cubicBezTo>
                    <a:pt x="16996" y="4942"/>
                    <a:pt x="16381" y="4994"/>
                    <a:pt x="16008" y="4306"/>
                  </a:cubicBezTo>
                  <a:cubicBezTo>
                    <a:pt x="15715" y="3764"/>
                    <a:pt x="15686" y="3127"/>
                    <a:pt x="15489" y="2542"/>
                  </a:cubicBezTo>
                  <a:cubicBezTo>
                    <a:pt x="15203" y="1715"/>
                    <a:pt x="14552" y="1019"/>
                    <a:pt x="13746" y="682"/>
                  </a:cubicBezTo>
                  <a:cubicBezTo>
                    <a:pt x="13357" y="517"/>
                    <a:pt x="12935" y="435"/>
                    <a:pt x="12515" y="435"/>
                  </a:cubicBezTo>
                  <a:cubicBezTo>
                    <a:pt x="12058" y="435"/>
                    <a:pt x="11603" y="532"/>
                    <a:pt x="11192" y="726"/>
                  </a:cubicBezTo>
                  <a:cubicBezTo>
                    <a:pt x="10868" y="878"/>
                    <a:pt x="10544" y="1095"/>
                    <a:pt x="10189" y="1095"/>
                  </a:cubicBezTo>
                  <a:cubicBezTo>
                    <a:pt x="10167" y="1095"/>
                    <a:pt x="10145" y="1094"/>
                    <a:pt x="10123" y="1092"/>
                  </a:cubicBezTo>
                  <a:cubicBezTo>
                    <a:pt x="9721" y="1070"/>
                    <a:pt x="9406" y="763"/>
                    <a:pt x="9077" y="529"/>
                  </a:cubicBezTo>
                  <a:cubicBezTo>
                    <a:pt x="8584" y="184"/>
                    <a:pt x="7972" y="0"/>
                    <a:pt x="73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7" name="Google Shape;1527;p36"/>
            <p:cNvSpPr/>
            <p:nvPr/>
          </p:nvSpPr>
          <p:spPr>
            <a:xfrm>
              <a:off x="2459338" y="568992"/>
              <a:ext cx="93930" cy="59535"/>
            </a:xfrm>
            <a:custGeom>
              <a:avLst/>
              <a:gdLst/>
              <a:ahLst/>
              <a:cxnLst/>
              <a:rect l="l" t="t" r="r" b="b"/>
              <a:pathLst>
                <a:path w="3288" h="2084" extrusionOk="0">
                  <a:moveTo>
                    <a:pt x="2619" y="0"/>
                  </a:moveTo>
                  <a:cubicBezTo>
                    <a:pt x="2605" y="0"/>
                    <a:pt x="2591" y="1"/>
                    <a:pt x="2577" y="2"/>
                  </a:cubicBezTo>
                  <a:lnTo>
                    <a:pt x="587" y="148"/>
                  </a:lnTo>
                  <a:cubicBezTo>
                    <a:pt x="250" y="170"/>
                    <a:pt x="1" y="463"/>
                    <a:pt x="23" y="792"/>
                  </a:cubicBezTo>
                  <a:lnTo>
                    <a:pt x="38" y="961"/>
                  </a:lnTo>
                  <a:cubicBezTo>
                    <a:pt x="86" y="1595"/>
                    <a:pt x="614" y="2084"/>
                    <a:pt x="1240" y="2084"/>
                  </a:cubicBezTo>
                  <a:cubicBezTo>
                    <a:pt x="1271" y="2084"/>
                    <a:pt x="1302" y="2083"/>
                    <a:pt x="1333" y="2080"/>
                  </a:cubicBezTo>
                  <a:lnTo>
                    <a:pt x="2116" y="2029"/>
                  </a:lnTo>
                  <a:cubicBezTo>
                    <a:pt x="2782" y="1978"/>
                    <a:pt x="3287" y="1392"/>
                    <a:pt x="3236" y="726"/>
                  </a:cubicBezTo>
                  <a:lnTo>
                    <a:pt x="3222" y="558"/>
                  </a:lnTo>
                  <a:cubicBezTo>
                    <a:pt x="3200" y="242"/>
                    <a:pt x="2937" y="0"/>
                    <a:pt x="2619" y="0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8" name="Google Shape;1528;p36"/>
            <p:cNvSpPr/>
            <p:nvPr/>
          </p:nvSpPr>
          <p:spPr>
            <a:xfrm>
              <a:off x="2473793" y="619614"/>
              <a:ext cx="72790" cy="14484"/>
            </a:xfrm>
            <a:custGeom>
              <a:avLst/>
              <a:gdLst/>
              <a:ahLst/>
              <a:cxnLst/>
              <a:rect l="l" t="t" r="r" b="b"/>
              <a:pathLst>
                <a:path w="2548" h="507" fill="none" extrusionOk="0">
                  <a:moveTo>
                    <a:pt x="2547" y="1"/>
                  </a:moveTo>
                  <a:cubicBezTo>
                    <a:pt x="2298" y="243"/>
                    <a:pt x="1969" y="404"/>
                    <a:pt x="1596" y="426"/>
                  </a:cubicBezTo>
                  <a:lnTo>
                    <a:pt x="871" y="484"/>
                  </a:lnTo>
                  <a:cubicBezTo>
                    <a:pt x="556" y="506"/>
                    <a:pt x="256" y="433"/>
                    <a:pt x="0" y="286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9" name="Google Shape;1529;p36"/>
            <p:cNvSpPr/>
            <p:nvPr/>
          </p:nvSpPr>
          <p:spPr>
            <a:xfrm>
              <a:off x="2309415" y="247265"/>
              <a:ext cx="370778" cy="360236"/>
            </a:xfrm>
            <a:custGeom>
              <a:avLst/>
              <a:gdLst/>
              <a:ahLst/>
              <a:cxnLst/>
              <a:rect l="l" t="t" r="r" b="b"/>
              <a:pathLst>
                <a:path w="12979" h="12610" extrusionOk="0">
                  <a:moveTo>
                    <a:pt x="7676" y="0"/>
                  </a:moveTo>
                  <a:cubicBezTo>
                    <a:pt x="7556" y="0"/>
                    <a:pt x="7435" y="5"/>
                    <a:pt x="7313" y="14"/>
                  </a:cubicBezTo>
                  <a:lnTo>
                    <a:pt x="4766" y="197"/>
                  </a:lnTo>
                  <a:cubicBezTo>
                    <a:pt x="2043" y="394"/>
                    <a:pt x="1" y="2758"/>
                    <a:pt x="199" y="5481"/>
                  </a:cubicBezTo>
                  <a:lnTo>
                    <a:pt x="382" y="8028"/>
                  </a:lnTo>
                  <a:cubicBezTo>
                    <a:pt x="570" y="10629"/>
                    <a:pt x="2736" y="12609"/>
                    <a:pt x="5302" y="12609"/>
                  </a:cubicBezTo>
                  <a:cubicBezTo>
                    <a:pt x="5423" y="12609"/>
                    <a:pt x="5544" y="12605"/>
                    <a:pt x="5666" y="12596"/>
                  </a:cubicBezTo>
                  <a:lnTo>
                    <a:pt x="8213" y="12413"/>
                  </a:lnTo>
                  <a:cubicBezTo>
                    <a:pt x="10936" y="12215"/>
                    <a:pt x="12978" y="9844"/>
                    <a:pt x="12781" y="7128"/>
                  </a:cubicBezTo>
                  <a:lnTo>
                    <a:pt x="12598" y="4581"/>
                  </a:lnTo>
                  <a:cubicBezTo>
                    <a:pt x="12409" y="1980"/>
                    <a:pt x="10237" y="0"/>
                    <a:pt x="7676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0" name="Google Shape;1530;p36"/>
            <p:cNvSpPr/>
            <p:nvPr/>
          </p:nvSpPr>
          <p:spPr>
            <a:xfrm>
              <a:off x="2464794" y="474519"/>
              <a:ext cx="68619" cy="39737"/>
            </a:xfrm>
            <a:custGeom>
              <a:avLst/>
              <a:gdLst/>
              <a:ahLst/>
              <a:cxnLst/>
              <a:rect l="l" t="t" r="r" b="b"/>
              <a:pathLst>
                <a:path w="2402" h="1391" fill="none" extrusionOk="0">
                  <a:moveTo>
                    <a:pt x="0" y="176"/>
                  </a:moveTo>
                  <a:cubicBezTo>
                    <a:pt x="52" y="864"/>
                    <a:pt x="622" y="1391"/>
                    <a:pt x="1267" y="1340"/>
                  </a:cubicBezTo>
                  <a:cubicBezTo>
                    <a:pt x="1911" y="1296"/>
                    <a:pt x="2401" y="696"/>
                    <a:pt x="2350" y="0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Google Shape;1531;p36"/>
            <p:cNvSpPr/>
            <p:nvPr/>
          </p:nvSpPr>
          <p:spPr>
            <a:xfrm>
              <a:off x="2477764" y="413042"/>
              <a:ext cx="19254" cy="39766"/>
            </a:xfrm>
            <a:custGeom>
              <a:avLst/>
              <a:gdLst/>
              <a:ahLst/>
              <a:cxnLst/>
              <a:rect l="l" t="t" r="r" b="b"/>
              <a:pathLst>
                <a:path w="674" h="1392" fill="none" extrusionOk="0">
                  <a:moveTo>
                    <a:pt x="673" y="1347"/>
                  </a:moveTo>
                  <a:cubicBezTo>
                    <a:pt x="359" y="1391"/>
                    <a:pt x="73" y="1237"/>
                    <a:pt x="37" y="996"/>
                  </a:cubicBezTo>
                  <a:cubicBezTo>
                    <a:pt x="0" y="762"/>
                    <a:pt x="227" y="527"/>
                    <a:pt x="542" y="483"/>
                  </a:cubicBezTo>
                  <a:lnTo>
                    <a:pt x="556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2" name="Google Shape;1532;p36"/>
            <p:cNvSpPr/>
            <p:nvPr/>
          </p:nvSpPr>
          <p:spPr>
            <a:xfrm>
              <a:off x="2655282" y="400787"/>
              <a:ext cx="91616" cy="79218"/>
            </a:xfrm>
            <a:custGeom>
              <a:avLst/>
              <a:gdLst/>
              <a:ahLst/>
              <a:cxnLst/>
              <a:rect l="l" t="t" r="r" b="b"/>
              <a:pathLst>
                <a:path w="3207" h="2773" extrusionOk="0">
                  <a:moveTo>
                    <a:pt x="1638" y="1"/>
                  </a:moveTo>
                  <a:cubicBezTo>
                    <a:pt x="1496" y="1"/>
                    <a:pt x="1352" y="21"/>
                    <a:pt x="1208" y="63"/>
                  </a:cubicBezTo>
                  <a:cubicBezTo>
                    <a:pt x="447" y="290"/>
                    <a:pt x="0" y="1066"/>
                    <a:pt x="213" y="1798"/>
                  </a:cubicBezTo>
                  <a:cubicBezTo>
                    <a:pt x="392" y="2390"/>
                    <a:pt x="953" y="2772"/>
                    <a:pt x="1571" y="2772"/>
                  </a:cubicBezTo>
                  <a:cubicBezTo>
                    <a:pt x="1710" y="2772"/>
                    <a:pt x="1851" y="2753"/>
                    <a:pt x="1991" y="2713"/>
                  </a:cubicBezTo>
                  <a:cubicBezTo>
                    <a:pt x="2760" y="2486"/>
                    <a:pt x="3206" y="1710"/>
                    <a:pt x="2987" y="978"/>
                  </a:cubicBezTo>
                  <a:cubicBezTo>
                    <a:pt x="2814" y="383"/>
                    <a:pt x="2254" y="1"/>
                    <a:pt x="1638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3" name="Google Shape;1533;p36"/>
            <p:cNvSpPr/>
            <p:nvPr/>
          </p:nvSpPr>
          <p:spPr>
            <a:xfrm>
              <a:off x="2687478" y="418470"/>
              <a:ext cx="28682" cy="33710"/>
            </a:xfrm>
            <a:custGeom>
              <a:avLst/>
              <a:gdLst/>
              <a:ahLst/>
              <a:cxnLst/>
              <a:rect l="l" t="t" r="r" b="b"/>
              <a:pathLst>
                <a:path w="1004" h="1180" fill="none" extrusionOk="0">
                  <a:moveTo>
                    <a:pt x="1003" y="462"/>
                  </a:moveTo>
                  <a:cubicBezTo>
                    <a:pt x="1003" y="462"/>
                    <a:pt x="491" y="1"/>
                    <a:pt x="1" y="498"/>
                  </a:cubicBezTo>
                  <a:cubicBezTo>
                    <a:pt x="1" y="498"/>
                    <a:pt x="549" y="696"/>
                    <a:pt x="462" y="1179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4" name="Google Shape;1534;p36"/>
            <p:cNvSpPr/>
            <p:nvPr/>
          </p:nvSpPr>
          <p:spPr>
            <a:xfrm>
              <a:off x="2252566" y="430326"/>
              <a:ext cx="88045" cy="78932"/>
            </a:xfrm>
            <a:custGeom>
              <a:avLst/>
              <a:gdLst/>
              <a:ahLst/>
              <a:cxnLst/>
              <a:rect l="l" t="t" r="r" b="b"/>
              <a:pathLst>
                <a:path w="3082" h="2763" extrusionOk="0">
                  <a:moveTo>
                    <a:pt x="1512" y="1"/>
                  </a:moveTo>
                  <a:cubicBezTo>
                    <a:pt x="811" y="1"/>
                    <a:pt x="203" y="492"/>
                    <a:pt x="110" y="1181"/>
                  </a:cubicBezTo>
                  <a:cubicBezTo>
                    <a:pt x="0" y="1935"/>
                    <a:pt x="556" y="2638"/>
                    <a:pt x="1347" y="2748"/>
                  </a:cubicBezTo>
                  <a:cubicBezTo>
                    <a:pt x="1418" y="2757"/>
                    <a:pt x="1488" y="2762"/>
                    <a:pt x="1558" y="2762"/>
                  </a:cubicBezTo>
                  <a:cubicBezTo>
                    <a:pt x="2262" y="2762"/>
                    <a:pt x="2872" y="2270"/>
                    <a:pt x="2972" y="1584"/>
                  </a:cubicBezTo>
                  <a:cubicBezTo>
                    <a:pt x="3082" y="830"/>
                    <a:pt x="2525" y="127"/>
                    <a:pt x="1735" y="17"/>
                  </a:cubicBezTo>
                  <a:cubicBezTo>
                    <a:pt x="1660" y="6"/>
                    <a:pt x="1585" y="1"/>
                    <a:pt x="1512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Google Shape;1535;p36"/>
            <p:cNvSpPr/>
            <p:nvPr/>
          </p:nvSpPr>
          <p:spPr>
            <a:xfrm>
              <a:off x="2280362" y="448152"/>
              <a:ext cx="28453" cy="33281"/>
            </a:xfrm>
            <a:custGeom>
              <a:avLst/>
              <a:gdLst/>
              <a:ahLst/>
              <a:cxnLst/>
              <a:rect l="l" t="t" r="r" b="b"/>
              <a:pathLst>
                <a:path w="996" h="1165" fill="none" extrusionOk="0">
                  <a:moveTo>
                    <a:pt x="1" y="528"/>
                  </a:moveTo>
                  <a:cubicBezTo>
                    <a:pt x="1" y="528"/>
                    <a:pt x="440" y="1"/>
                    <a:pt x="996" y="426"/>
                  </a:cubicBezTo>
                  <a:cubicBezTo>
                    <a:pt x="996" y="426"/>
                    <a:pt x="484" y="696"/>
                    <a:pt x="637" y="1165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6" name="Google Shape;1536;p36"/>
            <p:cNvSpPr/>
            <p:nvPr/>
          </p:nvSpPr>
          <p:spPr>
            <a:xfrm>
              <a:off x="2327213" y="481747"/>
              <a:ext cx="54792" cy="52678"/>
            </a:xfrm>
            <a:custGeom>
              <a:avLst/>
              <a:gdLst/>
              <a:ahLst/>
              <a:cxnLst/>
              <a:rect l="l" t="t" r="r" b="b"/>
              <a:pathLst>
                <a:path w="1918" h="1844" extrusionOk="0">
                  <a:moveTo>
                    <a:pt x="960" y="1"/>
                  </a:moveTo>
                  <a:cubicBezTo>
                    <a:pt x="938" y="1"/>
                    <a:pt x="916" y="2"/>
                    <a:pt x="893" y="3"/>
                  </a:cubicBezTo>
                  <a:cubicBezTo>
                    <a:pt x="388" y="40"/>
                    <a:pt x="0" y="479"/>
                    <a:pt x="37" y="992"/>
                  </a:cubicBezTo>
                  <a:cubicBezTo>
                    <a:pt x="72" y="1474"/>
                    <a:pt x="481" y="1843"/>
                    <a:pt x="958" y="1843"/>
                  </a:cubicBezTo>
                  <a:cubicBezTo>
                    <a:pt x="980" y="1843"/>
                    <a:pt x="1002" y="1842"/>
                    <a:pt x="1025" y="1841"/>
                  </a:cubicBezTo>
                  <a:cubicBezTo>
                    <a:pt x="1537" y="1804"/>
                    <a:pt x="1918" y="1365"/>
                    <a:pt x="1881" y="860"/>
                  </a:cubicBezTo>
                  <a:cubicBezTo>
                    <a:pt x="1846" y="370"/>
                    <a:pt x="1437" y="1"/>
                    <a:pt x="960" y="1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7" name="Google Shape;1537;p36"/>
            <p:cNvSpPr/>
            <p:nvPr/>
          </p:nvSpPr>
          <p:spPr>
            <a:xfrm>
              <a:off x="2607403" y="470234"/>
              <a:ext cx="54792" cy="52678"/>
            </a:xfrm>
            <a:custGeom>
              <a:avLst/>
              <a:gdLst/>
              <a:ahLst/>
              <a:cxnLst/>
              <a:rect l="l" t="t" r="r" b="b"/>
              <a:pathLst>
                <a:path w="1918" h="1844" extrusionOk="0">
                  <a:moveTo>
                    <a:pt x="971" y="0"/>
                  </a:moveTo>
                  <a:cubicBezTo>
                    <a:pt x="945" y="0"/>
                    <a:pt x="919" y="2"/>
                    <a:pt x="893" y="4"/>
                  </a:cubicBezTo>
                  <a:cubicBezTo>
                    <a:pt x="381" y="40"/>
                    <a:pt x="0" y="480"/>
                    <a:pt x="37" y="985"/>
                  </a:cubicBezTo>
                  <a:cubicBezTo>
                    <a:pt x="72" y="1474"/>
                    <a:pt x="481" y="1843"/>
                    <a:pt x="958" y="1843"/>
                  </a:cubicBezTo>
                  <a:cubicBezTo>
                    <a:pt x="980" y="1843"/>
                    <a:pt x="1002" y="1843"/>
                    <a:pt x="1025" y="1841"/>
                  </a:cubicBezTo>
                  <a:cubicBezTo>
                    <a:pt x="1537" y="1804"/>
                    <a:pt x="1918" y="1358"/>
                    <a:pt x="1881" y="853"/>
                  </a:cubicBezTo>
                  <a:cubicBezTo>
                    <a:pt x="1847" y="374"/>
                    <a:pt x="1443" y="0"/>
                    <a:pt x="971" y="0"/>
                  </a:cubicBezTo>
                  <a:close/>
                </a:path>
              </a:pathLst>
            </a:custGeom>
            <a:solidFill>
              <a:srgbClr val="F28B8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8" name="Google Shape;1538;p36"/>
            <p:cNvSpPr/>
            <p:nvPr/>
          </p:nvSpPr>
          <p:spPr>
            <a:xfrm>
              <a:off x="2342668" y="391845"/>
              <a:ext cx="91416" cy="86731"/>
            </a:xfrm>
            <a:custGeom>
              <a:avLst/>
              <a:gdLst/>
              <a:ahLst/>
              <a:cxnLst/>
              <a:rect l="l" t="t" r="r" b="b"/>
              <a:pathLst>
                <a:path w="3200" h="3036" extrusionOk="0">
                  <a:moveTo>
                    <a:pt x="1609" y="0"/>
                  </a:moveTo>
                  <a:cubicBezTo>
                    <a:pt x="1552" y="0"/>
                    <a:pt x="1494" y="4"/>
                    <a:pt x="1435" y="10"/>
                  </a:cubicBezTo>
                  <a:cubicBezTo>
                    <a:pt x="601" y="98"/>
                    <a:pt x="1" y="852"/>
                    <a:pt x="89" y="1687"/>
                  </a:cubicBezTo>
                  <a:cubicBezTo>
                    <a:pt x="177" y="2456"/>
                    <a:pt x="830" y="3036"/>
                    <a:pt x="1593" y="3036"/>
                  </a:cubicBezTo>
                  <a:cubicBezTo>
                    <a:pt x="1649" y="3036"/>
                    <a:pt x="1707" y="3033"/>
                    <a:pt x="1765" y="3026"/>
                  </a:cubicBezTo>
                  <a:cubicBezTo>
                    <a:pt x="2599" y="2931"/>
                    <a:pt x="3199" y="2184"/>
                    <a:pt x="3111" y="1350"/>
                  </a:cubicBezTo>
                  <a:cubicBezTo>
                    <a:pt x="3023" y="574"/>
                    <a:pt x="2371" y="0"/>
                    <a:pt x="1609" y="0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9" name="Google Shape;1539;p36"/>
            <p:cNvSpPr/>
            <p:nvPr/>
          </p:nvSpPr>
          <p:spPr>
            <a:xfrm>
              <a:off x="2342668" y="391931"/>
              <a:ext cx="48765" cy="86588"/>
            </a:xfrm>
            <a:custGeom>
              <a:avLst/>
              <a:gdLst/>
              <a:ahLst/>
              <a:cxnLst/>
              <a:rect l="l" t="t" r="r" b="b"/>
              <a:pathLst>
                <a:path w="1707" h="3031" extrusionOk="0">
                  <a:moveTo>
                    <a:pt x="1670" y="0"/>
                  </a:moveTo>
                  <a:cubicBezTo>
                    <a:pt x="1589" y="0"/>
                    <a:pt x="1516" y="0"/>
                    <a:pt x="1435" y="7"/>
                  </a:cubicBezTo>
                  <a:cubicBezTo>
                    <a:pt x="601" y="95"/>
                    <a:pt x="1" y="849"/>
                    <a:pt x="89" y="1684"/>
                  </a:cubicBezTo>
                  <a:cubicBezTo>
                    <a:pt x="176" y="2459"/>
                    <a:pt x="938" y="3030"/>
                    <a:pt x="1706" y="3030"/>
                  </a:cubicBezTo>
                  <a:lnTo>
                    <a:pt x="16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0" name="Google Shape;1540;p36"/>
            <p:cNvSpPr/>
            <p:nvPr/>
          </p:nvSpPr>
          <p:spPr>
            <a:xfrm>
              <a:off x="2558667" y="377619"/>
              <a:ext cx="91416" cy="86702"/>
            </a:xfrm>
            <a:custGeom>
              <a:avLst/>
              <a:gdLst/>
              <a:ahLst/>
              <a:cxnLst/>
              <a:rect l="l" t="t" r="r" b="b"/>
              <a:pathLst>
                <a:path w="3200" h="3035" extrusionOk="0">
                  <a:moveTo>
                    <a:pt x="1609" y="1"/>
                  </a:moveTo>
                  <a:cubicBezTo>
                    <a:pt x="1552" y="1"/>
                    <a:pt x="1494" y="4"/>
                    <a:pt x="1435" y="11"/>
                  </a:cubicBezTo>
                  <a:cubicBezTo>
                    <a:pt x="601" y="98"/>
                    <a:pt x="1" y="852"/>
                    <a:pt x="96" y="1687"/>
                  </a:cubicBezTo>
                  <a:cubicBezTo>
                    <a:pt x="178" y="2460"/>
                    <a:pt x="842" y="3035"/>
                    <a:pt x="1610" y="3035"/>
                  </a:cubicBezTo>
                  <a:cubicBezTo>
                    <a:pt x="1663" y="3035"/>
                    <a:pt x="1718" y="3032"/>
                    <a:pt x="1772" y="3026"/>
                  </a:cubicBezTo>
                  <a:cubicBezTo>
                    <a:pt x="2599" y="2931"/>
                    <a:pt x="3199" y="2185"/>
                    <a:pt x="3112" y="1350"/>
                  </a:cubicBezTo>
                  <a:cubicBezTo>
                    <a:pt x="3023" y="574"/>
                    <a:pt x="2371" y="1"/>
                    <a:pt x="1609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p36"/>
            <p:cNvSpPr/>
            <p:nvPr/>
          </p:nvSpPr>
          <p:spPr>
            <a:xfrm>
              <a:off x="2558667" y="377704"/>
              <a:ext cx="48765" cy="86588"/>
            </a:xfrm>
            <a:custGeom>
              <a:avLst/>
              <a:gdLst/>
              <a:ahLst/>
              <a:cxnLst/>
              <a:rect l="l" t="t" r="r" b="b"/>
              <a:pathLst>
                <a:path w="1707" h="3031" extrusionOk="0">
                  <a:moveTo>
                    <a:pt x="1670" y="0"/>
                  </a:moveTo>
                  <a:cubicBezTo>
                    <a:pt x="1596" y="0"/>
                    <a:pt x="1516" y="0"/>
                    <a:pt x="1435" y="8"/>
                  </a:cubicBezTo>
                  <a:cubicBezTo>
                    <a:pt x="601" y="95"/>
                    <a:pt x="1" y="849"/>
                    <a:pt x="96" y="1684"/>
                  </a:cubicBezTo>
                  <a:cubicBezTo>
                    <a:pt x="184" y="2460"/>
                    <a:pt x="945" y="3031"/>
                    <a:pt x="1706" y="3031"/>
                  </a:cubicBezTo>
                  <a:lnTo>
                    <a:pt x="16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2" name="Google Shape;1542;p36"/>
            <p:cNvSpPr/>
            <p:nvPr/>
          </p:nvSpPr>
          <p:spPr>
            <a:xfrm>
              <a:off x="2600490" y="359707"/>
              <a:ext cx="34938" cy="9856"/>
            </a:xfrm>
            <a:custGeom>
              <a:avLst/>
              <a:gdLst/>
              <a:ahLst/>
              <a:cxnLst/>
              <a:rect l="l" t="t" r="r" b="b"/>
              <a:pathLst>
                <a:path w="1223" h="345" fill="none" extrusionOk="0">
                  <a:moveTo>
                    <a:pt x="1223" y="345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3" name="Google Shape;1543;p36"/>
            <p:cNvSpPr/>
            <p:nvPr/>
          </p:nvSpPr>
          <p:spPr>
            <a:xfrm>
              <a:off x="2356694" y="368077"/>
              <a:ext cx="37652" cy="13627"/>
            </a:xfrm>
            <a:custGeom>
              <a:avLst/>
              <a:gdLst/>
              <a:ahLst/>
              <a:cxnLst/>
              <a:rect l="l" t="t" r="r" b="b"/>
              <a:pathLst>
                <a:path w="1318" h="477" fill="none" extrusionOk="0">
                  <a:moveTo>
                    <a:pt x="1318" y="1"/>
                  </a:moveTo>
                  <a:lnTo>
                    <a:pt x="0" y="47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4" name="Google Shape;1544;p36"/>
            <p:cNvSpPr/>
            <p:nvPr/>
          </p:nvSpPr>
          <p:spPr>
            <a:xfrm>
              <a:off x="2342896" y="477176"/>
              <a:ext cx="11513" cy="10656"/>
            </a:xfrm>
            <a:custGeom>
              <a:avLst/>
              <a:gdLst/>
              <a:ahLst/>
              <a:cxnLst/>
              <a:rect l="l" t="t" r="r" b="b"/>
              <a:pathLst>
                <a:path w="403" h="373" extrusionOk="0">
                  <a:moveTo>
                    <a:pt x="197" y="0"/>
                  </a:moveTo>
                  <a:cubicBezTo>
                    <a:pt x="187" y="0"/>
                    <a:pt x="178" y="1"/>
                    <a:pt x="168" y="2"/>
                  </a:cubicBezTo>
                  <a:cubicBezTo>
                    <a:pt x="66" y="17"/>
                    <a:pt x="0" y="112"/>
                    <a:pt x="15" y="215"/>
                  </a:cubicBezTo>
                  <a:cubicBezTo>
                    <a:pt x="28" y="305"/>
                    <a:pt x="103" y="372"/>
                    <a:pt x="190" y="372"/>
                  </a:cubicBezTo>
                  <a:cubicBezTo>
                    <a:pt x="202" y="372"/>
                    <a:pt x="215" y="371"/>
                    <a:pt x="227" y="368"/>
                  </a:cubicBezTo>
                  <a:cubicBezTo>
                    <a:pt x="329" y="354"/>
                    <a:pt x="403" y="259"/>
                    <a:pt x="381" y="156"/>
                  </a:cubicBezTo>
                  <a:cubicBezTo>
                    <a:pt x="367" y="63"/>
                    <a:pt x="288" y="0"/>
                    <a:pt x="197" y="0"/>
                  </a:cubicBez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5" name="Google Shape;1545;p36"/>
            <p:cNvSpPr/>
            <p:nvPr/>
          </p:nvSpPr>
          <p:spPr>
            <a:xfrm>
              <a:off x="2347696" y="495345"/>
              <a:ext cx="10484" cy="9742"/>
            </a:xfrm>
            <a:custGeom>
              <a:avLst/>
              <a:gdLst/>
              <a:ahLst/>
              <a:cxnLst/>
              <a:rect l="l" t="t" r="r" b="b"/>
              <a:pathLst>
                <a:path w="367" h="341" extrusionOk="0">
                  <a:moveTo>
                    <a:pt x="183" y="1"/>
                  </a:moveTo>
                  <a:cubicBezTo>
                    <a:pt x="174" y="1"/>
                    <a:pt x="164" y="2"/>
                    <a:pt x="154" y="3"/>
                  </a:cubicBezTo>
                  <a:cubicBezTo>
                    <a:pt x="59" y="11"/>
                    <a:pt x="0" y="98"/>
                    <a:pt x="15" y="194"/>
                  </a:cubicBezTo>
                  <a:cubicBezTo>
                    <a:pt x="29" y="283"/>
                    <a:pt x="101" y="341"/>
                    <a:pt x="189" y="341"/>
                  </a:cubicBezTo>
                  <a:cubicBezTo>
                    <a:pt x="195" y="341"/>
                    <a:pt x="200" y="340"/>
                    <a:pt x="205" y="340"/>
                  </a:cubicBezTo>
                  <a:cubicBezTo>
                    <a:pt x="300" y="325"/>
                    <a:pt x="366" y="237"/>
                    <a:pt x="352" y="142"/>
                  </a:cubicBezTo>
                  <a:cubicBezTo>
                    <a:pt x="339" y="57"/>
                    <a:pt x="267" y="1"/>
                    <a:pt x="183" y="1"/>
                  </a:cubicBez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6" name="Google Shape;1546;p36"/>
            <p:cNvSpPr/>
            <p:nvPr/>
          </p:nvSpPr>
          <p:spPr>
            <a:xfrm>
              <a:off x="2363579" y="485347"/>
              <a:ext cx="12370" cy="11627"/>
            </a:xfrm>
            <a:custGeom>
              <a:avLst/>
              <a:gdLst/>
              <a:ahLst/>
              <a:cxnLst/>
              <a:rect l="l" t="t" r="r" b="b"/>
              <a:pathLst>
                <a:path w="433" h="407" extrusionOk="0">
                  <a:moveTo>
                    <a:pt x="210" y="0"/>
                  </a:moveTo>
                  <a:cubicBezTo>
                    <a:pt x="201" y="0"/>
                    <a:pt x="192" y="1"/>
                    <a:pt x="184" y="2"/>
                  </a:cubicBezTo>
                  <a:cubicBezTo>
                    <a:pt x="74" y="24"/>
                    <a:pt x="1" y="126"/>
                    <a:pt x="15" y="236"/>
                  </a:cubicBezTo>
                  <a:cubicBezTo>
                    <a:pt x="29" y="336"/>
                    <a:pt x="122" y="406"/>
                    <a:pt x="221" y="406"/>
                  </a:cubicBezTo>
                  <a:cubicBezTo>
                    <a:pt x="231" y="406"/>
                    <a:pt x="240" y="406"/>
                    <a:pt x="250" y="404"/>
                  </a:cubicBezTo>
                  <a:cubicBezTo>
                    <a:pt x="359" y="390"/>
                    <a:pt x="433" y="287"/>
                    <a:pt x="418" y="178"/>
                  </a:cubicBezTo>
                  <a:cubicBezTo>
                    <a:pt x="398" y="76"/>
                    <a:pt x="309" y="0"/>
                    <a:pt x="210" y="0"/>
                  </a:cubicBez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7" name="Google Shape;1547;p36"/>
            <p:cNvSpPr/>
            <p:nvPr/>
          </p:nvSpPr>
          <p:spPr>
            <a:xfrm>
              <a:off x="2636256" y="466435"/>
              <a:ext cx="11513" cy="10741"/>
            </a:xfrm>
            <a:custGeom>
              <a:avLst/>
              <a:gdLst/>
              <a:ahLst/>
              <a:cxnLst/>
              <a:rect l="l" t="t" r="r" b="b"/>
              <a:pathLst>
                <a:path w="403" h="376" extrusionOk="0">
                  <a:moveTo>
                    <a:pt x="202" y="1"/>
                  </a:moveTo>
                  <a:cubicBezTo>
                    <a:pt x="116" y="1"/>
                    <a:pt x="41" y="61"/>
                    <a:pt x="22" y="144"/>
                  </a:cubicBezTo>
                  <a:cubicBezTo>
                    <a:pt x="0" y="247"/>
                    <a:pt x="59" y="349"/>
                    <a:pt x="161" y="371"/>
                  </a:cubicBezTo>
                  <a:cubicBezTo>
                    <a:pt x="175" y="374"/>
                    <a:pt x="188" y="375"/>
                    <a:pt x="201" y="375"/>
                  </a:cubicBezTo>
                  <a:cubicBezTo>
                    <a:pt x="289" y="375"/>
                    <a:pt x="368" y="314"/>
                    <a:pt x="381" y="225"/>
                  </a:cubicBezTo>
                  <a:cubicBezTo>
                    <a:pt x="403" y="130"/>
                    <a:pt x="344" y="27"/>
                    <a:pt x="242" y="5"/>
                  </a:cubicBezTo>
                  <a:cubicBezTo>
                    <a:pt x="228" y="2"/>
                    <a:pt x="215" y="1"/>
                    <a:pt x="202" y="1"/>
                  </a:cubicBez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8" name="Google Shape;1548;p36"/>
            <p:cNvSpPr/>
            <p:nvPr/>
          </p:nvSpPr>
          <p:spPr>
            <a:xfrm>
              <a:off x="2631228" y="484204"/>
              <a:ext cx="10684" cy="9713"/>
            </a:xfrm>
            <a:custGeom>
              <a:avLst/>
              <a:gdLst/>
              <a:ahLst/>
              <a:cxnLst/>
              <a:rect l="l" t="t" r="r" b="b"/>
              <a:pathLst>
                <a:path w="374" h="340" extrusionOk="0">
                  <a:moveTo>
                    <a:pt x="188" y="1"/>
                  </a:moveTo>
                  <a:cubicBezTo>
                    <a:pt x="109" y="1"/>
                    <a:pt x="41" y="55"/>
                    <a:pt x="23" y="137"/>
                  </a:cubicBezTo>
                  <a:cubicBezTo>
                    <a:pt x="1" y="225"/>
                    <a:pt x="59" y="320"/>
                    <a:pt x="154" y="335"/>
                  </a:cubicBezTo>
                  <a:cubicBezTo>
                    <a:pt x="167" y="338"/>
                    <a:pt x="180" y="339"/>
                    <a:pt x="192" y="339"/>
                  </a:cubicBezTo>
                  <a:cubicBezTo>
                    <a:pt x="268" y="339"/>
                    <a:pt x="339" y="285"/>
                    <a:pt x="352" y="210"/>
                  </a:cubicBezTo>
                  <a:cubicBezTo>
                    <a:pt x="374" y="115"/>
                    <a:pt x="315" y="27"/>
                    <a:pt x="227" y="5"/>
                  </a:cubicBezTo>
                  <a:cubicBezTo>
                    <a:pt x="214" y="2"/>
                    <a:pt x="201" y="1"/>
                    <a:pt x="188" y="1"/>
                  </a:cubicBez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9" name="Google Shape;1549;p36"/>
            <p:cNvSpPr/>
            <p:nvPr/>
          </p:nvSpPr>
          <p:spPr>
            <a:xfrm>
              <a:off x="2614088" y="473291"/>
              <a:ext cx="12570" cy="11484"/>
            </a:xfrm>
            <a:custGeom>
              <a:avLst/>
              <a:gdLst/>
              <a:ahLst/>
              <a:cxnLst/>
              <a:rect l="l" t="t" r="r" b="b"/>
              <a:pathLst>
                <a:path w="440" h="402" extrusionOk="0">
                  <a:moveTo>
                    <a:pt x="215" y="0"/>
                  </a:moveTo>
                  <a:cubicBezTo>
                    <a:pt x="123" y="0"/>
                    <a:pt x="41" y="67"/>
                    <a:pt x="22" y="160"/>
                  </a:cubicBezTo>
                  <a:cubicBezTo>
                    <a:pt x="0" y="263"/>
                    <a:pt x="66" y="373"/>
                    <a:pt x="176" y="395"/>
                  </a:cubicBezTo>
                  <a:cubicBezTo>
                    <a:pt x="193" y="399"/>
                    <a:pt x="209" y="401"/>
                    <a:pt x="225" y="401"/>
                  </a:cubicBezTo>
                  <a:cubicBezTo>
                    <a:pt x="317" y="401"/>
                    <a:pt x="399" y="334"/>
                    <a:pt x="418" y="241"/>
                  </a:cubicBezTo>
                  <a:cubicBezTo>
                    <a:pt x="440" y="138"/>
                    <a:pt x="374" y="29"/>
                    <a:pt x="264" y="7"/>
                  </a:cubicBezTo>
                  <a:cubicBezTo>
                    <a:pt x="247" y="2"/>
                    <a:pt x="231" y="0"/>
                    <a:pt x="215" y="0"/>
                  </a:cubicBez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0" name="Google Shape;1550;p36"/>
            <p:cNvSpPr/>
            <p:nvPr/>
          </p:nvSpPr>
          <p:spPr>
            <a:xfrm>
              <a:off x="2274849" y="197672"/>
              <a:ext cx="430626" cy="246423"/>
            </a:xfrm>
            <a:custGeom>
              <a:avLst/>
              <a:gdLst/>
              <a:ahLst/>
              <a:cxnLst/>
              <a:rect l="l" t="t" r="r" b="b"/>
              <a:pathLst>
                <a:path w="15074" h="8626" extrusionOk="0">
                  <a:moveTo>
                    <a:pt x="7597" y="1"/>
                  </a:moveTo>
                  <a:cubicBezTo>
                    <a:pt x="6235" y="1"/>
                    <a:pt x="4835" y="255"/>
                    <a:pt x="3707" y="849"/>
                  </a:cubicBezTo>
                  <a:cubicBezTo>
                    <a:pt x="1796" y="1852"/>
                    <a:pt x="1006" y="3470"/>
                    <a:pt x="574" y="4794"/>
                  </a:cubicBezTo>
                  <a:cubicBezTo>
                    <a:pt x="0" y="6551"/>
                    <a:pt x="1059" y="8626"/>
                    <a:pt x="1482" y="8626"/>
                  </a:cubicBezTo>
                  <a:cubicBezTo>
                    <a:pt x="1513" y="8626"/>
                    <a:pt x="1539" y="8615"/>
                    <a:pt x="1562" y="8593"/>
                  </a:cubicBezTo>
                  <a:cubicBezTo>
                    <a:pt x="2214" y="7964"/>
                    <a:pt x="2133" y="6910"/>
                    <a:pt x="2016" y="6010"/>
                  </a:cubicBezTo>
                  <a:lnTo>
                    <a:pt x="2016" y="6010"/>
                  </a:lnTo>
                  <a:cubicBezTo>
                    <a:pt x="2104" y="6018"/>
                    <a:pt x="2193" y="6023"/>
                    <a:pt x="2281" y="6023"/>
                  </a:cubicBezTo>
                  <a:cubicBezTo>
                    <a:pt x="2716" y="6023"/>
                    <a:pt x="3150" y="5915"/>
                    <a:pt x="3509" y="5666"/>
                  </a:cubicBezTo>
                  <a:cubicBezTo>
                    <a:pt x="3934" y="5373"/>
                    <a:pt x="4227" y="4860"/>
                    <a:pt x="4190" y="4341"/>
                  </a:cubicBezTo>
                  <a:lnTo>
                    <a:pt x="4190" y="4341"/>
                  </a:lnTo>
                  <a:cubicBezTo>
                    <a:pt x="4543" y="4631"/>
                    <a:pt x="5003" y="4786"/>
                    <a:pt x="5459" y="4786"/>
                  </a:cubicBezTo>
                  <a:cubicBezTo>
                    <a:pt x="5647" y="4786"/>
                    <a:pt x="5834" y="4760"/>
                    <a:pt x="6012" y="4707"/>
                  </a:cubicBezTo>
                  <a:cubicBezTo>
                    <a:pt x="6627" y="4516"/>
                    <a:pt x="7140" y="4004"/>
                    <a:pt x="7323" y="3389"/>
                  </a:cubicBezTo>
                  <a:cubicBezTo>
                    <a:pt x="7637" y="3945"/>
                    <a:pt x="8201" y="4348"/>
                    <a:pt x="8823" y="4472"/>
                  </a:cubicBezTo>
                  <a:cubicBezTo>
                    <a:pt x="8954" y="4497"/>
                    <a:pt x="9086" y="4509"/>
                    <a:pt x="9219" y="4509"/>
                  </a:cubicBezTo>
                  <a:cubicBezTo>
                    <a:pt x="9720" y="4509"/>
                    <a:pt x="10223" y="4338"/>
                    <a:pt x="10616" y="4026"/>
                  </a:cubicBezTo>
                  <a:cubicBezTo>
                    <a:pt x="11056" y="5014"/>
                    <a:pt x="12044" y="5402"/>
                    <a:pt x="13039" y="5812"/>
                  </a:cubicBezTo>
                  <a:cubicBezTo>
                    <a:pt x="13105" y="6419"/>
                    <a:pt x="13295" y="7400"/>
                    <a:pt x="13800" y="7730"/>
                  </a:cubicBezTo>
                  <a:cubicBezTo>
                    <a:pt x="13800" y="7730"/>
                    <a:pt x="13825" y="7758"/>
                    <a:pt x="13862" y="7758"/>
                  </a:cubicBezTo>
                  <a:cubicBezTo>
                    <a:pt x="13926" y="7758"/>
                    <a:pt x="14029" y="7672"/>
                    <a:pt x="14108" y="7203"/>
                  </a:cubicBezTo>
                  <a:cubicBezTo>
                    <a:pt x="14232" y="6463"/>
                    <a:pt x="15074" y="3294"/>
                    <a:pt x="12066" y="1127"/>
                  </a:cubicBezTo>
                  <a:cubicBezTo>
                    <a:pt x="11113" y="441"/>
                    <a:pt x="9388" y="1"/>
                    <a:pt x="759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Straight Connector 99"/>
          <p:cNvCxnSpPr/>
          <p:nvPr/>
        </p:nvCxnSpPr>
        <p:spPr>
          <a:xfrm rot="5400000">
            <a:off x="2132012" y="2456656"/>
            <a:ext cx="2971800" cy="1588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644525" y="1809750"/>
            <a:ext cx="2895600" cy="830997"/>
          </a:xfrm>
          <a:prstGeom prst="rect">
            <a:avLst/>
          </a:prstGeom>
          <a:ln w="19050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After confirmation and booking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733800" y="1581150"/>
            <a:ext cx="5181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Booking cancellation.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Searching for an alternative caregiver.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Rating of service – after cancellation.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Rating of service – after successful completion.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Bookings quick access.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2000" dirty="0"/>
          </a:p>
          <a:p>
            <a:pPr marL="457200" indent="-457200">
              <a:buFont typeface="Wingdings" pitchFamily="2" charset="2"/>
              <a:buChar char="ü"/>
            </a:pPr>
            <a:endParaRPr lang="en-US" sz="2000" dirty="0"/>
          </a:p>
          <a:p>
            <a:pPr marL="457200" indent="-457200"/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30857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Google Shape;1555;p37"/>
          <p:cNvSpPr txBox="1">
            <a:spLocks noGrp="1"/>
          </p:cNvSpPr>
          <p:nvPr>
            <p:ph type="title"/>
          </p:nvPr>
        </p:nvSpPr>
        <p:spPr>
          <a:xfrm>
            <a:off x="2324987" y="56925"/>
            <a:ext cx="438061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Booking </a:t>
            </a:r>
            <a:r>
              <a:rPr lang="en-US" sz="2800" dirty="0"/>
              <a:t>cancellation </a:t>
            </a:r>
            <a:endParaRPr sz="2800"/>
          </a:p>
        </p:txBody>
      </p:sp>
      <p:pic>
        <p:nvPicPr>
          <p:cNvPr id="1556" name="Google Shape;1556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6865" y="985282"/>
            <a:ext cx="1908556" cy="4030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8" name="Google Shape;1558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9694" y="985282"/>
            <a:ext cx="1861646" cy="3962403"/>
          </a:xfrm>
          <a:prstGeom prst="rect">
            <a:avLst/>
          </a:prstGeom>
          <a:noFill/>
          <a:ln>
            <a:noFill/>
          </a:ln>
        </p:spPr>
      </p:pic>
      <p:sp>
        <p:nvSpPr>
          <p:cNvPr id="1561" name="Google Shape;1561;p37"/>
          <p:cNvSpPr/>
          <p:nvPr/>
        </p:nvSpPr>
        <p:spPr>
          <a:xfrm>
            <a:off x="5918314" y="719469"/>
            <a:ext cx="517451" cy="354418"/>
          </a:xfrm>
          <a:prstGeom prst="wedgeEllipseCallout">
            <a:avLst>
              <a:gd name="adj1" fmla="val 63929"/>
              <a:gd name="adj2" fmla="val 77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874" y="1013192"/>
            <a:ext cx="1870317" cy="400271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2528173" y="630864"/>
            <a:ext cx="529982" cy="354418"/>
            <a:chOff x="2528173" y="630864"/>
            <a:chExt cx="529982" cy="354418"/>
          </a:xfrm>
        </p:grpSpPr>
        <p:sp>
          <p:nvSpPr>
            <p:cNvPr id="1559" name="Google Shape;1559;p37"/>
            <p:cNvSpPr/>
            <p:nvPr/>
          </p:nvSpPr>
          <p:spPr>
            <a:xfrm>
              <a:off x="2528173" y="630864"/>
              <a:ext cx="517451" cy="354418"/>
            </a:xfrm>
            <a:prstGeom prst="wedgeEllipseCallout">
              <a:avLst>
                <a:gd name="adj1" fmla="val -68948"/>
                <a:gd name="adj2" fmla="val 77562"/>
              </a:avLst>
            </a:prstGeom>
            <a:solidFill>
              <a:schemeClr val="accent3"/>
            </a:solidFill>
            <a:ln w="25400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</a:t>
              </a: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Google Shape;1560;p37"/>
            <p:cNvSpPr/>
            <p:nvPr/>
          </p:nvSpPr>
          <p:spPr>
            <a:xfrm>
              <a:off x="2540704" y="630864"/>
              <a:ext cx="517451" cy="354418"/>
            </a:xfrm>
            <a:prstGeom prst="wedgeEllipseCallout">
              <a:avLst>
                <a:gd name="adj1" fmla="val 63929"/>
                <a:gd name="adj2" fmla="val 77562"/>
              </a:avLst>
            </a:prstGeom>
            <a:solidFill>
              <a:schemeClr val="accent3"/>
            </a:solidFill>
            <a:ln w="25400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</a:t>
              </a:r>
              <a:endParaRPr sz="2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Google Shape;1555;p37"/>
          <p:cNvSpPr txBox="1">
            <a:spLocks noGrp="1"/>
          </p:cNvSpPr>
          <p:nvPr>
            <p:ph type="title"/>
          </p:nvPr>
        </p:nvSpPr>
        <p:spPr>
          <a:xfrm>
            <a:off x="2324987" y="56925"/>
            <a:ext cx="438061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 smtClean="0"/>
              <a:t>Booking </a:t>
            </a:r>
            <a:r>
              <a:rPr lang="en-US" sz="2800" dirty="0"/>
              <a:t>cancellation </a:t>
            </a:r>
            <a:endParaRPr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24" y="900765"/>
            <a:ext cx="1917711" cy="41449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497" y="910032"/>
            <a:ext cx="1911970" cy="4093579"/>
          </a:xfrm>
          <a:prstGeom prst="rect">
            <a:avLst/>
          </a:prstGeom>
        </p:spPr>
      </p:pic>
      <p:pic>
        <p:nvPicPr>
          <p:cNvPr id="12" name="Google Shape;1568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05601" y="893577"/>
            <a:ext cx="1933320" cy="4159303"/>
          </a:xfrm>
          <a:prstGeom prst="rect">
            <a:avLst/>
          </a:prstGeom>
          <a:noFill/>
          <a:ln>
            <a:noFill/>
          </a:ln>
        </p:spPr>
      </p:pic>
      <p:sp>
        <p:nvSpPr>
          <p:cNvPr id="1559" name="Google Shape;1559;p37"/>
          <p:cNvSpPr/>
          <p:nvPr/>
        </p:nvSpPr>
        <p:spPr>
          <a:xfrm>
            <a:off x="2748435" y="629625"/>
            <a:ext cx="517451" cy="354418"/>
          </a:xfrm>
          <a:prstGeom prst="wedgeEllipseCallout">
            <a:avLst>
              <a:gd name="adj1" fmla="val -68948"/>
              <a:gd name="adj2" fmla="val 77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559;p37"/>
          <p:cNvSpPr/>
          <p:nvPr/>
        </p:nvSpPr>
        <p:spPr>
          <a:xfrm>
            <a:off x="6148255" y="475193"/>
            <a:ext cx="629376" cy="400917"/>
          </a:xfrm>
          <a:prstGeom prst="wedgeEllipseCallout">
            <a:avLst>
              <a:gd name="adj1" fmla="val -68948"/>
              <a:gd name="adj2" fmla="val 77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1" name="Google Shape;1561;p37"/>
          <p:cNvSpPr/>
          <p:nvPr/>
        </p:nvSpPr>
        <p:spPr>
          <a:xfrm>
            <a:off x="6137622" y="449400"/>
            <a:ext cx="629376" cy="458249"/>
          </a:xfrm>
          <a:prstGeom prst="wedgeEllipseCallout">
            <a:avLst>
              <a:gd name="adj1" fmla="val 63929"/>
              <a:gd name="adj2" fmla="val 77562"/>
            </a:avLst>
          </a:prstGeom>
          <a:solidFill>
            <a:schemeClr val="accent3"/>
          </a:solidFill>
          <a:ln w="25400" cap="flat" cmpd="sng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18361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9" grpId="0" animBg="1"/>
      <p:bldP spid="13" grpId="0" animBg="1"/>
      <p:bldP spid="156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Google Shape;1566;p38"/>
          <p:cNvSpPr txBox="1">
            <a:spLocks noGrp="1"/>
          </p:cNvSpPr>
          <p:nvPr>
            <p:ph type="title"/>
          </p:nvPr>
        </p:nvSpPr>
        <p:spPr>
          <a:xfrm>
            <a:off x="1453115" y="170340"/>
            <a:ext cx="620232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 dirty="0"/>
              <a:t>Finding an alternative caregiver</a:t>
            </a:r>
            <a:endParaRPr sz="2400"/>
          </a:p>
        </p:txBody>
      </p:sp>
      <p:pic>
        <p:nvPicPr>
          <p:cNvPr id="1567" name="Google Shape;1567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2250" y="864781"/>
            <a:ext cx="1960516" cy="4108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8" name="Google Shape;1568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7991" y="864780"/>
            <a:ext cx="1945946" cy="410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9" name="Google Shape;1569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29162" y="864780"/>
            <a:ext cx="1910317" cy="4037715"/>
          </a:xfrm>
          <a:prstGeom prst="rect">
            <a:avLst/>
          </a:prstGeom>
          <a:noFill/>
          <a:ln>
            <a:noFill/>
          </a:ln>
        </p:spPr>
      </p:pic>
      <p:sp>
        <p:nvSpPr>
          <p:cNvPr id="1570" name="Google Shape;1570;p38"/>
          <p:cNvSpPr/>
          <p:nvPr/>
        </p:nvSpPr>
        <p:spPr>
          <a:xfrm>
            <a:off x="2651051" y="3355553"/>
            <a:ext cx="1261730" cy="394196"/>
          </a:xfrm>
          <a:custGeom>
            <a:avLst/>
            <a:gdLst/>
            <a:ahLst/>
            <a:cxnLst/>
            <a:rect l="l" t="t" r="r" b="b"/>
            <a:pathLst>
              <a:path w="1261730" h="394196" extrusionOk="0">
                <a:moveTo>
                  <a:pt x="0" y="61042"/>
                </a:moveTo>
                <a:cubicBezTo>
                  <a:pt x="284716" y="15558"/>
                  <a:pt x="569433" y="-29926"/>
                  <a:pt x="779721" y="25600"/>
                </a:cubicBezTo>
                <a:cubicBezTo>
                  <a:pt x="990009" y="81126"/>
                  <a:pt x="1181395" y="322131"/>
                  <a:pt x="1261730" y="394196"/>
                </a:cubicBezTo>
              </a:path>
            </a:pathLst>
          </a:cu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1" name="Google Shape;1571;p38"/>
          <p:cNvSpPr/>
          <p:nvPr/>
        </p:nvSpPr>
        <p:spPr>
          <a:xfrm>
            <a:off x="5613991" y="2315804"/>
            <a:ext cx="730102" cy="1256736"/>
          </a:xfrm>
          <a:custGeom>
            <a:avLst/>
            <a:gdLst/>
            <a:ahLst/>
            <a:cxnLst/>
            <a:rect l="l" t="t" r="r" b="b"/>
            <a:pathLst>
              <a:path w="730102" h="1256736" extrusionOk="0">
                <a:moveTo>
                  <a:pt x="0" y="1256736"/>
                </a:moveTo>
                <a:cubicBezTo>
                  <a:pt x="105734" y="723926"/>
                  <a:pt x="211469" y="191117"/>
                  <a:pt x="333153" y="37536"/>
                </a:cubicBezTo>
                <a:cubicBezTo>
                  <a:pt x="454837" y="-116045"/>
                  <a:pt x="656856" y="245461"/>
                  <a:pt x="730102" y="335247"/>
                </a:cubicBezTo>
              </a:path>
            </a:pathLst>
          </a:cu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" name="Google Shape;1660;p40"/>
          <p:cNvSpPr txBox="1">
            <a:spLocks noGrp="1"/>
          </p:cNvSpPr>
          <p:nvPr>
            <p:ph type="title"/>
          </p:nvPr>
        </p:nvSpPr>
        <p:spPr>
          <a:xfrm>
            <a:off x="1905000" y="0"/>
            <a:ext cx="495299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 dirty="0" smtClean="0"/>
              <a:t>Post-service completion rating</a:t>
            </a:r>
            <a:endParaRPr sz="2400"/>
          </a:p>
        </p:txBody>
      </p:sp>
      <p:pic>
        <p:nvPicPr>
          <p:cNvPr id="1661" name="Google Shape;1661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1104" y="827517"/>
            <a:ext cx="1985799" cy="4185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2" name="Google Shape;1662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43687" y="804406"/>
            <a:ext cx="2024107" cy="423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3" name="Google Shape;1663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94578" y="781297"/>
            <a:ext cx="1994995" cy="4231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8" name="Google Shape;1668;p41"/>
          <p:cNvSpPr txBox="1">
            <a:spLocks noGrp="1"/>
          </p:cNvSpPr>
          <p:nvPr>
            <p:ph type="title"/>
          </p:nvPr>
        </p:nvSpPr>
        <p:spPr>
          <a:xfrm>
            <a:off x="2331685" y="56925"/>
            <a:ext cx="443732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/>
              <a:t>Filtering and easy access</a:t>
            </a:r>
            <a:endParaRPr sz="2400"/>
          </a:p>
        </p:txBody>
      </p:sp>
      <p:pic>
        <p:nvPicPr>
          <p:cNvPr id="1669" name="Google Shape;1669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5666" y="876924"/>
            <a:ext cx="1971891" cy="411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0" name="Google Shape;1670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48627" y="876924"/>
            <a:ext cx="1935347" cy="411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1" name="Google Shape;1671;p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1589" y="929389"/>
            <a:ext cx="2013007" cy="41391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" name="Google Shape;1676;p42"/>
          <p:cNvSpPr txBox="1">
            <a:spLocks noGrp="1"/>
          </p:cNvSpPr>
          <p:nvPr>
            <p:ph type="title"/>
          </p:nvPr>
        </p:nvSpPr>
        <p:spPr>
          <a:xfrm>
            <a:off x="2083982" y="0"/>
            <a:ext cx="464997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/>
              <a:t>Consultations from experts</a:t>
            </a:r>
            <a:endParaRPr sz="2400"/>
          </a:p>
        </p:txBody>
      </p:sp>
      <p:pic>
        <p:nvPicPr>
          <p:cNvPr id="1677" name="Google Shape;1677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0221" y="943976"/>
            <a:ext cx="1919074" cy="4025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8" name="Google Shape;1678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2265" y="943976"/>
            <a:ext cx="1947637" cy="4026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9" name="Google Shape;1679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22872" y="949168"/>
            <a:ext cx="1934635" cy="4021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0" name="Google Shape;1680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30477" y="944564"/>
            <a:ext cx="1921944" cy="4025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5" name="Google Shape;1685;p43"/>
          <p:cNvSpPr txBox="1">
            <a:spLocks noGrp="1"/>
          </p:cNvSpPr>
          <p:nvPr>
            <p:ph type="title"/>
          </p:nvPr>
        </p:nvSpPr>
        <p:spPr>
          <a:xfrm>
            <a:off x="2083982" y="0"/>
            <a:ext cx="495477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/>
              <a:t>Helping special needs people</a:t>
            </a:r>
            <a:endParaRPr sz="2400"/>
          </a:p>
        </p:txBody>
      </p:sp>
      <p:pic>
        <p:nvPicPr>
          <p:cNvPr id="1686" name="Google Shape;1686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809" y="936887"/>
            <a:ext cx="1901627" cy="4025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7" name="Google Shape;1687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79589" y="936887"/>
            <a:ext cx="1901868" cy="4025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8" name="Google Shape;1688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86305" y="936886"/>
            <a:ext cx="1899569" cy="4025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9" name="Google Shape;1689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90722" y="936886"/>
            <a:ext cx="1871362" cy="3970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629694" y="2456656"/>
            <a:ext cx="2971800" cy="1588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839789" y="1885950"/>
            <a:ext cx="3124200" cy="461665"/>
          </a:xfrm>
          <a:prstGeom prst="rect">
            <a:avLst/>
          </a:prstGeom>
          <a:ln w="19050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Experts services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267200" y="1581150"/>
            <a:ext cx="3886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Consultations.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Educational content.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err="1" smtClean="0"/>
              <a:t>Chatbot</a:t>
            </a:r>
            <a:r>
              <a:rPr lang="en-US" sz="2000" dirty="0" smtClean="0"/>
              <a:t> helper.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83239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5"/>
          <p:cNvSpPr/>
          <p:nvPr/>
        </p:nvSpPr>
        <p:spPr>
          <a:xfrm>
            <a:off x="3147511" y="1171093"/>
            <a:ext cx="769800" cy="769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p5"/>
          <p:cNvSpPr/>
          <p:nvPr/>
        </p:nvSpPr>
        <p:spPr>
          <a:xfrm>
            <a:off x="5145366" y="1163888"/>
            <a:ext cx="769800" cy="769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1" name="Google Shape;961;p5"/>
          <p:cNvSpPr/>
          <p:nvPr/>
        </p:nvSpPr>
        <p:spPr>
          <a:xfrm>
            <a:off x="1188478" y="2981921"/>
            <a:ext cx="769800" cy="769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2" name="Google Shape;962;p5"/>
          <p:cNvSpPr/>
          <p:nvPr/>
        </p:nvSpPr>
        <p:spPr>
          <a:xfrm>
            <a:off x="3173130" y="2934502"/>
            <a:ext cx="769800" cy="769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3" name="Google Shape;963;p5"/>
          <p:cNvSpPr/>
          <p:nvPr/>
        </p:nvSpPr>
        <p:spPr>
          <a:xfrm>
            <a:off x="6993025" y="1178731"/>
            <a:ext cx="769800" cy="769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5"/>
          <p:cNvSpPr txBox="1">
            <a:spLocks noGrp="1"/>
          </p:cNvSpPr>
          <p:nvPr>
            <p:ph type="title"/>
          </p:nvPr>
        </p:nvSpPr>
        <p:spPr>
          <a:xfrm>
            <a:off x="1981200" y="209550"/>
            <a:ext cx="590864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3200" dirty="0" smtClean="0"/>
              <a:t>Software Technologies </a:t>
            </a:r>
            <a:r>
              <a:rPr lang="en-US" sz="3200" dirty="0"/>
              <a:t>used</a:t>
            </a:r>
            <a:endParaRPr sz="3200" dirty="0"/>
          </a:p>
        </p:txBody>
      </p:sp>
      <p:sp>
        <p:nvSpPr>
          <p:cNvPr id="965" name="Google Shape;965;p5"/>
          <p:cNvSpPr txBox="1">
            <a:spLocks noGrp="1"/>
          </p:cNvSpPr>
          <p:nvPr>
            <p:ph type="subTitle" idx="16"/>
          </p:nvPr>
        </p:nvSpPr>
        <p:spPr>
          <a:xfrm>
            <a:off x="838090" y="2040093"/>
            <a:ext cx="139412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Flutter</a:t>
            </a:r>
            <a:endParaRPr dirty="0"/>
          </a:p>
        </p:txBody>
      </p:sp>
      <p:sp>
        <p:nvSpPr>
          <p:cNvPr id="966" name="Google Shape;966;p5"/>
          <p:cNvSpPr txBox="1">
            <a:spLocks noGrp="1"/>
          </p:cNvSpPr>
          <p:nvPr>
            <p:ph type="subTitle" idx="17"/>
          </p:nvPr>
        </p:nvSpPr>
        <p:spPr>
          <a:xfrm>
            <a:off x="2762128" y="2044608"/>
            <a:ext cx="1551708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Node JS</a:t>
            </a:r>
            <a:endParaRPr dirty="0"/>
          </a:p>
        </p:txBody>
      </p:sp>
      <p:sp>
        <p:nvSpPr>
          <p:cNvPr id="967" name="Google Shape;967;p5"/>
          <p:cNvSpPr txBox="1">
            <a:spLocks noGrp="1"/>
          </p:cNvSpPr>
          <p:nvPr>
            <p:ph type="subTitle" idx="18"/>
          </p:nvPr>
        </p:nvSpPr>
        <p:spPr>
          <a:xfrm>
            <a:off x="2894602" y="3813452"/>
            <a:ext cx="1275616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React</a:t>
            </a:r>
            <a:endParaRPr/>
          </a:p>
        </p:txBody>
      </p:sp>
      <p:sp>
        <p:nvSpPr>
          <p:cNvPr id="968" name="Google Shape;968;p5"/>
          <p:cNvSpPr txBox="1">
            <a:spLocks noGrp="1"/>
          </p:cNvSpPr>
          <p:nvPr>
            <p:ph type="subTitle" idx="19"/>
          </p:nvPr>
        </p:nvSpPr>
        <p:spPr>
          <a:xfrm>
            <a:off x="727167" y="3843884"/>
            <a:ext cx="1629745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Postman</a:t>
            </a:r>
            <a:endParaRPr/>
          </a:p>
        </p:txBody>
      </p:sp>
      <p:sp>
        <p:nvSpPr>
          <p:cNvPr id="969" name="Google Shape;969;p5"/>
          <p:cNvSpPr txBox="1">
            <a:spLocks noGrp="1"/>
          </p:cNvSpPr>
          <p:nvPr>
            <p:ph type="subTitle" idx="20"/>
          </p:nvPr>
        </p:nvSpPr>
        <p:spPr>
          <a:xfrm>
            <a:off x="4661973" y="2034982"/>
            <a:ext cx="1767867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MongoDB</a:t>
            </a:r>
            <a:endParaRPr dirty="0"/>
          </a:p>
        </p:txBody>
      </p:sp>
      <p:sp>
        <p:nvSpPr>
          <p:cNvPr id="970" name="Google Shape;970;p5"/>
          <p:cNvSpPr txBox="1">
            <a:spLocks noGrp="1"/>
          </p:cNvSpPr>
          <p:nvPr>
            <p:ph type="subTitle" idx="21"/>
          </p:nvPr>
        </p:nvSpPr>
        <p:spPr>
          <a:xfrm>
            <a:off x="6297395" y="2040694"/>
            <a:ext cx="220951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Firebase </a:t>
            </a:r>
            <a:endParaRPr/>
          </a:p>
        </p:txBody>
      </p:sp>
      <p:grpSp>
        <p:nvGrpSpPr>
          <p:cNvPr id="971" name="Google Shape;971;p5"/>
          <p:cNvGrpSpPr/>
          <p:nvPr/>
        </p:nvGrpSpPr>
        <p:grpSpPr>
          <a:xfrm>
            <a:off x="1091220" y="4600642"/>
            <a:ext cx="354442" cy="292675"/>
            <a:chOff x="6253660" y="120164"/>
            <a:chExt cx="354442" cy="292675"/>
          </a:xfrm>
        </p:grpSpPr>
        <p:sp>
          <p:nvSpPr>
            <p:cNvPr id="972" name="Google Shape;972;p5"/>
            <p:cNvSpPr/>
            <p:nvPr/>
          </p:nvSpPr>
          <p:spPr>
            <a:xfrm rot="3599942">
              <a:off x="6499791" y="291705"/>
              <a:ext cx="92196" cy="90445"/>
            </a:xfrm>
            <a:custGeom>
              <a:avLst/>
              <a:gdLst/>
              <a:ahLst/>
              <a:cxnLst/>
              <a:rect l="l" t="t" r="r" b="b"/>
              <a:pathLst>
                <a:path w="1582" h="1552" extrusionOk="0">
                  <a:moveTo>
                    <a:pt x="693" y="1"/>
                  </a:moveTo>
                  <a:cubicBezTo>
                    <a:pt x="395" y="1"/>
                    <a:pt x="1" y="917"/>
                    <a:pt x="1" y="917"/>
                  </a:cubicBezTo>
                  <a:cubicBezTo>
                    <a:pt x="1" y="917"/>
                    <a:pt x="59" y="1532"/>
                    <a:pt x="235" y="1532"/>
                  </a:cubicBezTo>
                  <a:cubicBezTo>
                    <a:pt x="311" y="1532"/>
                    <a:pt x="559" y="1552"/>
                    <a:pt x="820" y="1552"/>
                  </a:cubicBezTo>
                  <a:cubicBezTo>
                    <a:pt x="1187" y="1552"/>
                    <a:pt x="1581" y="1512"/>
                    <a:pt x="1560" y="1319"/>
                  </a:cubicBezTo>
                  <a:cubicBezTo>
                    <a:pt x="1543" y="1136"/>
                    <a:pt x="1319" y="1096"/>
                    <a:pt x="1123" y="1096"/>
                  </a:cubicBezTo>
                  <a:cubicBezTo>
                    <a:pt x="967" y="1096"/>
                    <a:pt x="828" y="1122"/>
                    <a:pt x="828" y="1122"/>
                  </a:cubicBezTo>
                  <a:cubicBezTo>
                    <a:pt x="828" y="1122"/>
                    <a:pt x="1450" y="909"/>
                    <a:pt x="1318" y="646"/>
                  </a:cubicBezTo>
                  <a:cubicBezTo>
                    <a:pt x="1282" y="567"/>
                    <a:pt x="1207" y="539"/>
                    <a:pt x="1119" y="539"/>
                  </a:cubicBezTo>
                  <a:cubicBezTo>
                    <a:pt x="906" y="539"/>
                    <a:pt x="615" y="704"/>
                    <a:pt x="615" y="704"/>
                  </a:cubicBezTo>
                  <a:cubicBezTo>
                    <a:pt x="615" y="704"/>
                    <a:pt x="1011" y="31"/>
                    <a:pt x="711" y="2"/>
                  </a:cubicBezTo>
                  <a:cubicBezTo>
                    <a:pt x="705" y="1"/>
                    <a:pt x="699" y="1"/>
                    <a:pt x="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5"/>
            <p:cNvSpPr/>
            <p:nvPr/>
          </p:nvSpPr>
          <p:spPr>
            <a:xfrm rot="3599942">
              <a:off x="6492628" y="313523"/>
              <a:ext cx="52509" cy="24359"/>
            </a:xfrm>
            <a:custGeom>
              <a:avLst/>
              <a:gdLst/>
              <a:ahLst/>
              <a:cxnLst/>
              <a:rect l="l" t="t" r="r" b="b"/>
              <a:pathLst>
                <a:path w="901" h="418" fill="none" extrusionOk="0">
                  <a:moveTo>
                    <a:pt x="900" y="1"/>
                  </a:moveTo>
                  <a:lnTo>
                    <a:pt x="0" y="418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5"/>
            <p:cNvSpPr/>
            <p:nvPr/>
          </p:nvSpPr>
          <p:spPr>
            <a:xfrm rot="3599942">
              <a:off x="6514116" y="293057"/>
              <a:ext cx="25235" cy="34558"/>
            </a:xfrm>
            <a:custGeom>
              <a:avLst/>
              <a:gdLst/>
              <a:ahLst/>
              <a:cxnLst/>
              <a:rect l="l" t="t" r="r" b="b"/>
              <a:pathLst>
                <a:path w="433" h="593" fill="none" extrusionOk="0">
                  <a:moveTo>
                    <a:pt x="432" y="0"/>
                  </a:moveTo>
                  <a:lnTo>
                    <a:pt x="0" y="593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5"/>
            <p:cNvSpPr/>
            <p:nvPr/>
          </p:nvSpPr>
          <p:spPr>
            <a:xfrm rot="3599942">
              <a:off x="6491018" y="338546"/>
              <a:ext cx="36307" cy="2214"/>
            </a:xfrm>
            <a:custGeom>
              <a:avLst/>
              <a:gdLst/>
              <a:ahLst/>
              <a:cxnLst/>
              <a:rect l="l" t="t" r="r" b="b"/>
              <a:pathLst>
                <a:path w="623" h="38" fill="none" extrusionOk="0">
                  <a:moveTo>
                    <a:pt x="623" y="1"/>
                  </a:moveTo>
                  <a:lnTo>
                    <a:pt x="1" y="37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5"/>
            <p:cNvSpPr/>
            <p:nvPr/>
          </p:nvSpPr>
          <p:spPr>
            <a:xfrm rot="3599942">
              <a:off x="6269922" y="146795"/>
              <a:ext cx="92313" cy="90852"/>
            </a:xfrm>
            <a:custGeom>
              <a:avLst/>
              <a:gdLst/>
              <a:ahLst/>
              <a:cxnLst/>
              <a:rect l="l" t="t" r="r" b="b"/>
              <a:pathLst>
                <a:path w="1584" h="1559" extrusionOk="0">
                  <a:moveTo>
                    <a:pt x="762" y="0"/>
                  </a:moveTo>
                  <a:cubicBezTo>
                    <a:pt x="396" y="0"/>
                    <a:pt x="0" y="40"/>
                    <a:pt x="17" y="233"/>
                  </a:cubicBezTo>
                  <a:cubicBezTo>
                    <a:pt x="38" y="416"/>
                    <a:pt x="264" y="456"/>
                    <a:pt x="460" y="456"/>
                  </a:cubicBezTo>
                  <a:cubicBezTo>
                    <a:pt x="618" y="456"/>
                    <a:pt x="757" y="430"/>
                    <a:pt x="757" y="430"/>
                  </a:cubicBezTo>
                  <a:lnTo>
                    <a:pt x="757" y="430"/>
                  </a:lnTo>
                  <a:cubicBezTo>
                    <a:pt x="757" y="430"/>
                    <a:pt x="135" y="642"/>
                    <a:pt x="259" y="913"/>
                  </a:cubicBezTo>
                  <a:cubicBezTo>
                    <a:pt x="297" y="989"/>
                    <a:pt x="371" y="1015"/>
                    <a:pt x="457" y="1015"/>
                  </a:cubicBezTo>
                  <a:cubicBezTo>
                    <a:pt x="674" y="1015"/>
                    <a:pt x="969" y="847"/>
                    <a:pt x="969" y="847"/>
                  </a:cubicBezTo>
                  <a:lnTo>
                    <a:pt x="969" y="847"/>
                  </a:lnTo>
                  <a:cubicBezTo>
                    <a:pt x="969" y="847"/>
                    <a:pt x="574" y="1521"/>
                    <a:pt x="874" y="1557"/>
                  </a:cubicBezTo>
                  <a:cubicBezTo>
                    <a:pt x="878" y="1558"/>
                    <a:pt x="883" y="1558"/>
                    <a:pt x="887" y="1558"/>
                  </a:cubicBezTo>
                  <a:cubicBezTo>
                    <a:pt x="1186" y="1558"/>
                    <a:pt x="1584" y="635"/>
                    <a:pt x="1584" y="635"/>
                  </a:cubicBezTo>
                  <a:cubicBezTo>
                    <a:pt x="1584" y="635"/>
                    <a:pt x="1525" y="20"/>
                    <a:pt x="1342" y="20"/>
                  </a:cubicBezTo>
                  <a:cubicBezTo>
                    <a:pt x="1269" y="20"/>
                    <a:pt x="1023" y="0"/>
                    <a:pt x="7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5"/>
            <p:cNvSpPr/>
            <p:nvPr/>
          </p:nvSpPr>
          <p:spPr>
            <a:xfrm rot="3599942">
              <a:off x="6320240" y="193068"/>
              <a:ext cx="52509" cy="23951"/>
            </a:xfrm>
            <a:custGeom>
              <a:avLst/>
              <a:gdLst/>
              <a:ahLst/>
              <a:cxnLst/>
              <a:rect l="l" t="t" r="r" b="b"/>
              <a:pathLst>
                <a:path w="901" h="411" fill="none" extrusionOk="0">
                  <a:moveTo>
                    <a:pt x="0" y="410"/>
                  </a:moveTo>
                  <a:lnTo>
                    <a:pt x="901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5"/>
            <p:cNvSpPr/>
            <p:nvPr/>
          </p:nvSpPr>
          <p:spPr>
            <a:xfrm rot="3599942">
              <a:off x="6325826" y="203219"/>
              <a:ext cx="25235" cy="34616"/>
            </a:xfrm>
            <a:custGeom>
              <a:avLst/>
              <a:gdLst/>
              <a:ahLst/>
              <a:cxnLst/>
              <a:rect l="l" t="t" r="r" b="b"/>
              <a:pathLst>
                <a:path w="433" h="594" fill="none" extrusionOk="0">
                  <a:moveTo>
                    <a:pt x="0" y="593"/>
                  </a:moveTo>
                  <a:lnTo>
                    <a:pt x="432" y="1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5"/>
            <p:cNvSpPr/>
            <p:nvPr/>
          </p:nvSpPr>
          <p:spPr>
            <a:xfrm rot="3599942">
              <a:off x="6337806" y="190105"/>
              <a:ext cx="36366" cy="2156"/>
            </a:xfrm>
            <a:custGeom>
              <a:avLst/>
              <a:gdLst/>
              <a:ahLst/>
              <a:cxnLst/>
              <a:rect l="l" t="t" r="r" b="b"/>
              <a:pathLst>
                <a:path w="624" h="37" fill="none" extrusionOk="0">
                  <a:moveTo>
                    <a:pt x="1" y="37"/>
                  </a:moveTo>
                  <a:lnTo>
                    <a:pt x="623" y="0"/>
                  </a:ln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5"/>
            <p:cNvSpPr/>
            <p:nvPr/>
          </p:nvSpPr>
          <p:spPr>
            <a:xfrm rot="3599942">
              <a:off x="6318521" y="168190"/>
              <a:ext cx="224430" cy="196624"/>
            </a:xfrm>
            <a:custGeom>
              <a:avLst/>
              <a:gdLst/>
              <a:ahLst/>
              <a:cxnLst/>
              <a:rect l="l" t="t" r="r" b="b"/>
              <a:pathLst>
                <a:path w="3851" h="3374" extrusionOk="0">
                  <a:moveTo>
                    <a:pt x="1929" y="0"/>
                  </a:moveTo>
                  <a:cubicBezTo>
                    <a:pt x="1681" y="0"/>
                    <a:pt x="1430" y="55"/>
                    <a:pt x="1193" y="172"/>
                  </a:cubicBezTo>
                  <a:cubicBezTo>
                    <a:pt x="352" y="574"/>
                    <a:pt x="0" y="1584"/>
                    <a:pt x="410" y="2426"/>
                  </a:cubicBezTo>
                  <a:cubicBezTo>
                    <a:pt x="704" y="3024"/>
                    <a:pt x="1305" y="3373"/>
                    <a:pt x="1929" y="3373"/>
                  </a:cubicBezTo>
                  <a:cubicBezTo>
                    <a:pt x="2177" y="3373"/>
                    <a:pt x="2428" y="3318"/>
                    <a:pt x="2665" y="3202"/>
                  </a:cubicBezTo>
                  <a:cubicBezTo>
                    <a:pt x="3499" y="2799"/>
                    <a:pt x="3850" y="1789"/>
                    <a:pt x="3448" y="948"/>
                  </a:cubicBezTo>
                  <a:cubicBezTo>
                    <a:pt x="3154" y="350"/>
                    <a:pt x="2553" y="0"/>
                    <a:pt x="19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5"/>
            <p:cNvSpPr/>
            <p:nvPr/>
          </p:nvSpPr>
          <p:spPr>
            <a:xfrm rot="3599942">
              <a:off x="6343329" y="172606"/>
              <a:ext cx="34151" cy="79838"/>
            </a:xfrm>
            <a:custGeom>
              <a:avLst/>
              <a:gdLst/>
              <a:ahLst/>
              <a:cxnLst/>
              <a:rect l="l" t="t" r="r" b="b"/>
              <a:pathLst>
                <a:path w="586" h="1370" fill="none" extrusionOk="0">
                  <a:moveTo>
                    <a:pt x="586" y="1369"/>
                  </a:moveTo>
                  <a:cubicBezTo>
                    <a:pt x="417" y="1223"/>
                    <a:pt x="286" y="1047"/>
                    <a:pt x="183" y="842"/>
                  </a:cubicBezTo>
                  <a:cubicBezTo>
                    <a:pt x="51" y="571"/>
                    <a:pt x="0" y="279"/>
                    <a:pt x="15" y="0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5"/>
            <p:cNvSpPr/>
            <p:nvPr/>
          </p:nvSpPr>
          <p:spPr>
            <a:xfrm rot="3599942">
              <a:off x="6484444" y="278668"/>
              <a:ext cx="36774" cy="78556"/>
            </a:xfrm>
            <a:custGeom>
              <a:avLst/>
              <a:gdLst/>
              <a:ahLst/>
              <a:cxnLst/>
              <a:rect l="l" t="t" r="r" b="b"/>
              <a:pathLst>
                <a:path w="631" h="1348" fill="none" extrusionOk="0">
                  <a:moveTo>
                    <a:pt x="1" y="1"/>
                  </a:moveTo>
                  <a:cubicBezTo>
                    <a:pt x="184" y="147"/>
                    <a:pt x="338" y="338"/>
                    <a:pt x="455" y="565"/>
                  </a:cubicBezTo>
                  <a:cubicBezTo>
                    <a:pt x="572" y="821"/>
                    <a:pt x="630" y="1084"/>
                    <a:pt x="623" y="1348"/>
                  </a:cubicBezTo>
                </a:path>
              </a:pathLst>
            </a:custGeom>
            <a:noFill/>
            <a:ln w="9525" cap="rnd" cmpd="sng">
              <a:solidFill>
                <a:srgbClr val="5C252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3" name="Google Shape;983;p5"/>
          <p:cNvSpPr/>
          <p:nvPr/>
        </p:nvSpPr>
        <p:spPr>
          <a:xfrm>
            <a:off x="1170928" y="1204448"/>
            <a:ext cx="742225" cy="72924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4" name="Google Shape;98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0473" y="1320928"/>
            <a:ext cx="538275" cy="5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5" name="Google Shape;985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76600" y="1276350"/>
            <a:ext cx="521455" cy="587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6" name="Google Shape;986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39681" y="3037442"/>
            <a:ext cx="650261" cy="563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7" name="Google Shape;987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49920" y="3037442"/>
            <a:ext cx="646915" cy="646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8" name="Google Shape;988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170984" y="1189507"/>
            <a:ext cx="718562" cy="718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9" name="Google Shape;989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161015" y="1236480"/>
            <a:ext cx="470226" cy="649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0" name="Google Shape;990;p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220776" y="2996509"/>
            <a:ext cx="618977" cy="618977"/>
          </a:xfrm>
          <a:prstGeom prst="ellipse">
            <a:avLst/>
          </a:prstGeom>
          <a:noFill/>
          <a:ln w="63500" cap="rnd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rgbClr val="000000">
                <a:alpha val="21960"/>
              </a:srgbClr>
            </a:outerShdw>
          </a:effectLst>
        </p:spPr>
      </p:pic>
      <p:sp>
        <p:nvSpPr>
          <p:cNvPr id="991" name="Google Shape;991;p5"/>
          <p:cNvSpPr/>
          <p:nvPr/>
        </p:nvSpPr>
        <p:spPr>
          <a:xfrm>
            <a:off x="5145365" y="2921098"/>
            <a:ext cx="769800" cy="769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2" name="Google Shape;992;p5"/>
          <p:cNvSpPr txBox="1">
            <a:spLocks noGrp="1"/>
          </p:cNvSpPr>
          <p:nvPr>
            <p:ph type="subTitle" idx="20"/>
          </p:nvPr>
        </p:nvSpPr>
        <p:spPr>
          <a:xfrm>
            <a:off x="4661973" y="3796465"/>
            <a:ext cx="1767867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Stripe</a:t>
            </a:r>
            <a:endParaRPr/>
          </a:p>
        </p:txBody>
      </p:sp>
      <p:pic>
        <p:nvPicPr>
          <p:cNvPr id="993" name="Google Shape;993;p5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056207" y="2968023"/>
            <a:ext cx="706618" cy="706618"/>
          </a:xfrm>
          <a:prstGeom prst="rect">
            <a:avLst/>
          </a:prstGeom>
          <a:noFill/>
          <a:ln>
            <a:noFill/>
          </a:ln>
        </p:spPr>
      </p:pic>
      <p:sp>
        <p:nvSpPr>
          <p:cNvPr id="994" name="Google Shape;994;p5"/>
          <p:cNvSpPr/>
          <p:nvPr/>
        </p:nvSpPr>
        <p:spPr>
          <a:xfrm>
            <a:off x="7025892" y="2936432"/>
            <a:ext cx="769800" cy="7698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5" name="Google Shape;995;p5"/>
          <p:cNvSpPr txBox="1">
            <a:spLocks noGrp="1"/>
          </p:cNvSpPr>
          <p:nvPr>
            <p:ph type="subTitle" idx="20"/>
          </p:nvPr>
        </p:nvSpPr>
        <p:spPr>
          <a:xfrm>
            <a:off x="6245592" y="3796465"/>
            <a:ext cx="2301071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Gemini api</a:t>
            </a:r>
            <a:endParaRPr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p44"/>
          <p:cNvSpPr txBox="1">
            <a:spLocks noGrp="1"/>
          </p:cNvSpPr>
          <p:nvPr>
            <p:ph type="title"/>
          </p:nvPr>
        </p:nvSpPr>
        <p:spPr>
          <a:xfrm>
            <a:off x="1117665" y="0"/>
            <a:ext cx="698559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/>
              <a:t>Educational content : cards </a:t>
            </a:r>
            <a:r>
              <a:rPr lang="en-US" sz="2400" dirty="0" smtClean="0"/>
              <a:t>by </a:t>
            </a:r>
            <a:r>
              <a:rPr lang="en-US" sz="2400" dirty="0"/>
              <a:t>AI</a:t>
            </a:r>
            <a:endParaRPr sz="2400" dirty="0"/>
          </a:p>
        </p:txBody>
      </p:sp>
      <p:pic>
        <p:nvPicPr>
          <p:cNvPr id="1695" name="Google Shape;1695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8895" y="786920"/>
            <a:ext cx="2062705" cy="433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6" name="Google Shape;1696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25056" y="786920"/>
            <a:ext cx="2023708" cy="430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7" name="Google Shape;1697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62220" y="786919"/>
            <a:ext cx="2012351" cy="4319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45"/>
          <p:cNvSpPr txBox="1">
            <a:spLocks noGrp="1"/>
          </p:cNvSpPr>
          <p:nvPr>
            <p:ph type="title"/>
          </p:nvPr>
        </p:nvSpPr>
        <p:spPr>
          <a:xfrm>
            <a:off x="3285298" y="49836"/>
            <a:ext cx="2427859" cy="524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/>
              <a:t>AI Chat-bot</a:t>
            </a:r>
            <a:endParaRPr sz="2400"/>
          </a:p>
        </p:txBody>
      </p:sp>
      <p:pic>
        <p:nvPicPr>
          <p:cNvPr id="1703" name="Google Shape;1703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02200" y="1034901"/>
            <a:ext cx="1908292" cy="4044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4" name="Google Shape;1704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7510" y="1020724"/>
            <a:ext cx="1876196" cy="3988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5" name="Google Shape;1705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30635" y="1020724"/>
            <a:ext cx="1876732" cy="4058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6" name="Google Shape;1706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1034901"/>
            <a:ext cx="1925602" cy="3988095"/>
          </a:xfrm>
          <a:prstGeom prst="rect">
            <a:avLst/>
          </a:prstGeom>
          <a:noFill/>
          <a:ln>
            <a:noFill/>
          </a:ln>
        </p:spPr>
      </p:pic>
      <p:sp>
        <p:nvSpPr>
          <p:cNvPr id="1707" name="Google Shape;1707;p45"/>
          <p:cNvSpPr/>
          <p:nvPr/>
        </p:nvSpPr>
        <p:spPr>
          <a:xfrm>
            <a:off x="460744" y="1502151"/>
            <a:ext cx="2679405" cy="2949605"/>
          </a:xfrm>
          <a:custGeom>
            <a:avLst/>
            <a:gdLst/>
            <a:ahLst/>
            <a:cxnLst/>
            <a:rect l="l" t="t" r="r" b="b"/>
            <a:pathLst>
              <a:path w="2679405" h="2949605" extrusionOk="0">
                <a:moveTo>
                  <a:pt x="0" y="2885551"/>
                </a:moveTo>
                <a:cubicBezTo>
                  <a:pt x="401674" y="2958207"/>
                  <a:pt x="803349" y="3030863"/>
                  <a:pt x="1070344" y="2729607"/>
                </a:cubicBezTo>
                <a:cubicBezTo>
                  <a:pt x="1337339" y="2428351"/>
                  <a:pt x="1463749" y="1500955"/>
                  <a:pt x="1601972" y="1078016"/>
                </a:cubicBezTo>
                <a:cubicBezTo>
                  <a:pt x="1740195" y="655076"/>
                  <a:pt x="1720112" y="369179"/>
                  <a:pt x="1899684" y="191970"/>
                </a:cubicBezTo>
                <a:cubicBezTo>
                  <a:pt x="2079256" y="14761"/>
                  <a:pt x="2591982" y="-26588"/>
                  <a:pt x="2679405" y="14761"/>
                </a:cubicBezTo>
              </a:path>
            </a:pathLst>
          </a:cu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8" name="Google Shape;1708;p45"/>
          <p:cNvSpPr/>
          <p:nvPr/>
        </p:nvSpPr>
        <p:spPr>
          <a:xfrm>
            <a:off x="195618" y="4182080"/>
            <a:ext cx="265126" cy="335329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 rot="5400000">
            <a:off x="2730795" y="2270621"/>
            <a:ext cx="2971800" cy="1588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38200" y="1809750"/>
            <a:ext cx="3124200" cy="461665"/>
          </a:xfrm>
          <a:prstGeom prst="rect">
            <a:avLst/>
          </a:prstGeom>
          <a:ln>
            <a:solidFill>
              <a:srgbClr val="FF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/>
              <a:t>Admin Dashboard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495800" y="1581150"/>
            <a:ext cx="2971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Bookings.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Users.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Experts posts.</a:t>
            </a:r>
          </a:p>
          <a:p>
            <a:pPr marL="457200" indent="-457200"/>
            <a:endParaRPr lang="en-US" sz="20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25513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3" name="Google Shape;1713;p46"/>
          <p:cNvSpPr txBox="1">
            <a:spLocks noGrp="1"/>
          </p:cNvSpPr>
          <p:nvPr>
            <p:ph type="title"/>
          </p:nvPr>
        </p:nvSpPr>
        <p:spPr>
          <a:xfrm>
            <a:off x="2895600" y="57150"/>
            <a:ext cx="355990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dirty="0"/>
              <a:t>Admin Dashboard </a:t>
            </a:r>
            <a:endParaRPr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59" y="895350"/>
            <a:ext cx="7396116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p47"/>
          <p:cNvSpPr txBox="1">
            <a:spLocks noGrp="1"/>
          </p:cNvSpPr>
          <p:nvPr>
            <p:ph type="title"/>
          </p:nvPr>
        </p:nvSpPr>
        <p:spPr>
          <a:xfrm>
            <a:off x="2559176" y="56925"/>
            <a:ext cx="403328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dirty="0"/>
              <a:t>Admin Dashboard </a:t>
            </a:r>
            <a:endParaRPr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18" y="971550"/>
            <a:ext cx="7239000" cy="3566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Google Shape;1725;p48"/>
          <p:cNvSpPr txBox="1">
            <a:spLocks noGrp="1"/>
          </p:cNvSpPr>
          <p:nvPr>
            <p:ph type="title"/>
          </p:nvPr>
        </p:nvSpPr>
        <p:spPr>
          <a:xfrm>
            <a:off x="2812539" y="85278"/>
            <a:ext cx="358826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dirty="0"/>
              <a:t>Admin Dashboard </a:t>
            </a:r>
            <a:endParaRPr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95350"/>
            <a:ext cx="7391400" cy="38195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1" name="Google Shape;1731;p49"/>
          <p:cNvSpPr txBox="1">
            <a:spLocks noGrp="1"/>
          </p:cNvSpPr>
          <p:nvPr>
            <p:ph type="title"/>
          </p:nvPr>
        </p:nvSpPr>
        <p:spPr>
          <a:xfrm>
            <a:off x="2886966" y="0"/>
            <a:ext cx="337770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400"/>
              <a:t>Admin Dashboard </a:t>
            </a:r>
            <a:endParaRPr sz="2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6" y="819150"/>
            <a:ext cx="7391400" cy="3865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Google Shape;1737;p50"/>
          <p:cNvSpPr txBox="1">
            <a:spLocks noGrp="1"/>
          </p:cNvSpPr>
          <p:nvPr>
            <p:ph type="title"/>
          </p:nvPr>
        </p:nvSpPr>
        <p:spPr>
          <a:xfrm>
            <a:off x="2895600" y="0"/>
            <a:ext cx="358648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800" dirty="0"/>
              <a:t>Admin Dashboard </a:t>
            </a:r>
            <a:endParaRPr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74" y="895350"/>
            <a:ext cx="7534886" cy="387566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Google Shape;1737;p50"/>
          <p:cNvSpPr txBox="1">
            <a:spLocks noGrp="1"/>
          </p:cNvSpPr>
          <p:nvPr>
            <p:ph type="title"/>
          </p:nvPr>
        </p:nvSpPr>
        <p:spPr>
          <a:xfrm>
            <a:off x="2895600" y="38100"/>
            <a:ext cx="366268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2800" dirty="0"/>
              <a:t>Admin Dashboard </a:t>
            </a:r>
            <a:endParaRPr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7" y="742950"/>
            <a:ext cx="7772400" cy="401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875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Google Shape;1737;p50"/>
          <p:cNvSpPr txBox="1">
            <a:spLocks noGrp="1"/>
          </p:cNvSpPr>
          <p:nvPr>
            <p:ph type="title"/>
          </p:nvPr>
        </p:nvSpPr>
        <p:spPr>
          <a:xfrm>
            <a:off x="2895600" y="209550"/>
            <a:ext cx="306581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3200" dirty="0" smtClean="0"/>
              <a:t>Constraints</a:t>
            </a:r>
            <a:endParaRPr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981200" y="1200150"/>
            <a:ext cx="518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anose="020B0604020202020204" charset="0"/>
                <a:cs typeface="Poppins" panose="020B0604020202020204" charset="0"/>
              </a:rPr>
              <a:t>Critical Nature of the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anose="020B0604020202020204" charset="0"/>
                <a:cs typeface="Poppins" panose="020B0604020202020204" charset="0"/>
              </a:rPr>
              <a:t>Lack of Local References.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anose="020B0604020202020204" charset="0"/>
                <a:cs typeface="Poppins" panose="020B0604020202020204" charset="0"/>
              </a:rPr>
              <a:t> Booking Logic Complexity</a:t>
            </a:r>
          </a:p>
        </p:txBody>
      </p:sp>
    </p:spTree>
    <p:extLst>
      <p:ext uri="{BB962C8B-B14F-4D97-AF65-F5344CB8AC3E}">
        <p14:creationId xmlns:p14="http://schemas.microsoft.com/office/powerpoint/2010/main" val="21680038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8" name="Google Shape;948;p4"/>
          <p:cNvGrpSpPr/>
          <p:nvPr/>
        </p:nvGrpSpPr>
        <p:grpSpPr>
          <a:xfrm>
            <a:off x="244366" y="699854"/>
            <a:ext cx="5723685" cy="3520086"/>
            <a:chOff x="4565580" y="1260432"/>
            <a:chExt cx="3432984" cy="2496295"/>
          </a:xfrm>
        </p:grpSpPr>
        <p:sp>
          <p:nvSpPr>
            <p:cNvPr id="949" name="Google Shape;949;p4"/>
            <p:cNvSpPr/>
            <p:nvPr/>
          </p:nvSpPr>
          <p:spPr>
            <a:xfrm>
              <a:off x="5869183" y="3404290"/>
              <a:ext cx="825879" cy="352437"/>
            </a:xfrm>
            <a:custGeom>
              <a:avLst/>
              <a:gdLst/>
              <a:ahLst/>
              <a:cxnLst/>
              <a:rect l="l" t="t" r="r" b="b"/>
              <a:pathLst>
                <a:path w="66429" h="28348" extrusionOk="0">
                  <a:moveTo>
                    <a:pt x="6889" y="1"/>
                  </a:moveTo>
                  <a:lnTo>
                    <a:pt x="1" y="28347"/>
                  </a:lnTo>
                  <a:lnTo>
                    <a:pt x="66429" y="28347"/>
                  </a:lnTo>
                  <a:lnTo>
                    <a:pt x="59475" y="1"/>
                  </a:lnTo>
                  <a:lnTo>
                    <a:pt x="33182" y="464"/>
                  </a:lnTo>
                  <a:lnTo>
                    <a:pt x="688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4"/>
            <p:cNvSpPr/>
            <p:nvPr/>
          </p:nvSpPr>
          <p:spPr>
            <a:xfrm>
              <a:off x="4565580" y="1260432"/>
              <a:ext cx="3432984" cy="2165184"/>
            </a:xfrm>
            <a:custGeom>
              <a:avLst/>
              <a:gdLst/>
              <a:ahLst/>
              <a:cxnLst/>
              <a:rect l="l" t="t" r="r" b="b"/>
              <a:pathLst>
                <a:path w="248162" h="181204" extrusionOk="0">
                  <a:moveTo>
                    <a:pt x="4636" y="0"/>
                  </a:moveTo>
                  <a:cubicBezTo>
                    <a:pt x="2053" y="0"/>
                    <a:pt x="0" y="2053"/>
                    <a:pt x="0" y="4636"/>
                  </a:cubicBezTo>
                  <a:lnTo>
                    <a:pt x="0" y="176634"/>
                  </a:lnTo>
                  <a:cubicBezTo>
                    <a:pt x="0" y="179151"/>
                    <a:pt x="2053" y="181204"/>
                    <a:pt x="4636" y="181204"/>
                  </a:cubicBezTo>
                  <a:lnTo>
                    <a:pt x="243526" y="181204"/>
                  </a:lnTo>
                  <a:cubicBezTo>
                    <a:pt x="246109" y="181204"/>
                    <a:pt x="248162" y="179151"/>
                    <a:pt x="248162" y="176634"/>
                  </a:cubicBezTo>
                  <a:lnTo>
                    <a:pt x="248162" y="4636"/>
                  </a:lnTo>
                  <a:cubicBezTo>
                    <a:pt x="248162" y="2053"/>
                    <a:pt x="246109" y="0"/>
                    <a:pt x="2435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4"/>
            <p:cNvSpPr/>
            <p:nvPr/>
          </p:nvSpPr>
          <p:spPr>
            <a:xfrm>
              <a:off x="4672766" y="1353014"/>
              <a:ext cx="3218604" cy="1980012"/>
            </a:xfrm>
            <a:custGeom>
              <a:avLst/>
              <a:gdLst/>
              <a:ahLst/>
              <a:cxnLst/>
              <a:rect l="l" t="t" r="r" b="b"/>
              <a:pathLst>
                <a:path w="232665" h="165707" extrusionOk="0">
                  <a:moveTo>
                    <a:pt x="1" y="1"/>
                  </a:moveTo>
                  <a:lnTo>
                    <a:pt x="1" y="24307"/>
                  </a:lnTo>
                  <a:lnTo>
                    <a:pt x="1" y="165707"/>
                  </a:lnTo>
                  <a:lnTo>
                    <a:pt x="232665" y="165707"/>
                  </a:lnTo>
                  <a:lnTo>
                    <a:pt x="232665" y="121532"/>
                  </a:lnTo>
                  <a:lnTo>
                    <a:pt x="2326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4"/>
            <p:cNvSpPr/>
            <p:nvPr/>
          </p:nvSpPr>
          <p:spPr>
            <a:xfrm>
              <a:off x="5779433" y="3643902"/>
              <a:ext cx="1004558" cy="112825"/>
            </a:xfrm>
            <a:custGeom>
              <a:avLst/>
              <a:gdLst/>
              <a:ahLst/>
              <a:cxnLst/>
              <a:rect l="l" t="t" r="r" b="b"/>
              <a:pathLst>
                <a:path w="80801" h="9075" extrusionOk="0">
                  <a:moveTo>
                    <a:pt x="4571" y="1"/>
                  </a:moveTo>
                  <a:cubicBezTo>
                    <a:pt x="2054" y="1"/>
                    <a:pt x="1" y="2054"/>
                    <a:pt x="1" y="4570"/>
                  </a:cubicBezTo>
                  <a:cubicBezTo>
                    <a:pt x="1" y="7021"/>
                    <a:pt x="2054" y="9074"/>
                    <a:pt x="4571" y="9074"/>
                  </a:cubicBezTo>
                  <a:lnTo>
                    <a:pt x="76297" y="9074"/>
                  </a:lnTo>
                  <a:cubicBezTo>
                    <a:pt x="78814" y="9074"/>
                    <a:pt x="80801" y="7021"/>
                    <a:pt x="80801" y="4570"/>
                  </a:cubicBezTo>
                  <a:cubicBezTo>
                    <a:pt x="80801" y="2054"/>
                    <a:pt x="78814" y="1"/>
                    <a:pt x="76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53" name="Google Shape;95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968" y="731189"/>
            <a:ext cx="5679279" cy="2990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4" name="Google Shape;954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48640" y="124148"/>
            <a:ext cx="2312973" cy="488534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737;p50"/>
          <p:cNvSpPr txBox="1">
            <a:spLocks noGrp="1"/>
          </p:cNvSpPr>
          <p:nvPr>
            <p:ph type="title"/>
          </p:nvPr>
        </p:nvSpPr>
        <p:spPr>
          <a:xfrm>
            <a:off x="2261864" y="-3101"/>
            <a:ext cx="306581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3200" dirty="0" smtClean="0"/>
              <a:t>Features</a:t>
            </a:r>
            <a:endParaRPr sz="32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Google Shape;1737;p50"/>
          <p:cNvSpPr txBox="1">
            <a:spLocks noGrp="1"/>
          </p:cNvSpPr>
          <p:nvPr>
            <p:ph type="title"/>
          </p:nvPr>
        </p:nvSpPr>
        <p:spPr>
          <a:xfrm>
            <a:off x="3042911" y="0"/>
            <a:ext cx="306581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3600" dirty="0" smtClean="0"/>
              <a:t>Future Work</a:t>
            </a:r>
            <a:endParaRPr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828800" y="1123950"/>
            <a:ext cx="5791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anose="020B0604020202020204" charset="0"/>
                <a:cs typeface="Poppins" panose="020B0604020202020204" charset="0"/>
              </a:rPr>
              <a:t>Security and Trust </a:t>
            </a:r>
            <a:r>
              <a:rPr lang="en-US" sz="2400" dirty="0" smtClean="0">
                <a:latin typeface="Poppins" panose="020B0604020202020204" charset="0"/>
                <a:cs typeface="Poppins" panose="020B0604020202020204" charset="0"/>
              </a:rPr>
              <a:t>Measures improvement</a:t>
            </a:r>
          </a:p>
          <a:p>
            <a:endParaRPr lang="en-US" sz="24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anose="020B0604020202020204" charset="0"/>
                <a:cs typeface="Poppins" panose="020B0604020202020204" charset="0"/>
              </a:rPr>
              <a:t>Automated Matching and </a:t>
            </a:r>
            <a:r>
              <a:rPr lang="en-US" sz="2400" dirty="0" smtClean="0">
                <a:latin typeface="Poppins" panose="020B0604020202020204" charset="0"/>
                <a:cs typeface="Poppins" panose="020B0604020202020204" charset="0"/>
              </a:rPr>
              <a:t>Suggestions.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oppins" panose="020B0604020202020204" charset="0"/>
                <a:cs typeface="Poppins" panose="020B0604020202020204" charset="0"/>
              </a:rPr>
              <a:t>Expand Childcare Services</a:t>
            </a:r>
            <a:endParaRPr lang="en-US" sz="24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Poppins" panose="020B0604020202020204" charset="0"/>
              <a:cs typeface="Poppins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901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p51"/>
          <p:cNvSpPr txBox="1">
            <a:spLocks noGrp="1"/>
          </p:cNvSpPr>
          <p:nvPr>
            <p:ph type="title"/>
          </p:nvPr>
        </p:nvSpPr>
        <p:spPr>
          <a:xfrm>
            <a:off x="3256965" y="540000"/>
            <a:ext cx="47547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/>
              <a:t>Thanks!</a:t>
            </a:r>
            <a:endParaRPr/>
          </a:p>
        </p:txBody>
      </p:sp>
      <p:sp>
        <p:nvSpPr>
          <p:cNvPr id="1744" name="Google Shape;1744;p51"/>
          <p:cNvSpPr txBox="1">
            <a:spLocks noGrp="1"/>
          </p:cNvSpPr>
          <p:nvPr>
            <p:ph type="subTitle" idx="1"/>
          </p:nvPr>
        </p:nvSpPr>
        <p:spPr>
          <a:xfrm>
            <a:off x="3256924" y="1805261"/>
            <a:ext cx="4859261" cy="120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/>
              <a:t>Do you have any questions?</a:t>
            </a:r>
            <a:endParaRPr sz="18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no.reply.littlehands@gmail.com</a:t>
            </a:r>
            <a:r>
              <a:rPr lang="en-US"/>
              <a:t/>
            </a:r>
            <a:br>
              <a:rPr lang="en-US"/>
            </a:br>
            <a:r>
              <a:rPr lang="en-US" b="1">
                <a:solidFill>
                  <a:srgbClr val="FF6600"/>
                </a:solidFill>
              </a:rPr>
              <a:t>LittleHands.com</a:t>
            </a:r>
            <a:endParaRPr b="1">
              <a:solidFill>
                <a:srgbClr val="FF6600"/>
              </a:solidFill>
            </a:endParaRPr>
          </a:p>
        </p:txBody>
      </p:sp>
      <p:cxnSp>
        <p:nvCxnSpPr>
          <p:cNvPr id="1746" name="Google Shape;1746;p51"/>
          <p:cNvCxnSpPr/>
          <p:nvPr/>
        </p:nvCxnSpPr>
        <p:spPr>
          <a:xfrm>
            <a:off x="488663" y="3714650"/>
            <a:ext cx="2778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747" name="Google Shape;1747;p51"/>
          <p:cNvGrpSpPr/>
          <p:nvPr/>
        </p:nvGrpSpPr>
        <p:grpSpPr>
          <a:xfrm>
            <a:off x="5384341" y="3206161"/>
            <a:ext cx="503959" cy="478328"/>
            <a:chOff x="5449519" y="3097634"/>
            <a:chExt cx="372558" cy="353610"/>
          </a:xfrm>
        </p:grpSpPr>
        <p:sp>
          <p:nvSpPr>
            <p:cNvPr id="1748" name="Google Shape;1748;p51"/>
            <p:cNvSpPr/>
            <p:nvPr/>
          </p:nvSpPr>
          <p:spPr>
            <a:xfrm>
              <a:off x="5473881" y="3103204"/>
              <a:ext cx="342418" cy="342418"/>
            </a:xfrm>
            <a:custGeom>
              <a:avLst/>
              <a:gdLst/>
              <a:ahLst/>
              <a:cxnLst/>
              <a:rect l="l" t="t" r="r" b="b"/>
              <a:pathLst>
                <a:path w="13156" h="13156" extrusionOk="0">
                  <a:moveTo>
                    <a:pt x="6576" y="1"/>
                  </a:moveTo>
                  <a:cubicBezTo>
                    <a:pt x="2945" y="1"/>
                    <a:pt x="0" y="2945"/>
                    <a:pt x="0" y="6580"/>
                  </a:cubicBezTo>
                  <a:cubicBezTo>
                    <a:pt x="0" y="10211"/>
                    <a:pt x="2945" y="13156"/>
                    <a:pt x="6576" y="13156"/>
                  </a:cubicBezTo>
                  <a:cubicBezTo>
                    <a:pt x="10211" y="13156"/>
                    <a:pt x="13156" y="10211"/>
                    <a:pt x="13156" y="6580"/>
                  </a:cubicBezTo>
                  <a:cubicBezTo>
                    <a:pt x="13156" y="2945"/>
                    <a:pt x="10211" y="1"/>
                    <a:pt x="65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9" name="Google Shape;1749;p51"/>
            <p:cNvSpPr/>
            <p:nvPr/>
          </p:nvSpPr>
          <p:spPr>
            <a:xfrm>
              <a:off x="5535332" y="3164655"/>
              <a:ext cx="219620" cy="219620"/>
            </a:xfrm>
            <a:custGeom>
              <a:avLst/>
              <a:gdLst/>
              <a:ahLst/>
              <a:cxnLst/>
              <a:rect l="l" t="t" r="r" b="b"/>
              <a:pathLst>
                <a:path w="8438" h="8438" extrusionOk="0">
                  <a:moveTo>
                    <a:pt x="6654" y="430"/>
                  </a:moveTo>
                  <a:cubicBezTo>
                    <a:pt x="7400" y="430"/>
                    <a:pt x="8005" y="1035"/>
                    <a:pt x="8008" y="1781"/>
                  </a:cubicBezTo>
                  <a:lnTo>
                    <a:pt x="8008" y="6654"/>
                  </a:lnTo>
                  <a:cubicBezTo>
                    <a:pt x="8005" y="7403"/>
                    <a:pt x="7400" y="8005"/>
                    <a:pt x="6654" y="8008"/>
                  </a:cubicBezTo>
                  <a:lnTo>
                    <a:pt x="1781" y="8008"/>
                  </a:lnTo>
                  <a:cubicBezTo>
                    <a:pt x="1035" y="8005"/>
                    <a:pt x="429" y="7403"/>
                    <a:pt x="429" y="6654"/>
                  </a:cubicBezTo>
                  <a:lnTo>
                    <a:pt x="429" y="1781"/>
                  </a:lnTo>
                  <a:cubicBezTo>
                    <a:pt x="429" y="1035"/>
                    <a:pt x="1035" y="430"/>
                    <a:pt x="1781" y="430"/>
                  </a:cubicBezTo>
                  <a:close/>
                  <a:moveTo>
                    <a:pt x="1781" y="0"/>
                  </a:moveTo>
                  <a:cubicBezTo>
                    <a:pt x="795" y="0"/>
                    <a:pt x="0" y="799"/>
                    <a:pt x="0" y="1781"/>
                  </a:cubicBezTo>
                  <a:lnTo>
                    <a:pt x="0" y="6654"/>
                  </a:lnTo>
                  <a:cubicBezTo>
                    <a:pt x="0" y="7639"/>
                    <a:pt x="795" y="8434"/>
                    <a:pt x="1781" y="8438"/>
                  </a:cubicBezTo>
                  <a:lnTo>
                    <a:pt x="6654" y="8438"/>
                  </a:lnTo>
                  <a:cubicBezTo>
                    <a:pt x="7639" y="8434"/>
                    <a:pt x="8434" y="7639"/>
                    <a:pt x="8438" y="6654"/>
                  </a:cubicBezTo>
                  <a:lnTo>
                    <a:pt x="8438" y="1781"/>
                  </a:lnTo>
                  <a:cubicBezTo>
                    <a:pt x="8434" y="799"/>
                    <a:pt x="7639" y="0"/>
                    <a:pt x="66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p51"/>
            <p:cNvSpPr/>
            <p:nvPr/>
          </p:nvSpPr>
          <p:spPr>
            <a:xfrm>
              <a:off x="5689727" y="3192478"/>
              <a:ext cx="29775" cy="29880"/>
            </a:xfrm>
            <a:custGeom>
              <a:avLst/>
              <a:gdLst/>
              <a:ahLst/>
              <a:cxnLst/>
              <a:rect l="l" t="t" r="r" b="b"/>
              <a:pathLst>
                <a:path w="1144" h="1148" extrusionOk="0">
                  <a:moveTo>
                    <a:pt x="574" y="1"/>
                  </a:moveTo>
                  <a:cubicBezTo>
                    <a:pt x="257" y="1"/>
                    <a:pt x="0" y="258"/>
                    <a:pt x="0" y="575"/>
                  </a:cubicBezTo>
                  <a:cubicBezTo>
                    <a:pt x="0" y="891"/>
                    <a:pt x="257" y="1148"/>
                    <a:pt x="574" y="1148"/>
                  </a:cubicBezTo>
                  <a:cubicBezTo>
                    <a:pt x="891" y="1148"/>
                    <a:pt x="1144" y="891"/>
                    <a:pt x="1144" y="575"/>
                  </a:cubicBezTo>
                  <a:cubicBezTo>
                    <a:pt x="1144" y="258"/>
                    <a:pt x="891" y="1"/>
                    <a:pt x="5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1" name="Google Shape;1751;p51"/>
            <p:cNvSpPr/>
            <p:nvPr/>
          </p:nvSpPr>
          <p:spPr>
            <a:xfrm>
              <a:off x="5449519" y="3097634"/>
              <a:ext cx="372558" cy="353610"/>
            </a:xfrm>
            <a:custGeom>
              <a:avLst/>
              <a:gdLst/>
              <a:ahLst/>
              <a:cxnLst/>
              <a:rect l="l" t="t" r="r" b="b"/>
              <a:pathLst>
                <a:path w="14314" h="13586" extrusionOk="0">
                  <a:moveTo>
                    <a:pt x="7516" y="429"/>
                  </a:moveTo>
                  <a:cubicBezTo>
                    <a:pt x="11024" y="429"/>
                    <a:pt x="13877" y="3283"/>
                    <a:pt x="13877" y="6794"/>
                  </a:cubicBezTo>
                  <a:cubicBezTo>
                    <a:pt x="13877" y="10302"/>
                    <a:pt x="11024" y="13155"/>
                    <a:pt x="7516" y="13155"/>
                  </a:cubicBezTo>
                  <a:cubicBezTo>
                    <a:pt x="4004" y="13155"/>
                    <a:pt x="1151" y="10302"/>
                    <a:pt x="1151" y="6794"/>
                  </a:cubicBezTo>
                  <a:cubicBezTo>
                    <a:pt x="1151" y="3283"/>
                    <a:pt x="4004" y="429"/>
                    <a:pt x="7516" y="429"/>
                  </a:cubicBezTo>
                  <a:close/>
                  <a:moveTo>
                    <a:pt x="7514" y="1"/>
                  </a:moveTo>
                  <a:cubicBezTo>
                    <a:pt x="6207" y="1"/>
                    <a:pt x="4892" y="377"/>
                    <a:pt x="3741" y="1147"/>
                  </a:cubicBezTo>
                  <a:cubicBezTo>
                    <a:pt x="1045" y="2945"/>
                    <a:pt x="0" y="6400"/>
                    <a:pt x="1239" y="9391"/>
                  </a:cubicBezTo>
                  <a:cubicBezTo>
                    <a:pt x="2307" y="11966"/>
                    <a:pt x="4809" y="13586"/>
                    <a:pt x="7510" y="13586"/>
                  </a:cubicBezTo>
                  <a:cubicBezTo>
                    <a:pt x="7950" y="13586"/>
                    <a:pt x="8394" y="13543"/>
                    <a:pt x="8839" y="13454"/>
                  </a:cubicBezTo>
                  <a:cubicBezTo>
                    <a:pt x="12020" y="12825"/>
                    <a:pt x="14307" y="10035"/>
                    <a:pt x="14307" y="6794"/>
                  </a:cubicBezTo>
                  <a:cubicBezTo>
                    <a:pt x="14314" y="4989"/>
                    <a:pt x="13596" y="3261"/>
                    <a:pt x="12319" y="1991"/>
                  </a:cubicBezTo>
                  <a:cubicBezTo>
                    <a:pt x="11005" y="677"/>
                    <a:pt x="9266" y="1"/>
                    <a:pt x="7514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2" name="Google Shape;1752;p51"/>
            <p:cNvSpPr/>
            <p:nvPr/>
          </p:nvSpPr>
          <p:spPr>
            <a:xfrm>
              <a:off x="5535332" y="3164655"/>
              <a:ext cx="219620" cy="219620"/>
            </a:xfrm>
            <a:custGeom>
              <a:avLst/>
              <a:gdLst/>
              <a:ahLst/>
              <a:cxnLst/>
              <a:rect l="l" t="t" r="r" b="b"/>
              <a:pathLst>
                <a:path w="8438" h="8438" extrusionOk="0">
                  <a:moveTo>
                    <a:pt x="6654" y="430"/>
                  </a:moveTo>
                  <a:cubicBezTo>
                    <a:pt x="7400" y="430"/>
                    <a:pt x="8005" y="1035"/>
                    <a:pt x="8008" y="1781"/>
                  </a:cubicBezTo>
                  <a:lnTo>
                    <a:pt x="8008" y="6654"/>
                  </a:lnTo>
                  <a:cubicBezTo>
                    <a:pt x="8005" y="7403"/>
                    <a:pt x="7400" y="8005"/>
                    <a:pt x="6654" y="8008"/>
                  </a:cubicBezTo>
                  <a:lnTo>
                    <a:pt x="1781" y="8008"/>
                  </a:lnTo>
                  <a:cubicBezTo>
                    <a:pt x="1035" y="8005"/>
                    <a:pt x="429" y="7403"/>
                    <a:pt x="429" y="6654"/>
                  </a:cubicBezTo>
                  <a:lnTo>
                    <a:pt x="429" y="1781"/>
                  </a:lnTo>
                  <a:cubicBezTo>
                    <a:pt x="429" y="1035"/>
                    <a:pt x="1035" y="430"/>
                    <a:pt x="1781" y="430"/>
                  </a:cubicBezTo>
                  <a:close/>
                  <a:moveTo>
                    <a:pt x="1781" y="0"/>
                  </a:moveTo>
                  <a:cubicBezTo>
                    <a:pt x="795" y="0"/>
                    <a:pt x="0" y="799"/>
                    <a:pt x="0" y="1781"/>
                  </a:cubicBezTo>
                  <a:lnTo>
                    <a:pt x="0" y="6654"/>
                  </a:lnTo>
                  <a:cubicBezTo>
                    <a:pt x="0" y="7639"/>
                    <a:pt x="795" y="8434"/>
                    <a:pt x="1781" y="8438"/>
                  </a:cubicBezTo>
                  <a:lnTo>
                    <a:pt x="6654" y="8438"/>
                  </a:lnTo>
                  <a:cubicBezTo>
                    <a:pt x="7639" y="8434"/>
                    <a:pt x="8434" y="7639"/>
                    <a:pt x="8438" y="6654"/>
                  </a:cubicBezTo>
                  <a:lnTo>
                    <a:pt x="8438" y="1781"/>
                  </a:lnTo>
                  <a:cubicBezTo>
                    <a:pt x="8434" y="799"/>
                    <a:pt x="7639" y="0"/>
                    <a:pt x="66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3" name="Google Shape;1753;p51"/>
            <p:cNvSpPr/>
            <p:nvPr/>
          </p:nvSpPr>
          <p:spPr>
            <a:xfrm>
              <a:off x="5581947" y="3216606"/>
              <a:ext cx="127665" cy="115562"/>
            </a:xfrm>
            <a:custGeom>
              <a:avLst/>
              <a:gdLst/>
              <a:ahLst/>
              <a:cxnLst/>
              <a:rect l="l" t="t" r="r" b="b"/>
              <a:pathLst>
                <a:path w="4905" h="4440" extrusionOk="0">
                  <a:moveTo>
                    <a:pt x="2426" y="0"/>
                  </a:moveTo>
                  <a:cubicBezTo>
                    <a:pt x="1830" y="0"/>
                    <a:pt x="1238" y="240"/>
                    <a:pt x="802" y="703"/>
                  </a:cubicBezTo>
                  <a:cubicBezTo>
                    <a:pt x="42" y="1516"/>
                    <a:pt x="0" y="2768"/>
                    <a:pt x="707" y="3627"/>
                  </a:cubicBezTo>
                  <a:cubicBezTo>
                    <a:pt x="1143" y="4158"/>
                    <a:pt x="1780" y="4440"/>
                    <a:pt x="2426" y="4440"/>
                  </a:cubicBezTo>
                  <a:cubicBezTo>
                    <a:pt x="2828" y="4440"/>
                    <a:pt x="3233" y="4331"/>
                    <a:pt x="3596" y="4105"/>
                  </a:cubicBezTo>
                  <a:cubicBezTo>
                    <a:pt x="3712" y="4032"/>
                    <a:pt x="3730" y="3870"/>
                    <a:pt x="3635" y="3775"/>
                  </a:cubicBezTo>
                  <a:lnTo>
                    <a:pt x="3631" y="3771"/>
                  </a:lnTo>
                  <a:cubicBezTo>
                    <a:pt x="3590" y="3730"/>
                    <a:pt x="3536" y="3708"/>
                    <a:pt x="3481" y="3708"/>
                  </a:cubicBezTo>
                  <a:cubicBezTo>
                    <a:pt x="3442" y="3708"/>
                    <a:pt x="3403" y="3719"/>
                    <a:pt x="3367" y="3743"/>
                  </a:cubicBezTo>
                  <a:cubicBezTo>
                    <a:pt x="3084" y="3916"/>
                    <a:pt x="2756" y="4010"/>
                    <a:pt x="2425" y="4010"/>
                  </a:cubicBezTo>
                  <a:cubicBezTo>
                    <a:pt x="2419" y="4010"/>
                    <a:pt x="2413" y="4010"/>
                    <a:pt x="2407" y="4010"/>
                  </a:cubicBezTo>
                  <a:cubicBezTo>
                    <a:pt x="1605" y="4003"/>
                    <a:pt x="904" y="3462"/>
                    <a:pt x="697" y="2687"/>
                  </a:cubicBezTo>
                  <a:cubicBezTo>
                    <a:pt x="489" y="1913"/>
                    <a:pt x="820" y="1094"/>
                    <a:pt x="1510" y="682"/>
                  </a:cubicBezTo>
                  <a:cubicBezTo>
                    <a:pt x="1793" y="514"/>
                    <a:pt x="2109" y="432"/>
                    <a:pt x="2422" y="432"/>
                  </a:cubicBezTo>
                  <a:cubicBezTo>
                    <a:pt x="2871" y="432"/>
                    <a:pt x="3316" y="600"/>
                    <a:pt x="3659" y="925"/>
                  </a:cubicBezTo>
                  <a:cubicBezTo>
                    <a:pt x="4240" y="1477"/>
                    <a:pt x="4381" y="2350"/>
                    <a:pt x="4008" y="3057"/>
                  </a:cubicBezTo>
                  <a:cubicBezTo>
                    <a:pt x="3962" y="3141"/>
                    <a:pt x="3976" y="3243"/>
                    <a:pt x="4043" y="3310"/>
                  </a:cubicBezTo>
                  <a:lnTo>
                    <a:pt x="4046" y="3314"/>
                  </a:lnTo>
                  <a:cubicBezTo>
                    <a:pt x="4087" y="3355"/>
                    <a:pt x="4141" y="3375"/>
                    <a:pt x="4194" y="3375"/>
                  </a:cubicBezTo>
                  <a:cubicBezTo>
                    <a:pt x="4268" y="3375"/>
                    <a:pt x="4342" y="3336"/>
                    <a:pt x="4381" y="3264"/>
                  </a:cubicBezTo>
                  <a:cubicBezTo>
                    <a:pt x="4905" y="2283"/>
                    <a:pt x="4620" y="1062"/>
                    <a:pt x="3716" y="415"/>
                  </a:cubicBezTo>
                  <a:cubicBezTo>
                    <a:pt x="3327" y="136"/>
                    <a:pt x="2875" y="0"/>
                    <a:pt x="24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4" name="Google Shape;1754;p51"/>
            <p:cNvSpPr/>
            <p:nvPr/>
          </p:nvSpPr>
          <p:spPr>
            <a:xfrm>
              <a:off x="5689727" y="3192478"/>
              <a:ext cx="29775" cy="29880"/>
            </a:xfrm>
            <a:custGeom>
              <a:avLst/>
              <a:gdLst/>
              <a:ahLst/>
              <a:cxnLst/>
              <a:rect l="l" t="t" r="r" b="b"/>
              <a:pathLst>
                <a:path w="1144" h="1148" extrusionOk="0">
                  <a:moveTo>
                    <a:pt x="574" y="1"/>
                  </a:moveTo>
                  <a:cubicBezTo>
                    <a:pt x="257" y="1"/>
                    <a:pt x="0" y="258"/>
                    <a:pt x="0" y="575"/>
                  </a:cubicBezTo>
                  <a:cubicBezTo>
                    <a:pt x="0" y="891"/>
                    <a:pt x="257" y="1148"/>
                    <a:pt x="574" y="1148"/>
                  </a:cubicBezTo>
                  <a:cubicBezTo>
                    <a:pt x="891" y="1148"/>
                    <a:pt x="1144" y="891"/>
                    <a:pt x="1144" y="575"/>
                  </a:cubicBezTo>
                  <a:cubicBezTo>
                    <a:pt x="1144" y="258"/>
                    <a:pt x="891" y="1"/>
                    <a:pt x="57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55" name="Google Shape;1755;p51"/>
          <p:cNvGrpSpPr/>
          <p:nvPr/>
        </p:nvGrpSpPr>
        <p:grpSpPr>
          <a:xfrm>
            <a:off x="6081880" y="3206161"/>
            <a:ext cx="503853" cy="478328"/>
            <a:chOff x="6105851" y="3097634"/>
            <a:chExt cx="372480" cy="353610"/>
          </a:xfrm>
        </p:grpSpPr>
        <p:sp>
          <p:nvSpPr>
            <p:cNvPr id="1756" name="Google Shape;1756;p51"/>
            <p:cNvSpPr/>
            <p:nvPr/>
          </p:nvSpPr>
          <p:spPr>
            <a:xfrm>
              <a:off x="6130213" y="3103204"/>
              <a:ext cx="342418" cy="342418"/>
            </a:xfrm>
            <a:custGeom>
              <a:avLst/>
              <a:gdLst/>
              <a:ahLst/>
              <a:cxnLst/>
              <a:rect l="l" t="t" r="r" b="b"/>
              <a:pathLst>
                <a:path w="13156" h="13156" extrusionOk="0">
                  <a:moveTo>
                    <a:pt x="6576" y="1"/>
                  </a:moveTo>
                  <a:cubicBezTo>
                    <a:pt x="2945" y="1"/>
                    <a:pt x="0" y="2945"/>
                    <a:pt x="0" y="6580"/>
                  </a:cubicBezTo>
                  <a:cubicBezTo>
                    <a:pt x="0" y="10211"/>
                    <a:pt x="2945" y="13156"/>
                    <a:pt x="6576" y="13156"/>
                  </a:cubicBezTo>
                  <a:cubicBezTo>
                    <a:pt x="10211" y="13156"/>
                    <a:pt x="13156" y="10211"/>
                    <a:pt x="13156" y="6580"/>
                  </a:cubicBezTo>
                  <a:cubicBezTo>
                    <a:pt x="13156" y="2945"/>
                    <a:pt x="10211" y="1"/>
                    <a:pt x="6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7" name="Google Shape;1757;p51"/>
            <p:cNvSpPr/>
            <p:nvPr/>
          </p:nvSpPr>
          <p:spPr>
            <a:xfrm>
              <a:off x="6203559" y="3192088"/>
              <a:ext cx="218241" cy="179564"/>
            </a:xfrm>
            <a:custGeom>
              <a:avLst/>
              <a:gdLst/>
              <a:ahLst/>
              <a:cxnLst/>
              <a:rect l="l" t="t" r="r" b="b"/>
              <a:pathLst>
                <a:path w="8385" h="6899" extrusionOk="0">
                  <a:moveTo>
                    <a:pt x="5479" y="1"/>
                  </a:moveTo>
                  <a:cubicBezTo>
                    <a:pt x="5224" y="1"/>
                    <a:pt x="4967" y="51"/>
                    <a:pt x="4722" y="153"/>
                  </a:cubicBezTo>
                  <a:cubicBezTo>
                    <a:pt x="3998" y="456"/>
                    <a:pt x="3530" y="1163"/>
                    <a:pt x="3530" y="1948"/>
                  </a:cubicBezTo>
                  <a:lnTo>
                    <a:pt x="3530" y="1979"/>
                  </a:lnTo>
                  <a:lnTo>
                    <a:pt x="3435" y="1976"/>
                  </a:lnTo>
                  <a:lnTo>
                    <a:pt x="3431" y="1976"/>
                  </a:lnTo>
                  <a:cubicBezTo>
                    <a:pt x="3234" y="1976"/>
                    <a:pt x="2664" y="1814"/>
                    <a:pt x="2478" y="1754"/>
                  </a:cubicBezTo>
                  <a:cubicBezTo>
                    <a:pt x="1760" y="1508"/>
                    <a:pt x="1112" y="1107"/>
                    <a:pt x="574" y="575"/>
                  </a:cubicBezTo>
                  <a:lnTo>
                    <a:pt x="370" y="375"/>
                  </a:lnTo>
                  <a:cubicBezTo>
                    <a:pt x="357" y="362"/>
                    <a:pt x="341" y="356"/>
                    <a:pt x="325" y="356"/>
                  </a:cubicBezTo>
                  <a:cubicBezTo>
                    <a:pt x="298" y="356"/>
                    <a:pt x="271" y="374"/>
                    <a:pt x="265" y="403"/>
                  </a:cubicBezTo>
                  <a:lnTo>
                    <a:pt x="191" y="681"/>
                  </a:lnTo>
                  <a:cubicBezTo>
                    <a:pt x="1" y="1423"/>
                    <a:pt x="307" y="2208"/>
                    <a:pt x="954" y="2623"/>
                  </a:cubicBezTo>
                  <a:lnTo>
                    <a:pt x="947" y="2623"/>
                  </a:lnTo>
                  <a:cubicBezTo>
                    <a:pt x="817" y="2623"/>
                    <a:pt x="683" y="2609"/>
                    <a:pt x="553" y="2577"/>
                  </a:cubicBezTo>
                  <a:lnTo>
                    <a:pt x="314" y="2521"/>
                  </a:lnTo>
                  <a:cubicBezTo>
                    <a:pt x="309" y="2520"/>
                    <a:pt x="304" y="2519"/>
                    <a:pt x="299" y="2519"/>
                  </a:cubicBezTo>
                  <a:cubicBezTo>
                    <a:pt x="259" y="2519"/>
                    <a:pt x="227" y="2554"/>
                    <a:pt x="236" y="2595"/>
                  </a:cubicBezTo>
                  <a:lnTo>
                    <a:pt x="275" y="2838"/>
                  </a:lnTo>
                  <a:cubicBezTo>
                    <a:pt x="367" y="3376"/>
                    <a:pt x="715" y="3837"/>
                    <a:pt x="1211" y="4066"/>
                  </a:cubicBezTo>
                  <a:cubicBezTo>
                    <a:pt x="1274" y="4090"/>
                    <a:pt x="1257" y="4185"/>
                    <a:pt x="1190" y="4189"/>
                  </a:cubicBezTo>
                  <a:lnTo>
                    <a:pt x="1186" y="4189"/>
                  </a:lnTo>
                  <a:lnTo>
                    <a:pt x="919" y="4203"/>
                  </a:lnTo>
                  <a:cubicBezTo>
                    <a:pt x="873" y="4203"/>
                    <a:pt x="845" y="4256"/>
                    <a:pt x="866" y="4298"/>
                  </a:cubicBezTo>
                  <a:lnTo>
                    <a:pt x="1000" y="4530"/>
                  </a:lnTo>
                  <a:cubicBezTo>
                    <a:pt x="1260" y="4984"/>
                    <a:pt x="1714" y="5297"/>
                    <a:pt x="2235" y="5375"/>
                  </a:cubicBezTo>
                  <a:cubicBezTo>
                    <a:pt x="2291" y="5382"/>
                    <a:pt x="2309" y="5456"/>
                    <a:pt x="2263" y="5487"/>
                  </a:cubicBezTo>
                  <a:cubicBezTo>
                    <a:pt x="1820" y="5818"/>
                    <a:pt x="1306" y="6040"/>
                    <a:pt x="761" y="6135"/>
                  </a:cubicBezTo>
                  <a:lnTo>
                    <a:pt x="173" y="6237"/>
                  </a:lnTo>
                  <a:cubicBezTo>
                    <a:pt x="110" y="6247"/>
                    <a:pt x="99" y="6339"/>
                    <a:pt x="162" y="6360"/>
                  </a:cubicBezTo>
                  <a:lnTo>
                    <a:pt x="718" y="6574"/>
                  </a:lnTo>
                  <a:cubicBezTo>
                    <a:pt x="1281" y="6789"/>
                    <a:pt x="1879" y="6898"/>
                    <a:pt x="2478" y="6898"/>
                  </a:cubicBezTo>
                  <a:cubicBezTo>
                    <a:pt x="5194" y="6898"/>
                    <a:pt x="7414" y="4689"/>
                    <a:pt x="7421" y="1969"/>
                  </a:cubicBezTo>
                  <a:lnTo>
                    <a:pt x="7421" y="1951"/>
                  </a:lnTo>
                  <a:lnTo>
                    <a:pt x="7421" y="1902"/>
                  </a:lnTo>
                  <a:lnTo>
                    <a:pt x="7421" y="1891"/>
                  </a:lnTo>
                  <a:cubicBezTo>
                    <a:pt x="7611" y="1758"/>
                    <a:pt x="7787" y="1610"/>
                    <a:pt x="7949" y="1444"/>
                  </a:cubicBezTo>
                  <a:lnTo>
                    <a:pt x="8343" y="1036"/>
                  </a:lnTo>
                  <a:cubicBezTo>
                    <a:pt x="8384" y="995"/>
                    <a:pt x="8354" y="928"/>
                    <a:pt x="8301" y="928"/>
                  </a:cubicBezTo>
                  <a:cubicBezTo>
                    <a:pt x="8295" y="928"/>
                    <a:pt x="8289" y="929"/>
                    <a:pt x="8283" y="931"/>
                  </a:cubicBezTo>
                  <a:lnTo>
                    <a:pt x="7731" y="1061"/>
                  </a:lnTo>
                  <a:cubicBezTo>
                    <a:pt x="7674" y="1075"/>
                    <a:pt x="7618" y="1089"/>
                    <a:pt x="7558" y="1100"/>
                  </a:cubicBezTo>
                  <a:cubicBezTo>
                    <a:pt x="7554" y="1100"/>
                    <a:pt x="7551" y="1101"/>
                    <a:pt x="7547" y="1101"/>
                  </a:cubicBezTo>
                  <a:cubicBezTo>
                    <a:pt x="7487" y="1101"/>
                    <a:pt x="7456" y="1024"/>
                    <a:pt x="7506" y="987"/>
                  </a:cubicBezTo>
                  <a:cubicBezTo>
                    <a:pt x="7572" y="931"/>
                    <a:pt x="7632" y="875"/>
                    <a:pt x="7688" y="811"/>
                  </a:cubicBezTo>
                  <a:lnTo>
                    <a:pt x="8118" y="343"/>
                  </a:lnTo>
                  <a:cubicBezTo>
                    <a:pt x="8154" y="300"/>
                    <a:pt x="8122" y="236"/>
                    <a:pt x="8072" y="236"/>
                  </a:cubicBezTo>
                  <a:cubicBezTo>
                    <a:pt x="8064" y="236"/>
                    <a:pt x="8056" y="238"/>
                    <a:pt x="8047" y="241"/>
                  </a:cubicBezTo>
                  <a:lnTo>
                    <a:pt x="7449" y="442"/>
                  </a:lnTo>
                  <a:cubicBezTo>
                    <a:pt x="7266" y="502"/>
                    <a:pt x="7080" y="544"/>
                    <a:pt x="6893" y="572"/>
                  </a:cubicBezTo>
                  <a:cubicBezTo>
                    <a:pt x="6890" y="573"/>
                    <a:pt x="6886" y="573"/>
                    <a:pt x="6882" y="573"/>
                  </a:cubicBezTo>
                  <a:cubicBezTo>
                    <a:pt x="6865" y="573"/>
                    <a:pt x="6849" y="566"/>
                    <a:pt x="6837" y="554"/>
                  </a:cubicBezTo>
                  <a:cubicBezTo>
                    <a:pt x="6467" y="191"/>
                    <a:pt x="5977" y="1"/>
                    <a:pt x="5479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8" name="Google Shape;1758;p51"/>
            <p:cNvSpPr/>
            <p:nvPr/>
          </p:nvSpPr>
          <p:spPr>
            <a:xfrm>
              <a:off x="6105851" y="3097634"/>
              <a:ext cx="372480" cy="353610"/>
            </a:xfrm>
            <a:custGeom>
              <a:avLst/>
              <a:gdLst/>
              <a:ahLst/>
              <a:cxnLst/>
              <a:rect l="l" t="t" r="r" b="b"/>
              <a:pathLst>
                <a:path w="14311" h="13586" extrusionOk="0">
                  <a:moveTo>
                    <a:pt x="7512" y="429"/>
                  </a:moveTo>
                  <a:cubicBezTo>
                    <a:pt x="11024" y="429"/>
                    <a:pt x="13877" y="3283"/>
                    <a:pt x="13877" y="6794"/>
                  </a:cubicBezTo>
                  <a:cubicBezTo>
                    <a:pt x="13877" y="10302"/>
                    <a:pt x="11024" y="13155"/>
                    <a:pt x="7512" y="13155"/>
                  </a:cubicBezTo>
                  <a:cubicBezTo>
                    <a:pt x="4004" y="13155"/>
                    <a:pt x="1151" y="10302"/>
                    <a:pt x="1151" y="6794"/>
                  </a:cubicBezTo>
                  <a:cubicBezTo>
                    <a:pt x="1151" y="3283"/>
                    <a:pt x="4004" y="429"/>
                    <a:pt x="7512" y="429"/>
                  </a:cubicBezTo>
                  <a:close/>
                  <a:moveTo>
                    <a:pt x="7512" y="1"/>
                  </a:moveTo>
                  <a:cubicBezTo>
                    <a:pt x="6205" y="1"/>
                    <a:pt x="4891" y="377"/>
                    <a:pt x="3741" y="1147"/>
                  </a:cubicBezTo>
                  <a:cubicBezTo>
                    <a:pt x="1045" y="2945"/>
                    <a:pt x="0" y="6400"/>
                    <a:pt x="1239" y="9391"/>
                  </a:cubicBezTo>
                  <a:cubicBezTo>
                    <a:pt x="2307" y="11966"/>
                    <a:pt x="4809" y="13586"/>
                    <a:pt x="7510" y="13586"/>
                  </a:cubicBezTo>
                  <a:cubicBezTo>
                    <a:pt x="7950" y="13586"/>
                    <a:pt x="8394" y="13543"/>
                    <a:pt x="8839" y="13454"/>
                  </a:cubicBezTo>
                  <a:cubicBezTo>
                    <a:pt x="12016" y="12825"/>
                    <a:pt x="14307" y="10035"/>
                    <a:pt x="14307" y="6794"/>
                  </a:cubicBezTo>
                  <a:cubicBezTo>
                    <a:pt x="14310" y="4989"/>
                    <a:pt x="13596" y="3261"/>
                    <a:pt x="12315" y="1991"/>
                  </a:cubicBezTo>
                  <a:cubicBezTo>
                    <a:pt x="11003" y="677"/>
                    <a:pt x="9264" y="1"/>
                    <a:pt x="7512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9" name="Google Shape;1759;p51"/>
            <p:cNvSpPr/>
            <p:nvPr/>
          </p:nvSpPr>
          <p:spPr>
            <a:xfrm>
              <a:off x="6196974" y="3186934"/>
              <a:ext cx="231515" cy="189871"/>
            </a:xfrm>
            <a:custGeom>
              <a:avLst/>
              <a:gdLst/>
              <a:ahLst/>
              <a:cxnLst/>
              <a:rect l="l" t="t" r="r" b="b"/>
              <a:pathLst>
                <a:path w="8895" h="7295" extrusionOk="0">
                  <a:moveTo>
                    <a:pt x="5726" y="0"/>
                  </a:moveTo>
                  <a:cubicBezTo>
                    <a:pt x="5464" y="0"/>
                    <a:pt x="5200" y="48"/>
                    <a:pt x="4947" y="147"/>
                  </a:cubicBezTo>
                  <a:cubicBezTo>
                    <a:pt x="4184" y="446"/>
                    <a:pt x="3660" y="1153"/>
                    <a:pt x="3589" y="1970"/>
                  </a:cubicBezTo>
                  <a:cubicBezTo>
                    <a:pt x="3322" y="1917"/>
                    <a:pt x="3054" y="1850"/>
                    <a:pt x="2794" y="1766"/>
                  </a:cubicBezTo>
                  <a:cubicBezTo>
                    <a:pt x="2006" y="1498"/>
                    <a:pt x="1302" y="1027"/>
                    <a:pt x="750" y="404"/>
                  </a:cubicBezTo>
                  <a:cubicBezTo>
                    <a:pt x="718" y="365"/>
                    <a:pt x="672" y="341"/>
                    <a:pt x="627" y="330"/>
                  </a:cubicBezTo>
                  <a:cubicBezTo>
                    <a:pt x="613" y="328"/>
                    <a:pt x="600" y="326"/>
                    <a:pt x="586" y="326"/>
                  </a:cubicBezTo>
                  <a:cubicBezTo>
                    <a:pt x="506" y="326"/>
                    <a:pt x="431" y="371"/>
                    <a:pt x="394" y="446"/>
                  </a:cubicBezTo>
                  <a:cubicBezTo>
                    <a:pt x="64" y="1104"/>
                    <a:pt x="130" y="1889"/>
                    <a:pt x="560" y="2487"/>
                  </a:cubicBezTo>
                  <a:cubicBezTo>
                    <a:pt x="547" y="2485"/>
                    <a:pt x="533" y="2483"/>
                    <a:pt x="520" y="2483"/>
                  </a:cubicBezTo>
                  <a:cubicBezTo>
                    <a:pt x="456" y="2483"/>
                    <a:pt x="393" y="2511"/>
                    <a:pt x="352" y="2561"/>
                  </a:cubicBezTo>
                  <a:cubicBezTo>
                    <a:pt x="324" y="2600"/>
                    <a:pt x="306" y="2645"/>
                    <a:pt x="306" y="2695"/>
                  </a:cubicBezTo>
                  <a:lnTo>
                    <a:pt x="306" y="2761"/>
                  </a:lnTo>
                  <a:cubicBezTo>
                    <a:pt x="306" y="3324"/>
                    <a:pt x="560" y="3856"/>
                    <a:pt x="1000" y="4207"/>
                  </a:cubicBezTo>
                  <a:cubicBezTo>
                    <a:pt x="968" y="4229"/>
                    <a:pt x="943" y="4257"/>
                    <a:pt x="929" y="4288"/>
                  </a:cubicBezTo>
                  <a:cubicBezTo>
                    <a:pt x="905" y="4341"/>
                    <a:pt x="897" y="4401"/>
                    <a:pt x="915" y="4454"/>
                  </a:cubicBezTo>
                  <a:cubicBezTo>
                    <a:pt x="1102" y="5041"/>
                    <a:pt x="1559" y="5506"/>
                    <a:pt x="2143" y="5696"/>
                  </a:cubicBezTo>
                  <a:cubicBezTo>
                    <a:pt x="1619" y="6016"/>
                    <a:pt x="1017" y="6185"/>
                    <a:pt x="401" y="6185"/>
                  </a:cubicBezTo>
                  <a:cubicBezTo>
                    <a:pt x="349" y="6185"/>
                    <a:pt x="292" y="6185"/>
                    <a:pt x="236" y="6181"/>
                  </a:cubicBezTo>
                  <a:cubicBezTo>
                    <a:pt x="231" y="6181"/>
                    <a:pt x="227" y="6181"/>
                    <a:pt x="222" y="6181"/>
                  </a:cubicBezTo>
                  <a:cubicBezTo>
                    <a:pt x="119" y="6181"/>
                    <a:pt x="31" y="6256"/>
                    <a:pt x="14" y="6361"/>
                  </a:cubicBezTo>
                  <a:cubicBezTo>
                    <a:pt x="0" y="6449"/>
                    <a:pt x="43" y="6537"/>
                    <a:pt x="123" y="6582"/>
                  </a:cubicBezTo>
                  <a:cubicBezTo>
                    <a:pt x="930" y="7059"/>
                    <a:pt x="1832" y="7294"/>
                    <a:pt x="2731" y="7294"/>
                  </a:cubicBezTo>
                  <a:cubicBezTo>
                    <a:pt x="3793" y="7294"/>
                    <a:pt x="4851" y="6966"/>
                    <a:pt x="5746" y="6319"/>
                  </a:cubicBezTo>
                  <a:cubicBezTo>
                    <a:pt x="5855" y="6241"/>
                    <a:pt x="5866" y="6086"/>
                    <a:pt x="5774" y="5991"/>
                  </a:cubicBezTo>
                  <a:cubicBezTo>
                    <a:pt x="5732" y="5949"/>
                    <a:pt x="5676" y="5927"/>
                    <a:pt x="5621" y="5927"/>
                  </a:cubicBezTo>
                  <a:cubicBezTo>
                    <a:pt x="5576" y="5927"/>
                    <a:pt x="5531" y="5942"/>
                    <a:pt x="5493" y="5970"/>
                  </a:cubicBezTo>
                  <a:cubicBezTo>
                    <a:pt x="4675" y="6560"/>
                    <a:pt x="3705" y="6864"/>
                    <a:pt x="2726" y="6864"/>
                  </a:cubicBezTo>
                  <a:cubicBezTo>
                    <a:pt x="2163" y="6864"/>
                    <a:pt x="1597" y="6763"/>
                    <a:pt x="1056" y="6558"/>
                  </a:cubicBezTo>
                  <a:cubicBezTo>
                    <a:pt x="1703" y="6442"/>
                    <a:pt x="2312" y="6160"/>
                    <a:pt x="2815" y="5741"/>
                  </a:cubicBezTo>
                  <a:cubicBezTo>
                    <a:pt x="2878" y="5692"/>
                    <a:pt x="2910" y="5611"/>
                    <a:pt x="2896" y="5530"/>
                  </a:cubicBezTo>
                  <a:cubicBezTo>
                    <a:pt x="2875" y="5432"/>
                    <a:pt x="2790" y="5362"/>
                    <a:pt x="2692" y="5358"/>
                  </a:cubicBezTo>
                  <a:cubicBezTo>
                    <a:pt x="2175" y="5344"/>
                    <a:pt x="1707" y="5062"/>
                    <a:pt x="1450" y="4612"/>
                  </a:cubicBezTo>
                  <a:cubicBezTo>
                    <a:pt x="1573" y="4609"/>
                    <a:pt x="1693" y="4591"/>
                    <a:pt x="1809" y="4566"/>
                  </a:cubicBezTo>
                  <a:cubicBezTo>
                    <a:pt x="1900" y="4549"/>
                    <a:pt x="1971" y="4475"/>
                    <a:pt x="1985" y="4380"/>
                  </a:cubicBezTo>
                  <a:cubicBezTo>
                    <a:pt x="1999" y="4274"/>
                    <a:pt x="1928" y="4172"/>
                    <a:pt x="1823" y="4144"/>
                  </a:cubicBezTo>
                  <a:cubicBezTo>
                    <a:pt x="1270" y="4010"/>
                    <a:pt x="852" y="3560"/>
                    <a:pt x="757" y="2997"/>
                  </a:cubicBezTo>
                  <a:lnTo>
                    <a:pt x="757" y="2997"/>
                  </a:lnTo>
                  <a:cubicBezTo>
                    <a:pt x="898" y="3030"/>
                    <a:pt x="1045" y="3048"/>
                    <a:pt x="1190" y="3048"/>
                  </a:cubicBezTo>
                  <a:cubicBezTo>
                    <a:pt x="1215" y="3048"/>
                    <a:pt x="1239" y="3047"/>
                    <a:pt x="1263" y="3046"/>
                  </a:cubicBezTo>
                  <a:cubicBezTo>
                    <a:pt x="1369" y="3043"/>
                    <a:pt x="1457" y="2962"/>
                    <a:pt x="1471" y="2856"/>
                  </a:cubicBezTo>
                  <a:cubicBezTo>
                    <a:pt x="1478" y="2772"/>
                    <a:pt x="1436" y="2691"/>
                    <a:pt x="1362" y="2645"/>
                  </a:cubicBezTo>
                  <a:cubicBezTo>
                    <a:pt x="778" y="2290"/>
                    <a:pt x="496" y="1597"/>
                    <a:pt x="669" y="935"/>
                  </a:cubicBezTo>
                  <a:lnTo>
                    <a:pt x="669" y="935"/>
                  </a:lnTo>
                  <a:cubicBezTo>
                    <a:pt x="1232" y="1491"/>
                    <a:pt x="1911" y="1913"/>
                    <a:pt x="2660" y="2170"/>
                  </a:cubicBezTo>
                  <a:cubicBezTo>
                    <a:pt x="2667" y="2174"/>
                    <a:pt x="3406" y="2402"/>
                    <a:pt x="3684" y="2402"/>
                  </a:cubicBezTo>
                  <a:lnTo>
                    <a:pt x="3790" y="2410"/>
                  </a:lnTo>
                  <a:cubicBezTo>
                    <a:pt x="3792" y="2410"/>
                    <a:pt x="3794" y="2410"/>
                    <a:pt x="3796" y="2410"/>
                  </a:cubicBezTo>
                  <a:cubicBezTo>
                    <a:pt x="3920" y="2410"/>
                    <a:pt x="4022" y="2309"/>
                    <a:pt x="4015" y="2184"/>
                  </a:cubicBezTo>
                  <a:lnTo>
                    <a:pt x="4015" y="2149"/>
                  </a:lnTo>
                  <a:cubicBezTo>
                    <a:pt x="4015" y="1449"/>
                    <a:pt x="4437" y="823"/>
                    <a:pt x="5081" y="559"/>
                  </a:cubicBezTo>
                  <a:cubicBezTo>
                    <a:pt x="5293" y="473"/>
                    <a:pt x="5514" y="431"/>
                    <a:pt x="5734" y="431"/>
                  </a:cubicBezTo>
                  <a:cubicBezTo>
                    <a:pt x="6187" y="431"/>
                    <a:pt x="6631" y="608"/>
                    <a:pt x="6960" y="942"/>
                  </a:cubicBezTo>
                  <a:cubicBezTo>
                    <a:pt x="7000" y="985"/>
                    <a:pt x="7056" y="1007"/>
                    <a:pt x="7114" y="1007"/>
                  </a:cubicBezTo>
                  <a:cubicBezTo>
                    <a:pt x="7123" y="1007"/>
                    <a:pt x="7131" y="1007"/>
                    <a:pt x="7139" y="1006"/>
                  </a:cubicBezTo>
                  <a:cubicBezTo>
                    <a:pt x="7354" y="974"/>
                    <a:pt x="7569" y="925"/>
                    <a:pt x="7776" y="854"/>
                  </a:cubicBezTo>
                  <a:lnTo>
                    <a:pt x="7776" y="854"/>
                  </a:lnTo>
                  <a:cubicBezTo>
                    <a:pt x="7667" y="978"/>
                    <a:pt x="7537" y="1080"/>
                    <a:pt x="7393" y="1160"/>
                  </a:cubicBezTo>
                  <a:cubicBezTo>
                    <a:pt x="7294" y="1213"/>
                    <a:pt x="7252" y="1336"/>
                    <a:pt x="7298" y="1438"/>
                  </a:cubicBezTo>
                  <a:lnTo>
                    <a:pt x="7301" y="1445"/>
                  </a:lnTo>
                  <a:cubicBezTo>
                    <a:pt x="7337" y="1519"/>
                    <a:pt x="7413" y="1570"/>
                    <a:pt x="7493" y="1570"/>
                  </a:cubicBezTo>
                  <a:cubicBezTo>
                    <a:pt x="7501" y="1570"/>
                    <a:pt x="7508" y="1570"/>
                    <a:pt x="7516" y="1569"/>
                  </a:cubicBezTo>
                  <a:cubicBezTo>
                    <a:pt x="7695" y="1551"/>
                    <a:pt x="7868" y="1523"/>
                    <a:pt x="8040" y="1481"/>
                  </a:cubicBezTo>
                  <a:lnTo>
                    <a:pt x="8040" y="1481"/>
                  </a:lnTo>
                  <a:cubicBezTo>
                    <a:pt x="7889" y="1639"/>
                    <a:pt x="7720" y="1783"/>
                    <a:pt x="7540" y="1906"/>
                  </a:cubicBezTo>
                  <a:cubicBezTo>
                    <a:pt x="7484" y="1949"/>
                    <a:pt x="7449" y="2019"/>
                    <a:pt x="7452" y="2089"/>
                  </a:cubicBezTo>
                  <a:lnTo>
                    <a:pt x="7452" y="2103"/>
                  </a:lnTo>
                  <a:lnTo>
                    <a:pt x="7452" y="2146"/>
                  </a:lnTo>
                  <a:lnTo>
                    <a:pt x="7452" y="2167"/>
                  </a:lnTo>
                  <a:cubicBezTo>
                    <a:pt x="7445" y="3324"/>
                    <a:pt x="7016" y="4440"/>
                    <a:pt x="6239" y="5298"/>
                  </a:cubicBezTo>
                  <a:cubicBezTo>
                    <a:pt x="6165" y="5383"/>
                    <a:pt x="6168" y="5513"/>
                    <a:pt x="6249" y="5594"/>
                  </a:cubicBezTo>
                  <a:cubicBezTo>
                    <a:pt x="6291" y="5636"/>
                    <a:pt x="6347" y="5657"/>
                    <a:pt x="6402" y="5657"/>
                  </a:cubicBezTo>
                  <a:cubicBezTo>
                    <a:pt x="6461" y="5657"/>
                    <a:pt x="6520" y="5632"/>
                    <a:pt x="6562" y="5583"/>
                  </a:cubicBezTo>
                  <a:cubicBezTo>
                    <a:pt x="7403" y="4654"/>
                    <a:pt x="7871" y="3444"/>
                    <a:pt x="7878" y="2191"/>
                  </a:cubicBezTo>
                  <a:cubicBezTo>
                    <a:pt x="8262" y="1906"/>
                    <a:pt x="8589" y="1555"/>
                    <a:pt x="8842" y="1153"/>
                  </a:cubicBezTo>
                  <a:cubicBezTo>
                    <a:pt x="8895" y="1062"/>
                    <a:pt x="8877" y="946"/>
                    <a:pt x="8796" y="879"/>
                  </a:cubicBezTo>
                  <a:cubicBezTo>
                    <a:pt x="8758" y="844"/>
                    <a:pt x="8707" y="827"/>
                    <a:pt x="8655" y="827"/>
                  </a:cubicBezTo>
                  <a:cubicBezTo>
                    <a:pt x="8623" y="827"/>
                    <a:pt x="8591" y="834"/>
                    <a:pt x="8561" y="847"/>
                  </a:cubicBezTo>
                  <a:cubicBezTo>
                    <a:pt x="8452" y="900"/>
                    <a:pt x="8339" y="946"/>
                    <a:pt x="8223" y="985"/>
                  </a:cubicBezTo>
                  <a:cubicBezTo>
                    <a:pt x="8339" y="826"/>
                    <a:pt x="8427" y="654"/>
                    <a:pt x="8494" y="467"/>
                  </a:cubicBezTo>
                  <a:cubicBezTo>
                    <a:pt x="8522" y="393"/>
                    <a:pt x="8504" y="305"/>
                    <a:pt x="8452" y="246"/>
                  </a:cubicBezTo>
                  <a:cubicBezTo>
                    <a:pt x="8410" y="200"/>
                    <a:pt x="8351" y="176"/>
                    <a:pt x="8292" y="176"/>
                  </a:cubicBezTo>
                  <a:cubicBezTo>
                    <a:pt x="8256" y="176"/>
                    <a:pt x="8220" y="185"/>
                    <a:pt x="8188" y="203"/>
                  </a:cubicBezTo>
                  <a:cubicBezTo>
                    <a:pt x="7875" y="383"/>
                    <a:pt x="7533" y="506"/>
                    <a:pt x="7182" y="566"/>
                  </a:cubicBezTo>
                  <a:cubicBezTo>
                    <a:pt x="6777" y="196"/>
                    <a:pt x="6255" y="0"/>
                    <a:pt x="5726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60" name="Google Shape;1760;p51"/>
          <p:cNvGrpSpPr/>
          <p:nvPr/>
        </p:nvGrpSpPr>
        <p:grpSpPr>
          <a:xfrm>
            <a:off x="4682931" y="3206126"/>
            <a:ext cx="507832" cy="478328"/>
            <a:chOff x="4789875" y="3097608"/>
            <a:chExt cx="375421" cy="353610"/>
          </a:xfrm>
        </p:grpSpPr>
        <p:sp>
          <p:nvSpPr>
            <p:cNvPr id="1761" name="Google Shape;1761;p51"/>
            <p:cNvSpPr/>
            <p:nvPr/>
          </p:nvSpPr>
          <p:spPr>
            <a:xfrm>
              <a:off x="4803357" y="3103204"/>
              <a:ext cx="342522" cy="342418"/>
            </a:xfrm>
            <a:custGeom>
              <a:avLst/>
              <a:gdLst/>
              <a:ahLst/>
              <a:cxnLst/>
              <a:rect l="l" t="t" r="r" b="b"/>
              <a:pathLst>
                <a:path w="13160" h="13156" extrusionOk="0">
                  <a:moveTo>
                    <a:pt x="6580" y="1"/>
                  </a:moveTo>
                  <a:cubicBezTo>
                    <a:pt x="2949" y="1"/>
                    <a:pt x="0" y="2945"/>
                    <a:pt x="0" y="6580"/>
                  </a:cubicBezTo>
                  <a:cubicBezTo>
                    <a:pt x="0" y="10211"/>
                    <a:pt x="2949" y="13156"/>
                    <a:pt x="6580" y="13156"/>
                  </a:cubicBezTo>
                  <a:cubicBezTo>
                    <a:pt x="10214" y="13156"/>
                    <a:pt x="13159" y="10211"/>
                    <a:pt x="13159" y="6580"/>
                  </a:cubicBezTo>
                  <a:cubicBezTo>
                    <a:pt x="13159" y="2945"/>
                    <a:pt x="10214" y="1"/>
                    <a:pt x="658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2" name="Google Shape;1762;p51"/>
            <p:cNvSpPr/>
            <p:nvPr/>
          </p:nvSpPr>
          <p:spPr>
            <a:xfrm>
              <a:off x="4862960" y="3177669"/>
              <a:ext cx="186123" cy="267953"/>
            </a:xfrm>
            <a:custGeom>
              <a:avLst/>
              <a:gdLst/>
              <a:ahLst/>
              <a:cxnLst/>
              <a:rect l="l" t="t" r="r" b="b"/>
              <a:pathLst>
                <a:path w="7151" h="10295" extrusionOk="0">
                  <a:moveTo>
                    <a:pt x="6007" y="0"/>
                  </a:moveTo>
                  <a:cubicBezTo>
                    <a:pt x="3952" y="0"/>
                    <a:pt x="2003" y="1664"/>
                    <a:pt x="2003" y="3719"/>
                  </a:cubicBezTo>
                  <a:lnTo>
                    <a:pt x="2003" y="4008"/>
                  </a:lnTo>
                  <a:lnTo>
                    <a:pt x="1" y="4008"/>
                  </a:lnTo>
                  <a:lnTo>
                    <a:pt x="1" y="6010"/>
                  </a:lnTo>
                  <a:lnTo>
                    <a:pt x="2003" y="6010"/>
                  </a:lnTo>
                  <a:lnTo>
                    <a:pt x="2003" y="9894"/>
                  </a:lnTo>
                  <a:cubicBezTo>
                    <a:pt x="2643" y="10133"/>
                    <a:pt x="3318" y="10267"/>
                    <a:pt x="4005" y="10295"/>
                  </a:cubicBezTo>
                  <a:lnTo>
                    <a:pt x="4005" y="6010"/>
                  </a:lnTo>
                  <a:lnTo>
                    <a:pt x="7150" y="6010"/>
                  </a:lnTo>
                  <a:lnTo>
                    <a:pt x="7150" y="4008"/>
                  </a:lnTo>
                  <a:lnTo>
                    <a:pt x="4005" y="4008"/>
                  </a:lnTo>
                  <a:lnTo>
                    <a:pt x="4005" y="3719"/>
                  </a:lnTo>
                  <a:cubicBezTo>
                    <a:pt x="4005" y="2614"/>
                    <a:pt x="4898" y="2006"/>
                    <a:pt x="6007" y="2006"/>
                  </a:cubicBezTo>
                  <a:lnTo>
                    <a:pt x="7150" y="2006"/>
                  </a:lnTo>
                  <a:lnTo>
                    <a:pt x="715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3" name="Google Shape;1763;p51"/>
            <p:cNvSpPr/>
            <p:nvPr/>
          </p:nvSpPr>
          <p:spPr>
            <a:xfrm>
              <a:off x="4789875" y="3097608"/>
              <a:ext cx="375421" cy="353610"/>
            </a:xfrm>
            <a:custGeom>
              <a:avLst/>
              <a:gdLst/>
              <a:ahLst/>
              <a:cxnLst/>
              <a:rect l="l" t="t" r="r" b="b"/>
              <a:pathLst>
                <a:path w="14424" h="13586" extrusionOk="0">
                  <a:moveTo>
                    <a:pt x="7101" y="0"/>
                  </a:moveTo>
                  <a:cubicBezTo>
                    <a:pt x="6858" y="0"/>
                    <a:pt x="6614" y="13"/>
                    <a:pt x="6369" y="40"/>
                  </a:cubicBezTo>
                  <a:cubicBezTo>
                    <a:pt x="4325" y="261"/>
                    <a:pt x="2488" y="1394"/>
                    <a:pt x="1380" y="3125"/>
                  </a:cubicBezTo>
                  <a:cubicBezTo>
                    <a:pt x="268" y="4856"/>
                    <a:pt x="1" y="6996"/>
                    <a:pt x="655" y="8948"/>
                  </a:cubicBezTo>
                  <a:cubicBezTo>
                    <a:pt x="1306" y="10898"/>
                    <a:pt x="2809" y="12446"/>
                    <a:pt x="4737" y="13163"/>
                  </a:cubicBezTo>
                  <a:cubicBezTo>
                    <a:pt x="4761" y="13172"/>
                    <a:pt x="4785" y="13176"/>
                    <a:pt x="4810" y="13176"/>
                  </a:cubicBezTo>
                  <a:cubicBezTo>
                    <a:pt x="4875" y="13176"/>
                    <a:pt x="4938" y="13146"/>
                    <a:pt x="4979" y="13090"/>
                  </a:cubicBezTo>
                  <a:cubicBezTo>
                    <a:pt x="5011" y="13051"/>
                    <a:pt x="5025" y="13005"/>
                    <a:pt x="5025" y="12956"/>
                  </a:cubicBezTo>
                  <a:lnTo>
                    <a:pt x="5025" y="9078"/>
                  </a:lnTo>
                  <a:cubicBezTo>
                    <a:pt x="5025" y="8962"/>
                    <a:pt x="4930" y="8864"/>
                    <a:pt x="4811" y="8864"/>
                  </a:cubicBezTo>
                  <a:lnTo>
                    <a:pt x="3023" y="8864"/>
                  </a:lnTo>
                  <a:lnTo>
                    <a:pt x="3023" y="7291"/>
                  </a:lnTo>
                  <a:lnTo>
                    <a:pt x="4811" y="7291"/>
                  </a:lnTo>
                  <a:cubicBezTo>
                    <a:pt x="4927" y="7291"/>
                    <a:pt x="5025" y="7196"/>
                    <a:pt x="5025" y="7076"/>
                  </a:cubicBezTo>
                  <a:lnTo>
                    <a:pt x="5025" y="6791"/>
                  </a:lnTo>
                  <a:cubicBezTo>
                    <a:pt x="5025" y="4923"/>
                    <a:pt x="6795" y="3287"/>
                    <a:pt x="8815" y="3287"/>
                  </a:cubicBezTo>
                  <a:lnTo>
                    <a:pt x="9743" y="3287"/>
                  </a:lnTo>
                  <a:lnTo>
                    <a:pt x="9743" y="4860"/>
                  </a:lnTo>
                  <a:lnTo>
                    <a:pt x="8815" y="4860"/>
                  </a:lnTo>
                  <a:cubicBezTo>
                    <a:pt x="8209" y="4860"/>
                    <a:pt x="7657" y="5036"/>
                    <a:pt x="7263" y="5352"/>
                  </a:cubicBezTo>
                  <a:cubicBezTo>
                    <a:pt x="6827" y="5704"/>
                    <a:pt x="6598" y="6200"/>
                    <a:pt x="6598" y="6791"/>
                  </a:cubicBezTo>
                  <a:lnTo>
                    <a:pt x="6598" y="7076"/>
                  </a:lnTo>
                  <a:cubicBezTo>
                    <a:pt x="6598" y="7196"/>
                    <a:pt x="6693" y="7291"/>
                    <a:pt x="6813" y="7291"/>
                  </a:cubicBezTo>
                  <a:lnTo>
                    <a:pt x="7657" y="7291"/>
                  </a:lnTo>
                  <a:cubicBezTo>
                    <a:pt x="7777" y="7291"/>
                    <a:pt x="7872" y="7196"/>
                    <a:pt x="7872" y="7076"/>
                  </a:cubicBezTo>
                  <a:cubicBezTo>
                    <a:pt x="7872" y="6960"/>
                    <a:pt x="7777" y="6862"/>
                    <a:pt x="7657" y="6862"/>
                  </a:cubicBezTo>
                  <a:lnTo>
                    <a:pt x="7027" y="6862"/>
                  </a:lnTo>
                  <a:lnTo>
                    <a:pt x="7027" y="6791"/>
                  </a:lnTo>
                  <a:cubicBezTo>
                    <a:pt x="7027" y="5683"/>
                    <a:pt x="7988" y="5289"/>
                    <a:pt x="8815" y="5289"/>
                  </a:cubicBezTo>
                  <a:lnTo>
                    <a:pt x="9958" y="5289"/>
                  </a:lnTo>
                  <a:cubicBezTo>
                    <a:pt x="10074" y="5289"/>
                    <a:pt x="10173" y="5194"/>
                    <a:pt x="10173" y="5074"/>
                  </a:cubicBezTo>
                  <a:lnTo>
                    <a:pt x="10173" y="3072"/>
                  </a:lnTo>
                  <a:cubicBezTo>
                    <a:pt x="10173" y="2953"/>
                    <a:pt x="10074" y="2858"/>
                    <a:pt x="9958" y="2858"/>
                  </a:cubicBezTo>
                  <a:lnTo>
                    <a:pt x="8815" y="2858"/>
                  </a:lnTo>
                  <a:cubicBezTo>
                    <a:pt x="7766" y="2858"/>
                    <a:pt x="6704" y="3277"/>
                    <a:pt x="5898" y="4001"/>
                  </a:cubicBezTo>
                  <a:cubicBezTo>
                    <a:pt x="5057" y="4761"/>
                    <a:pt x="4596" y="5750"/>
                    <a:pt x="4596" y="6791"/>
                  </a:cubicBezTo>
                  <a:lnTo>
                    <a:pt x="4596" y="6862"/>
                  </a:lnTo>
                  <a:lnTo>
                    <a:pt x="2809" y="6862"/>
                  </a:lnTo>
                  <a:cubicBezTo>
                    <a:pt x="2689" y="6862"/>
                    <a:pt x="2594" y="6957"/>
                    <a:pt x="2594" y="7076"/>
                  </a:cubicBezTo>
                  <a:lnTo>
                    <a:pt x="2594" y="9078"/>
                  </a:lnTo>
                  <a:cubicBezTo>
                    <a:pt x="2594" y="9198"/>
                    <a:pt x="2689" y="9293"/>
                    <a:pt x="2809" y="9293"/>
                  </a:cubicBezTo>
                  <a:lnTo>
                    <a:pt x="4596" y="9293"/>
                  </a:lnTo>
                  <a:lnTo>
                    <a:pt x="4596" y="12643"/>
                  </a:lnTo>
                  <a:cubicBezTo>
                    <a:pt x="2256" y="11636"/>
                    <a:pt x="740" y="9335"/>
                    <a:pt x="733" y="6791"/>
                  </a:cubicBezTo>
                  <a:cubicBezTo>
                    <a:pt x="733" y="3280"/>
                    <a:pt x="3590" y="427"/>
                    <a:pt x="7098" y="427"/>
                  </a:cubicBezTo>
                  <a:cubicBezTo>
                    <a:pt x="10606" y="427"/>
                    <a:pt x="13459" y="3287"/>
                    <a:pt x="13459" y="6791"/>
                  </a:cubicBezTo>
                  <a:cubicBezTo>
                    <a:pt x="13459" y="10296"/>
                    <a:pt x="10606" y="13153"/>
                    <a:pt x="7098" y="13153"/>
                  </a:cubicBezTo>
                  <a:lnTo>
                    <a:pt x="7024" y="13153"/>
                  </a:lnTo>
                  <a:lnTo>
                    <a:pt x="7024" y="9297"/>
                  </a:lnTo>
                  <a:lnTo>
                    <a:pt x="9958" y="9297"/>
                  </a:lnTo>
                  <a:cubicBezTo>
                    <a:pt x="10074" y="9297"/>
                    <a:pt x="10173" y="9202"/>
                    <a:pt x="10173" y="9082"/>
                  </a:cubicBezTo>
                  <a:lnTo>
                    <a:pt x="10173" y="7080"/>
                  </a:lnTo>
                  <a:cubicBezTo>
                    <a:pt x="10173" y="6960"/>
                    <a:pt x="10074" y="6865"/>
                    <a:pt x="9958" y="6865"/>
                  </a:cubicBezTo>
                  <a:lnTo>
                    <a:pt x="8702" y="6865"/>
                  </a:lnTo>
                  <a:cubicBezTo>
                    <a:pt x="8582" y="6865"/>
                    <a:pt x="8487" y="6960"/>
                    <a:pt x="8487" y="7080"/>
                  </a:cubicBezTo>
                  <a:cubicBezTo>
                    <a:pt x="8487" y="7200"/>
                    <a:pt x="8582" y="7295"/>
                    <a:pt x="8702" y="7295"/>
                  </a:cubicBezTo>
                  <a:lnTo>
                    <a:pt x="9743" y="7295"/>
                  </a:lnTo>
                  <a:lnTo>
                    <a:pt x="9743" y="8867"/>
                  </a:lnTo>
                  <a:lnTo>
                    <a:pt x="6809" y="8867"/>
                  </a:lnTo>
                  <a:cubicBezTo>
                    <a:pt x="6693" y="8867"/>
                    <a:pt x="6594" y="8962"/>
                    <a:pt x="6594" y="9082"/>
                  </a:cubicBezTo>
                  <a:lnTo>
                    <a:pt x="6594" y="13367"/>
                  </a:lnTo>
                  <a:cubicBezTo>
                    <a:pt x="6594" y="13480"/>
                    <a:pt x="6686" y="13575"/>
                    <a:pt x="6802" y="13582"/>
                  </a:cubicBezTo>
                  <a:cubicBezTo>
                    <a:pt x="6908" y="13586"/>
                    <a:pt x="7003" y="13586"/>
                    <a:pt x="7098" y="13586"/>
                  </a:cubicBezTo>
                  <a:cubicBezTo>
                    <a:pt x="9842" y="13586"/>
                    <a:pt x="12319" y="11932"/>
                    <a:pt x="13371" y="9395"/>
                  </a:cubicBezTo>
                  <a:cubicBezTo>
                    <a:pt x="14423" y="6855"/>
                    <a:pt x="13843" y="3935"/>
                    <a:pt x="11900" y="1992"/>
                  </a:cubicBezTo>
                  <a:cubicBezTo>
                    <a:pt x="10621" y="710"/>
                    <a:pt x="8891" y="0"/>
                    <a:pt x="710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64" name="Google Shape;1764;p51"/>
          <p:cNvGrpSpPr/>
          <p:nvPr/>
        </p:nvGrpSpPr>
        <p:grpSpPr>
          <a:xfrm>
            <a:off x="1684982" y="2672868"/>
            <a:ext cx="1389921" cy="1203103"/>
            <a:chOff x="8173425" y="212412"/>
            <a:chExt cx="746667" cy="646343"/>
          </a:xfrm>
        </p:grpSpPr>
        <p:sp>
          <p:nvSpPr>
            <p:cNvPr id="1765" name="Google Shape;1765;p51"/>
            <p:cNvSpPr/>
            <p:nvPr/>
          </p:nvSpPr>
          <p:spPr>
            <a:xfrm>
              <a:off x="8569299" y="644286"/>
              <a:ext cx="271855" cy="151598"/>
            </a:xfrm>
            <a:custGeom>
              <a:avLst/>
              <a:gdLst/>
              <a:ahLst/>
              <a:cxnLst/>
              <a:rect l="l" t="t" r="r" b="b"/>
              <a:pathLst>
                <a:path w="18381" h="10250" extrusionOk="0">
                  <a:moveTo>
                    <a:pt x="3305" y="0"/>
                  </a:moveTo>
                  <a:cubicBezTo>
                    <a:pt x="3014" y="0"/>
                    <a:pt x="2723" y="34"/>
                    <a:pt x="2436" y="103"/>
                  </a:cubicBezTo>
                  <a:cubicBezTo>
                    <a:pt x="2302" y="137"/>
                    <a:pt x="2202" y="170"/>
                    <a:pt x="2069" y="237"/>
                  </a:cubicBezTo>
                  <a:cubicBezTo>
                    <a:pt x="1168" y="570"/>
                    <a:pt x="568" y="1237"/>
                    <a:pt x="368" y="2238"/>
                  </a:cubicBezTo>
                  <a:cubicBezTo>
                    <a:pt x="301" y="2372"/>
                    <a:pt x="301" y="2505"/>
                    <a:pt x="267" y="2672"/>
                  </a:cubicBezTo>
                  <a:cubicBezTo>
                    <a:pt x="1" y="4807"/>
                    <a:pt x="1168" y="6875"/>
                    <a:pt x="3069" y="7909"/>
                  </a:cubicBezTo>
                  <a:cubicBezTo>
                    <a:pt x="6899" y="9926"/>
                    <a:pt x="11669" y="10249"/>
                    <a:pt x="14333" y="10249"/>
                  </a:cubicBezTo>
                  <a:cubicBezTo>
                    <a:pt x="15590" y="10249"/>
                    <a:pt x="16379" y="10177"/>
                    <a:pt x="16379" y="10177"/>
                  </a:cubicBezTo>
                  <a:lnTo>
                    <a:pt x="18380" y="6508"/>
                  </a:lnTo>
                  <a:cubicBezTo>
                    <a:pt x="18180" y="6508"/>
                    <a:pt x="18013" y="6508"/>
                    <a:pt x="17847" y="6474"/>
                  </a:cubicBezTo>
                  <a:cubicBezTo>
                    <a:pt x="17246" y="6441"/>
                    <a:pt x="16646" y="6341"/>
                    <a:pt x="16079" y="6208"/>
                  </a:cubicBezTo>
                  <a:cubicBezTo>
                    <a:pt x="12543" y="5474"/>
                    <a:pt x="9474" y="3406"/>
                    <a:pt x="5638" y="737"/>
                  </a:cubicBezTo>
                  <a:cubicBezTo>
                    <a:pt x="4947" y="268"/>
                    <a:pt x="4129" y="0"/>
                    <a:pt x="3305" y="0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6" name="Google Shape;1766;p51"/>
            <p:cNvSpPr/>
            <p:nvPr/>
          </p:nvSpPr>
          <p:spPr>
            <a:xfrm>
              <a:off x="8569299" y="644286"/>
              <a:ext cx="163814" cy="145593"/>
            </a:xfrm>
            <a:custGeom>
              <a:avLst/>
              <a:gdLst/>
              <a:ahLst/>
              <a:cxnLst/>
              <a:rect l="l" t="t" r="r" b="b"/>
              <a:pathLst>
                <a:path w="11076" h="9844" extrusionOk="0">
                  <a:moveTo>
                    <a:pt x="3305" y="0"/>
                  </a:moveTo>
                  <a:cubicBezTo>
                    <a:pt x="3014" y="0"/>
                    <a:pt x="2723" y="34"/>
                    <a:pt x="2436" y="103"/>
                  </a:cubicBezTo>
                  <a:cubicBezTo>
                    <a:pt x="2302" y="137"/>
                    <a:pt x="2202" y="170"/>
                    <a:pt x="2069" y="237"/>
                  </a:cubicBezTo>
                  <a:cubicBezTo>
                    <a:pt x="1135" y="570"/>
                    <a:pt x="568" y="1237"/>
                    <a:pt x="368" y="2238"/>
                  </a:cubicBezTo>
                  <a:cubicBezTo>
                    <a:pt x="301" y="2372"/>
                    <a:pt x="301" y="2505"/>
                    <a:pt x="267" y="2672"/>
                  </a:cubicBezTo>
                  <a:cubicBezTo>
                    <a:pt x="1" y="4807"/>
                    <a:pt x="1168" y="6875"/>
                    <a:pt x="3069" y="7909"/>
                  </a:cubicBezTo>
                  <a:cubicBezTo>
                    <a:pt x="5004" y="8910"/>
                    <a:pt x="7139" y="9510"/>
                    <a:pt x="9140" y="9844"/>
                  </a:cubicBezTo>
                  <a:cubicBezTo>
                    <a:pt x="9207" y="9377"/>
                    <a:pt x="9307" y="8910"/>
                    <a:pt x="9441" y="8443"/>
                  </a:cubicBezTo>
                  <a:cubicBezTo>
                    <a:pt x="9708" y="7442"/>
                    <a:pt x="10041" y="6441"/>
                    <a:pt x="10475" y="5474"/>
                  </a:cubicBezTo>
                  <a:cubicBezTo>
                    <a:pt x="10642" y="5073"/>
                    <a:pt x="10842" y="4640"/>
                    <a:pt x="11075" y="4273"/>
                  </a:cubicBezTo>
                  <a:cubicBezTo>
                    <a:pt x="9341" y="3306"/>
                    <a:pt x="7606" y="2105"/>
                    <a:pt x="5638" y="737"/>
                  </a:cubicBezTo>
                  <a:cubicBezTo>
                    <a:pt x="4947" y="268"/>
                    <a:pt x="4129" y="0"/>
                    <a:pt x="3305" y="0"/>
                  </a:cubicBez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7" name="Google Shape;1767;p51"/>
            <p:cNvSpPr/>
            <p:nvPr/>
          </p:nvSpPr>
          <p:spPr>
            <a:xfrm>
              <a:off x="8574239" y="644286"/>
              <a:ext cx="158371" cy="127830"/>
            </a:xfrm>
            <a:custGeom>
              <a:avLst/>
              <a:gdLst/>
              <a:ahLst/>
              <a:cxnLst/>
              <a:rect l="l" t="t" r="r" b="b"/>
              <a:pathLst>
                <a:path w="10708" h="8643" extrusionOk="0">
                  <a:moveTo>
                    <a:pt x="2971" y="0"/>
                  </a:moveTo>
                  <a:cubicBezTo>
                    <a:pt x="2680" y="0"/>
                    <a:pt x="2389" y="34"/>
                    <a:pt x="2102" y="103"/>
                  </a:cubicBezTo>
                  <a:cubicBezTo>
                    <a:pt x="1968" y="137"/>
                    <a:pt x="1835" y="170"/>
                    <a:pt x="1735" y="237"/>
                  </a:cubicBezTo>
                  <a:cubicBezTo>
                    <a:pt x="834" y="570"/>
                    <a:pt x="234" y="1237"/>
                    <a:pt x="0" y="2238"/>
                  </a:cubicBezTo>
                  <a:cubicBezTo>
                    <a:pt x="67" y="4106"/>
                    <a:pt x="1201" y="5807"/>
                    <a:pt x="2869" y="6708"/>
                  </a:cubicBezTo>
                  <a:cubicBezTo>
                    <a:pt x="4804" y="7742"/>
                    <a:pt x="7005" y="8309"/>
                    <a:pt x="9040" y="8643"/>
                  </a:cubicBezTo>
                  <a:cubicBezTo>
                    <a:pt x="9073" y="8576"/>
                    <a:pt x="9073" y="8509"/>
                    <a:pt x="9107" y="8443"/>
                  </a:cubicBezTo>
                  <a:cubicBezTo>
                    <a:pt x="9374" y="7408"/>
                    <a:pt x="9707" y="6441"/>
                    <a:pt x="10141" y="5474"/>
                  </a:cubicBezTo>
                  <a:cubicBezTo>
                    <a:pt x="10308" y="5073"/>
                    <a:pt x="10508" y="4640"/>
                    <a:pt x="10708" y="4240"/>
                  </a:cubicBezTo>
                  <a:cubicBezTo>
                    <a:pt x="9007" y="3306"/>
                    <a:pt x="7239" y="2105"/>
                    <a:pt x="5304" y="737"/>
                  </a:cubicBezTo>
                  <a:cubicBezTo>
                    <a:pt x="4613" y="268"/>
                    <a:pt x="3795" y="0"/>
                    <a:pt x="29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Google Shape;1768;p51"/>
            <p:cNvSpPr/>
            <p:nvPr/>
          </p:nvSpPr>
          <p:spPr>
            <a:xfrm>
              <a:off x="8804138" y="736577"/>
              <a:ext cx="115954" cy="72249"/>
            </a:xfrm>
            <a:custGeom>
              <a:avLst/>
              <a:gdLst/>
              <a:ahLst/>
              <a:cxnLst/>
              <a:rect l="l" t="t" r="r" b="b"/>
              <a:pathLst>
                <a:path w="7840" h="4885" extrusionOk="0">
                  <a:moveTo>
                    <a:pt x="3236" y="1"/>
                  </a:moveTo>
                  <a:lnTo>
                    <a:pt x="1" y="3137"/>
                  </a:lnTo>
                  <a:lnTo>
                    <a:pt x="2502" y="3370"/>
                  </a:lnTo>
                  <a:lnTo>
                    <a:pt x="3236" y="4471"/>
                  </a:lnTo>
                  <a:cubicBezTo>
                    <a:pt x="3485" y="4798"/>
                    <a:pt x="3887" y="4885"/>
                    <a:pt x="4245" y="4885"/>
                  </a:cubicBezTo>
                  <a:cubicBezTo>
                    <a:pt x="4653" y="4885"/>
                    <a:pt x="5004" y="4771"/>
                    <a:pt x="5004" y="4771"/>
                  </a:cubicBezTo>
                  <a:cubicBezTo>
                    <a:pt x="5127" y="4816"/>
                    <a:pt x="5247" y="4834"/>
                    <a:pt x="5363" y="4834"/>
                  </a:cubicBezTo>
                  <a:cubicBezTo>
                    <a:pt x="5942" y="4834"/>
                    <a:pt x="6405" y="4371"/>
                    <a:pt x="6405" y="4371"/>
                  </a:cubicBezTo>
                  <a:cubicBezTo>
                    <a:pt x="6739" y="4371"/>
                    <a:pt x="7039" y="4237"/>
                    <a:pt x="7206" y="3970"/>
                  </a:cubicBezTo>
                  <a:cubicBezTo>
                    <a:pt x="7840" y="3070"/>
                    <a:pt x="6772" y="1869"/>
                    <a:pt x="6772" y="1869"/>
                  </a:cubicBezTo>
                  <a:lnTo>
                    <a:pt x="3236" y="1"/>
                  </a:ln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9" name="Google Shape;1769;p51"/>
            <p:cNvSpPr/>
            <p:nvPr/>
          </p:nvSpPr>
          <p:spPr>
            <a:xfrm>
              <a:off x="8804138" y="736577"/>
              <a:ext cx="115954" cy="72249"/>
            </a:xfrm>
            <a:custGeom>
              <a:avLst/>
              <a:gdLst/>
              <a:ahLst/>
              <a:cxnLst/>
              <a:rect l="l" t="t" r="r" b="b"/>
              <a:pathLst>
                <a:path w="7840" h="4885" extrusionOk="0">
                  <a:moveTo>
                    <a:pt x="3236" y="1"/>
                  </a:moveTo>
                  <a:lnTo>
                    <a:pt x="1" y="3137"/>
                  </a:lnTo>
                  <a:lnTo>
                    <a:pt x="2502" y="3370"/>
                  </a:lnTo>
                  <a:lnTo>
                    <a:pt x="3236" y="4471"/>
                  </a:lnTo>
                  <a:cubicBezTo>
                    <a:pt x="3485" y="4798"/>
                    <a:pt x="3887" y="4885"/>
                    <a:pt x="4245" y="4885"/>
                  </a:cubicBezTo>
                  <a:cubicBezTo>
                    <a:pt x="4653" y="4885"/>
                    <a:pt x="5004" y="4771"/>
                    <a:pt x="5004" y="4771"/>
                  </a:cubicBezTo>
                  <a:cubicBezTo>
                    <a:pt x="5127" y="4816"/>
                    <a:pt x="5247" y="4834"/>
                    <a:pt x="5363" y="4834"/>
                  </a:cubicBezTo>
                  <a:cubicBezTo>
                    <a:pt x="5942" y="4834"/>
                    <a:pt x="6405" y="4371"/>
                    <a:pt x="6405" y="4371"/>
                  </a:cubicBezTo>
                  <a:cubicBezTo>
                    <a:pt x="6739" y="4371"/>
                    <a:pt x="7039" y="4237"/>
                    <a:pt x="7206" y="3970"/>
                  </a:cubicBezTo>
                  <a:cubicBezTo>
                    <a:pt x="7840" y="3070"/>
                    <a:pt x="6772" y="1869"/>
                    <a:pt x="6772" y="1869"/>
                  </a:cubicBezTo>
                  <a:lnTo>
                    <a:pt x="3236" y="1"/>
                  </a:ln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0" name="Google Shape;1770;p51"/>
            <p:cNvSpPr/>
            <p:nvPr/>
          </p:nvSpPr>
          <p:spPr>
            <a:xfrm>
              <a:off x="8889981" y="774824"/>
              <a:ext cx="12853" cy="27524"/>
            </a:xfrm>
            <a:custGeom>
              <a:avLst/>
              <a:gdLst/>
              <a:ahLst/>
              <a:cxnLst/>
              <a:rect l="l" t="t" r="r" b="b"/>
              <a:pathLst>
                <a:path w="869" h="1861" extrusionOk="0">
                  <a:moveTo>
                    <a:pt x="201" y="0"/>
                  </a:moveTo>
                  <a:cubicBezTo>
                    <a:pt x="151" y="0"/>
                    <a:pt x="101" y="17"/>
                    <a:pt x="67" y="50"/>
                  </a:cubicBezTo>
                  <a:cubicBezTo>
                    <a:pt x="1" y="117"/>
                    <a:pt x="1" y="250"/>
                    <a:pt x="67" y="317"/>
                  </a:cubicBezTo>
                  <a:cubicBezTo>
                    <a:pt x="368" y="684"/>
                    <a:pt x="501" y="1184"/>
                    <a:pt x="434" y="1651"/>
                  </a:cubicBezTo>
                  <a:cubicBezTo>
                    <a:pt x="401" y="1718"/>
                    <a:pt x="434" y="1818"/>
                    <a:pt x="534" y="1851"/>
                  </a:cubicBezTo>
                  <a:cubicBezTo>
                    <a:pt x="552" y="1857"/>
                    <a:pt x="570" y="1860"/>
                    <a:pt x="587" y="1860"/>
                  </a:cubicBezTo>
                  <a:cubicBezTo>
                    <a:pt x="668" y="1860"/>
                    <a:pt x="741" y="1800"/>
                    <a:pt x="768" y="1718"/>
                  </a:cubicBezTo>
                  <a:cubicBezTo>
                    <a:pt x="868" y="1151"/>
                    <a:pt x="701" y="517"/>
                    <a:pt x="334" y="50"/>
                  </a:cubicBezTo>
                  <a:cubicBezTo>
                    <a:pt x="301" y="17"/>
                    <a:pt x="251" y="0"/>
                    <a:pt x="2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1" name="Google Shape;1771;p51"/>
            <p:cNvSpPr/>
            <p:nvPr/>
          </p:nvSpPr>
          <p:spPr>
            <a:xfrm>
              <a:off x="8869763" y="784911"/>
              <a:ext cx="11359" cy="24389"/>
            </a:xfrm>
            <a:custGeom>
              <a:avLst/>
              <a:gdLst/>
              <a:ahLst/>
              <a:cxnLst/>
              <a:rect l="l" t="t" r="r" b="b"/>
              <a:pathLst>
                <a:path w="768" h="1649" extrusionOk="0">
                  <a:moveTo>
                    <a:pt x="205" y="1"/>
                  </a:moveTo>
                  <a:cubicBezTo>
                    <a:pt x="171" y="1"/>
                    <a:pt x="136" y="12"/>
                    <a:pt x="100" y="35"/>
                  </a:cubicBezTo>
                  <a:cubicBezTo>
                    <a:pt x="33" y="69"/>
                    <a:pt x="0" y="202"/>
                    <a:pt x="33" y="269"/>
                  </a:cubicBezTo>
                  <a:cubicBezTo>
                    <a:pt x="300" y="602"/>
                    <a:pt x="400" y="1036"/>
                    <a:pt x="334" y="1436"/>
                  </a:cubicBezTo>
                  <a:cubicBezTo>
                    <a:pt x="334" y="1536"/>
                    <a:pt x="367" y="1636"/>
                    <a:pt x="467" y="1636"/>
                  </a:cubicBezTo>
                  <a:cubicBezTo>
                    <a:pt x="492" y="1645"/>
                    <a:pt x="517" y="1649"/>
                    <a:pt x="541" y="1649"/>
                  </a:cubicBezTo>
                  <a:cubicBezTo>
                    <a:pt x="613" y="1649"/>
                    <a:pt x="676" y="1611"/>
                    <a:pt x="701" y="1536"/>
                  </a:cubicBezTo>
                  <a:cubicBezTo>
                    <a:pt x="767" y="1036"/>
                    <a:pt x="667" y="502"/>
                    <a:pt x="367" y="102"/>
                  </a:cubicBezTo>
                  <a:cubicBezTo>
                    <a:pt x="324" y="37"/>
                    <a:pt x="267" y="1"/>
                    <a:pt x="2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2" name="Google Shape;1772;p51"/>
            <p:cNvSpPr/>
            <p:nvPr/>
          </p:nvSpPr>
          <p:spPr>
            <a:xfrm>
              <a:off x="8173425" y="603376"/>
              <a:ext cx="516260" cy="246712"/>
            </a:xfrm>
            <a:custGeom>
              <a:avLst/>
              <a:gdLst/>
              <a:ahLst/>
              <a:cxnLst/>
              <a:rect l="l" t="t" r="r" b="b"/>
              <a:pathLst>
                <a:path w="34906" h="16681" extrusionOk="0">
                  <a:moveTo>
                    <a:pt x="27667" y="0"/>
                  </a:moveTo>
                  <a:cubicBezTo>
                    <a:pt x="26066" y="2269"/>
                    <a:pt x="24465" y="3436"/>
                    <a:pt x="23364" y="4003"/>
                  </a:cubicBezTo>
                  <a:cubicBezTo>
                    <a:pt x="23050" y="4171"/>
                    <a:pt x="22710" y="4246"/>
                    <a:pt x="22368" y="4246"/>
                  </a:cubicBezTo>
                  <a:cubicBezTo>
                    <a:pt x="22165" y="4246"/>
                    <a:pt x="21962" y="4220"/>
                    <a:pt x="21763" y="4170"/>
                  </a:cubicBezTo>
                  <a:cubicBezTo>
                    <a:pt x="21496" y="4103"/>
                    <a:pt x="21229" y="3970"/>
                    <a:pt x="21029" y="3803"/>
                  </a:cubicBezTo>
                  <a:cubicBezTo>
                    <a:pt x="20662" y="3536"/>
                    <a:pt x="20295" y="3303"/>
                    <a:pt x="19928" y="3069"/>
                  </a:cubicBezTo>
                  <a:cubicBezTo>
                    <a:pt x="18821" y="2331"/>
                    <a:pt x="17728" y="1833"/>
                    <a:pt x="16575" y="1833"/>
                  </a:cubicBezTo>
                  <a:cubicBezTo>
                    <a:pt x="15957" y="1833"/>
                    <a:pt x="15322" y="1976"/>
                    <a:pt x="14658" y="2302"/>
                  </a:cubicBezTo>
                  <a:cubicBezTo>
                    <a:pt x="13974" y="2032"/>
                    <a:pt x="13361" y="1913"/>
                    <a:pt x="12806" y="1913"/>
                  </a:cubicBezTo>
                  <a:cubicBezTo>
                    <a:pt x="10763" y="1913"/>
                    <a:pt x="9524" y="3523"/>
                    <a:pt x="8554" y="5071"/>
                  </a:cubicBezTo>
                  <a:cubicBezTo>
                    <a:pt x="8554" y="5104"/>
                    <a:pt x="8520" y="5138"/>
                    <a:pt x="8520" y="5171"/>
                  </a:cubicBezTo>
                  <a:cubicBezTo>
                    <a:pt x="8420" y="5304"/>
                    <a:pt x="8320" y="5471"/>
                    <a:pt x="8220" y="5638"/>
                  </a:cubicBezTo>
                  <a:cubicBezTo>
                    <a:pt x="7468" y="6880"/>
                    <a:pt x="6813" y="7929"/>
                    <a:pt x="6755" y="8066"/>
                  </a:cubicBezTo>
                  <a:lnTo>
                    <a:pt x="6755" y="8066"/>
                  </a:lnTo>
                  <a:cubicBezTo>
                    <a:pt x="7319" y="6602"/>
                    <a:pt x="7286" y="5637"/>
                    <a:pt x="7086" y="5037"/>
                  </a:cubicBezTo>
                  <a:cubicBezTo>
                    <a:pt x="6852" y="4270"/>
                    <a:pt x="6285" y="4070"/>
                    <a:pt x="6285" y="4070"/>
                  </a:cubicBezTo>
                  <a:cubicBezTo>
                    <a:pt x="6018" y="3937"/>
                    <a:pt x="5752" y="3870"/>
                    <a:pt x="5485" y="3870"/>
                  </a:cubicBezTo>
                  <a:cubicBezTo>
                    <a:pt x="3950" y="3903"/>
                    <a:pt x="2282" y="5771"/>
                    <a:pt x="1248" y="7172"/>
                  </a:cubicBezTo>
                  <a:cubicBezTo>
                    <a:pt x="1015" y="7473"/>
                    <a:pt x="815" y="7773"/>
                    <a:pt x="648" y="8006"/>
                  </a:cubicBezTo>
                  <a:cubicBezTo>
                    <a:pt x="414" y="8373"/>
                    <a:pt x="248" y="8607"/>
                    <a:pt x="248" y="8607"/>
                  </a:cubicBezTo>
                  <a:cubicBezTo>
                    <a:pt x="0" y="9349"/>
                    <a:pt x="226" y="9537"/>
                    <a:pt x="517" y="9537"/>
                  </a:cubicBezTo>
                  <a:cubicBezTo>
                    <a:pt x="815" y="9537"/>
                    <a:pt x="1182" y="9341"/>
                    <a:pt x="1182" y="9341"/>
                  </a:cubicBezTo>
                  <a:lnTo>
                    <a:pt x="1182" y="9341"/>
                  </a:lnTo>
                  <a:cubicBezTo>
                    <a:pt x="904" y="12743"/>
                    <a:pt x="2553" y="14282"/>
                    <a:pt x="5783" y="14282"/>
                  </a:cubicBezTo>
                  <a:cubicBezTo>
                    <a:pt x="7209" y="14282"/>
                    <a:pt x="8943" y="13982"/>
                    <a:pt x="10955" y="13410"/>
                  </a:cubicBezTo>
                  <a:cubicBezTo>
                    <a:pt x="11122" y="13377"/>
                    <a:pt x="11289" y="13343"/>
                    <a:pt x="11456" y="13277"/>
                  </a:cubicBezTo>
                  <a:cubicBezTo>
                    <a:pt x="11756" y="13443"/>
                    <a:pt x="12089" y="13610"/>
                    <a:pt x="12390" y="13777"/>
                  </a:cubicBezTo>
                  <a:cubicBezTo>
                    <a:pt x="16028" y="15724"/>
                    <a:pt x="19342" y="16680"/>
                    <a:pt x="22279" y="16680"/>
                  </a:cubicBezTo>
                  <a:cubicBezTo>
                    <a:pt x="27041" y="16680"/>
                    <a:pt x="30813" y="14164"/>
                    <a:pt x="33371" y="9274"/>
                  </a:cubicBezTo>
                  <a:cubicBezTo>
                    <a:pt x="33438" y="9140"/>
                    <a:pt x="33505" y="9007"/>
                    <a:pt x="33571" y="8874"/>
                  </a:cubicBezTo>
                  <a:cubicBezTo>
                    <a:pt x="34072" y="7906"/>
                    <a:pt x="34505" y="6839"/>
                    <a:pt x="34906" y="5671"/>
                  </a:cubicBezTo>
                  <a:lnTo>
                    <a:pt x="27667" y="0"/>
                  </a:ln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3" name="Google Shape;1773;p51"/>
            <p:cNvSpPr/>
            <p:nvPr/>
          </p:nvSpPr>
          <p:spPr>
            <a:xfrm>
              <a:off x="8295000" y="630487"/>
              <a:ext cx="200316" cy="176667"/>
            </a:xfrm>
            <a:custGeom>
              <a:avLst/>
              <a:gdLst/>
              <a:ahLst/>
              <a:cxnLst/>
              <a:rect l="l" t="t" r="r" b="b"/>
              <a:pathLst>
                <a:path w="13544" h="11945" extrusionOk="0">
                  <a:moveTo>
                    <a:pt x="8355" y="0"/>
                  </a:moveTo>
                  <a:cubicBezTo>
                    <a:pt x="7737" y="0"/>
                    <a:pt x="7102" y="143"/>
                    <a:pt x="6438" y="469"/>
                  </a:cubicBezTo>
                  <a:cubicBezTo>
                    <a:pt x="5754" y="199"/>
                    <a:pt x="5141" y="80"/>
                    <a:pt x="4586" y="80"/>
                  </a:cubicBezTo>
                  <a:cubicBezTo>
                    <a:pt x="2543" y="80"/>
                    <a:pt x="1304" y="1690"/>
                    <a:pt x="334" y="3238"/>
                  </a:cubicBezTo>
                  <a:cubicBezTo>
                    <a:pt x="334" y="3271"/>
                    <a:pt x="300" y="3305"/>
                    <a:pt x="300" y="3338"/>
                  </a:cubicBezTo>
                  <a:cubicBezTo>
                    <a:pt x="200" y="3471"/>
                    <a:pt x="100" y="3638"/>
                    <a:pt x="0" y="3805"/>
                  </a:cubicBezTo>
                  <a:cubicBezTo>
                    <a:pt x="3236" y="5573"/>
                    <a:pt x="3569" y="8075"/>
                    <a:pt x="3269" y="9843"/>
                  </a:cubicBezTo>
                  <a:cubicBezTo>
                    <a:pt x="3202" y="10209"/>
                    <a:pt x="3136" y="10543"/>
                    <a:pt x="3036" y="10843"/>
                  </a:cubicBezTo>
                  <a:cubicBezTo>
                    <a:pt x="2935" y="11143"/>
                    <a:pt x="2835" y="11410"/>
                    <a:pt x="2735" y="11610"/>
                  </a:cubicBezTo>
                  <a:cubicBezTo>
                    <a:pt x="2902" y="11544"/>
                    <a:pt x="3069" y="11510"/>
                    <a:pt x="3236" y="11444"/>
                  </a:cubicBezTo>
                  <a:cubicBezTo>
                    <a:pt x="3536" y="11644"/>
                    <a:pt x="3869" y="11811"/>
                    <a:pt x="4170" y="11944"/>
                  </a:cubicBezTo>
                  <a:cubicBezTo>
                    <a:pt x="4170" y="11610"/>
                    <a:pt x="4203" y="11310"/>
                    <a:pt x="4236" y="10977"/>
                  </a:cubicBezTo>
                  <a:cubicBezTo>
                    <a:pt x="4303" y="10510"/>
                    <a:pt x="4370" y="10043"/>
                    <a:pt x="4470" y="9609"/>
                  </a:cubicBezTo>
                  <a:cubicBezTo>
                    <a:pt x="5498" y="4939"/>
                    <a:pt x="8802" y="2183"/>
                    <a:pt x="12172" y="2183"/>
                  </a:cubicBezTo>
                  <a:cubicBezTo>
                    <a:pt x="12630" y="2183"/>
                    <a:pt x="13089" y="2234"/>
                    <a:pt x="13543" y="2337"/>
                  </a:cubicBezTo>
                  <a:cubicBezTo>
                    <a:pt x="13276" y="2270"/>
                    <a:pt x="13009" y="2137"/>
                    <a:pt x="12809" y="1970"/>
                  </a:cubicBezTo>
                  <a:cubicBezTo>
                    <a:pt x="12442" y="1703"/>
                    <a:pt x="12075" y="1470"/>
                    <a:pt x="11708" y="1236"/>
                  </a:cubicBezTo>
                  <a:cubicBezTo>
                    <a:pt x="10601" y="498"/>
                    <a:pt x="9508" y="0"/>
                    <a:pt x="83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4" name="Google Shape;1774;p51"/>
            <p:cNvSpPr/>
            <p:nvPr/>
          </p:nvSpPr>
          <p:spPr>
            <a:xfrm>
              <a:off x="8188422" y="697472"/>
              <a:ext cx="48053" cy="61941"/>
            </a:xfrm>
            <a:custGeom>
              <a:avLst/>
              <a:gdLst/>
              <a:ahLst/>
              <a:cxnLst/>
              <a:rect l="l" t="t" r="r" b="b"/>
              <a:pathLst>
                <a:path w="3249" h="4188" extrusionOk="0">
                  <a:moveTo>
                    <a:pt x="2996" y="1"/>
                  </a:moveTo>
                  <a:cubicBezTo>
                    <a:pt x="2977" y="1"/>
                    <a:pt x="2957" y="4"/>
                    <a:pt x="2936" y="10"/>
                  </a:cubicBezTo>
                  <a:cubicBezTo>
                    <a:pt x="1268" y="610"/>
                    <a:pt x="68" y="2245"/>
                    <a:pt x="1" y="4013"/>
                  </a:cubicBezTo>
                  <a:cubicBezTo>
                    <a:pt x="1" y="4129"/>
                    <a:pt x="84" y="4188"/>
                    <a:pt x="172" y="4188"/>
                  </a:cubicBezTo>
                  <a:cubicBezTo>
                    <a:pt x="259" y="4188"/>
                    <a:pt x="351" y="4129"/>
                    <a:pt x="368" y="4013"/>
                  </a:cubicBezTo>
                  <a:cubicBezTo>
                    <a:pt x="435" y="2411"/>
                    <a:pt x="1535" y="910"/>
                    <a:pt x="3036" y="343"/>
                  </a:cubicBezTo>
                  <a:cubicBezTo>
                    <a:pt x="3249" y="283"/>
                    <a:pt x="3185" y="1"/>
                    <a:pt x="29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5" name="Google Shape;1775;p51"/>
            <p:cNvSpPr/>
            <p:nvPr/>
          </p:nvSpPr>
          <p:spPr>
            <a:xfrm>
              <a:off x="8458462" y="659860"/>
              <a:ext cx="69986" cy="20040"/>
            </a:xfrm>
            <a:custGeom>
              <a:avLst/>
              <a:gdLst/>
              <a:ahLst/>
              <a:cxnLst/>
              <a:rect l="l" t="t" r="r" b="b"/>
              <a:pathLst>
                <a:path w="4732" h="1355" extrusionOk="0">
                  <a:moveTo>
                    <a:pt x="4503" y="0"/>
                  </a:moveTo>
                  <a:cubicBezTo>
                    <a:pt x="4479" y="0"/>
                    <a:pt x="4453" y="6"/>
                    <a:pt x="4426" y="18"/>
                  </a:cubicBezTo>
                  <a:cubicBezTo>
                    <a:pt x="3058" y="451"/>
                    <a:pt x="1657" y="785"/>
                    <a:pt x="223" y="1018"/>
                  </a:cubicBezTo>
                  <a:cubicBezTo>
                    <a:pt x="0" y="1050"/>
                    <a:pt x="81" y="1354"/>
                    <a:pt x="262" y="1354"/>
                  </a:cubicBezTo>
                  <a:cubicBezTo>
                    <a:pt x="271" y="1354"/>
                    <a:pt x="280" y="1353"/>
                    <a:pt x="289" y="1352"/>
                  </a:cubicBezTo>
                  <a:cubicBezTo>
                    <a:pt x="1724" y="1152"/>
                    <a:pt x="3158" y="818"/>
                    <a:pt x="4526" y="351"/>
                  </a:cubicBezTo>
                  <a:cubicBezTo>
                    <a:pt x="4732" y="292"/>
                    <a:pt x="4678" y="0"/>
                    <a:pt x="4503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6" name="Google Shape;1776;p51"/>
            <p:cNvSpPr/>
            <p:nvPr/>
          </p:nvSpPr>
          <p:spPr>
            <a:xfrm>
              <a:off x="8413396" y="594990"/>
              <a:ext cx="284190" cy="263765"/>
            </a:xfrm>
            <a:custGeom>
              <a:avLst/>
              <a:gdLst/>
              <a:ahLst/>
              <a:cxnLst/>
              <a:rect l="l" t="t" r="r" b="b"/>
              <a:pathLst>
                <a:path w="19215" h="17834" extrusionOk="0">
                  <a:moveTo>
                    <a:pt x="11542" y="0"/>
                  </a:moveTo>
                  <a:cubicBezTo>
                    <a:pt x="9841" y="2436"/>
                    <a:pt x="8173" y="3636"/>
                    <a:pt x="7006" y="4270"/>
                  </a:cubicBezTo>
                  <a:cubicBezTo>
                    <a:pt x="6668" y="4439"/>
                    <a:pt x="6303" y="4528"/>
                    <a:pt x="5937" y="4528"/>
                  </a:cubicBezTo>
                  <a:cubicBezTo>
                    <a:pt x="5725" y="4528"/>
                    <a:pt x="5513" y="4498"/>
                    <a:pt x="5305" y="4437"/>
                  </a:cubicBezTo>
                  <a:cubicBezTo>
                    <a:pt x="5238" y="4437"/>
                    <a:pt x="5171" y="4404"/>
                    <a:pt x="5104" y="4370"/>
                  </a:cubicBezTo>
                  <a:cubicBezTo>
                    <a:pt x="4671" y="4704"/>
                    <a:pt x="4170" y="4971"/>
                    <a:pt x="3703" y="5271"/>
                  </a:cubicBezTo>
                  <a:cubicBezTo>
                    <a:pt x="3170" y="5604"/>
                    <a:pt x="2703" y="6005"/>
                    <a:pt x="2302" y="6505"/>
                  </a:cubicBezTo>
                  <a:cubicBezTo>
                    <a:pt x="1402" y="7539"/>
                    <a:pt x="835" y="8840"/>
                    <a:pt x="501" y="10174"/>
                  </a:cubicBezTo>
                  <a:cubicBezTo>
                    <a:pt x="168" y="11509"/>
                    <a:pt x="1" y="13010"/>
                    <a:pt x="234" y="14377"/>
                  </a:cubicBezTo>
                  <a:cubicBezTo>
                    <a:pt x="401" y="15378"/>
                    <a:pt x="735" y="16279"/>
                    <a:pt x="1202" y="17146"/>
                  </a:cubicBezTo>
                  <a:cubicBezTo>
                    <a:pt x="2836" y="17605"/>
                    <a:pt x="4388" y="17834"/>
                    <a:pt x="5853" y="17834"/>
                  </a:cubicBezTo>
                  <a:cubicBezTo>
                    <a:pt x="10877" y="17834"/>
                    <a:pt x="14868" y="15150"/>
                    <a:pt x="17580" y="9908"/>
                  </a:cubicBezTo>
                  <a:cubicBezTo>
                    <a:pt x="17647" y="9774"/>
                    <a:pt x="17713" y="9641"/>
                    <a:pt x="17780" y="9507"/>
                  </a:cubicBezTo>
                  <a:cubicBezTo>
                    <a:pt x="18314" y="8440"/>
                    <a:pt x="18781" y="7306"/>
                    <a:pt x="19214" y="6038"/>
                  </a:cubicBezTo>
                  <a:lnTo>
                    <a:pt x="115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7" name="Google Shape;1777;p51"/>
            <p:cNvSpPr/>
            <p:nvPr/>
          </p:nvSpPr>
          <p:spPr>
            <a:xfrm>
              <a:off x="8472601" y="279190"/>
              <a:ext cx="411961" cy="408308"/>
            </a:xfrm>
            <a:custGeom>
              <a:avLst/>
              <a:gdLst/>
              <a:ahLst/>
              <a:cxnLst/>
              <a:rect l="l" t="t" r="r" b="b"/>
              <a:pathLst>
                <a:path w="27854" h="27607" extrusionOk="0">
                  <a:moveTo>
                    <a:pt x="14921" y="0"/>
                  </a:moveTo>
                  <a:cubicBezTo>
                    <a:pt x="13739" y="0"/>
                    <a:pt x="12554" y="135"/>
                    <a:pt x="11409" y="404"/>
                  </a:cubicBezTo>
                  <a:cubicBezTo>
                    <a:pt x="7106" y="1405"/>
                    <a:pt x="2502" y="4774"/>
                    <a:pt x="1268" y="9210"/>
                  </a:cubicBezTo>
                  <a:cubicBezTo>
                    <a:pt x="1" y="13780"/>
                    <a:pt x="1101" y="19017"/>
                    <a:pt x="4237" y="22620"/>
                  </a:cubicBezTo>
                  <a:cubicBezTo>
                    <a:pt x="6976" y="25782"/>
                    <a:pt x="11149" y="27606"/>
                    <a:pt x="15319" y="27606"/>
                  </a:cubicBezTo>
                  <a:cubicBezTo>
                    <a:pt x="16076" y="27606"/>
                    <a:pt x="16832" y="27546"/>
                    <a:pt x="17580" y="27423"/>
                  </a:cubicBezTo>
                  <a:cubicBezTo>
                    <a:pt x="17847" y="27390"/>
                    <a:pt x="18114" y="27323"/>
                    <a:pt x="18380" y="27257"/>
                  </a:cubicBezTo>
                  <a:cubicBezTo>
                    <a:pt x="19181" y="27090"/>
                    <a:pt x="19948" y="26823"/>
                    <a:pt x="20715" y="26489"/>
                  </a:cubicBezTo>
                  <a:cubicBezTo>
                    <a:pt x="22250" y="25789"/>
                    <a:pt x="23617" y="24788"/>
                    <a:pt x="24551" y="23454"/>
                  </a:cubicBezTo>
                  <a:cubicBezTo>
                    <a:pt x="24952" y="22920"/>
                    <a:pt x="25285" y="22320"/>
                    <a:pt x="25519" y="21686"/>
                  </a:cubicBezTo>
                  <a:cubicBezTo>
                    <a:pt x="26053" y="20318"/>
                    <a:pt x="25986" y="19051"/>
                    <a:pt x="26119" y="17616"/>
                  </a:cubicBezTo>
                  <a:cubicBezTo>
                    <a:pt x="26119" y="17616"/>
                    <a:pt x="26153" y="17583"/>
                    <a:pt x="26153" y="17583"/>
                  </a:cubicBezTo>
                  <a:cubicBezTo>
                    <a:pt x="26186" y="17249"/>
                    <a:pt x="26219" y="16916"/>
                    <a:pt x="26286" y="16616"/>
                  </a:cubicBezTo>
                  <a:cubicBezTo>
                    <a:pt x="26820" y="13347"/>
                    <a:pt x="27854" y="10545"/>
                    <a:pt x="26620" y="7242"/>
                  </a:cubicBezTo>
                  <a:cubicBezTo>
                    <a:pt x="26486" y="6909"/>
                    <a:pt x="26353" y="6575"/>
                    <a:pt x="26186" y="6275"/>
                  </a:cubicBezTo>
                  <a:cubicBezTo>
                    <a:pt x="26119" y="6108"/>
                    <a:pt x="25986" y="5908"/>
                    <a:pt x="25886" y="5708"/>
                  </a:cubicBezTo>
                  <a:cubicBezTo>
                    <a:pt x="23678" y="1870"/>
                    <a:pt x="19315" y="0"/>
                    <a:pt x="14921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8" name="Google Shape;1778;p51"/>
            <p:cNvSpPr/>
            <p:nvPr/>
          </p:nvSpPr>
          <p:spPr>
            <a:xfrm>
              <a:off x="8561402" y="503720"/>
              <a:ext cx="101164" cy="97215"/>
            </a:xfrm>
            <a:custGeom>
              <a:avLst/>
              <a:gdLst/>
              <a:ahLst/>
              <a:cxnLst/>
              <a:rect l="l" t="t" r="r" b="b"/>
              <a:pathLst>
                <a:path w="6840" h="6573" extrusionOk="0">
                  <a:moveTo>
                    <a:pt x="3370" y="0"/>
                  </a:moveTo>
                  <a:cubicBezTo>
                    <a:pt x="1502" y="34"/>
                    <a:pt x="1" y="1535"/>
                    <a:pt x="34" y="3336"/>
                  </a:cubicBezTo>
                  <a:cubicBezTo>
                    <a:pt x="34" y="5117"/>
                    <a:pt x="1567" y="6572"/>
                    <a:pt x="3408" y="6572"/>
                  </a:cubicBezTo>
                  <a:cubicBezTo>
                    <a:pt x="3428" y="6572"/>
                    <a:pt x="3449" y="6572"/>
                    <a:pt x="3470" y="6572"/>
                  </a:cubicBezTo>
                  <a:cubicBezTo>
                    <a:pt x="5338" y="6538"/>
                    <a:pt x="6839" y="5037"/>
                    <a:pt x="6839" y="3236"/>
                  </a:cubicBezTo>
                  <a:cubicBezTo>
                    <a:pt x="6806" y="1435"/>
                    <a:pt x="5271" y="0"/>
                    <a:pt x="3370" y="0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9" name="Google Shape;1779;p51"/>
            <p:cNvSpPr/>
            <p:nvPr/>
          </p:nvSpPr>
          <p:spPr>
            <a:xfrm>
              <a:off x="8781938" y="532827"/>
              <a:ext cx="76479" cy="91787"/>
            </a:xfrm>
            <a:custGeom>
              <a:avLst/>
              <a:gdLst/>
              <a:ahLst/>
              <a:cxnLst/>
              <a:rect l="l" t="t" r="r" b="b"/>
              <a:pathLst>
                <a:path w="5171" h="6206" extrusionOk="0">
                  <a:moveTo>
                    <a:pt x="3203" y="0"/>
                  </a:moveTo>
                  <a:cubicBezTo>
                    <a:pt x="1435" y="34"/>
                    <a:pt x="1" y="1435"/>
                    <a:pt x="34" y="3136"/>
                  </a:cubicBezTo>
                  <a:cubicBezTo>
                    <a:pt x="67" y="4850"/>
                    <a:pt x="1500" y="6205"/>
                    <a:pt x="3240" y="6205"/>
                  </a:cubicBezTo>
                  <a:cubicBezTo>
                    <a:pt x="3261" y="6205"/>
                    <a:pt x="3282" y="6205"/>
                    <a:pt x="3303" y="6205"/>
                  </a:cubicBezTo>
                  <a:lnTo>
                    <a:pt x="3703" y="6205"/>
                  </a:lnTo>
                  <a:cubicBezTo>
                    <a:pt x="4070" y="5671"/>
                    <a:pt x="4370" y="5104"/>
                    <a:pt x="4604" y="4504"/>
                  </a:cubicBezTo>
                  <a:cubicBezTo>
                    <a:pt x="5071" y="3203"/>
                    <a:pt x="5037" y="2002"/>
                    <a:pt x="5171" y="668"/>
                  </a:cubicBezTo>
                  <a:cubicBezTo>
                    <a:pt x="5171" y="634"/>
                    <a:pt x="5171" y="634"/>
                    <a:pt x="5171" y="601"/>
                  </a:cubicBezTo>
                  <a:cubicBezTo>
                    <a:pt x="4637" y="234"/>
                    <a:pt x="3970" y="0"/>
                    <a:pt x="3203" y="0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p51"/>
            <p:cNvSpPr/>
            <p:nvPr/>
          </p:nvSpPr>
          <p:spPr>
            <a:xfrm>
              <a:off x="8451392" y="212412"/>
              <a:ext cx="449453" cy="331326"/>
            </a:xfrm>
            <a:custGeom>
              <a:avLst/>
              <a:gdLst/>
              <a:ahLst/>
              <a:cxnLst/>
              <a:rect l="l" t="t" r="r" b="b"/>
              <a:pathLst>
                <a:path w="30389" h="22402" extrusionOk="0">
                  <a:moveTo>
                    <a:pt x="16797" y="0"/>
                  </a:moveTo>
                  <a:cubicBezTo>
                    <a:pt x="16657" y="0"/>
                    <a:pt x="16517" y="5"/>
                    <a:pt x="16379" y="16"/>
                  </a:cubicBezTo>
                  <a:cubicBezTo>
                    <a:pt x="14611" y="116"/>
                    <a:pt x="12909" y="916"/>
                    <a:pt x="11308" y="1717"/>
                  </a:cubicBezTo>
                  <a:cubicBezTo>
                    <a:pt x="10741" y="1984"/>
                    <a:pt x="10208" y="2251"/>
                    <a:pt x="9640" y="2517"/>
                  </a:cubicBezTo>
                  <a:cubicBezTo>
                    <a:pt x="8139" y="3251"/>
                    <a:pt x="6638" y="4018"/>
                    <a:pt x="5304" y="5053"/>
                  </a:cubicBezTo>
                  <a:cubicBezTo>
                    <a:pt x="3336" y="6587"/>
                    <a:pt x="1868" y="8722"/>
                    <a:pt x="1134" y="11124"/>
                  </a:cubicBezTo>
                  <a:cubicBezTo>
                    <a:pt x="1068" y="11290"/>
                    <a:pt x="1034" y="11490"/>
                    <a:pt x="934" y="11657"/>
                  </a:cubicBezTo>
                  <a:cubicBezTo>
                    <a:pt x="868" y="11891"/>
                    <a:pt x="734" y="12124"/>
                    <a:pt x="634" y="12324"/>
                  </a:cubicBezTo>
                  <a:cubicBezTo>
                    <a:pt x="0" y="13659"/>
                    <a:pt x="0" y="15193"/>
                    <a:pt x="334" y="16627"/>
                  </a:cubicBezTo>
                  <a:cubicBezTo>
                    <a:pt x="667" y="18062"/>
                    <a:pt x="1335" y="19396"/>
                    <a:pt x="2002" y="20730"/>
                  </a:cubicBezTo>
                  <a:cubicBezTo>
                    <a:pt x="2335" y="21398"/>
                    <a:pt x="2769" y="22165"/>
                    <a:pt x="3503" y="22365"/>
                  </a:cubicBezTo>
                  <a:cubicBezTo>
                    <a:pt x="3617" y="22390"/>
                    <a:pt x="3722" y="22401"/>
                    <a:pt x="3823" y="22401"/>
                  </a:cubicBezTo>
                  <a:cubicBezTo>
                    <a:pt x="3986" y="22401"/>
                    <a:pt x="4138" y="22373"/>
                    <a:pt x="4303" y="22332"/>
                  </a:cubicBezTo>
                  <a:cubicBezTo>
                    <a:pt x="4870" y="22131"/>
                    <a:pt x="5371" y="21631"/>
                    <a:pt x="5604" y="21064"/>
                  </a:cubicBezTo>
                  <a:cubicBezTo>
                    <a:pt x="5971" y="20263"/>
                    <a:pt x="6005" y="19363"/>
                    <a:pt x="6238" y="18495"/>
                  </a:cubicBezTo>
                  <a:cubicBezTo>
                    <a:pt x="6465" y="18738"/>
                    <a:pt x="6788" y="18849"/>
                    <a:pt x="7123" y="18849"/>
                  </a:cubicBezTo>
                  <a:cubicBezTo>
                    <a:pt x="7527" y="18849"/>
                    <a:pt x="7948" y="18687"/>
                    <a:pt x="8239" y="18395"/>
                  </a:cubicBezTo>
                  <a:cubicBezTo>
                    <a:pt x="8807" y="17895"/>
                    <a:pt x="9007" y="17128"/>
                    <a:pt x="9107" y="16394"/>
                  </a:cubicBezTo>
                  <a:cubicBezTo>
                    <a:pt x="9207" y="15627"/>
                    <a:pt x="9240" y="14860"/>
                    <a:pt x="9474" y="14159"/>
                  </a:cubicBezTo>
                  <a:cubicBezTo>
                    <a:pt x="9592" y="14494"/>
                    <a:pt x="9942" y="14654"/>
                    <a:pt x="10312" y="14654"/>
                  </a:cubicBezTo>
                  <a:cubicBezTo>
                    <a:pt x="10569" y="14654"/>
                    <a:pt x="10836" y="14576"/>
                    <a:pt x="11041" y="14426"/>
                  </a:cubicBezTo>
                  <a:cubicBezTo>
                    <a:pt x="11542" y="14059"/>
                    <a:pt x="11742" y="13425"/>
                    <a:pt x="11875" y="12791"/>
                  </a:cubicBezTo>
                  <a:cubicBezTo>
                    <a:pt x="11905" y="13475"/>
                    <a:pt x="12544" y="14052"/>
                    <a:pt x="13202" y="14052"/>
                  </a:cubicBezTo>
                  <a:cubicBezTo>
                    <a:pt x="13282" y="14052"/>
                    <a:pt x="13363" y="14044"/>
                    <a:pt x="13443" y="14026"/>
                  </a:cubicBezTo>
                  <a:cubicBezTo>
                    <a:pt x="14177" y="13892"/>
                    <a:pt x="14677" y="13025"/>
                    <a:pt x="14444" y="12291"/>
                  </a:cubicBezTo>
                  <a:lnTo>
                    <a:pt x="14444" y="12291"/>
                  </a:lnTo>
                  <a:cubicBezTo>
                    <a:pt x="14777" y="12758"/>
                    <a:pt x="14944" y="13292"/>
                    <a:pt x="15211" y="13792"/>
                  </a:cubicBezTo>
                  <a:cubicBezTo>
                    <a:pt x="15478" y="14292"/>
                    <a:pt x="15878" y="14759"/>
                    <a:pt x="16412" y="14893"/>
                  </a:cubicBezTo>
                  <a:cubicBezTo>
                    <a:pt x="16486" y="14906"/>
                    <a:pt x="16561" y="14912"/>
                    <a:pt x="16636" y="14912"/>
                  </a:cubicBezTo>
                  <a:cubicBezTo>
                    <a:pt x="17133" y="14912"/>
                    <a:pt x="17632" y="14636"/>
                    <a:pt x="17980" y="14259"/>
                  </a:cubicBezTo>
                  <a:cubicBezTo>
                    <a:pt x="18914" y="13258"/>
                    <a:pt x="19114" y="11824"/>
                    <a:pt x="19214" y="10490"/>
                  </a:cubicBezTo>
                  <a:cubicBezTo>
                    <a:pt x="19447" y="11457"/>
                    <a:pt x="19948" y="12358"/>
                    <a:pt x="20682" y="13058"/>
                  </a:cubicBezTo>
                  <a:cubicBezTo>
                    <a:pt x="20882" y="13292"/>
                    <a:pt x="21149" y="13492"/>
                    <a:pt x="21449" y="13559"/>
                  </a:cubicBezTo>
                  <a:cubicBezTo>
                    <a:pt x="21537" y="13582"/>
                    <a:pt x="21627" y="13593"/>
                    <a:pt x="21717" y="13593"/>
                  </a:cubicBezTo>
                  <a:cubicBezTo>
                    <a:pt x="22141" y="13593"/>
                    <a:pt x="22575" y="13349"/>
                    <a:pt x="22850" y="12992"/>
                  </a:cubicBezTo>
                  <a:cubicBezTo>
                    <a:pt x="23183" y="12591"/>
                    <a:pt x="23350" y="12058"/>
                    <a:pt x="23484" y="11557"/>
                  </a:cubicBezTo>
                  <a:cubicBezTo>
                    <a:pt x="23884" y="12091"/>
                    <a:pt x="24017" y="12758"/>
                    <a:pt x="24251" y="13392"/>
                  </a:cubicBezTo>
                  <a:cubicBezTo>
                    <a:pt x="24518" y="14026"/>
                    <a:pt x="24851" y="14659"/>
                    <a:pt x="25452" y="14960"/>
                  </a:cubicBezTo>
                  <a:cubicBezTo>
                    <a:pt x="25615" y="15032"/>
                    <a:pt x="25800" y="15068"/>
                    <a:pt x="25987" y="15068"/>
                  </a:cubicBezTo>
                  <a:cubicBezTo>
                    <a:pt x="26487" y="15068"/>
                    <a:pt x="26998" y="14812"/>
                    <a:pt x="27120" y="14326"/>
                  </a:cubicBezTo>
                  <a:lnTo>
                    <a:pt x="27120" y="14326"/>
                  </a:lnTo>
                  <a:cubicBezTo>
                    <a:pt x="27086" y="16060"/>
                    <a:pt x="27286" y="17795"/>
                    <a:pt x="27687" y="19463"/>
                  </a:cubicBezTo>
                  <a:cubicBezTo>
                    <a:pt x="27753" y="19663"/>
                    <a:pt x="27820" y="19863"/>
                    <a:pt x="27954" y="19997"/>
                  </a:cubicBezTo>
                  <a:cubicBezTo>
                    <a:pt x="28047" y="20059"/>
                    <a:pt x="28151" y="20086"/>
                    <a:pt x="28257" y="20086"/>
                  </a:cubicBezTo>
                  <a:cubicBezTo>
                    <a:pt x="28491" y="20086"/>
                    <a:pt x="28738" y="19957"/>
                    <a:pt x="28921" y="19796"/>
                  </a:cubicBezTo>
                  <a:cubicBezTo>
                    <a:pt x="29388" y="19396"/>
                    <a:pt x="29721" y="18896"/>
                    <a:pt x="29955" y="18329"/>
                  </a:cubicBezTo>
                  <a:cubicBezTo>
                    <a:pt x="30122" y="17928"/>
                    <a:pt x="30222" y="17528"/>
                    <a:pt x="30255" y="17094"/>
                  </a:cubicBezTo>
                  <a:cubicBezTo>
                    <a:pt x="30322" y="16294"/>
                    <a:pt x="30188" y="15427"/>
                    <a:pt x="29988" y="14626"/>
                  </a:cubicBezTo>
                  <a:cubicBezTo>
                    <a:pt x="30389" y="12725"/>
                    <a:pt x="29788" y="10623"/>
                    <a:pt x="28387" y="9256"/>
                  </a:cubicBezTo>
                  <a:cubicBezTo>
                    <a:pt x="28554" y="7321"/>
                    <a:pt x="27787" y="5319"/>
                    <a:pt x="26386" y="3985"/>
                  </a:cubicBezTo>
                  <a:cubicBezTo>
                    <a:pt x="25160" y="2816"/>
                    <a:pt x="23520" y="2159"/>
                    <a:pt x="21862" y="2159"/>
                  </a:cubicBezTo>
                  <a:cubicBezTo>
                    <a:pt x="21580" y="2159"/>
                    <a:pt x="21297" y="2178"/>
                    <a:pt x="21015" y="2217"/>
                  </a:cubicBezTo>
                  <a:cubicBezTo>
                    <a:pt x="20245" y="739"/>
                    <a:pt x="18481" y="0"/>
                    <a:pt x="16797" y="0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1" name="Google Shape;1781;p51"/>
            <p:cNvSpPr/>
            <p:nvPr/>
          </p:nvSpPr>
          <p:spPr>
            <a:xfrm>
              <a:off x="8516513" y="404064"/>
              <a:ext cx="85368" cy="162882"/>
            </a:xfrm>
            <a:custGeom>
              <a:avLst/>
              <a:gdLst/>
              <a:ahLst/>
              <a:cxnLst/>
              <a:rect l="l" t="t" r="r" b="b"/>
              <a:pathLst>
                <a:path w="5772" h="11013" extrusionOk="0">
                  <a:moveTo>
                    <a:pt x="4370" y="0"/>
                  </a:moveTo>
                  <a:lnTo>
                    <a:pt x="0" y="6305"/>
                  </a:lnTo>
                  <a:cubicBezTo>
                    <a:pt x="67" y="7506"/>
                    <a:pt x="267" y="8773"/>
                    <a:pt x="901" y="9841"/>
                  </a:cubicBezTo>
                  <a:lnTo>
                    <a:pt x="968" y="10975"/>
                  </a:lnTo>
                  <a:cubicBezTo>
                    <a:pt x="1167" y="11001"/>
                    <a:pt x="1351" y="11013"/>
                    <a:pt x="1523" y="11013"/>
                  </a:cubicBezTo>
                  <a:cubicBezTo>
                    <a:pt x="3773" y="11013"/>
                    <a:pt x="3789" y="8909"/>
                    <a:pt x="3603" y="8073"/>
                  </a:cubicBezTo>
                  <a:cubicBezTo>
                    <a:pt x="3369" y="7205"/>
                    <a:pt x="4270" y="6471"/>
                    <a:pt x="4770" y="5738"/>
                  </a:cubicBezTo>
                  <a:cubicBezTo>
                    <a:pt x="5738" y="4303"/>
                    <a:pt x="5771" y="2268"/>
                    <a:pt x="4904" y="767"/>
                  </a:cubicBezTo>
                  <a:cubicBezTo>
                    <a:pt x="4904" y="767"/>
                    <a:pt x="4904" y="734"/>
                    <a:pt x="4904" y="734"/>
                  </a:cubicBezTo>
                  <a:cubicBezTo>
                    <a:pt x="4737" y="467"/>
                    <a:pt x="4570" y="234"/>
                    <a:pt x="4370" y="0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2" name="Google Shape;1782;p51"/>
            <p:cNvSpPr/>
            <p:nvPr/>
          </p:nvSpPr>
          <p:spPr>
            <a:xfrm>
              <a:off x="8460769" y="498987"/>
              <a:ext cx="92763" cy="83889"/>
            </a:xfrm>
            <a:custGeom>
              <a:avLst/>
              <a:gdLst/>
              <a:ahLst/>
              <a:cxnLst/>
              <a:rect l="l" t="t" r="r" b="b"/>
              <a:pathLst>
                <a:path w="6272" h="5672" extrusionOk="0">
                  <a:moveTo>
                    <a:pt x="2324" y="1"/>
                  </a:moveTo>
                  <a:cubicBezTo>
                    <a:pt x="2216" y="1"/>
                    <a:pt x="2108" y="7"/>
                    <a:pt x="2001" y="20"/>
                  </a:cubicBezTo>
                  <a:cubicBezTo>
                    <a:pt x="1701" y="53"/>
                    <a:pt x="1434" y="154"/>
                    <a:pt x="1234" y="254"/>
                  </a:cubicBezTo>
                  <a:cubicBezTo>
                    <a:pt x="0" y="954"/>
                    <a:pt x="167" y="2822"/>
                    <a:pt x="901" y="3956"/>
                  </a:cubicBezTo>
                  <a:cubicBezTo>
                    <a:pt x="1497" y="4864"/>
                    <a:pt x="2780" y="5671"/>
                    <a:pt x="3964" y="5671"/>
                  </a:cubicBezTo>
                  <a:cubicBezTo>
                    <a:pt x="4303" y="5671"/>
                    <a:pt x="4633" y="5606"/>
                    <a:pt x="4937" y="5457"/>
                  </a:cubicBezTo>
                  <a:cubicBezTo>
                    <a:pt x="6271" y="4790"/>
                    <a:pt x="5504" y="2822"/>
                    <a:pt x="4837" y="1488"/>
                  </a:cubicBezTo>
                  <a:cubicBezTo>
                    <a:pt x="4385" y="554"/>
                    <a:pt x="3334" y="1"/>
                    <a:pt x="2324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51"/>
            <p:cNvSpPr/>
            <p:nvPr/>
          </p:nvSpPr>
          <p:spPr>
            <a:xfrm>
              <a:off x="8795752" y="450608"/>
              <a:ext cx="38986" cy="44740"/>
            </a:xfrm>
            <a:custGeom>
              <a:avLst/>
              <a:gdLst/>
              <a:ahLst/>
              <a:cxnLst/>
              <a:rect l="l" t="t" r="r" b="b"/>
              <a:pathLst>
                <a:path w="2636" h="3025" extrusionOk="0">
                  <a:moveTo>
                    <a:pt x="582" y="1"/>
                  </a:moveTo>
                  <a:cubicBezTo>
                    <a:pt x="453" y="1"/>
                    <a:pt x="324" y="27"/>
                    <a:pt x="201" y="89"/>
                  </a:cubicBezTo>
                  <a:cubicBezTo>
                    <a:pt x="134" y="122"/>
                    <a:pt x="67" y="156"/>
                    <a:pt x="34" y="222"/>
                  </a:cubicBezTo>
                  <a:cubicBezTo>
                    <a:pt x="1" y="322"/>
                    <a:pt x="34" y="456"/>
                    <a:pt x="101" y="556"/>
                  </a:cubicBezTo>
                  <a:cubicBezTo>
                    <a:pt x="201" y="656"/>
                    <a:pt x="301" y="689"/>
                    <a:pt x="434" y="756"/>
                  </a:cubicBezTo>
                  <a:cubicBezTo>
                    <a:pt x="1335" y="1223"/>
                    <a:pt x="2035" y="2057"/>
                    <a:pt x="2336" y="3024"/>
                  </a:cubicBezTo>
                  <a:lnTo>
                    <a:pt x="2436" y="2857"/>
                  </a:lnTo>
                  <a:cubicBezTo>
                    <a:pt x="2636" y="1890"/>
                    <a:pt x="2202" y="856"/>
                    <a:pt x="1402" y="322"/>
                  </a:cubicBezTo>
                  <a:cubicBezTo>
                    <a:pt x="1170" y="137"/>
                    <a:pt x="875" y="1"/>
                    <a:pt x="5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p51"/>
            <p:cNvSpPr/>
            <p:nvPr/>
          </p:nvSpPr>
          <p:spPr>
            <a:xfrm>
              <a:off x="8617649" y="439826"/>
              <a:ext cx="47875" cy="32331"/>
            </a:xfrm>
            <a:custGeom>
              <a:avLst/>
              <a:gdLst/>
              <a:ahLst/>
              <a:cxnLst/>
              <a:rect l="l" t="t" r="r" b="b"/>
              <a:pathLst>
                <a:path w="3237" h="2186" extrusionOk="0">
                  <a:moveTo>
                    <a:pt x="2354" y="1"/>
                  </a:moveTo>
                  <a:cubicBezTo>
                    <a:pt x="2214" y="1"/>
                    <a:pt x="2071" y="19"/>
                    <a:pt x="1935" y="51"/>
                  </a:cubicBezTo>
                  <a:cubicBezTo>
                    <a:pt x="1001" y="251"/>
                    <a:pt x="201" y="1051"/>
                    <a:pt x="1" y="1985"/>
                  </a:cubicBezTo>
                  <a:lnTo>
                    <a:pt x="34" y="2185"/>
                  </a:lnTo>
                  <a:cubicBezTo>
                    <a:pt x="668" y="1385"/>
                    <a:pt x="1668" y="885"/>
                    <a:pt x="2703" y="818"/>
                  </a:cubicBezTo>
                  <a:cubicBezTo>
                    <a:pt x="2803" y="818"/>
                    <a:pt x="2936" y="818"/>
                    <a:pt x="3036" y="784"/>
                  </a:cubicBezTo>
                  <a:cubicBezTo>
                    <a:pt x="3136" y="718"/>
                    <a:pt x="3236" y="618"/>
                    <a:pt x="3236" y="484"/>
                  </a:cubicBezTo>
                  <a:cubicBezTo>
                    <a:pt x="3236" y="418"/>
                    <a:pt x="3170" y="351"/>
                    <a:pt x="3136" y="317"/>
                  </a:cubicBezTo>
                  <a:cubicBezTo>
                    <a:pt x="2953" y="88"/>
                    <a:pt x="2660" y="1"/>
                    <a:pt x="23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5" name="Google Shape;1785;p51"/>
            <p:cNvSpPr/>
            <p:nvPr/>
          </p:nvSpPr>
          <p:spPr>
            <a:xfrm>
              <a:off x="8694617" y="587595"/>
              <a:ext cx="55758" cy="33056"/>
            </a:xfrm>
            <a:custGeom>
              <a:avLst/>
              <a:gdLst/>
              <a:ahLst/>
              <a:cxnLst/>
              <a:rect l="l" t="t" r="r" b="b"/>
              <a:pathLst>
                <a:path w="3770" h="2235" fill="none" extrusionOk="0">
                  <a:moveTo>
                    <a:pt x="3770" y="367"/>
                  </a:moveTo>
                  <a:cubicBezTo>
                    <a:pt x="3670" y="1468"/>
                    <a:pt x="2769" y="2235"/>
                    <a:pt x="1768" y="2135"/>
                  </a:cubicBezTo>
                  <a:cubicBezTo>
                    <a:pt x="734" y="2035"/>
                    <a:pt x="0" y="1101"/>
                    <a:pt x="134" y="0"/>
                  </a:cubicBez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p51"/>
            <p:cNvSpPr/>
            <p:nvPr/>
          </p:nvSpPr>
          <p:spPr>
            <a:xfrm>
              <a:off x="8726682" y="527399"/>
              <a:ext cx="15796" cy="32582"/>
            </a:xfrm>
            <a:custGeom>
              <a:avLst/>
              <a:gdLst/>
              <a:ahLst/>
              <a:cxnLst/>
              <a:rect l="l" t="t" r="r" b="b"/>
              <a:pathLst>
                <a:path w="1068" h="2203" fill="none" extrusionOk="0">
                  <a:moveTo>
                    <a:pt x="1" y="2102"/>
                  </a:moveTo>
                  <a:cubicBezTo>
                    <a:pt x="501" y="2202"/>
                    <a:pt x="935" y="1969"/>
                    <a:pt x="1001" y="1602"/>
                  </a:cubicBezTo>
                  <a:cubicBezTo>
                    <a:pt x="1068" y="1235"/>
                    <a:pt x="734" y="834"/>
                    <a:pt x="234" y="768"/>
                  </a:cubicBezTo>
                  <a:lnTo>
                    <a:pt x="23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Google Shape;1787;p51"/>
            <p:cNvSpPr/>
            <p:nvPr/>
          </p:nvSpPr>
          <p:spPr>
            <a:xfrm>
              <a:off x="8755789" y="514887"/>
              <a:ext cx="74024" cy="70430"/>
            </a:xfrm>
            <a:custGeom>
              <a:avLst/>
              <a:gdLst/>
              <a:ahLst/>
              <a:cxnLst/>
              <a:rect l="l" t="t" r="r" b="b"/>
              <a:pathLst>
                <a:path w="5005" h="4762" extrusionOk="0">
                  <a:moveTo>
                    <a:pt x="2496" y="0"/>
                  </a:moveTo>
                  <a:cubicBezTo>
                    <a:pt x="1294" y="0"/>
                    <a:pt x="259" y="927"/>
                    <a:pt x="134" y="2147"/>
                  </a:cubicBezTo>
                  <a:cubicBezTo>
                    <a:pt x="1" y="3448"/>
                    <a:pt x="968" y="4616"/>
                    <a:pt x="2269" y="4749"/>
                  </a:cubicBezTo>
                  <a:cubicBezTo>
                    <a:pt x="2349" y="4758"/>
                    <a:pt x="2430" y="4762"/>
                    <a:pt x="2509" y="4762"/>
                  </a:cubicBezTo>
                  <a:cubicBezTo>
                    <a:pt x="3711" y="4762"/>
                    <a:pt x="4746" y="3835"/>
                    <a:pt x="4871" y="2614"/>
                  </a:cubicBezTo>
                  <a:cubicBezTo>
                    <a:pt x="5004" y="1313"/>
                    <a:pt x="4070" y="146"/>
                    <a:pt x="2736" y="13"/>
                  </a:cubicBezTo>
                  <a:cubicBezTo>
                    <a:pt x="2655" y="4"/>
                    <a:pt x="2575" y="0"/>
                    <a:pt x="2496" y="0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8" name="Google Shape;1788;p51"/>
            <p:cNvSpPr/>
            <p:nvPr/>
          </p:nvSpPr>
          <p:spPr>
            <a:xfrm>
              <a:off x="8790812" y="515064"/>
              <a:ext cx="39001" cy="70075"/>
            </a:xfrm>
            <a:custGeom>
              <a:avLst/>
              <a:gdLst/>
              <a:ahLst/>
              <a:cxnLst/>
              <a:rect l="l" t="t" r="r" b="b"/>
              <a:pathLst>
                <a:path w="2637" h="4738" extrusionOk="0">
                  <a:moveTo>
                    <a:pt x="1" y="1"/>
                  </a:moveTo>
                  <a:lnTo>
                    <a:pt x="1" y="4737"/>
                  </a:lnTo>
                  <a:cubicBezTo>
                    <a:pt x="1202" y="4737"/>
                    <a:pt x="2369" y="3837"/>
                    <a:pt x="2503" y="2602"/>
                  </a:cubicBezTo>
                  <a:cubicBezTo>
                    <a:pt x="2636" y="1301"/>
                    <a:pt x="1702" y="134"/>
                    <a:pt x="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9" name="Google Shape;1789;p51"/>
            <p:cNvSpPr/>
            <p:nvPr/>
          </p:nvSpPr>
          <p:spPr>
            <a:xfrm>
              <a:off x="8621598" y="501073"/>
              <a:ext cx="74024" cy="70430"/>
            </a:xfrm>
            <a:custGeom>
              <a:avLst/>
              <a:gdLst/>
              <a:ahLst/>
              <a:cxnLst/>
              <a:rect l="l" t="t" r="r" b="b"/>
              <a:pathLst>
                <a:path w="5005" h="4762" extrusionOk="0">
                  <a:moveTo>
                    <a:pt x="2496" y="0"/>
                  </a:moveTo>
                  <a:cubicBezTo>
                    <a:pt x="1294" y="0"/>
                    <a:pt x="259" y="927"/>
                    <a:pt x="134" y="2147"/>
                  </a:cubicBezTo>
                  <a:cubicBezTo>
                    <a:pt x="0" y="3448"/>
                    <a:pt x="968" y="4616"/>
                    <a:pt x="2269" y="4749"/>
                  </a:cubicBezTo>
                  <a:cubicBezTo>
                    <a:pt x="2349" y="4758"/>
                    <a:pt x="2429" y="4762"/>
                    <a:pt x="2509" y="4762"/>
                  </a:cubicBezTo>
                  <a:cubicBezTo>
                    <a:pt x="3710" y="4762"/>
                    <a:pt x="4745" y="3835"/>
                    <a:pt x="4871" y="2614"/>
                  </a:cubicBezTo>
                  <a:cubicBezTo>
                    <a:pt x="5004" y="1313"/>
                    <a:pt x="4037" y="146"/>
                    <a:pt x="2736" y="13"/>
                  </a:cubicBezTo>
                  <a:cubicBezTo>
                    <a:pt x="2655" y="4"/>
                    <a:pt x="2575" y="0"/>
                    <a:pt x="2496" y="0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p51"/>
            <p:cNvSpPr/>
            <p:nvPr/>
          </p:nvSpPr>
          <p:spPr>
            <a:xfrm>
              <a:off x="8656621" y="501250"/>
              <a:ext cx="39001" cy="70075"/>
            </a:xfrm>
            <a:custGeom>
              <a:avLst/>
              <a:gdLst/>
              <a:ahLst/>
              <a:cxnLst/>
              <a:rect l="l" t="t" r="r" b="b"/>
              <a:pathLst>
                <a:path w="2637" h="4738" extrusionOk="0">
                  <a:moveTo>
                    <a:pt x="1" y="1"/>
                  </a:moveTo>
                  <a:lnTo>
                    <a:pt x="1" y="4737"/>
                  </a:lnTo>
                  <a:cubicBezTo>
                    <a:pt x="1168" y="4737"/>
                    <a:pt x="2369" y="3803"/>
                    <a:pt x="2503" y="2602"/>
                  </a:cubicBezTo>
                  <a:cubicBezTo>
                    <a:pt x="2636" y="1301"/>
                    <a:pt x="1669" y="134"/>
                    <a:pt x="3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1" name="Google Shape;1791;p51"/>
            <p:cNvSpPr/>
            <p:nvPr/>
          </p:nvSpPr>
          <p:spPr>
            <a:xfrm>
              <a:off x="8554494" y="651459"/>
              <a:ext cx="353747" cy="169508"/>
            </a:xfrm>
            <a:custGeom>
              <a:avLst/>
              <a:gdLst/>
              <a:ahLst/>
              <a:cxnLst/>
              <a:rect l="l" t="t" r="r" b="b"/>
              <a:pathLst>
                <a:path w="23918" h="11461" extrusionOk="0">
                  <a:moveTo>
                    <a:pt x="3585" y="1"/>
                  </a:moveTo>
                  <a:cubicBezTo>
                    <a:pt x="3483" y="1"/>
                    <a:pt x="3378" y="6"/>
                    <a:pt x="3270" y="19"/>
                  </a:cubicBezTo>
                  <a:cubicBezTo>
                    <a:pt x="1802" y="185"/>
                    <a:pt x="668" y="1353"/>
                    <a:pt x="334" y="2821"/>
                  </a:cubicBezTo>
                  <a:cubicBezTo>
                    <a:pt x="334" y="2854"/>
                    <a:pt x="334" y="2921"/>
                    <a:pt x="301" y="2954"/>
                  </a:cubicBezTo>
                  <a:cubicBezTo>
                    <a:pt x="268" y="3121"/>
                    <a:pt x="268" y="3288"/>
                    <a:pt x="234" y="3454"/>
                  </a:cubicBezTo>
                  <a:cubicBezTo>
                    <a:pt x="1" y="6490"/>
                    <a:pt x="2803" y="8992"/>
                    <a:pt x="6005" y="10359"/>
                  </a:cubicBezTo>
                  <a:cubicBezTo>
                    <a:pt x="7060" y="10796"/>
                    <a:pt x="9327" y="11461"/>
                    <a:pt x="11916" y="11461"/>
                  </a:cubicBezTo>
                  <a:cubicBezTo>
                    <a:pt x="14073" y="11461"/>
                    <a:pt x="16455" y="10999"/>
                    <a:pt x="18547" y="9559"/>
                  </a:cubicBezTo>
                  <a:cubicBezTo>
                    <a:pt x="18866" y="9800"/>
                    <a:pt x="19203" y="9910"/>
                    <a:pt x="19557" y="9910"/>
                  </a:cubicBezTo>
                  <a:cubicBezTo>
                    <a:pt x="20425" y="9910"/>
                    <a:pt x="21388" y="9244"/>
                    <a:pt x="22384" y="8224"/>
                  </a:cubicBezTo>
                  <a:lnTo>
                    <a:pt x="22384" y="8224"/>
                  </a:lnTo>
                  <a:cubicBezTo>
                    <a:pt x="22366" y="8713"/>
                    <a:pt x="22504" y="8909"/>
                    <a:pt x="22744" y="8909"/>
                  </a:cubicBezTo>
                  <a:cubicBezTo>
                    <a:pt x="22963" y="8909"/>
                    <a:pt x="23268" y="8746"/>
                    <a:pt x="23618" y="8491"/>
                  </a:cubicBezTo>
                  <a:cubicBezTo>
                    <a:pt x="23618" y="8491"/>
                    <a:pt x="23918" y="7724"/>
                    <a:pt x="23818" y="7024"/>
                  </a:cubicBezTo>
                  <a:cubicBezTo>
                    <a:pt x="23785" y="6857"/>
                    <a:pt x="23718" y="6657"/>
                    <a:pt x="23584" y="6523"/>
                  </a:cubicBezTo>
                  <a:cubicBezTo>
                    <a:pt x="23518" y="6390"/>
                    <a:pt x="23418" y="6290"/>
                    <a:pt x="23284" y="6223"/>
                  </a:cubicBezTo>
                  <a:cubicBezTo>
                    <a:pt x="23284" y="6223"/>
                    <a:pt x="23284" y="5178"/>
                    <a:pt x="22409" y="5178"/>
                  </a:cubicBezTo>
                  <a:cubicBezTo>
                    <a:pt x="22359" y="5178"/>
                    <a:pt x="22306" y="5182"/>
                    <a:pt x="22250" y="5189"/>
                  </a:cubicBezTo>
                  <a:cubicBezTo>
                    <a:pt x="22250" y="5189"/>
                    <a:pt x="22200" y="4506"/>
                    <a:pt x="21437" y="4506"/>
                  </a:cubicBezTo>
                  <a:cubicBezTo>
                    <a:pt x="21324" y="4506"/>
                    <a:pt x="21196" y="4521"/>
                    <a:pt x="21049" y="4555"/>
                  </a:cubicBezTo>
                  <a:cubicBezTo>
                    <a:pt x="21049" y="4555"/>
                    <a:pt x="21015" y="4159"/>
                    <a:pt x="20661" y="4159"/>
                  </a:cubicBezTo>
                  <a:cubicBezTo>
                    <a:pt x="20523" y="4159"/>
                    <a:pt x="20335" y="4219"/>
                    <a:pt x="20082" y="4388"/>
                  </a:cubicBezTo>
                  <a:cubicBezTo>
                    <a:pt x="18160" y="5790"/>
                    <a:pt x="16316" y="6444"/>
                    <a:pt x="14543" y="6444"/>
                  </a:cubicBezTo>
                  <a:cubicBezTo>
                    <a:pt x="11548" y="6444"/>
                    <a:pt x="8758" y="4576"/>
                    <a:pt x="6139" y="1286"/>
                  </a:cubicBezTo>
                  <a:cubicBezTo>
                    <a:pt x="5772" y="852"/>
                    <a:pt x="5305" y="452"/>
                    <a:pt x="4771" y="252"/>
                  </a:cubicBezTo>
                  <a:cubicBezTo>
                    <a:pt x="4443" y="115"/>
                    <a:pt x="4047" y="1"/>
                    <a:pt x="3585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2" name="Google Shape;1792;p51"/>
            <p:cNvSpPr/>
            <p:nvPr/>
          </p:nvSpPr>
          <p:spPr>
            <a:xfrm>
              <a:off x="8898870" y="743484"/>
              <a:ext cx="15" cy="1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Google Shape;1793;p51"/>
            <p:cNvSpPr/>
            <p:nvPr/>
          </p:nvSpPr>
          <p:spPr>
            <a:xfrm>
              <a:off x="8888014" y="740408"/>
              <a:ext cx="14317" cy="7720"/>
            </a:xfrm>
            <a:custGeom>
              <a:avLst/>
              <a:gdLst/>
              <a:ahLst/>
              <a:cxnLst/>
              <a:rect l="l" t="t" r="r" b="b"/>
              <a:pathLst>
                <a:path w="968" h="522" extrusionOk="0">
                  <a:moveTo>
                    <a:pt x="787" y="0"/>
                  </a:moveTo>
                  <a:cubicBezTo>
                    <a:pt x="770" y="0"/>
                    <a:pt x="752" y="3"/>
                    <a:pt x="734" y="9"/>
                  </a:cubicBezTo>
                  <a:lnTo>
                    <a:pt x="134" y="176"/>
                  </a:lnTo>
                  <a:cubicBezTo>
                    <a:pt x="67" y="209"/>
                    <a:pt x="0" y="309"/>
                    <a:pt x="34" y="409"/>
                  </a:cubicBezTo>
                  <a:cubicBezTo>
                    <a:pt x="34" y="484"/>
                    <a:pt x="109" y="522"/>
                    <a:pt x="174" y="522"/>
                  </a:cubicBezTo>
                  <a:cubicBezTo>
                    <a:pt x="196" y="522"/>
                    <a:pt x="217" y="518"/>
                    <a:pt x="234" y="509"/>
                  </a:cubicBezTo>
                  <a:lnTo>
                    <a:pt x="834" y="342"/>
                  </a:lnTo>
                  <a:cubicBezTo>
                    <a:pt x="934" y="342"/>
                    <a:pt x="968" y="242"/>
                    <a:pt x="968" y="142"/>
                  </a:cubicBezTo>
                  <a:cubicBezTo>
                    <a:pt x="940" y="60"/>
                    <a:pt x="868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4" name="Google Shape;1794;p51"/>
            <p:cNvSpPr/>
            <p:nvPr/>
          </p:nvSpPr>
          <p:spPr>
            <a:xfrm>
              <a:off x="8884065" y="764205"/>
              <a:ext cx="11359" cy="11862"/>
            </a:xfrm>
            <a:custGeom>
              <a:avLst/>
              <a:gdLst/>
              <a:ahLst/>
              <a:cxnLst/>
              <a:rect l="l" t="t" r="r" b="b"/>
              <a:pathLst>
                <a:path w="768" h="802" extrusionOk="0">
                  <a:moveTo>
                    <a:pt x="601" y="1"/>
                  </a:moveTo>
                  <a:cubicBezTo>
                    <a:pt x="534" y="1"/>
                    <a:pt x="501" y="1"/>
                    <a:pt x="467" y="34"/>
                  </a:cubicBezTo>
                  <a:cubicBezTo>
                    <a:pt x="334" y="201"/>
                    <a:pt x="201" y="368"/>
                    <a:pt x="67" y="501"/>
                  </a:cubicBezTo>
                  <a:cubicBezTo>
                    <a:pt x="34" y="568"/>
                    <a:pt x="34" y="601"/>
                    <a:pt x="34" y="635"/>
                  </a:cubicBezTo>
                  <a:cubicBezTo>
                    <a:pt x="0" y="701"/>
                    <a:pt x="34" y="735"/>
                    <a:pt x="67" y="768"/>
                  </a:cubicBezTo>
                  <a:cubicBezTo>
                    <a:pt x="101" y="802"/>
                    <a:pt x="167" y="802"/>
                    <a:pt x="201" y="802"/>
                  </a:cubicBezTo>
                  <a:cubicBezTo>
                    <a:pt x="234" y="802"/>
                    <a:pt x="301" y="802"/>
                    <a:pt x="334" y="768"/>
                  </a:cubicBezTo>
                  <a:cubicBezTo>
                    <a:pt x="434" y="601"/>
                    <a:pt x="568" y="468"/>
                    <a:pt x="701" y="301"/>
                  </a:cubicBezTo>
                  <a:cubicBezTo>
                    <a:pt x="734" y="268"/>
                    <a:pt x="768" y="234"/>
                    <a:pt x="768" y="168"/>
                  </a:cubicBezTo>
                  <a:cubicBezTo>
                    <a:pt x="768" y="134"/>
                    <a:pt x="734" y="68"/>
                    <a:pt x="701" y="34"/>
                  </a:cubicBezTo>
                  <a:cubicBezTo>
                    <a:pt x="668" y="1"/>
                    <a:pt x="634" y="1"/>
                    <a:pt x="6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5" name="Google Shape;1795;p51"/>
            <p:cNvSpPr/>
            <p:nvPr/>
          </p:nvSpPr>
          <p:spPr>
            <a:xfrm>
              <a:off x="8870739" y="725603"/>
              <a:ext cx="14820" cy="6848"/>
            </a:xfrm>
            <a:custGeom>
              <a:avLst/>
              <a:gdLst/>
              <a:ahLst/>
              <a:cxnLst/>
              <a:rect l="l" t="t" r="r" b="b"/>
              <a:pathLst>
                <a:path w="1002" h="463" extrusionOk="0">
                  <a:moveTo>
                    <a:pt x="696" y="0"/>
                  </a:moveTo>
                  <a:cubicBezTo>
                    <a:pt x="485" y="0"/>
                    <a:pt x="293" y="60"/>
                    <a:pt x="101" y="143"/>
                  </a:cubicBezTo>
                  <a:cubicBezTo>
                    <a:pt x="1" y="209"/>
                    <a:pt x="1" y="309"/>
                    <a:pt x="34" y="376"/>
                  </a:cubicBezTo>
                  <a:cubicBezTo>
                    <a:pt x="55" y="439"/>
                    <a:pt x="117" y="463"/>
                    <a:pt x="176" y="463"/>
                  </a:cubicBezTo>
                  <a:cubicBezTo>
                    <a:pt x="210" y="463"/>
                    <a:pt x="243" y="455"/>
                    <a:pt x="268" y="443"/>
                  </a:cubicBezTo>
                  <a:lnTo>
                    <a:pt x="334" y="443"/>
                  </a:lnTo>
                  <a:cubicBezTo>
                    <a:pt x="334" y="409"/>
                    <a:pt x="334" y="409"/>
                    <a:pt x="334" y="409"/>
                  </a:cubicBezTo>
                  <a:lnTo>
                    <a:pt x="401" y="409"/>
                  </a:lnTo>
                  <a:cubicBezTo>
                    <a:pt x="468" y="376"/>
                    <a:pt x="501" y="376"/>
                    <a:pt x="568" y="376"/>
                  </a:cubicBezTo>
                  <a:cubicBezTo>
                    <a:pt x="601" y="359"/>
                    <a:pt x="643" y="351"/>
                    <a:pt x="689" y="351"/>
                  </a:cubicBezTo>
                  <a:cubicBezTo>
                    <a:pt x="735" y="351"/>
                    <a:pt x="785" y="359"/>
                    <a:pt x="835" y="376"/>
                  </a:cubicBezTo>
                  <a:cubicBezTo>
                    <a:pt x="868" y="376"/>
                    <a:pt x="901" y="343"/>
                    <a:pt x="935" y="309"/>
                  </a:cubicBezTo>
                  <a:cubicBezTo>
                    <a:pt x="968" y="276"/>
                    <a:pt x="1002" y="243"/>
                    <a:pt x="1002" y="176"/>
                  </a:cubicBezTo>
                  <a:cubicBezTo>
                    <a:pt x="1002" y="143"/>
                    <a:pt x="968" y="76"/>
                    <a:pt x="935" y="76"/>
                  </a:cubicBezTo>
                  <a:cubicBezTo>
                    <a:pt x="901" y="42"/>
                    <a:pt x="868" y="9"/>
                    <a:pt x="835" y="9"/>
                  </a:cubicBezTo>
                  <a:cubicBezTo>
                    <a:pt x="787" y="3"/>
                    <a:pt x="741" y="0"/>
                    <a:pt x="6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Google Shape;1796;p51"/>
            <p:cNvSpPr/>
            <p:nvPr/>
          </p:nvSpPr>
          <p:spPr>
            <a:xfrm>
              <a:off x="8554494" y="651459"/>
              <a:ext cx="134707" cy="152722"/>
            </a:xfrm>
            <a:custGeom>
              <a:avLst/>
              <a:gdLst/>
              <a:ahLst/>
              <a:cxnLst/>
              <a:rect l="l" t="t" r="r" b="b"/>
              <a:pathLst>
                <a:path w="9108" h="10326" extrusionOk="0">
                  <a:moveTo>
                    <a:pt x="3603" y="1"/>
                  </a:moveTo>
                  <a:cubicBezTo>
                    <a:pt x="3505" y="1"/>
                    <a:pt x="3405" y="6"/>
                    <a:pt x="3303" y="19"/>
                  </a:cubicBezTo>
                  <a:cubicBezTo>
                    <a:pt x="1802" y="185"/>
                    <a:pt x="668" y="1353"/>
                    <a:pt x="334" y="2821"/>
                  </a:cubicBezTo>
                  <a:cubicBezTo>
                    <a:pt x="334" y="2854"/>
                    <a:pt x="334" y="2921"/>
                    <a:pt x="334" y="2954"/>
                  </a:cubicBezTo>
                  <a:cubicBezTo>
                    <a:pt x="301" y="3121"/>
                    <a:pt x="268" y="3288"/>
                    <a:pt x="268" y="3454"/>
                  </a:cubicBezTo>
                  <a:cubicBezTo>
                    <a:pt x="1" y="6490"/>
                    <a:pt x="2770" y="8992"/>
                    <a:pt x="5938" y="10326"/>
                  </a:cubicBezTo>
                  <a:cubicBezTo>
                    <a:pt x="5972" y="10226"/>
                    <a:pt x="5972" y="10092"/>
                    <a:pt x="6005" y="9992"/>
                  </a:cubicBezTo>
                  <a:cubicBezTo>
                    <a:pt x="6105" y="8992"/>
                    <a:pt x="6339" y="8058"/>
                    <a:pt x="6739" y="7124"/>
                  </a:cubicBezTo>
                  <a:cubicBezTo>
                    <a:pt x="7073" y="6323"/>
                    <a:pt x="7573" y="5522"/>
                    <a:pt x="8240" y="4922"/>
                  </a:cubicBezTo>
                  <a:cubicBezTo>
                    <a:pt x="8507" y="4689"/>
                    <a:pt x="8774" y="4455"/>
                    <a:pt x="9107" y="4322"/>
                  </a:cubicBezTo>
                  <a:cubicBezTo>
                    <a:pt x="8107" y="3521"/>
                    <a:pt x="7106" y="2487"/>
                    <a:pt x="6139" y="1286"/>
                  </a:cubicBezTo>
                  <a:cubicBezTo>
                    <a:pt x="5772" y="852"/>
                    <a:pt x="5305" y="452"/>
                    <a:pt x="4771" y="252"/>
                  </a:cubicBezTo>
                  <a:cubicBezTo>
                    <a:pt x="4443" y="115"/>
                    <a:pt x="4047" y="1"/>
                    <a:pt x="36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7" name="Google Shape;1797;p51"/>
            <p:cNvSpPr/>
            <p:nvPr/>
          </p:nvSpPr>
          <p:spPr>
            <a:xfrm>
              <a:off x="8898870" y="743484"/>
              <a:ext cx="15" cy="1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8" name="Google Shape;1798;p51"/>
            <p:cNvSpPr/>
            <p:nvPr/>
          </p:nvSpPr>
          <p:spPr>
            <a:xfrm>
              <a:off x="8485424" y="520300"/>
              <a:ext cx="39489" cy="13030"/>
            </a:xfrm>
            <a:custGeom>
              <a:avLst/>
              <a:gdLst/>
              <a:ahLst/>
              <a:cxnLst/>
              <a:rect l="l" t="t" r="r" b="b"/>
              <a:pathLst>
                <a:path w="2670" h="881" extrusionOk="0">
                  <a:moveTo>
                    <a:pt x="1450" y="0"/>
                  </a:moveTo>
                  <a:cubicBezTo>
                    <a:pt x="1391" y="0"/>
                    <a:pt x="1331" y="5"/>
                    <a:pt x="1268" y="13"/>
                  </a:cubicBezTo>
                  <a:cubicBezTo>
                    <a:pt x="1068" y="47"/>
                    <a:pt x="868" y="80"/>
                    <a:pt x="701" y="180"/>
                  </a:cubicBezTo>
                  <a:cubicBezTo>
                    <a:pt x="535" y="280"/>
                    <a:pt x="401" y="380"/>
                    <a:pt x="301" y="480"/>
                  </a:cubicBezTo>
                  <a:cubicBezTo>
                    <a:pt x="168" y="581"/>
                    <a:pt x="101" y="681"/>
                    <a:pt x="68" y="747"/>
                  </a:cubicBezTo>
                  <a:cubicBezTo>
                    <a:pt x="1" y="814"/>
                    <a:pt x="1" y="881"/>
                    <a:pt x="1" y="881"/>
                  </a:cubicBezTo>
                  <a:cubicBezTo>
                    <a:pt x="1" y="881"/>
                    <a:pt x="34" y="847"/>
                    <a:pt x="134" y="814"/>
                  </a:cubicBezTo>
                  <a:cubicBezTo>
                    <a:pt x="201" y="814"/>
                    <a:pt x="301" y="747"/>
                    <a:pt x="435" y="714"/>
                  </a:cubicBezTo>
                  <a:cubicBezTo>
                    <a:pt x="501" y="714"/>
                    <a:pt x="568" y="681"/>
                    <a:pt x="635" y="647"/>
                  </a:cubicBezTo>
                  <a:cubicBezTo>
                    <a:pt x="701" y="647"/>
                    <a:pt x="801" y="614"/>
                    <a:pt x="868" y="581"/>
                  </a:cubicBezTo>
                  <a:cubicBezTo>
                    <a:pt x="1035" y="547"/>
                    <a:pt x="1168" y="514"/>
                    <a:pt x="1335" y="514"/>
                  </a:cubicBezTo>
                  <a:cubicBezTo>
                    <a:pt x="1402" y="514"/>
                    <a:pt x="1502" y="480"/>
                    <a:pt x="1569" y="480"/>
                  </a:cubicBezTo>
                  <a:cubicBezTo>
                    <a:pt x="1669" y="480"/>
                    <a:pt x="1735" y="480"/>
                    <a:pt x="1802" y="514"/>
                  </a:cubicBezTo>
                  <a:cubicBezTo>
                    <a:pt x="1969" y="514"/>
                    <a:pt x="2102" y="547"/>
                    <a:pt x="2236" y="547"/>
                  </a:cubicBezTo>
                  <a:cubicBezTo>
                    <a:pt x="2503" y="614"/>
                    <a:pt x="2669" y="681"/>
                    <a:pt x="2669" y="681"/>
                  </a:cubicBezTo>
                  <a:cubicBezTo>
                    <a:pt x="2669" y="681"/>
                    <a:pt x="2603" y="480"/>
                    <a:pt x="2369" y="314"/>
                  </a:cubicBezTo>
                  <a:cubicBezTo>
                    <a:pt x="2236" y="214"/>
                    <a:pt x="2069" y="114"/>
                    <a:pt x="1902" y="80"/>
                  </a:cubicBezTo>
                  <a:cubicBezTo>
                    <a:pt x="1756" y="31"/>
                    <a:pt x="1609" y="0"/>
                    <a:pt x="14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p51"/>
            <p:cNvSpPr/>
            <p:nvPr/>
          </p:nvSpPr>
          <p:spPr>
            <a:xfrm>
              <a:off x="8503690" y="534306"/>
              <a:ext cx="13326" cy="25173"/>
            </a:xfrm>
            <a:custGeom>
              <a:avLst/>
              <a:gdLst/>
              <a:ahLst/>
              <a:cxnLst/>
              <a:rect l="l" t="t" r="r" b="b"/>
              <a:pathLst>
                <a:path w="901" h="1702" extrusionOk="0">
                  <a:moveTo>
                    <a:pt x="167" y="0"/>
                  </a:moveTo>
                  <a:cubicBezTo>
                    <a:pt x="167" y="0"/>
                    <a:pt x="67" y="134"/>
                    <a:pt x="33" y="301"/>
                  </a:cubicBezTo>
                  <a:cubicBezTo>
                    <a:pt x="0" y="401"/>
                    <a:pt x="0" y="534"/>
                    <a:pt x="0" y="634"/>
                  </a:cubicBezTo>
                  <a:cubicBezTo>
                    <a:pt x="0" y="768"/>
                    <a:pt x="33" y="901"/>
                    <a:pt x="67" y="1035"/>
                  </a:cubicBezTo>
                  <a:cubicBezTo>
                    <a:pt x="134" y="1168"/>
                    <a:pt x="167" y="1301"/>
                    <a:pt x="267" y="1401"/>
                  </a:cubicBezTo>
                  <a:cubicBezTo>
                    <a:pt x="367" y="1502"/>
                    <a:pt x="467" y="1568"/>
                    <a:pt x="567" y="1602"/>
                  </a:cubicBezTo>
                  <a:cubicBezTo>
                    <a:pt x="734" y="1702"/>
                    <a:pt x="901" y="1702"/>
                    <a:pt x="901" y="1702"/>
                  </a:cubicBezTo>
                  <a:cubicBezTo>
                    <a:pt x="901" y="1702"/>
                    <a:pt x="867" y="1668"/>
                    <a:pt x="834" y="1602"/>
                  </a:cubicBezTo>
                  <a:cubicBezTo>
                    <a:pt x="834" y="1568"/>
                    <a:pt x="801" y="1468"/>
                    <a:pt x="767" y="1401"/>
                  </a:cubicBezTo>
                  <a:cubicBezTo>
                    <a:pt x="734" y="1335"/>
                    <a:pt x="667" y="1235"/>
                    <a:pt x="634" y="1135"/>
                  </a:cubicBezTo>
                  <a:cubicBezTo>
                    <a:pt x="601" y="1068"/>
                    <a:pt x="567" y="968"/>
                    <a:pt x="534" y="868"/>
                  </a:cubicBezTo>
                  <a:cubicBezTo>
                    <a:pt x="467" y="668"/>
                    <a:pt x="400" y="467"/>
                    <a:pt x="300" y="301"/>
                  </a:cubicBezTo>
                  <a:cubicBezTo>
                    <a:pt x="234" y="134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0" name="Google Shape;1800;p51"/>
            <p:cNvSpPr/>
            <p:nvPr/>
          </p:nvSpPr>
          <p:spPr>
            <a:xfrm>
              <a:off x="8428201" y="666028"/>
              <a:ext cx="75503" cy="187005"/>
            </a:xfrm>
            <a:custGeom>
              <a:avLst/>
              <a:gdLst/>
              <a:ahLst/>
              <a:cxnLst/>
              <a:rect l="l" t="t" r="r" b="b"/>
              <a:pathLst>
                <a:path w="5105" h="12644" fill="none" extrusionOk="0">
                  <a:moveTo>
                    <a:pt x="5104" y="1"/>
                  </a:moveTo>
                  <a:cubicBezTo>
                    <a:pt x="5104" y="1"/>
                    <a:pt x="0" y="2303"/>
                    <a:pt x="2135" y="12643"/>
                  </a:cubicBez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1" name="Google Shape;1801;p51"/>
          <p:cNvGrpSpPr/>
          <p:nvPr/>
        </p:nvGrpSpPr>
        <p:grpSpPr>
          <a:xfrm>
            <a:off x="427791" y="2329120"/>
            <a:ext cx="1843969" cy="2194410"/>
            <a:chOff x="4157408" y="4372780"/>
            <a:chExt cx="546410" cy="650253"/>
          </a:xfrm>
        </p:grpSpPr>
        <p:sp>
          <p:nvSpPr>
            <p:cNvPr id="1802" name="Google Shape;1802;p51"/>
            <p:cNvSpPr/>
            <p:nvPr/>
          </p:nvSpPr>
          <p:spPr>
            <a:xfrm>
              <a:off x="4437598" y="4595863"/>
              <a:ext cx="204829" cy="165492"/>
            </a:xfrm>
            <a:custGeom>
              <a:avLst/>
              <a:gdLst/>
              <a:ahLst/>
              <a:cxnLst/>
              <a:rect l="l" t="t" r="r" b="b"/>
              <a:pathLst>
                <a:path w="7170" h="5793" extrusionOk="0">
                  <a:moveTo>
                    <a:pt x="5453" y="1"/>
                  </a:moveTo>
                  <a:cubicBezTo>
                    <a:pt x="5215" y="1"/>
                    <a:pt x="4908" y="515"/>
                    <a:pt x="4612" y="1214"/>
                  </a:cubicBezTo>
                  <a:lnTo>
                    <a:pt x="4502" y="1375"/>
                  </a:lnTo>
                  <a:lnTo>
                    <a:pt x="4327" y="841"/>
                  </a:lnTo>
                  <a:cubicBezTo>
                    <a:pt x="4299" y="766"/>
                    <a:pt x="4226" y="721"/>
                    <a:pt x="4154" y="721"/>
                  </a:cubicBezTo>
                  <a:cubicBezTo>
                    <a:pt x="4113" y="721"/>
                    <a:pt x="4073" y="736"/>
                    <a:pt x="4041" y="768"/>
                  </a:cubicBezTo>
                  <a:cubicBezTo>
                    <a:pt x="3844" y="958"/>
                    <a:pt x="4114" y="1675"/>
                    <a:pt x="4114" y="1675"/>
                  </a:cubicBezTo>
                  <a:cubicBezTo>
                    <a:pt x="4056" y="2041"/>
                    <a:pt x="3931" y="2063"/>
                    <a:pt x="4085" y="2312"/>
                  </a:cubicBezTo>
                  <a:cubicBezTo>
                    <a:pt x="3682" y="2678"/>
                    <a:pt x="3214" y="3015"/>
                    <a:pt x="2687" y="3183"/>
                  </a:cubicBezTo>
                  <a:cubicBezTo>
                    <a:pt x="2531" y="3232"/>
                    <a:pt x="2369" y="3248"/>
                    <a:pt x="2205" y="3248"/>
                  </a:cubicBezTo>
                  <a:cubicBezTo>
                    <a:pt x="1930" y="3248"/>
                    <a:pt x="1647" y="3204"/>
                    <a:pt x="1374" y="3204"/>
                  </a:cubicBezTo>
                  <a:cubicBezTo>
                    <a:pt x="1107" y="3204"/>
                    <a:pt x="849" y="3246"/>
                    <a:pt x="616" y="3410"/>
                  </a:cubicBezTo>
                  <a:cubicBezTo>
                    <a:pt x="118" y="3761"/>
                    <a:pt x="1" y="4457"/>
                    <a:pt x="286" y="4976"/>
                  </a:cubicBezTo>
                  <a:cubicBezTo>
                    <a:pt x="294" y="4991"/>
                    <a:pt x="301" y="5006"/>
                    <a:pt x="308" y="5020"/>
                  </a:cubicBezTo>
                  <a:cubicBezTo>
                    <a:pt x="323" y="5035"/>
                    <a:pt x="330" y="5057"/>
                    <a:pt x="337" y="5071"/>
                  </a:cubicBezTo>
                  <a:cubicBezTo>
                    <a:pt x="564" y="5416"/>
                    <a:pt x="930" y="5657"/>
                    <a:pt x="1333" y="5738"/>
                  </a:cubicBezTo>
                  <a:cubicBezTo>
                    <a:pt x="1512" y="5774"/>
                    <a:pt x="1687" y="5792"/>
                    <a:pt x="1860" y="5792"/>
                  </a:cubicBezTo>
                  <a:cubicBezTo>
                    <a:pt x="3097" y="5792"/>
                    <a:pt x="4168" y="4870"/>
                    <a:pt x="5132" y="3373"/>
                  </a:cubicBezTo>
                  <a:cubicBezTo>
                    <a:pt x="5132" y="3373"/>
                    <a:pt x="5571" y="3278"/>
                    <a:pt x="5966" y="2978"/>
                  </a:cubicBezTo>
                  <a:cubicBezTo>
                    <a:pt x="6069" y="2898"/>
                    <a:pt x="6171" y="2802"/>
                    <a:pt x="6259" y="2685"/>
                  </a:cubicBezTo>
                  <a:cubicBezTo>
                    <a:pt x="6281" y="2663"/>
                    <a:pt x="6303" y="2634"/>
                    <a:pt x="6325" y="2605"/>
                  </a:cubicBezTo>
                  <a:lnTo>
                    <a:pt x="6757" y="2495"/>
                  </a:lnTo>
                  <a:lnTo>
                    <a:pt x="6940" y="2444"/>
                  </a:lnTo>
                  <a:cubicBezTo>
                    <a:pt x="7042" y="2422"/>
                    <a:pt x="7130" y="2341"/>
                    <a:pt x="7152" y="2246"/>
                  </a:cubicBezTo>
                  <a:cubicBezTo>
                    <a:pt x="7152" y="2232"/>
                    <a:pt x="7159" y="2217"/>
                    <a:pt x="7159" y="2202"/>
                  </a:cubicBezTo>
                  <a:cubicBezTo>
                    <a:pt x="7170" y="2089"/>
                    <a:pt x="7098" y="1964"/>
                    <a:pt x="6753" y="1964"/>
                  </a:cubicBezTo>
                  <a:cubicBezTo>
                    <a:pt x="6629" y="1964"/>
                    <a:pt x="6470" y="1981"/>
                    <a:pt x="6266" y="2019"/>
                  </a:cubicBezTo>
                  <a:lnTo>
                    <a:pt x="6193" y="1902"/>
                  </a:lnTo>
                  <a:lnTo>
                    <a:pt x="6998" y="1507"/>
                  </a:lnTo>
                  <a:cubicBezTo>
                    <a:pt x="7152" y="1434"/>
                    <a:pt x="7152" y="1214"/>
                    <a:pt x="6998" y="1148"/>
                  </a:cubicBezTo>
                  <a:cubicBezTo>
                    <a:pt x="6954" y="1130"/>
                    <a:pt x="6899" y="1119"/>
                    <a:pt x="6832" y="1119"/>
                  </a:cubicBezTo>
                  <a:cubicBezTo>
                    <a:pt x="6653" y="1119"/>
                    <a:pt x="6382" y="1199"/>
                    <a:pt x="5973" y="1448"/>
                  </a:cubicBezTo>
                  <a:lnTo>
                    <a:pt x="5900" y="1361"/>
                  </a:lnTo>
                  <a:lnTo>
                    <a:pt x="6625" y="782"/>
                  </a:lnTo>
                  <a:cubicBezTo>
                    <a:pt x="6676" y="731"/>
                    <a:pt x="6691" y="651"/>
                    <a:pt x="6662" y="577"/>
                  </a:cubicBezTo>
                  <a:cubicBezTo>
                    <a:pt x="6624" y="493"/>
                    <a:pt x="6549" y="401"/>
                    <a:pt x="6397" y="401"/>
                  </a:cubicBezTo>
                  <a:cubicBezTo>
                    <a:pt x="6218" y="401"/>
                    <a:pt x="5934" y="528"/>
                    <a:pt x="5483" y="943"/>
                  </a:cubicBezTo>
                  <a:lnTo>
                    <a:pt x="5307" y="1104"/>
                  </a:lnTo>
                  <a:cubicBezTo>
                    <a:pt x="5307" y="1104"/>
                    <a:pt x="5263" y="863"/>
                    <a:pt x="5600" y="336"/>
                  </a:cubicBezTo>
                  <a:cubicBezTo>
                    <a:pt x="5659" y="241"/>
                    <a:pt x="5644" y="116"/>
                    <a:pt x="5564" y="43"/>
                  </a:cubicBezTo>
                  <a:cubicBezTo>
                    <a:pt x="5529" y="14"/>
                    <a:pt x="5492" y="1"/>
                    <a:pt x="5453" y="1"/>
                  </a:cubicBezTo>
                  <a:close/>
                </a:path>
              </a:pathLst>
            </a:custGeom>
            <a:solidFill>
              <a:srgbClr val="FFC2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3" name="Google Shape;1803;p51"/>
            <p:cNvSpPr/>
            <p:nvPr/>
          </p:nvSpPr>
          <p:spPr>
            <a:xfrm>
              <a:off x="4569094" y="4638772"/>
              <a:ext cx="14484" cy="31367"/>
            </a:xfrm>
            <a:custGeom>
              <a:avLst/>
              <a:gdLst/>
              <a:ahLst/>
              <a:cxnLst/>
              <a:rect l="l" t="t" r="r" b="b"/>
              <a:pathLst>
                <a:path w="507" h="1098" extrusionOk="0">
                  <a:moveTo>
                    <a:pt x="86" y="0"/>
                  </a:moveTo>
                  <a:cubicBezTo>
                    <a:pt x="42" y="0"/>
                    <a:pt x="1" y="61"/>
                    <a:pt x="46" y="100"/>
                  </a:cubicBezTo>
                  <a:cubicBezTo>
                    <a:pt x="280" y="342"/>
                    <a:pt x="382" y="693"/>
                    <a:pt x="309" y="1022"/>
                  </a:cubicBezTo>
                  <a:cubicBezTo>
                    <a:pt x="296" y="1066"/>
                    <a:pt x="336" y="1097"/>
                    <a:pt x="373" y="1097"/>
                  </a:cubicBezTo>
                  <a:cubicBezTo>
                    <a:pt x="397" y="1097"/>
                    <a:pt x="420" y="1084"/>
                    <a:pt x="426" y="1052"/>
                  </a:cubicBezTo>
                  <a:cubicBezTo>
                    <a:pt x="507" y="686"/>
                    <a:pt x="397" y="290"/>
                    <a:pt x="126" y="20"/>
                  </a:cubicBezTo>
                  <a:cubicBezTo>
                    <a:pt x="114" y="6"/>
                    <a:pt x="100" y="0"/>
                    <a:pt x="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4" name="Google Shape;1804;p51"/>
            <p:cNvSpPr/>
            <p:nvPr/>
          </p:nvSpPr>
          <p:spPr>
            <a:xfrm>
              <a:off x="4436769" y="4666511"/>
              <a:ext cx="147865" cy="95530"/>
            </a:xfrm>
            <a:custGeom>
              <a:avLst/>
              <a:gdLst/>
              <a:ahLst/>
              <a:cxnLst/>
              <a:rect l="l" t="t" r="r" b="b"/>
              <a:pathLst>
                <a:path w="5176" h="3344" extrusionOk="0">
                  <a:moveTo>
                    <a:pt x="3924" y="0"/>
                  </a:moveTo>
                  <a:cubicBezTo>
                    <a:pt x="3565" y="300"/>
                    <a:pt x="3163" y="556"/>
                    <a:pt x="2716" y="703"/>
                  </a:cubicBezTo>
                  <a:cubicBezTo>
                    <a:pt x="2558" y="752"/>
                    <a:pt x="2395" y="767"/>
                    <a:pt x="2229" y="767"/>
                  </a:cubicBezTo>
                  <a:cubicBezTo>
                    <a:pt x="1950" y="767"/>
                    <a:pt x="1665" y="724"/>
                    <a:pt x="1388" y="724"/>
                  </a:cubicBezTo>
                  <a:cubicBezTo>
                    <a:pt x="1117" y="724"/>
                    <a:pt x="855" y="766"/>
                    <a:pt x="615" y="930"/>
                  </a:cubicBezTo>
                  <a:cubicBezTo>
                    <a:pt x="110" y="1281"/>
                    <a:pt x="1" y="1984"/>
                    <a:pt x="279" y="2511"/>
                  </a:cubicBezTo>
                  <a:cubicBezTo>
                    <a:pt x="293" y="2533"/>
                    <a:pt x="301" y="2547"/>
                    <a:pt x="308" y="2562"/>
                  </a:cubicBezTo>
                  <a:cubicBezTo>
                    <a:pt x="323" y="2577"/>
                    <a:pt x="330" y="2591"/>
                    <a:pt x="345" y="2613"/>
                  </a:cubicBezTo>
                  <a:cubicBezTo>
                    <a:pt x="564" y="2957"/>
                    <a:pt x="937" y="3206"/>
                    <a:pt x="1347" y="3287"/>
                  </a:cubicBezTo>
                  <a:cubicBezTo>
                    <a:pt x="1531" y="3325"/>
                    <a:pt x="1712" y="3343"/>
                    <a:pt x="1889" y="3343"/>
                  </a:cubicBezTo>
                  <a:cubicBezTo>
                    <a:pt x="3134" y="3343"/>
                    <a:pt x="4208" y="2422"/>
                    <a:pt x="5175" y="922"/>
                  </a:cubicBezTo>
                  <a:cubicBezTo>
                    <a:pt x="4634" y="820"/>
                    <a:pt x="4143" y="498"/>
                    <a:pt x="39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5" name="Google Shape;1805;p51"/>
            <p:cNvSpPr/>
            <p:nvPr/>
          </p:nvSpPr>
          <p:spPr>
            <a:xfrm>
              <a:off x="4479649" y="4814176"/>
              <a:ext cx="184660" cy="109756"/>
            </a:xfrm>
            <a:custGeom>
              <a:avLst/>
              <a:gdLst/>
              <a:ahLst/>
              <a:cxnLst/>
              <a:rect l="l" t="t" r="r" b="b"/>
              <a:pathLst>
                <a:path w="6464" h="3842" extrusionOk="0">
                  <a:moveTo>
                    <a:pt x="1992" y="0"/>
                  </a:moveTo>
                  <a:cubicBezTo>
                    <a:pt x="1592" y="0"/>
                    <a:pt x="1187" y="155"/>
                    <a:pt x="666" y="416"/>
                  </a:cubicBezTo>
                  <a:cubicBezTo>
                    <a:pt x="0" y="1214"/>
                    <a:pt x="81" y="2582"/>
                    <a:pt x="176" y="3278"/>
                  </a:cubicBezTo>
                  <a:cubicBezTo>
                    <a:pt x="190" y="3366"/>
                    <a:pt x="198" y="3446"/>
                    <a:pt x="212" y="3512"/>
                  </a:cubicBezTo>
                  <a:cubicBezTo>
                    <a:pt x="234" y="3636"/>
                    <a:pt x="249" y="3710"/>
                    <a:pt x="249" y="3710"/>
                  </a:cubicBezTo>
                  <a:cubicBezTo>
                    <a:pt x="322" y="3719"/>
                    <a:pt x="397" y="3723"/>
                    <a:pt x="472" y="3723"/>
                  </a:cubicBezTo>
                  <a:cubicBezTo>
                    <a:pt x="1474" y="3723"/>
                    <a:pt x="2657" y="2970"/>
                    <a:pt x="2657" y="2970"/>
                  </a:cubicBezTo>
                  <a:cubicBezTo>
                    <a:pt x="3469" y="3527"/>
                    <a:pt x="4472" y="3834"/>
                    <a:pt x="5102" y="3841"/>
                  </a:cubicBezTo>
                  <a:cubicBezTo>
                    <a:pt x="5673" y="3841"/>
                    <a:pt x="5892" y="3439"/>
                    <a:pt x="6002" y="2875"/>
                  </a:cubicBezTo>
                  <a:lnTo>
                    <a:pt x="6090" y="2407"/>
                  </a:lnTo>
                  <a:cubicBezTo>
                    <a:pt x="6112" y="2297"/>
                    <a:pt x="6141" y="2187"/>
                    <a:pt x="6185" y="2085"/>
                  </a:cubicBezTo>
                  <a:cubicBezTo>
                    <a:pt x="6463" y="1441"/>
                    <a:pt x="6287" y="1082"/>
                    <a:pt x="6317" y="833"/>
                  </a:cubicBezTo>
                  <a:cubicBezTo>
                    <a:pt x="6324" y="745"/>
                    <a:pt x="6309" y="650"/>
                    <a:pt x="6273" y="570"/>
                  </a:cubicBezTo>
                  <a:cubicBezTo>
                    <a:pt x="6244" y="511"/>
                    <a:pt x="6207" y="474"/>
                    <a:pt x="6178" y="452"/>
                  </a:cubicBezTo>
                  <a:cubicBezTo>
                    <a:pt x="6141" y="423"/>
                    <a:pt x="6104" y="416"/>
                    <a:pt x="6068" y="416"/>
                  </a:cubicBezTo>
                  <a:cubicBezTo>
                    <a:pt x="5951" y="423"/>
                    <a:pt x="5856" y="548"/>
                    <a:pt x="5856" y="548"/>
                  </a:cubicBezTo>
                  <a:cubicBezTo>
                    <a:pt x="5843" y="545"/>
                    <a:pt x="5831" y="544"/>
                    <a:pt x="5819" y="544"/>
                  </a:cubicBezTo>
                  <a:cubicBezTo>
                    <a:pt x="5660" y="544"/>
                    <a:pt x="5534" y="753"/>
                    <a:pt x="5534" y="753"/>
                  </a:cubicBezTo>
                  <a:cubicBezTo>
                    <a:pt x="5528" y="752"/>
                    <a:pt x="5522" y="752"/>
                    <a:pt x="5517" y="752"/>
                  </a:cubicBezTo>
                  <a:cubicBezTo>
                    <a:pt x="5361" y="752"/>
                    <a:pt x="5204" y="943"/>
                    <a:pt x="5204" y="943"/>
                  </a:cubicBezTo>
                  <a:cubicBezTo>
                    <a:pt x="5187" y="933"/>
                    <a:pt x="5169" y="929"/>
                    <a:pt x="5151" y="929"/>
                  </a:cubicBezTo>
                  <a:cubicBezTo>
                    <a:pt x="4988" y="929"/>
                    <a:pt x="4765" y="1258"/>
                    <a:pt x="4765" y="1258"/>
                  </a:cubicBezTo>
                  <a:cubicBezTo>
                    <a:pt x="4765" y="1258"/>
                    <a:pt x="4758" y="1258"/>
                    <a:pt x="4758" y="1265"/>
                  </a:cubicBezTo>
                  <a:cubicBezTo>
                    <a:pt x="4648" y="1323"/>
                    <a:pt x="4648" y="1602"/>
                    <a:pt x="4648" y="1682"/>
                  </a:cubicBezTo>
                  <a:lnTo>
                    <a:pt x="4648" y="1704"/>
                  </a:lnTo>
                  <a:cubicBezTo>
                    <a:pt x="3380" y="478"/>
                    <a:pt x="2694" y="0"/>
                    <a:pt x="1992" y="0"/>
                  </a:cubicBezTo>
                  <a:close/>
                </a:path>
              </a:pathLst>
            </a:custGeom>
            <a:solidFill>
              <a:srgbClr val="FFC2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6" name="Google Shape;1806;p51"/>
            <p:cNvSpPr/>
            <p:nvPr/>
          </p:nvSpPr>
          <p:spPr>
            <a:xfrm>
              <a:off x="4306930" y="4674453"/>
              <a:ext cx="228969" cy="299130"/>
            </a:xfrm>
            <a:custGeom>
              <a:avLst/>
              <a:gdLst/>
              <a:ahLst/>
              <a:cxnLst/>
              <a:rect l="l" t="t" r="r" b="b"/>
              <a:pathLst>
                <a:path w="8015" h="10471" extrusionOk="0">
                  <a:moveTo>
                    <a:pt x="3777" y="0"/>
                  </a:moveTo>
                  <a:cubicBezTo>
                    <a:pt x="3762" y="8"/>
                    <a:pt x="3755" y="8"/>
                    <a:pt x="3740" y="8"/>
                  </a:cubicBezTo>
                  <a:lnTo>
                    <a:pt x="3704" y="8"/>
                  </a:lnTo>
                  <a:cubicBezTo>
                    <a:pt x="3653" y="15"/>
                    <a:pt x="3601" y="15"/>
                    <a:pt x="3543" y="22"/>
                  </a:cubicBezTo>
                  <a:cubicBezTo>
                    <a:pt x="3528" y="29"/>
                    <a:pt x="3513" y="29"/>
                    <a:pt x="3499" y="29"/>
                  </a:cubicBezTo>
                  <a:cubicBezTo>
                    <a:pt x="3492" y="29"/>
                    <a:pt x="3484" y="29"/>
                    <a:pt x="3477" y="37"/>
                  </a:cubicBezTo>
                  <a:cubicBezTo>
                    <a:pt x="3440" y="37"/>
                    <a:pt x="3396" y="44"/>
                    <a:pt x="3360" y="51"/>
                  </a:cubicBezTo>
                  <a:cubicBezTo>
                    <a:pt x="3352" y="51"/>
                    <a:pt x="3345" y="51"/>
                    <a:pt x="3338" y="59"/>
                  </a:cubicBezTo>
                  <a:cubicBezTo>
                    <a:pt x="3301" y="66"/>
                    <a:pt x="3257" y="73"/>
                    <a:pt x="3213" y="81"/>
                  </a:cubicBezTo>
                  <a:lnTo>
                    <a:pt x="3206" y="81"/>
                  </a:lnTo>
                  <a:cubicBezTo>
                    <a:pt x="3199" y="81"/>
                    <a:pt x="3199" y="81"/>
                    <a:pt x="3199" y="88"/>
                  </a:cubicBezTo>
                  <a:cubicBezTo>
                    <a:pt x="3140" y="95"/>
                    <a:pt x="3074" y="110"/>
                    <a:pt x="3016" y="132"/>
                  </a:cubicBezTo>
                  <a:cubicBezTo>
                    <a:pt x="2965" y="139"/>
                    <a:pt x="2913" y="154"/>
                    <a:pt x="2862" y="176"/>
                  </a:cubicBezTo>
                  <a:cubicBezTo>
                    <a:pt x="2811" y="183"/>
                    <a:pt x="2767" y="205"/>
                    <a:pt x="2723" y="220"/>
                  </a:cubicBezTo>
                  <a:cubicBezTo>
                    <a:pt x="2679" y="227"/>
                    <a:pt x="2635" y="242"/>
                    <a:pt x="2599" y="264"/>
                  </a:cubicBezTo>
                  <a:cubicBezTo>
                    <a:pt x="2540" y="278"/>
                    <a:pt x="2489" y="300"/>
                    <a:pt x="2438" y="322"/>
                  </a:cubicBezTo>
                  <a:cubicBezTo>
                    <a:pt x="2386" y="344"/>
                    <a:pt x="2335" y="359"/>
                    <a:pt x="2284" y="381"/>
                  </a:cubicBezTo>
                  <a:cubicBezTo>
                    <a:pt x="1325" y="791"/>
                    <a:pt x="637" y="1662"/>
                    <a:pt x="512" y="2694"/>
                  </a:cubicBezTo>
                  <a:cubicBezTo>
                    <a:pt x="469" y="3052"/>
                    <a:pt x="469" y="3455"/>
                    <a:pt x="542" y="3894"/>
                  </a:cubicBezTo>
                  <a:cubicBezTo>
                    <a:pt x="644" y="4575"/>
                    <a:pt x="600" y="5270"/>
                    <a:pt x="388" y="5929"/>
                  </a:cubicBezTo>
                  <a:cubicBezTo>
                    <a:pt x="337" y="6083"/>
                    <a:pt x="293" y="6236"/>
                    <a:pt x="256" y="6390"/>
                  </a:cubicBezTo>
                  <a:cubicBezTo>
                    <a:pt x="66" y="7122"/>
                    <a:pt x="0" y="7759"/>
                    <a:pt x="66" y="8301"/>
                  </a:cubicBezTo>
                  <a:cubicBezTo>
                    <a:pt x="206" y="9562"/>
                    <a:pt x="1290" y="10471"/>
                    <a:pt x="2524" y="10471"/>
                  </a:cubicBezTo>
                  <a:cubicBezTo>
                    <a:pt x="2643" y="10471"/>
                    <a:pt x="2763" y="10463"/>
                    <a:pt x="2884" y="10445"/>
                  </a:cubicBezTo>
                  <a:cubicBezTo>
                    <a:pt x="3323" y="10387"/>
                    <a:pt x="3748" y="10291"/>
                    <a:pt x="4143" y="10174"/>
                  </a:cubicBezTo>
                  <a:cubicBezTo>
                    <a:pt x="4509" y="10065"/>
                    <a:pt x="4860" y="9925"/>
                    <a:pt x="5190" y="9764"/>
                  </a:cubicBezTo>
                  <a:cubicBezTo>
                    <a:pt x="5248" y="9735"/>
                    <a:pt x="5307" y="9706"/>
                    <a:pt x="5358" y="9677"/>
                  </a:cubicBezTo>
                  <a:cubicBezTo>
                    <a:pt x="5446" y="9633"/>
                    <a:pt x="5534" y="9581"/>
                    <a:pt x="5614" y="9530"/>
                  </a:cubicBezTo>
                  <a:cubicBezTo>
                    <a:pt x="5665" y="9501"/>
                    <a:pt x="5717" y="9472"/>
                    <a:pt x="5768" y="9435"/>
                  </a:cubicBezTo>
                  <a:cubicBezTo>
                    <a:pt x="5834" y="9398"/>
                    <a:pt x="5892" y="9355"/>
                    <a:pt x="5958" y="9318"/>
                  </a:cubicBezTo>
                  <a:cubicBezTo>
                    <a:pt x="6002" y="9281"/>
                    <a:pt x="6046" y="9252"/>
                    <a:pt x="6090" y="9223"/>
                  </a:cubicBezTo>
                  <a:cubicBezTo>
                    <a:pt x="6134" y="9186"/>
                    <a:pt x="6185" y="9157"/>
                    <a:pt x="6229" y="9120"/>
                  </a:cubicBezTo>
                  <a:cubicBezTo>
                    <a:pt x="6273" y="9084"/>
                    <a:pt x="6317" y="9047"/>
                    <a:pt x="6353" y="9018"/>
                  </a:cubicBezTo>
                  <a:cubicBezTo>
                    <a:pt x="6361" y="9018"/>
                    <a:pt x="6361" y="9018"/>
                    <a:pt x="6361" y="9011"/>
                  </a:cubicBezTo>
                  <a:cubicBezTo>
                    <a:pt x="6383" y="8996"/>
                    <a:pt x="6405" y="8981"/>
                    <a:pt x="6419" y="8959"/>
                  </a:cubicBezTo>
                  <a:cubicBezTo>
                    <a:pt x="6441" y="8945"/>
                    <a:pt x="6463" y="8923"/>
                    <a:pt x="6485" y="8908"/>
                  </a:cubicBezTo>
                  <a:cubicBezTo>
                    <a:pt x="6544" y="8857"/>
                    <a:pt x="6602" y="8806"/>
                    <a:pt x="6654" y="8754"/>
                  </a:cubicBezTo>
                  <a:cubicBezTo>
                    <a:pt x="6690" y="8718"/>
                    <a:pt x="6727" y="8688"/>
                    <a:pt x="6763" y="8652"/>
                  </a:cubicBezTo>
                  <a:cubicBezTo>
                    <a:pt x="6771" y="8645"/>
                    <a:pt x="6778" y="8637"/>
                    <a:pt x="6793" y="8623"/>
                  </a:cubicBezTo>
                  <a:cubicBezTo>
                    <a:pt x="6858" y="8557"/>
                    <a:pt x="6932" y="8484"/>
                    <a:pt x="6998" y="8410"/>
                  </a:cubicBezTo>
                  <a:cubicBezTo>
                    <a:pt x="7049" y="8359"/>
                    <a:pt x="7093" y="8301"/>
                    <a:pt x="7137" y="8249"/>
                  </a:cubicBezTo>
                  <a:cubicBezTo>
                    <a:pt x="7949" y="7298"/>
                    <a:pt x="8015" y="5914"/>
                    <a:pt x="7305" y="4882"/>
                  </a:cubicBezTo>
                  <a:lnTo>
                    <a:pt x="7137" y="4641"/>
                  </a:lnTo>
                  <a:lnTo>
                    <a:pt x="7129" y="4633"/>
                  </a:lnTo>
                  <a:lnTo>
                    <a:pt x="7122" y="4626"/>
                  </a:lnTo>
                  <a:cubicBezTo>
                    <a:pt x="7122" y="4626"/>
                    <a:pt x="7115" y="4619"/>
                    <a:pt x="7107" y="4604"/>
                  </a:cubicBezTo>
                  <a:cubicBezTo>
                    <a:pt x="7100" y="4597"/>
                    <a:pt x="7100" y="4597"/>
                    <a:pt x="7093" y="4590"/>
                  </a:cubicBezTo>
                  <a:cubicBezTo>
                    <a:pt x="7093" y="4582"/>
                    <a:pt x="7085" y="4575"/>
                    <a:pt x="7078" y="4560"/>
                  </a:cubicBezTo>
                  <a:lnTo>
                    <a:pt x="7071" y="4560"/>
                  </a:lnTo>
                  <a:cubicBezTo>
                    <a:pt x="7063" y="4546"/>
                    <a:pt x="7056" y="4538"/>
                    <a:pt x="7056" y="4524"/>
                  </a:cubicBezTo>
                  <a:cubicBezTo>
                    <a:pt x="7027" y="4480"/>
                    <a:pt x="6998" y="4421"/>
                    <a:pt x="6968" y="4341"/>
                  </a:cubicBezTo>
                  <a:cubicBezTo>
                    <a:pt x="6961" y="4326"/>
                    <a:pt x="6954" y="4304"/>
                    <a:pt x="6954" y="4289"/>
                  </a:cubicBezTo>
                  <a:cubicBezTo>
                    <a:pt x="6939" y="4253"/>
                    <a:pt x="6924" y="4216"/>
                    <a:pt x="6910" y="4165"/>
                  </a:cubicBezTo>
                  <a:cubicBezTo>
                    <a:pt x="6902" y="4143"/>
                    <a:pt x="6895" y="4121"/>
                    <a:pt x="6888" y="4099"/>
                  </a:cubicBezTo>
                  <a:cubicBezTo>
                    <a:pt x="6873" y="4048"/>
                    <a:pt x="6866" y="3997"/>
                    <a:pt x="6851" y="3945"/>
                  </a:cubicBezTo>
                  <a:cubicBezTo>
                    <a:pt x="6851" y="3938"/>
                    <a:pt x="6851" y="3931"/>
                    <a:pt x="6844" y="3916"/>
                  </a:cubicBezTo>
                  <a:cubicBezTo>
                    <a:pt x="6844" y="3916"/>
                    <a:pt x="6844" y="3902"/>
                    <a:pt x="6844" y="3894"/>
                  </a:cubicBezTo>
                  <a:cubicBezTo>
                    <a:pt x="6837" y="3880"/>
                    <a:pt x="6837" y="3865"/>
                    <a:pt x="6829" y="3850"/>
                  </a:cubicBezTo>
                  <a:cubicBezTo>
                    <a:pt x="6829" y="3828"/>
                    <a:pt x="6829" y="3814"/>
                    <a:pt x="6822" y="3792"/>
                  </a:cubicBezTo>
                  <a:cubicBezTo>
                    <a:pt x="6807" y="3711"/>
                    <a:pt x="6793" y="3631"/>
                    <a:pt x="6778" y="3536"/>
                  </a:cubicBezTo>
                  <a:cubicBezTo>
                    <a:pt x="6771" y="3506"/>
                    <a:pt x="6771" y="3470"/>
                    <a:pt x="6763" y="3433"/>
                  </a:cubicBezTo>
                  <a:cubicBezTo>
                    <a:pt x="6763" y="3404"/>
                    <a:pt x="6756" y="3367"/>
                    <a:pt x="6756" y="3331"/>
                  </a:cubicBezTo>
                  <a:cubicBezTo>
                    <a:pt x="6741" y="3235"/>
                    <a:pt x="6734" y="3133"/>
                    <a:pt x="6727" y="3023"/>
                  </a:cubicBezTo>
                  <a:cubicBezTo>
                    <a:pt x="6646" y="2848"/>
                    <a:pt x="6573" y="2665"/>
                    <a:pt x="6500" y="2489"/>
                  </a:cubicBezTo>
                  <a:cubicBezTo>
                    <a:pt x="6324" y="2035"/>
                    <a:pt x="6185" y="1567"/>
                    <a:pt x="5980" y="1127"/>
                  </a:cubicBezTo>
                  <a:cubicBezTo>
                    <a:pt x="5973" y="1120"/>
                    <a:pt x="5965" y="1105"/>
                    <a:pt x="5965" y="1091"/>
                  </a:cubicBezTo>
                  <a:cubicBezTo>
                    <a:pt x="5929" y="1047"/>
                    <a:pt x="5892" y="1003"/>
                    <a:pt x="5863" y="959"/>
                  </a:cubicBezTo>
                  <a:cubicBezTo>
                    <a:pt x="5848" y="944"/>
                    <a:pt x="5841" y="930"/>
                    <a:pt x="5826" y="915"/>
                  </a:cubicBezTo>
                  <a:cubicBezTo>
                    <a:pt x="5790" y="879"/>
                    <a:pt x="5761" y="835"/>
                    <a:pt x="5724" y="798"/>
                  </a:cubicBezTo>
                  <a:cubicBezTo>
                    <a:pt x="5724" y="798"/>
                    <a:pt x="5717" y="791"/>
                    <a:pt x="5717" y="791"/>
                  </a:cubicBezTo>
                  <a:cubicBezTo>
                    <a:pt x="5680" y="747"/>
                    <a:pt x="5643" y="710"/>
                    <a:pt x="5600" y="674"/>
                  </a:cubicBezTo>
                  <a:cubicBezTo>
                    <a:pt x="5600" y="674"/>
                    <a:pt x="5600" y="674"/>
                    <a:pt x="5600" y="666"/>
                  </a:cubicBezTo>
                  <a:cubicBezTo>
                    <a:pt x="5592" y="666"/>
                    <a:pt x="5585" y="659"/>
                    <a:pt x="5578" y="652"/>
                  </a:cubicBezTo>
                  <a:cubicBezTo>
                    <a:pt x="5541" y="615"/>
                    <a:pt x="5504" y="586"/>
                    <a:pt x="5468" y="556"/>
                  </a:cubicBezTo>
                  <a:cubicBezTo>
                    <a:pt x="5460" y="549"/>
                    <a:pt x="5446" y="535"/>
                    <a:pt x="5431" y="527"/>
                  </a:cubicBezTo>
                  <a:cubicBezTo>
                    <a:pt x="5395" y="491"/>
                    <a:pt x="5351" y="461"/>
                    <a:pt x="5307" y="432"/>
                  </a:cubicBezTo>
                  <a:cubicBezTo>
                    <a:pt x="5285" y="417"/>
                    <a:pt x="5263" y="403"/>
                    <a:pt x="5241" y="388"/>
                  </a:cubicBezTo>
                  <a:cubicBezTo>
                    <a:pt x="5219" y="374"/>
                    <a:pt x="5197" y="359"/>
                    <a:pt x="5175" y="344"/>
                  </a:cubicBezTo>
                  <a:cubicBezTo>
                    <a:pt x="5168" y="337"/>
                    <a:pt x="5160" y="337"/>
                    <a:pt x="5160" y="330"/>
                  </a:cubicBezTo>
                  <a:lnTo>
                    <a:pt x="5146" y="330"/>
                  </a:lnTo>
                  <a:cubicBezTo>
                    <a:pt x="5131" y="315"/>
                    <a:pt x="5109" y="300"/>
                    <a:pt x="5087" y="293"/>
                  </a:cubicBezTo>
                  <a:cubicBezTo>
                    <a:pt x="5065" y="278"/>
                    <a:pt x="5043" y="271"/>
                    <a:pt x="5021" y="256"/>
                  </a:cubicBezTo>
                  <a:cubicBezTo>
                    <a:pt x="5021" y="256"/>
                    <a:pt x="5014" y="249"/>
                    <a:pt x="5014" y="249"/>
                  </a:cubicBezTo>
                  <a:cubicBezTo>
                    <a:pt x="4992" y="242"/>
                    <a:pt x="4963" y="227"/>
                    <a:pt x="4941" y="220"/>
                  </a:cubicBezTo>
                  <a:cubicBezTo>
                    <a:pt x="4919" y="205"/>
                    <a:pt x="4890" y="198"/>
                    <a:pt x="4868" y="183"/>
                  </a:cubicBezTo>
                  <a:cubicBezTo>
                    <a:pt x="4816" y="161"/>
                    <a:pt x="4765" y="147"/>
                    <a:pt x="4714" y="125"/>
                  </a:cubicBezTo>
                  <a:cubicBezTo>
                    <a:pt x="4692" y="117"/>
                    <a:pt x="4663" y="110"/>
                    <a:pt x="4641" y="103"/>
                  </a:cubicBezTo>
                  <a:cubicBezTo>
                    <a:pt x="4626" y="95"/>
                    <a:pt x="4611" y="95"/>
                    <a:pt x="4597" y="88"/>
                  </a:cubicBezTo>
                  <a:cubicBezTo>
                    <a:pt x="4582" y="88"/>
                    <a:pt x="4567" y="81"/>
                    <a:pt x="4560" y="81"/>
                  </a:cubicBezTo>
                  <a:cubicBezTo>
                    <a:pt x="4509" y="66"/>
                    <a:pt x="4450" y="51"/>
                    <a:pt x="4399" y="44"/>
                  </a:cubicBezTo>
                  <a:cubicBezTo>
                    <a:pt x="4355" y="37"/>
                    <a:pt x="4311" y="29"/>
                    <a:pt x="4260" y="22"/>
                  </a:cubicBezTo>
                  <a:cubicBezTo>
                    <a:pt x="4209" y="15"/>
                    <a:pt x="4150" y="8"/>
                    <a:pt x="4092" y="8"/>
                  </a:cubicBezTo>
                  <a:cubicBezTo>
                    <a:pt x="4070" y="0"/>
                    <a:pt x="4055" y="0"/>
                    <a:pt x="40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7" name="Google Shape;1807;p51"/>
            <p:cNvSpPr/>
            <p:nvPr/>
          </p:nvSpPr>
          <p:spPr>
            <a:xfrm>
              <a:off x="4279105" y="4835345"/>
              <a:ext cx="118812" cy="157635"/>
            </a:xfrm>
            <a:custGeom>
              <a:avLst/>
              <a:gdLst/>
              <a:ahLst/>
              <a:cxnLst/>
              <a:rect l="l" t="t" r="r" b="b"/>
              <a:pathLst>
                <a:path w="4159" h="5518" extrusionOk="0">
                  <a:moveTo>
                    <a:pt x="2264" y="1"/>
                  </a:moveTo>
                  <a:cubicBezTo>
                    <a:pt x="2195" y="1"/>
                    <a:pt x="2126" y="4"/>
                    <a:pt x="2057" y="12"/>
                  </a:cubicBezTo>
                  <a:cubicBezTo>
                    <a:pt x="1904" y="26"/>
                    <a:pt x="1750" y="63"/>
                    <a:pt x="1604" y="114"/>
                  </a:cubicBezTo>
                  <a:cubicBezTo>
                    <a:pt x="1260" y="231"/>
                    <a:pt x="945" y="451"/>
                    <a:pt x="711" y="751"/>
                  </a:cubicBezTo>
                  <a:cubicBezTo>
                    <a:pt x="45" y="1622"/>
                    <a:pt x="1" y="2932"/>
                    <a:pt x="652" y="3854"/>
                  </a:cubicBezTo>
                  <a:cubicBezTo>
                    <a:pt x="762" y="4008"/>
                    <a:pt x="894" y="4154"/>
                    <a:pt x="1040" y="4286"/>
                  </a:cubicBezTo>
                  <a:cubicBezTo>
                    <a:pt x="1157" y="4403"/>
                    <a:pt x="1267" y="4513"/>
                    <a:pt x="1377" y="4616"/>
                  </a:cubicBezTo>
                  <a:cubicBezTo>
                    <a:pt x="2072" y="5268"/>
                    <a:pt x="2625" y="5517"/>
                    <a:pt x="3082" y="5517"/>
                  </a:cubicBezTo>
                  <a:cubicBezTo>
                    <a:pt x="3102" y="5517"/>
                    <a:pt x="3121" y="5517"/>
                    <a:pt x="3141" y="5516"/>
                  </a:cubicBezTo>
                  <a:lnTo>
                    <a:pt x="3243" y="5186"/>
                  </a:lnTo>
                  <a:lnTo>
                    <a:pt x="3346" y="4850"/>
                  </a:lnTo>
                  <a:lnTo>
                    <a:pt x="4026" y="2647"/>
                  </a:lnTo>
                  <a:cubicBezTo>
                    <a:pt x="4158" y="1600"/>
                    <a:pt x="3990" y="758"/>
                    <a:pt x="3280" y="297"/>
                  </a:cubicBezTo>
                  <a:cubicBezTo>
                    <a:pt x="2968" y="95"/>
                    <a:pt x="2615" y="1"/>
                    <a:pt x="2264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8" name="Google Shape;1808;p51"/>
            <p:cNvSpPr/>
            <p:nvPr/>
          </p:nvSpPr>
          <p:spPr>
            <a:xfrm>
              <a:off x="4224313" y="4539357"/>
              <a:ext cx="314328" cy="161064"/>
            </a:xfrm>
            <a:custGeom>
              <a:avLst/>
              <a:gdLst/>
              <a:ahLst/>
              <a:cxnLst/>
              <a:rect l="l" t="t" r="r" b="b"/>
              <a:pathLst>
                <a:path w="11003" h="5638" extrusionOk="0">
                  <a:moveTo>
                    <a:pt x="9311" y="1"/>
                  </a:moveTo>
                  <a:lnTo>
                    <a:pt x="506" y="623"/>
                  </a:lnTo>
                  <a:cubicBezTo>
                    <a:pt x="857" y="1333"/>
                    <a:pt x="1" y="2182"/>
                    <a:pt x="279" y="2929"/>
                  </a:cubicBezTo>
                  <a:cubicBezTo>
                    <a:pt x="317" y="3030"/>
                    <a:pt x="425" y="3124"/>
                    <a:pt x="517" y="3124"/>
                  </a:cubicBezTo>
                  <a:cubicBezTo>
                    <a:pt x="551" y="3124"/>
                    <a:pt x="583" y="3112"/>
                    <a:pt x="608" y="3082"/>
                  </a:cubicBezTo>
                  <a:cubicBezTo>
                    <a:pt x="638" y="3492"/>
                    <a:pt x="726" y="3917"/>
                    <a:pt x="967" y="4246"/>
                  </a:cubicBezTo>
                  <a:cubicBezTo>
                    <a:pt x="1163" y="4511"/>
                    <a:pt x="1482" y="4699"/>
                    <a:pt x="1798" y="4699"/>
                  </a:cubicBezTo>
                  <a:cubicBezTo>
                    <a:pt x="1883" y="4699"/>
                    <a:pt x="1968" y="4686"/>
                    <a:pt x="2050" y="4656"/>
                  </a:cubicBezTo>
                  <a:cubicBezTo>
                    <a:pt x="2226" y="5007"/>
                    <a:pt x="2548" y="5278"/>
                    <a:pt x="2921" y="5395"/>
                  </a:cubicBezTo>
                  <a:cubicBezTo>
                    <a:pt x="3051" y="5433"/>
                    <a:pt x="3186" y="5452"/>
                    <a:pt x="3322" y="5452"/>
                  </a:cubicBezTo>
                  <a:cubicBezTo>
                    <a:pt x="3578" y="5452"/>
                    <a:pt x="3836" y="5385"/>
                    <a:pt x="4056" y="5256"/>
                  </a:cubicBezTo>
                  <a:cubicBezTo>
                    <a:pt x="4093" y="5242"/>
                    <a:pt x="4122" y="5220"/>
                    <a:pt x="4166" y="5212"/>
                  </a:cubicBezTo>
                  <a:cubicBezTo>
                    <a:pt x="4202" y="5212"/>
                    <a:pt x="4246" y="5227"/>
                    <a:pt x="4290" y="5249"/>
                  </a:cubicBezTo>
                  <a:cubicBezTo>
                    <a:pt x="4862" y="5500"/>
                    <a:pt x="5486" y="5638"/>
                    <a:pt x="6107" y="5638"/>
                  </a:cubicBezTo>
                  <a:cubicBezTo>
                    <a:pt x="6138" y="5638"/>
                    <a:pt x="6169" y="5638"/>
                    <a:pt x="6201" y="5637"/>
                  </a:cubicBezTo>
                  <a:cubicBezTo>
                    <a:pt x="6684" y="5630"/>
                    <a:pt x="7240" y="5476"/>
                    <a:pt x="7408" y="5029"/>
                  </a:cubicBezTo>
                  <a:cubicBezTo>
                    <a:pt x="7753" y="5274"/>
                    <a:pt x="8178" y="5430"/>
                    <a:pt x="8599" y="5430"/>
                  </a:cubicBezTo>
                  <a:cubicBezTo>
                    <a:pt x="8733" y="5430"/>
                    <a:pt x="8866" y="5414"/>
                    <a:pt x="8997" y="5381"/>
                  </a:cubicBezTo>
                  <a:cubicBezTo>
                    <a:pt x="9531" y="5234"/>
                    <a:pt x="9992" y="4758"/>
                    <a:pt x="10021" y="4195"/>
                  </a:cubicBezTo>
                  <a:cubicBezTo>
                    <a:pt x="10084" y="4287"/>
                    <a:pt x="10192" y="4329"/>
                    <a:pt x="10304" y="4329"/>
                  </a:cubicBezTo>
                  <a:cubicBezTo>
                    <a:pt x="10389" y="4329"/>
                    <a:pt x="10476" y="4305"/>
                    <a:pt x="10548" y="4261"/>
                  </a:cubicBezTo>
                  <a:cubicBezTo>
                    <a:pt x="10709" y="4158"/>
                    <a:pt x="10804" y="3983"/>
                    <a:pt x="10892" y="3807"/>
                  </a:cubicBezTo>
                  <a:cubicBezTo>
                    <a:pt x="10944" y="3697"/>
                    <a:pt x="11002" y="3580"/>
                    <a:pt x="10980" y="3456"/>
                  </a:cubicBezTo>
                  <a:cubicBezTo>
                    <a:pt x="10966" y="3353"/>
                    <a:pt x="10907" y="3265"/>
                    <a:pt x="10841" y="3177"/>
                  </a:cubicBezTo>
                  <a:cubicBezTo>
                    <a:pt x="10160" y="2211"/>
                    <a:pt x="9641" y="1135"/>
                    <a:pt x="9311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9" name="Google Shape;1809;p51"/>
            <p:cNvSpPr/>
            <p:nvPr/>
          </p:nvSpPr>
          <p:spPr>
            <a:xfrm>
              <a:off x="4492590" y="4515103"/>
              <a:ext cx="72190" cy="120069"/>
            </a:xfrm>
            <a:custGeom>
              <a:avLst/>
              <a:gdLst/>
              <a:ahLst/>
              <a:cxnLst/>
              <a:rect l="l" t="t" r="r" b="b"/>
              <a:pathLst>
                <a:path w="2527" h="4203" extrusionOk="0">
                  <a:moveTo>
                    <a:pt x="1128" y="1"/>
                  </a:moveTo>
                  <a:lnTo>
                    <a:pt x="1" y="2533"/>
                  </a:lnTo>
                  <a:cubicBezTo>
                    <a:pt x="118" y="2965"/>
                    <a:pt x="272" y="3397"/>
                    <a:pt x="564" y="3726"/>
                  </a:cubicBezTo>
                  <a:cubicBezTo>
                    <a:pt x="811" y="4003"/>
                    <a:pt x="1176" y="4203"/>
                    <a:pt x="1542" y="4203"/>
                  </a:cubicBezTo>
                  <a:cubicBezTo>
                    <a:pt x="1612" y="4203"/>
                    <a:pt x="1681" y="4195"/>
                    <a:pt x="1750" y="4180"/>
                  </a:cubicBezTo>
                  <a:cubicBezTo>
                    <a:pt x="2043" y="4114"/>
                    <a:pt x="2292" y="3895"/>
                    <a:pt x="2416" y="3624"/>
                  </a:cubicBezTo>
                  <a:cubicBezTo>
                    <a:pt x="2489" y="3463"/>
                    <a:pt x="2526" y="3280"/>
                    <a:pt x="2504" y="3104"/>
                  </a:cubicBezTo>
                  <a:lnTo>
                    <a:pt x="2504" y="3104"/>
                  </a:lnTo>
                  <a:cubicBezTo>
                    <a:pt x="2475" y="3295"/>
                    <a:pt x="2292" y="3426"/>
                    <a:pt x="2109" y="3441"/>
                  </a:cubicBezTo>
                  <a:cubicBezTo>
                    <a:pt x="2101" y="3441"/>
                    <a:pt x="2094" y="3441"/>
                    <a:pt x="2087" y="3441"/>
                  </a:cubicBezTo>
                  <a:cubicBezTo>
                    <a:pt x="1904" y="3441"/>
                    <a:pt x="1730" y="3355"/>
                    <a:pt x="1604" y="3229"/>
                  </a:cubicBezTo>
                  <a:cubicBezTo>
                    <a:pt x="1516" y="3141"/>
                    <a:pt x="1435" y="3038"/>
                    <a:pt x="1406" y="2914"/>
                  </a:cubicBezTo>
                  <a:cubicBezTo>
                    <a:pt x="1326" y="2606"/>
                    <a:pt x="1538" y="2299"/>
                    <a:pt x="1662" y="2006"/>
                  </a:cubicBezTo>
                  <a:cubicBezTo>
                    <a:pt x="1911" y="1421"/>
                    <a:pt x="1779" y="696"/>
                    <a:pt x="1362" y="220"/>
                  </a:cubicBezTo>
                  <a:cubicBezTo>
                    <a:pt x="1289" y="140"/>
                    <a:pt x="1209" y="59"/>
                    <a:pt x="1128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51"/>
            <p:cNvSpPr/>
            <p:nvPr/>
          </p:nvSpPr>
          <p:spPr>
            <a:xfrm>
              <a:off x="4256737" y="4417602"/>
              <a:ext cx="276876" cy="284818"/>
            </a:xfrm>
            <a:custGeom>
              <a:avLst/>
              <a:gdLst/>
              <a:ahLst/>
              <a:cxnLst/>
              <a:rect l="l" t="t" r="r" b="b"/>
              <a:pathLst>
                <a:path w="9692" h="9970" extrusionOk="0">
                  <a:moveTo>
                    <a:pt x="5395" y="1"/>
                  </a:moveTo>
                  <a:cubicBezTo>
                    <a:pt x="4625" y="1"/>
                    <a:pt x="3843" y="170"/>
                    <a:pt x="3141" y="486"/>
                  </a:cubicBezTo>
                  <a:cubicBezTo>
                    <a:pt x="1677" y="1145"/>
                    <a:pt x="271" y="2645"/>
                    <a:pt x="140" y="4307"/>
                  </a:cubicBezTo>
                  <a:cubicBezTo>
                    <a:pt x="0" y="6019"/>
                    <a:pt x="754" y="7798"/>
                    <a:pt x="2108" y="8867"/>
                  </a:cubicBezTo>
                  <a:cubicBezTo>
                    <a:pt x="3029" y="9591"/>
                    <a:pt x="4201" y="9969"/>
                    <a:pt x="5369" y="9969"/>
                  </a:cubicBezTo>
                  <a:cubicBezTo>
                    <a:pt x="5984" y="9969"/>
                    <a:pt x="6598" y="9865"/>
                    <a:pt x="7174" y="9650"/>
                  </a:cubicBezTo>
                  <a:cubicBezTo>
                    <a:pt x="7269" y="9621"/>
                    <a:pt x="7357" y="9584"/>
                    <a:pt x="7444" y="9547"/>
                  </a:cubicBezTo>
                  <a:cubicBezTo>
                    <a:pt x="7715" y="9423"/>
                    <a:pt x="7979" y="9277"/>
                    <a:pt x="8220" y="9108"/>
                  </a:cubicBezTo>
                  <a:cubicBezTo>
                    <a:pt x="8718" y="8757"/>
                    <a:pt x="9135" y="8303"/>
                    <a:pt x="9384" y="7769"/>
                  </a:cubicBezTo>
                  <a:cubicBezTo>
                    <a:pt x="9486" y="7549"/>
                    <a:pt x="9567" y="7315"/>
                    <a:pt x="9604" y="7074"/>
                  </a:cubicBezTo>
                  <a:cubicBezTo>
                    <a:pt x="9691" y="6547"/>
                    <a:pt x="9589" y="6107"/>
                    <a:pt x="9538" y="5588"/>
                  </a:cubicBezTo>
                  <a:cubicBezTo>
                    <a:pt x="9538" y="5588"/>
                    <a:pt x="9538" y="5580"/>
                    <a:pt x="9538" y="5573"/>
                  </a:cubicBezTo>
                  <a:cubicBezTo>
                    <a:pt x="9530" y="5456"/>
                    <a:pt x="9523" y="5339"/>
                    <a:pt x="9523" y="5222"/>
                  </a:cubicBezTo>
                  <a:cubicBezTo>
                    <a:pt x="9494" y="4021"/>
                    <a:pt x="9669" y="2960"/>
                    <a:pt x="8996" y="1869"/>
                  </a:cubicBezTo>
                  <a:cubicBezTo>
                    <a:pt x="8930" y="1760"/>
                    <a:pt x="8857" y="1657"/>
                    <a:pt x="8784" y="1562"/>
                  </a:cubicBezTo>
                  <a:cubicBezTo>
                    <a:pt x="8740" y="1496"/>
                    <a:pt x="8689" y="1437"/>
                    <a:pt x="8637" y="1379"/>
                  </a:cubicBezTo>
                  <a:cubicBezTo>
                    <a:pt x="7823" y="430"/>
                    <a:pt x="6623" y="1"/>
                    <a:pt x="5395" y="1"/>
                  </a:cubicBezTo>
                  <a:close/>
                </a:path>
              </a:pathLst>
            </a:custGeom>
            <a:solidFill>
              <a:srgbClr val="FFC2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1" name="Google Shape;1811;p51"/>
            <p:cNvSpPr/>
            <p:nvPr/>
          </p:nvSpPr>
          <p:spPr>
            <a:xfrm>
              <a:off x="4323242" y="4584608"/>
              <a:ext cx="76532" cy="67848"/>
            </a:xfrm>
            <a:custGeom>
              <a:avLst/>
              <a:gdLst/>
              <a:ahLst/>
              <a:cxnLst/>
              <a:rect l="l" t="t" r="r" b="b"/>
              <a:pathLst>
                <a:path w="2679" h="2375" extrusionOk="0">
                  <a:moveTo>
                    <a:pt x="1359" y="0"/>
                  </a:moveTo>
                  <a:cubicBezTo>
                    <a:pt x="1273" y="0"/>
                    <a:pt x="1186" y="9"/>
                    <a:pt x="1098" y="27"/>
                  </a:cubicBezTo>
                  <a:cubicBezTo>
                    <a:pt x="432" y="166"/>
                    <a:pt x="0" y="796"/>
                    <a:pt x="139" y="1440"/>
                  </a:cubicBezTo>
                  <a:cubicBezTo>
                    <a:pt x="254" y="1993"/>
                    <a:pt x="754" y="2375"/>
                    <a:pt x="1320" y="2375"/>
                  </a:cubicBezTo>
                  <a:cubicBezTo>
                    <a:pt x="1406" y="2375"/>
                    <a:pt x="1493" y="2366"/>
                    <a:pt x="1581" y="2347"/>
                  </a:cubicBezTo>
                  <a:cubicBezTo>
                    <a:pt x="2247" y="2208"/>
                    <a:pt x="2679" y="1579"/>
                    <a:pt x="2547" y="942"/>
                  </a:cubicBezTo>
                  <a:cubicBezTo>
                    <a:pt x="2433" y="383"/>
                    <a:pt x="1927" y="0"/>
                    <a:pt x="1359" y="0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2" name="Google Shape;1812;p51"/>
            <p:cNvSpPr/>
            <p:nvPr/>
          </p:nvSpPr>
          <p:spPr>
            <a:xfrm>
              <a:off x="4478392" y="4575666"/>
              <a:ext cx="54792" cy="64420"/>
            </a:xfrm>
            <a:custGeom>
              <a:avLst/>
              <a:gdLst/>
              <a:ahLst/>
              <a:cxnLst/>
              <a:rect l="l" t="t" r="r" b="b"/>
              <a:pathLst>
                <a:path w="1918" h="2255" extrusionOk="0">
                  <a:moveTo>
                    <a:pt x="1291" y="1"/>
                  </a:moveTo>
                  <a:cubicBezTo>
                    <a:pt x="1209" y="1"/>
                    <a:pt x="1125" y="9"/>
                    <a:pt x="1039" y="25"/>
                  </a:cubicBezTo>
                  <a:cubicBezTo>
                    <a:pt x="410" y="157"/>
                    <a:pt x="0" y="757"/>
                    <a:pt x="125" y="1365"/>
                  </a:cubicBezTo>
                  <a:cubicBezTo>
                    <a:pt x="239" y="1892"/>
                    <a:pt x="712" y="2254"/>
                    <a:pt x="1251" y="2254"/>
                  </a:cubicBezTo>
                  <a:cubicBezTo>
                    <a:pt x="1333" y="2254"/>
                    <a:pt x="1417" y="2246"/>
                    <a:pt x="1501" y="2229"/>
                  </a:cubicBezTo>
                  <a:cubicBezTo>
                    <a:pt x="1544" y="2221"/>
                    <a:pt x="1588" y="2207"/>
                    <a:pt x="1632" y="2192"/>
                  </a:cubicBezTo>
                  <a:cubicBezTo>
                    <a:pt x="1727" y="1987"/>
                    <a:pt x="1801" y="1760"/>
                    <a:pt x="1837" y="1533"/>
                  </a:cubicBezTo>
                  <a:cubicBezTo>
                    <a:pt x="1918" y="1035"/>
                    <a:pt x="1823" y="618"/>
                    <a:pt x="1779" y="128"/>
                  </a:cubicBezTo>
                  <a:cubicBezTo>
                    <a:pt x="1779" y="121"/>
                    <a:pt x="1779" y="113"/>
                    <a:pt x="1779" y="106"/>
                  </a:cubicBezTo>
                  <a:cubicBezTo>
                    <a:pt x="1630" y="37"/>
                    <a:pt x="1465" y="1"/>
                    <a:pt x="1291" y="1"/>
                  </a:cubicBezTo>
                  <a:close/>
                </a:path>
              </a:pathLst>
            </a:custGeom>
            <a:solidFill>
              <a:srgbClr val="F2A4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3" name="Google Shape;1813;p51"/>
            <p:cNvSpPr/>
            <p:nvPr/>
          </p:nvSpPr>
          <p:spPr>
            <a:xfrm>
              <a:off x="4413344" y="4616318"/>
              <a:ext cx="47079" cy="28253"/>
            </a:xfrm>
            <a:custGeom>
              <a:avLst/>
              <a:gdLst/>
              <a:ahLst/>
              <a:cxnLst/>
              <a:rect l="l" t="t" r="r" b="b"/>
              <a:pathLst>
                <a:path w="1648" h="989" fill="none" extrusionOk="0">
                  <a:moveTo>
                    <a:pt x="1596" y="0"/>
                  </a:moveTo>
                  <a:cubicBezTo>
                    <a:pt x="1648" y="476"/>
                    <a:pt x="1333" y="893"/>
                    <a:pt x="894" y="937"/>
                  </a:cubicBezTo>
                  <a:cubicBezTo>
                    <a:pt x="447" y="989"/>
                    <a:pt x="52" y="645"/>
                    <a:pt x="1" y="176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4" name="Google Shape;1814;p51"/>
            <p:cNvSpPr/>
            <p:nvPr/>
          </p:nvSpPr>
          <p:spPr>
            <a:xfrm>
              <a:off x="4431541" y="4575323"/>
              <a:ext cx="13627" cy="26168"/>
            </a:xfrm>
            <a:custGeom>
              <a:avLst/>
              <a:gdLst/>
              <a:ahLst/>
              <a:cxnLst/>
              <a:rect l="l" t="t" r="r" b="b"/>
              <a:pathLst>
                <a:path w="477" h="916" fill="none" extrusionOk="0">
                  <a:moveTo>
                    <a:pt x="88" y="916"/>
                  </a:moveTo>
                  <a:cubicBezTo>
                    <a:pt x="308" y="908"/>
                    <a:pt x="476" y="769"/>
                    <a:pt x="469" y="608"/>
                  </a:cubicBezTo>
                  <a:cubicBezTo>
                    <a:pt x="469" y="440"/>
                    <a:pt x="286" y="316"/>
                    <a:pt x="66" y="323"/>
                  </a:cubicBez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5" name="Google Shape;1815;p51"/>
            <p:cNvSpPr/>
            <p:nvPr/>
          </p:nvSpPr>
          <p:spPr>
            <a:xfrm>
              <a:off x="4455995" y="4553412"/>
              <a:ext cx="62363" cy="59335"/>
            </a:xfrm>
            <a:custGeom>
              <a:avLst/>
              <a:gdLst/>
              <a:ahLst/>
              <a:cxnLst/>
              <a:rect l="l" t="t" r="r" b="b"/>
              <a:pathLst>
                <a:path w="2183" h="2077" extrusionOk="0">
                  <a:moveTo>
                    <a:pt x="1089" y="1"/>
                  </a:moveTo>
                  <a:cubicBezTo>
                    <a:pt x="1053" y="1"/>
                    <a:pt x="1018" y="3"/>
                    <a:pt x="982" y="7"/>
                  </a:cubicBezTo>
                  <a:cubicBezTo>
                    <a:pt x="411" y="72"/>
                    <a:pt x="1" y="577"/>
                    <a:pt x="59" y="1148"/>
                  </a:cubicBezTo>
                  <a:cubicBezTo>
                    <a:pt x="121" y="1683"/>
                    <a:pt x="568" y="2076"/>
                    <a:pt x="1093" y="2076"/>
                  </a:cubicBezTo>
                  <a:cubicBezTo>
                    <a:pt x="1129" y="2076"/>
                    <a:pt x="1165" y="2074"/>
                    <a:pt x="1201" y="2071"/>
                  </a:cubicBezTo>
                  <a:cubicBezTo>
                    <a:pt x="1765" y="2005"/>
                    <a:pt x="2182" y="1500"/>
                    <a:pt x="2116" y="929"/>
                  </a:cubicBezTo>
                  <a:cubicBezTo>
                    <a:pt x="2061" y="394"/>
                    <a:pt x="1609" y="1"/>
                    <a:pt x="1089" y="1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6" name="Google Shape;1816;p51"/>
            <p:cNvSpPr/>
            <p:nvPr/>
          </p:nvSpPr>
          <p:spPr>
            <a:xfrm>
              <a:off x="4479421" y="4553412"/>
              <a:ext cx="38709" cy="58963"/>
            </a:xfrm>
            <a:custGeom>
              <a:avLst/>
              <a:gdLst/>
              <a:ahLst/>
              <a:cxnLst/>
              <a:rect l="l" t="t" r="r" b="b"/>
              <a:pathLst>
                <a:path w="1355" h="2064" extrusionOk="0">
                  <a:moveTo>
                    <a:pt x="269" y="1"/>
                  </a:moveTo>
                  <a:cubicBezTo>
                    <a:pt x="233" y="1"/>
                    <a:pt x="198" y="3"/>
                    <a:pt x="162" y="7"/>
                  </a:cubicBezTo>
                  <a:cubicBezTo>
                    <a:pt x="103" y="14"/>
                    <a:pt x="52" y="29"/>
                    <a:pt x="1" y="43"/>
                  </a:cubicBezTo>
                  <a:lnTo>
                    <a:pt x="425" y="2063"/>
                  </a:lnTo>
                  <a:cubicBezTo>
                    <a:pt x="930" y="1954"/>
                    <a:pt x="1355" y="1456"/>
                    <a:pt x="1296" y="929"/>
                  </a:cubicBezTo>
                  <a:cubicBezTo>
                    <a:pt x="1241" y="394"/>
                    <a:pt x="789" y="1"/>
                    <a:pt x="2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7" name="Google Shape;1817;p51"/>
            <p:cNvSpPr/>
            <p:nvPr/>
          </p:nvSpPr>
          <p:spPr>
            <a:xfrm>
              <a:off x="4342896" y="4565353"/>
              <a:ext cx="62334" cy="59106"/>
            </a:xfrm>
            <a:custGeom>
              <a:avLst/>
              <a:gdLst/>
              <a:ahLst/>
              <a:cxnLst/>
              <a:rect l="l" t="t" r="r" b="b"/>
              <a:pathLst>
                <a:path w="2182" h="2069" extrusionOk="0">
                  <a:moveTo>
                    <a:pt x="1089" y="0"/>
                  </a:moveTo>
                  <a:cubicBezTo>
                    <a:pt x="1054" y="0"/>
                    <a:pt x="1017" y="2"/>
                    <a:pt x="981" y="6"/>
                  </a:cubicBezTo>
                  <a:cubicBezTo>
                    <a:pt x="410" y="64"/>
                    <a:pt x="0" y="577"/>
                    <a:pt x="59" y="1148"/>
                  </a:cubicBezTo>
                  <a:cubicBezTo>
                    <a:pt x="120" y="1675"/>
                    <a:pt x="567" y="2068"/>
                    <a:pt x="1092" y="2068"/>
                  </a:cubicBezTo>
                  <a:cubicBezTo>
                    <a:pt x="1128" y="2068"/>
                    <a:pt x="1164" y="2066"/>
                    <a:pt x="1200" y="2063"/>
                  </a:cubicBezTo>
                  <a:cubicBezTo>
                    <a:pt x="1771" y="2004"/>
                    <a:pt x="2181" y="1492"/>
                    <a:pt x="2123" y="921"/>
                  </a:cubicBezTo>
                  <a:cubicBezTo>
                    <a:pt x="2061" y="393"/>
                    <a:pt x="1615" y="0"/>
                    <a:pt x="1089" y="0"/>
                  </a:cubicBezTo>
                  <a:close/>
                </a:path>
              </a:pathLst>
            </a:custGeom>
            <a:solidFill>
              <a:schemeClr val="lt1"/>
            </a:solidFill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51"/>
            <p:cNvSpPr/>
            <p:nvPr/>
          </p:nvSpPr>
          <p:spPr>
            <a:xfrm>
              <a:off x="4366293" y="4565353"/>
              <a:ext cx="38709" cy="58735"/>
            </a:xfrm>
            <a:custGeom>
              <a:avLst/>
              <a:gdLst/>
              <a:ahLst/>
              <a:cxnLst/>
              <a:rect l="l" t="t" r="r" b="b"/>
              <a:pathLst>
                <a:path w="1355" h="2056" extrusionOk="0">
                  <a:moveTo>
                    <a:pt x="270" y="0"/>
                  </a:moveTo>
                  <a:cubicBezTo>
                    <a:pt x="235" y="0"/>
                    <a:pt x="198" y="2"/>
                    <a:pt x="162" y="6"/>
                  </a:cubicBezTo>
                  <a:cubicBezTo>
                    <a:pt x="103" y="13"/>
                    <a:pt x="52" y="20"/>
                    <a:pt x="1" y="35"/>
                  </a:cubicBezTo>
                  <a:lnTo>
                    <a:pt x="425" y="2055"/>
                  </a:lnTo>
                  <a:cubicBezTo>
                    <a:pt x="938" y="1945"/>
                    <a:pt x="1355" y="1455"/>
                    <a:pt x="1304" y="921"/>
                  </a:cubicBezTo>
                  <a:cubicBezTo>
                    <a:pt x="1242" y="393"/>
                    <a:pt x="796" y="0"/>
                    <a:pt x="2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9" name="Google Shape;1819;p51"/>
            <p:cNvSpPr/>
            <p:nvPr/>
          </p:nvSpPr>
          <p:spPr>
            <a:xfrm>
              <a:off x="4252566" y="4596978"/>
              <a:ext cx="71304" cy="55278"/>
            </a:xfrm>
            <a:custGeom>
              <a:avLst/>
              <a:gdLst/>
              <a:ahLst/>
              <a:cxnLst/>
              <a:rect l="l" t="t" r="r" b="b"/>
              <a:pathLst>
                <a:path w="2496" h="1935" extrusionOk="0">
                  <a:moveTo>
                    <a:pt x="956" y="0"/>
                  </a:moveTo>
                  <a:cubicBezTo>
                    <a:pt x="850" y="0"/>
                    <a:pt x="744" y="16"/>
                    <a:pt x="644" y="48"/>
                  </a:cubicBezTo>
                  <a:cubicBezTo>
                    <a:pt x="542" y="85"/>
                    <a:pt x="461" y="128"/>
                    <a:pt x="395" y="187"/>
                  </a:cubicBezTo>
                  <a:cubicBezTo>
                    <a:pt x="0" y="509"/>
                    <a:pt x="183" y="1160"/>
                    <a:pt x="527" y="1519"/>
                  </a:cubicBezTo>
                  <a:cubicBezTo>
                    <a:pt x="761" y="1758"/>
                    <a:pt x="1155" y="1935"/>
                    <a:pt x="1524" y="1935"/>
                  </a:cubicBezTo>
                  <a:cubicBezTo>
                    <a:pt x="1720" y="1935"/>
                    <a:pt x="1909" y="1885"/>
                    <a:pt x="2064" y="1768"/>
                  </a:cubicBezTo>
                  <a:cubicBezTo>
                    <a:pt x="2496" y="1439"/>
                    <a:pt x="2093" y="802"/>
                    <a:pt x="1764" y="370"/>
                  </a:cubicBezTo>
                  <a:cubicBezTo>
                    <a:pt x="1579" y="131"/>
                    <a:pt x="1265" y="0"/>
                    <a:pt x="9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0" name="Google Shape;1820;p51"/>
            <p:cNvSpPr/>
            <p:nvPr/>
          </p:nvSpPr>
          <p:spPr>
            <a:xfrm>
              <a:off x="4474621" y="4523245"/>
              <a:ext cx="29710" cy="27453"/>
            </a:xfrm>
            <a:custGeom>
              <a:avLst/>
              <a:gdLst/>
              <a:ahLst/>
              <a:cxnLst/>
              <a:rect l="l" t="t" r="r" b="b"/>
              <a:pathLst>
                <a:path w="1040" h="961" extrusionOk="0">
                  <a:moveTo>
                    <a:pt x="259" y="0"/>
                  </a:moveTo>
                  <a:cubicBezTo>
                    <a:pt x="187" y="0"/>
                    <a:pt x="117" y="19"/>
                    <a:pt x="59" y="67"/>
                  </a:cubicBezTo>
                  <a:cubicBezTo>
                    <a:pt x="37" y="82"/>
                    <a:pt x="22" y="96"/>
                    <a:pt x="15" y="118"/>
                  </a:cubicBezTo>
                  <a:cubicBezTo>
                    <a:pt x="0" y="162"/>
                    <a:pt x="22" y="206"/>
                    <a:pt x="59" y="235"/>
                  </a:cubicBezTo>
                  <a:cubicBezTo>
                    <a:pt x="95" y="257"/>
                    <a:pt x="139" y="265"/>
                    <a:pt x="176" y="279"/>
                  </a:cubicBezTo>
                  <a:cubicBezTo>
                    <a:pt x="535" y="382"/>
                    <a:pt x="849" y="631"/>
                    <a:pt x="1018" y="960"/>
                  </a:cubicBezTo>
                  <a:lnTo>
                    <a:pt x="1040" y="887"/>
                  </a:lnTo>
                  <a:cubicBezTo>
                    <a:pt x="1040" y="543"/>
                    <a:pt x="820" y="199"/>
                    <a:pt x="505" y="60"/>
                  </a:cubicBezTo>
                  <a:cubicBezTo>
                    <a:pt x="428" y="25"/>
                    <a:pt x="341" y="0"/>
                    <a:pt x="259" y="0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1" name="Google Shape;1821;p51"/>
            <p:cNvSpPr/>
            <p:nvPr/>
          </p:nvSpPr>
          <p:spPr>
            <a:xfrm>
              <a:off x="4354381" y="4535757"/>
              <a:ext cx="30139" cy="27053"/>
            </a:xfrm>
            <a:custGeom>
              <a:avLst/>
              <a:gdLst/>
              <a:ahLst/>
              <a:cxnLst/>
              <a:rect l="l" t="t" r="r" b="b"/>
              <a:pathLst>
                <a:path w="1055" h="947" extrusionOk="0">
                  <a:moveTo>
                    <a:pt x="786" y="1"/>
                  </a:moveTo>
                  <a:cubicBezTo>
                    <a:pt x="707" y="1"/>
                    <a:pt x="626" y="21"/>
                    <a:pt x="557" y="54"/>
                  </a:cubicBezTo>
                  <a:cubicBezTo>
                    <a:pt x="235" y="193"/>
                    <a:pt x="8" y="529"/>
                    <a:pt x="1" y="873"/>
                  </a:cubicBezTo>
                  <a:lnTo>
                    <a:pt x="23" y="947"/>
                  </a:lnTo>
                  <a:cubicBezTo>
                    <a:pt x="206" y="625"/>
                    <a:pt x="520" y="376"/>
                    <a:pt x="872" y="281"/>
                  </a:cubicBezTo>
                  <a:cubicBezTo>
                    <a:pt x="916" y="273"/>
                    <a:pt x="959" y="259"/>
                    <a:pt x="996" y="237"/>
                  </a:cubicBezTo>
                  <a:cubicBezTo>
                    <a:pt x="1033" y="215"/>
                    <a:pt x="1055" y="171"/>
                    <a:pt x="1040" y="127"/>
                  </a:cubicBezTo>
                  <a:cubicBezTo>
                    <a:pt x="1040" y="105"/>
                    <a:pt x="1018" y="83"/>
                    <a:pt x="1003" y="68"/>
                  </a:cubicBezTo>
                  <a:cubicBezTo>
                    <a:pt x="941" y="21"/>
                    <a:pt x="864" y="1"/>
                    <a:pt x="786" y="1"/>
                  </a:cubicBezTo>
                  <a:close/>
                </a:path>
              </a:pathLst>
            </a:custGeom>
            <a:solidFill>
              <a:srgbClr val="5C25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2" name="Google Shape;1822;p51"/>
            <p:cNvSpPr/>
            <p:nvPr/>
          </p:nvSpPr>
          <p:spPr>
            <a:xfrm>
              <a:off x="4273249" y="4611319"/>
              <a:ext cx="27853" cy="12341"/>
            </a:xfrm>
            <a:custGeom>
              <a:avLst/>
              <a:gdLst/>
              <a:ahLst/>
              <a:cxnLst/>
              <a:rect l="l" t="t" r="r" b="b"/>
              <a:pathLst>
                <a:path w="975" h="432" extrusionOk="0">
                  <a:moveTo>
                    <a:pt x="579" y="1"/>
                  </a:moveTo>
                  <a:cubicBezTo>
                    <a:pt x="525" y="1"/>
                    <a:pt x="470" y="11"/>
                    <a:pt x="418" y="22"/>
                  </a:cubicBezTo>
                  <a:cubicBezTo>
                    <a:pt x="345" y="51"/>
                    <a:pt x="272" y="88"/>
                    <a:pt x="213" y="131"/>
                  </a:cubicBezTo>
                  <a:cubicBezTo>
                    <a:pt x="162" y="175"/>
                    <a:pt x="118" y="219"/>
                    <a:pt x="81" y="271"/>
                  </a:cubicBezTo>
                  <a:cubicBezTo>
                    <a:pt x="45" y="307"/>
                    <a:pt x="30" y="358"/>
                    <a:pt x="15" y="388"/>
                  </a:cubicBezTo>
                  <a:cubicBezTo>
                    <a:pt x="8" y="417"/>
                    <a:pt x="1" y="432"/>
                    <a:pt x="1" y="432"/>
                  </a:cubicBezTo>
                  <a:cubicBezTo>
                    <a:pt x="1" y="432"/>
                    <a:pt x="15" y="424"/>
                    <a:pt x="45" y="410"/>
                  </a:cubicBezTo>
                  <a:cubicBezTo>
                    <a:pt x="74" y="395"/>
                    <a:pt x="110" y="373"/>
                    <a:pt x="154" y="344"/>
                  </a:cubicBezTo>
                  <a:cubicBezTo>
                    <a:pt x="176" y="336"/>
                    <a:pt x="198" y="322"/>
                    <a:pt x="228" y="307"/>
                  </a:cubicBezTo>
                  <a:cubicBezTo>
                    <a:pt x="250" y="293"/>
                    <a:pt x="279" y="285"/>
                    <a:pt x="301" y="271"/>
                  </a:cubicBezTo>
                  <a:cubicBezTo>
                    <a:pt x="352" y="249"/>
                    <a:pt x="411" y="219"/>
                    <a:pt x="469" y="205"/>
                  </a:cubicBezTo>
                  <a:cubicBezTo>
                    <a:pt x="498" y="197"/>
                    <a:pt x="528" y="183"/>
                    <a:pt x="557" y="183"/>
                  </a:cubicBezTo>
                  <a:cubicBezTo>
                    <a:pt x="586" y="175"/>
                    <a:pt x="616" y="168"/>
                    <a:pt x="637" y="168"/>
                  </a:cubicBezTo>
                  <a:cubicBezTo>
                    <a:pt x="696" y="161"/>
                    <a:pt x="755" y="161"/>
                    <a:pt x="799" y="161"/>
                  </a:cubicBezTo>
                  <a:cubicBezTo>
                    <a:pt x="901" y="161"/>
                    <a:pt x="974" y="175"/>
                    <a:pt x="974" y="175"/>
                  </a:cubicBezTo>
                  <a:cubicBezTo>
                    <a:pt x="974" y="175"/>
                    <a:pt x="930" y="110"/>
                    <a:pt x="828" y="58"/>
                  </a:cubicBezTo>
                  <a:cubicBezTo>
                    <a:pt x="777" y="29"/>
                    <a:pt x="711" y="7"/>
                    <a:pt x="645" y="7"/>
                  </a:cubicBezTo>
                  <a:cubicBezTo>
                    <a:pt x="623" y="3"/>
                    <a:pt x="601" y="1"/>
                    <a:pt x="579" y="1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p51"/>
            <p:cNvSpPr/>
            <p:nvPr/>
          </p:nvSpPr>
          <p:spPr>
            <a:xfrm>
              <a:off x="4233311" y="4372780"/>
              <a:ext cx="313671" cy="254022"/>
            </a:xfrm>
            <a:custGeom>
              <a:avLst/>
              <a:gdLst/>
              <a:ahLst/>
              <a:cxnLst/>
              <a:rect l="l" t="t" r="r" b="b"/>
              <a:pathLst>
                <a:path w="10980" h="8892" extrusionOk="0">
                  <a:moveTo>
                    <a:pt x="5413" y="1"/>
                  </a:moveTo>
                  <a:cubicBezTo>
                    <a:pt x="5231" y="1"/>
                    <a:pt x="5049" y="25"/>
                    <a:pt x="4875" y="71"/>
                  </a:cubicBezTo>
                  <a:cubicBezTo>
                    <a:pt x="4246" y="232"/>
                    <a:pt x="3712" y="635"/>
                    <a:pt x="3185" y="1030"/>
                  </a:cubicBezTo>
                  <a:cubicBezTo>
                    <a:pt x="3009" y="1162"/>
                    <a:pt x="2833" y="1294"/>
                    <a:pt x="2658" y="1425"/>
                  </a:cubicBezTo>
                  <a:cubicBezTo>
                    <a:pt x="2175" y="1791"/>
                    <a:pt x="1684" y="2157"/>
                    <a:pt x="1289" y="2619"/>
                  </a:cubicBezTo>
                  <a:cubicBezTo>
                    <a:pt x="696" y="3292"/>
                    <a:pt x="315" y="4163"/>
                    <a:pt x="220" y="5063"/>
                  </a:cubicBezTo>
                  <a:cubicBezTo>
                    <a:pt x="213" y="5129"/>
                    <a:pt x="206" y="5202"/>
                    <a:pt x="198" y="5268"/>
                  </a:cubicBezTo>
                  <a:cubicBezTo>
                    <a:pt x="184" y="5356"/>
                    <a:pt x="154" y="5437"/>
                    <a:pt x="132" y="5524"/>
                  </a:cubicBezTo>
                  <a:cubicBezTo>
                    <a:pt x="1" y="6037"/>
                    <a:pt x="103" y="6586"/>
                    <a:pt x="323" y="7076"/>
                  </a:cubicBezTo>
                  <a:cubicBezTo>
                    <a:pt x="542" y="7559"/>
                    <a:pt x="864" y="7984"/>
                    <a:pt x="1186" y="8408"/>
                  </a:cubicBezTo>
                  <a:cubicBezTo>
                    <a:pt x="1355" y="8628"/>
                    <a:pt x="1567" y="8877"/>
                    <a:pt x="1845" y="8891"/>
                  </a:cubicBezTo>
                  <a:cubicBezTo>
                    <a:pt x="1940" y="8891"/>
                    <a:pt x="2035" y="8869"/>
                    <a:pt x="2123" y="8818"/>
                  </a:cubicBezTo>
                  <a:cubicBezTo>
                    <a:pt x="2306" y="8716"/>
                    <a:pt x="2445" y="8503"/>
                    <a:pt x="2497" y="8284"/>
                  </a:cubicBezTo>
                  <a:cubicBezTo>
                    <a:pt x="2570" y="7976"/>
                    <a:pt x="2526" y="7647"/>
                    <a:pt x="2541" y="7325"/>
                  </a:cubicBezTo>
                  <a:lnTo>
                    <a:pt x="2541" y="7325"/>
                  </a:lnTo>
                  <a:cubicBezTo>
                    <a:pt x="2610" y="7378"/>
                    <a:pt x="2694" y="7402"/>
                    <a:pt x="2780" y="7402"/>
                  </a:cubicBezTo>
                  <a:cubicBezTo>
                    <a:pt x="2956" y="7402"/>
                    <a:pt x="3143" y="7304"/>
                    <a:pt x="3251" y="7157"/>
                  </a:cubicBezTo>
                  <a:cubicBezTo>
                    <a:pt x="3412" y="6944"/>
                    <a:pt x="3434" y="6652"/>
                    <a:pt x="3419" y="6381"/>
                  </a:cubicBezTo>
                  <a:cubicBezTo>
                    <a:pt x="3404" y="6110"/>
                    <a:pt x="3353" y="5839"/>
                    <a:pt x="3390" y="5568"/>
                  </a:cubicBezTo>
                  <a:lnTo>
                    <a:pt x="3390" y="5568"/>
                  </a:lnTo>
                  <a:cubicBezTo>
                    <a:pt x="3404" y="5590"/>
                    <a:pt x="3419" y="5605"/>
                    <a:pt x="3434" y="5620"/>
                  </a:cubicBezTo>
                  <a:cubicBezTo>
                    <a:pt x="3404" y="5554"/>
                    <a:pt x="3375" y="5480"/>
                    <a:pt x="3353" y="5400"/>
                  </a:cubicBezTo>
                  <a:cubicBezTo>
                    <a:pt x="3316" y="5210"/>
                    <a:pt x="3360" y="5012"/>
                    <a:pt x="3419" y="4829"/>
                  </a:cubicBezTo>
                  <a:cubicBezTo>
                    <a:pt x="3536" y="4463"/>
                    <a:pt x="3748" y="4148"/>
                    <a:pt x="4012" y="3870"/>
                  </a:cubicBezTo>
                  <a:cubicBezTo>
                    <a:pt x="4114" y="3768"/>
                    <a:pt x="4224" y="3658"/>
                    <a:pt x="4348" y="3563"/>
                  </a:cubicBezTo>
                  <a:lnTo>
                    <a:pt x="4348" y="3563"/>
                  </a:lnTo>
                  <a:cubicBezTo>
                    <a:pt x="4297" y="3695"/>
                    <a:pt x="4268" y="3834"/>
                    <a:pt x="4253" y="3980"/>
                  </a:cubicBezTo>
                  <a:cubicBezTo>
                    <a:pt x="4231" y="4361"/>
                    <a:pt x="4400" y="4778"/>
                    <a:pt x="4751" y="4924"/>
                  </a:cubicBezTo>
                  <a:cubicBezTo>
                    <a:pt x="4816" y="4954"/>
                    <a:pt x="4885" y="4974"/>
                    <a:pt x="4955" y="4974"/>
                  </a:cubicBezTo>
                  <a:cubicBezTo>
                    <a:pt x="4987" y="4974"/>
                    <a:pt x="5019" y="4970"/>
                    <a:pt x="5051" y="4961"/>
                  </a:cubicBezTo>
                  <a:cubicBezTo>
                    <a:pt x="5146" y="4939"/>
                    <a:pt x="5234" y="4858"/>
                    <a:pt x="5256" y="4763"/>
                  </a:cubicBezTo>
                  <a:lnTo>
                    <a:pt x="5256" y="4763"/>
                  </a:lnTo>
                  <a:cubicBezTo>
                    <a:pt x="5205" y="5129"/>
                    <a:pt x="5359" y="5539"/>
                    <a:pt x="5732" y="5671"/>
                  </a:cubicBezTo>
                  <a:cubicBezTo>
                    <a:pt x="5796" y="5696"/>
                    <a:pt x="5864" y="5708"/>
                    <a:pt x="5933" y="5708"/>
                  </a:cubicBezTo>
                  <a:cubicBezTo>
                    <a:pt x="6043" y="5708"/>
                    <a:pt x="6154" y="5676"/>
                    <a:pt x="6244" y="5612"/>
                  </a:cubicBezTo>
                  <a:cubicBezTo>
                    <a:pt x="6483" y="5431"/>
                    <a:pt x="6486" y="5135"/>
                    <a:pt x="6472" y="4860"/>
                  </a:cubicBezTo>
                  <a:lnTo>
                    <a:pt x="6472" y="4860"/>
                  </a:lnTo>
                  <a:cubicBezTo>
                    <a:pt x="6487" y="5150"/>
                    <a:pt x="6561" y="5446"/>
                    <a:pt x="6757" y="5649"/>
                  </a:cubicBezTo>
                  <a:cubicBezTo>
                    <a:pt x="6887" y="5784"/>
                    <a:pt x="7074" y="5866"/>
                    <a:pt x="7255" y="5866"/>
                  </a:cubicBezTo>
                  <a:cubicBezTo>
                    <a:pt x="7358" y="5866"/>
                    <a:pt x="7459" y="5839"/>
                    <a:pt x="7547" y="5781"/>
                  </a:cubicBezTo>
                  <a:cubicBezTo>
                    <a:pt x="7693" y="5671"/>
                    <a:pt x="7767" y="5495"/>
                    <a:pt x="7789" y="5312"/>
                  </a:cubicBezTo>
                  <a:cubicBezTo>
                    <a:pt x="7803" y="5136"/>
                    <a:pt x="7767" y="4953"/>
                    <a:pt x="7723" y="4785"/>
                  </a:cubicBezTo>
                  <a:lnTo>
                    <a:pt x="7723" y="4785"/>
                  </a:lnTo>
                  <a:cubicBezTo>
                    <a:pt x="7976" y="5004"/>
                    <a:pt x="8273" y="5235"/>
                    <a:pt x="8603" y="5235"/>
                  </a:cubicBezTo>
                  <a:cubicBezTo>
                    <a:pt x="8627" y="5235"/>
                    <a:pt x="8650" y="5234"/>
                    <a:pt x="8674" y="5232"/>
                  </a:cubicBezTo>
                  <a:cubicBezTo>
                    <a:pt x="8777" y="5217"/>
                    <a:pt x="8887" y="5180"/>
                    <a:pt x="8960" y="5100"/>
                  </a:cubicBezTo>
                  <a:cubicBezTo>
                    <a:pt x="9106" y="4939"/>
                    <a:pt x="9055" y="4675"/>
                    <a:pt x="8967" y="4478"/>
                  </a:cubicBezTo>
                  <a:cubicBezTo>
                    <a:pt x="8916" y="4368"/>
                    <a:pt x="8865" y="4214"/>
                    <a:pt x="8828" y="4053"/>
                  </a:cubicBezTo>
                  <a:cubicBezTo>
                    <a:pt x="8784" y="3878"/>
                    <a:pt x="8718" y="3709"/>
                    <a:pt x="8638" y="3548"/>
                  </a:cubicBezTo>
                  <a:lnTo>
                    <a:pt x="8638" y="3548"/>
                  </a:lnTo>
                  <a:cubicBezTo>
                    <a:pt x="9194" y="3841"/>
                    <a:pt x="9714" y="4251"/>
                    <a:pt x="10050" y="4756"/>
                  </a:cubicBezTo>
                  <a:cubicBezTo>
                    <a:pt x="10285" y="5115"/>
                    <a:pt x="10416" y="5539"/>
                    <a:pt x="10438" y="5964"/>
                  </a:cubicBezTo>
                  <a:cubicBezTo>
                    <a:pt x="10446" y="6059"/>
                    <a:pt x="10446" y="6161"/>
                    <a:pt x="10438" y="6264"/>
                  </a:cubicBezTo>
                  <a:cubicBezTo>
                    <a:pt x="10453" y="6271"/>
                    <a:pt x="10460" y="6286"/>
                    <a:pt x="10468" y="6300"/>
                  </a:cubicBezTo>
                  <a:cubicBezTo>
                    <a:pt x="10482" y="6322"/>
                    <a:pt x="10489" y="6352"/>
                    <a:pt x="10497" y="6373"/>
                  </a:cubicBezTo>
                  <a:cubicBezTo>
                    <a:pt x="10570" y="6352"/>
                    <a:pt x="10636" y="6293"/>
                    <a:pt x="10687" y="6234"/>
                  </a:cubicBezTo>
                  <a:cubicBezTo>
                    <a:pt x="10826" y="6066"/>
                    <a:pt x="10907" y="5861"/>
                    <a:pt x="10951" y="5642"/>
                  </a:cubicBezTo>
                  <a:cubicBezTo>
                    <a:pt x="10980" y="5495"/>
                    <a:pt x="10980" y="5341"/>
                    <a:pt x="10965" y="5188"/>
                  </a:cubicBezTo>
                  <a:cubicBezTo>
                    <a:pt x="10936" y="4888"/>
                    <a:pt x="10841" y="4602"/>
                    <a:pt x="10702" y="4331"/>
                  </a:cubicBezTo>
                  <a:cubicBezTo>
                    <a:pt x="10716" y="3621"/>
                    <a:pt x="10365" y="2911"/>
                    <a:pt x="9772" y="2523"/>
                  </a:cubicBezTo>
                  <a:cubicBezTo>
                    <a:pt x="9692" y="1828"/>
                    <a:pt x="9282" y="1169"/>
                    <a:pt x="8689" y="796"/>
                  </a:cubicBezTo>
                  <a:cubicBezTo>
                    <a:pt x="8306" y="550"/>
                    <a:pt x="7854" y="424"/>
                    <a:pt x="7400" y="424"/>
                  </a:cubicBezTo>
                  <a:cubicBezTo>
                    <a:pt x="7150" y="424"/>
                    <a:pt x="6900" y="462"/>
                    <a:pt x="6661" y="540"/>
                  </a:cubicBezTo>
                  <a:cubicBezTo>
                    <a:pt x="6370" y="168"/>
                    <a:pt x="5893" y="1"/>
                    <a:pt x="5413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4" name="Google Shape;1824;p51"/>
            <p:cNvSpPr/>
            <p:nvPr/>
          </p:nvSpPr>
          <p:spPr>
            <a:xfrm>
              <a:off x="4288732" y="4520960"/>
              <a:ext cx="71733" cy="120269"/>
            </a:xfrm>
            <a:custGeom>
              <a:avLst/>
              <a:gdLst/>
              <a:ahLst/>
              <a:cxnLst/>
              <a:rect l="l" t="t" r="r" b="b"/>
              <a:pathLst>
                <a:path w="2511" h="4210" extrusionOk="0">
                  <a:moveTo>
                    <a:pt x="1120" y="1"/>
                  </a:moveTo>
                  <a:lnTo>
                    <a:pt x="0" y="2541"/>
                  </a:lnTo>
                  <a:cubicBezTo>
                    <a:pt x="110" y="2965"/>
                    <a:pt x="271" y="3397"/>
                    <a:pt x="564" y="3734"/>
                  </a:cubicBezTo>
                  <a:cubicBezTo>
                    <a:pt x="810" y="4011"/>
                    <a:pt x="1170" y="4210"/>
                    <a:pt x="1539" y="4210"/>
                  </a:cubicBezTo>
                  <a:cubicBezTo>
                    <a:pt x="1609" y="4210"/>
                    <a:pt x="1680" y="4203"/>
                    <a:pt x="1750" y="4187"/>
                  </a:cubicBezTo>
                  <a:cubicBezTo>
                    <a:pt x="1925" y="4144"/>
                    <a:pt x="2086" y="4048"/>
                    <a:pt x="2211" y="3917"/>
                  </a:cubicBezTo>
                  <a:cubicBezTo>
                    <a:pt x="2299" y="3829"/>
                    <a:pt x="2365" y="3734"/>
                    <a:pt x="2416" y="3624"/>
                  </a:cubicBezTo>
                  <a:cubicBezTo>
                    <a:pt x="2482" y="3485"/>
                    <a:pt x="2511" y="3331"/>
                    <a:pt x="2504" y="3177"/>
                  </a:cubicBezTo>
                  <a:cubicBezTo>
                    <a:pt x="2504" y="3155"/>
                    <a:pt x="2496" y="3133"/>
                    <a:pt x="2496" y="3111"/>
                  </a:cubicBezTo>
                  <a:cubicBezTo>
                    <a:pt x="2496" y="3133"/>
                    <a:pt x="2489" y="3155"/>
                    <a:pt x="2482" y="3170"/>
                  </a:cubicBezTo>
                  <a:cubicBezTo>
                    <a:pt x="2430" y="3324"/>
                    <a:pt x="2269" y="3434"/>
                    <a:pt x="2101" y="3448"/>
                  </a:cubicBezTo>
                  <a:cubicBezTo>
                    <a:pt x="2094" y="3448"/>
                    <a:pt x="2087" y="3449"/>
                    <a:pt x="2080" y="3449"/>
                  </a:cubicBezTo>
                  <a:cubicBezTo>
                    <a:pt x="1898" y="3449"/>
                    <a:pt x="1730" y="3356"/>
                    <a:pt x="1596" y="3236"/>
                  </a:cubicBezTo>
                  <a:cubicBezTo>
                    <a:pt x="1508" y="3148"/>
                    <a:pt x="1428" y="3038"/>
                    <a:pt x="1398" y="2921"/>
                  </a:cubicBezTo>
                  <a:cubicBezTo>
                    <a:pt x="1318" y="2606"/>
                    <a:pt x="1530" y="2306"/>
                    <a:pt x="1655" y="2014"/>
                  </a:cubicBezTo>
                  <a:cubicBezTo>
                    <a:pt x="1903" y="1428"/>
                    <a:pt x="1772" y="718"/>
                    <a:pt x="1362" y="235"/>
                  </a:cubicBezTo>
                  <a:cubicBezTo>
                    <a:pt x="1362" y="228"/>
                    <a:pt x="1354" y="228"/>
                    <a:pt x="1354" y="220"/>
                  </a:cubicBezTo>
                  <a:cubicBezTo>
                    <a:pt x="1281" y="140"/>
                    <a:pt x="1208" y="67"/>
                    <a:pt x="1120" y="1"/>
                  </a:cubicBezTo>
                  <a:close/>
                </a:path>
              </a:pathLst>
            </a:custGeom>
            <a:solidFill>
              <a:srgbClr val="AD5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5" name="Google Shape;1825;p51"/>
            <p:cNvSpPr/>
            <p:nvPr/>
          </p:nvSpPr>
          <p:spPr>
            <a:xfrm>
              <a:off x="4173405" y="4607405"/>
              <a:ext cx="204858" cy="165434"/>
            </a:xfrm>
            <a:custGeom>
              <a:avLst/>
              <a:gdLst/>
              <a:ahLst/>
              <a:cxnLst/>
              <a:rect l="l" t="t" r="r" b="b"/>
              <a:pathLst>
                <a:path w="7171" h="5791" extrusionOk="0">
                  <a:moveTo>
                    <a:pt x="1716" y="1"/>
                  </a:moveTo>
                  <a:cubicBezTo>
                    <a:pt x="1678" y="1"/>
                    <a:pt x="1641" y="14"/>
                    <a:pt x="1607" y="42"/>
                  </a:cubicBezTo>
                  <a:cubicBezTo>
                    <a:pt x="1527" y="115"/>
                    <a:pt x="1519" y="239"/>
                    <a:pt x="1578" y="334"/>
                  </a:cubicBezTo>
                  <a:cubicBezTo>
                    <a:pt x="1915" y="869"/>
                    <a:pt x="1863" y="1103"/>
                    <a:pt x="1863" y="1103"/>
                  </a:cubicBezTo>
                  <a:lnTo>
                    <a:pt x="1688" y="942"/>
                  </a:lnTo>
                  <a:cubicBezTo>
                    <a:pt x="1236" y="530"/>
                    <a:pt x="952" y="405"/>
                    <a:pt x="773" y="405"/>
                  </a:cubicBezTo>
                  <a:cubicBezTo>
                    <a:pt x="622" y="405"/>
                    <a:pt x="546" y="495"/>
                    <a:pt x="509" y="576"/>
                  </a:cubicBezTo>
                  <a:cubicBezTo>
                    <a:pt x="480" y="649"/>
                    <a:pt x="495" y="730"/>
                    <a:pt x="546" y="788"/>
                  </a:cubicBezTo>
                  <a:lnTo>
                    <a:pt x="1271" y="1359"/>
                  </a:lnTo>
                  <a:lnTo>
                    <a:pt x="1197" y="1447"/>
                  </a:lnTo>
                  <a:cubicBezTo>
                    <a:pt x="784" y="1200"/>
                    <a:pt x="513" y="1118"/>
                    <a:pt x="334" y="1118"/>
                  </a:cubicBezTo>
                  <a:cubicBezTo>
                    <a:pt x="268" y="1118"/>
                    <a:pt x="216" y="1129"/>
                    <a:pt x="173" y="1147"/>
                  </a:cubicBezTo>
                  <a:cubicBezTo>
                    <a:pt x="19" y="1213"/>
                    <a:pt x="19" y="1440"/>
                    <a:pt x="173" y="1513"/>
                  </a:cubicBezTo>
                  <a:lnTo>
                    <a:pt x="985" y="1901"/>
                  </a:lnTo>
                  <a:lnTo>
                    <a:pt x="905" y="2018"/>
                  </a:lnTo>
                  <a:cubicBezTo>
                    <a:pt x="701" y="1979"/>
                    <a:pt x="542" y="1963"/>
                    <a:pt x="418" y="1963"/>
                  </a:cubicBezTo>
                  <a:cubicBezTo>
                    <a:pt x="73" y="1963"/>
                    <a:pt x="1" y="2088"/>
                    <a:pt x="12" y="2201"/>
                  </a:cubicBezTo>
                  <a:cubicBezTo>
                    <a:pt x="12" y="2215"/>
                    <a:pt x="19" y="2230"/>
                    <a:pt x="19" y="2245"/>
                  </a:cubicBezTo>
                  <a:cubicBezTo>
                    <a:pt x="41" y="2340"/>
                    <a:pt x="136" y="2420"/>
                    <a:pt x="231" y="2450"/>
                  </a:cubicBezTo>
                  <a:lnTo>
                    <a:pt x="414" y="2494"/>
                  </a:lnTo>
                  <a:lnTo>
                    <a:pt x="678" y="2559"/>
                  </a:lnTo>
                  <a:lnTo>
                    <a:pt x="846" y="2603"/>
                  </a:lnTo>
                  <a:cubicBezTo>
                    <a:pt x="868" y="2633"/>
                    <a:pt x="890" y="2662"/>
                    <a:pt x="912" y="2684"/>
                  </a:cubicBezTo>
                  <a:cubicBezTo>
                    <a:pt x="1000" y="2801"/>
                    <a:pt x="1102" y="2896"/>
                    <a:pt x="1205" y="2977"/>
                  </a:cubicBezTo>
                  <a:cubicBezTo>
                    <a:pt x="1600" y="3277"/>
                    <a:pt x="2039" y="3372"/>
                    <a:pt x="2039" y="3372"/>
                  </a:cubicBezTo>
                  <a:cubicBezTo>
                    <a:pt x="3003" y="4869"/>
                    <a:pt x="4074" y="5791"/>
                    <a:pt x="5311" y="5791"/>
                  </a:cubicBezTo>
                  <a:cubicBezTo>
                    <a:pt x="5483" y="5791"/>
                    <a:pt x="5659" y="5773"/>
                    <a:pt x="5838" y="5736"/>
                  </a:cubicBezTo>
                  <a:cubicBezTo>
                    <a:pt x="6240" y="5656"/>
                    <a:pt x="6606" y="5414"/>
                    <a:pt x="6826" y="5070"/>
                  </a:cubicBezTo>
                  <a:cubicBezTo>
                    <a:pt x="6841" y="5055"/>
                    <a:pt x="6848" y="5033"/>
                    <a:pt x="6863" y="5019"/>
                  </a:cubicBezTo>
                  <a:cubicBezTo>
                    <a:pt x="6870" y="5004"/>
                    <a:pt x="6877" y="4990"/>
                    <a:pt x="6885" y="4975"/>
                  </a:cubicBezTo>
                  <a:cubicBezTo>
                    <a:pt x="7170" y="4448"/>
                    <a:pt x="7053" y="3760"/>
                    <a:pt x="6555" y="3409"/>
                  </a:cubicBezTo>
                  <a:cubicBezTo>
                    <a:pt x="6365" y="3277"/>
                    <a:pt x="6160" y="3226"/>
                    <a:pt x="5948" y="3211"/>
                  </a:cubicBezTo>
                  <a:lnTo>
                    <a:pt x="5882" y="3211"/>
                  </a:lnTo>
                  <a:cubicBezTo>
                    <a:pt x="5849" y="3207"/>
                    <a:pt x="5816" y="3205"/>
                    <a:pt x="5782" y="3205"/>
                  </a:cubicBezTo>
                  <a:cubicBezTo>
                    <a:pt x="5748" y="3205"/>
                    <a:pt x="5713" y="3207"/>
                    <a:pt x="5677" y="3211"/>
                  </a:cubicBezTo>
                  <a:cubicBezTo>
                    <a:pt x="5582" y="3211"/>
                    <a:pt x="5479" y="3218"/>
                    <a:pt x="5384" y="3226"/>
                  </a:cubicBezTo>
                  <a:cubicBezTo>
                    <a:pt x="5333" y="3233"/>
                    <a:pt x="5282" y="3233"/>
                    <a:pt x="5238" y="3240"/>
                  </a:cubicBezTo>
                  <a:cubicBezTo>
                    <a:pt x="5156" y="3245"/>
                    <a:pt x="5076" y="3248"/>
                    <a:pt x="4997" y="3248"/>
                  </a:cubicBezTo>
                  <a:cubicBezTo>
                    <a:pt x="4821" y="3248"/>
                    <a:pt x="4651" y="3232"/>
                    <a:pt x="4484" y="3182"/>
                  </a:cubicBezTo>
                  <a:cubicBezTo>
                    <a:pt x="3957" y="3013"/>
                    <a:pt x="3488" y="2684"/>
                    <a:pt x="3086" y="2311"/>
                  </a:cubicBezTo>
                  <a:cubicBezTo>
                    <a:pt x="3130" y="2237"/>
                    <a:pt x="3152" y="2179"/>
                    <a:pt x="3159" y="2128"/>
                  </a:cubicBezTo>
                  <a:cubicBezTo>
                    <a:pt x="3166" y="2032"/>
                    <a:pt x="3122" y="1959"/>
                    <a:pt x="3078" y="1791"/>
                  </a:cubicBezTo>
                  <a:cubicBezTo>
                    <a:pt x="3020" y="1681"/>
                    <a:pt x="2947" y="1579"/>
                    <a:pt x="2903" y="1454"/>
                  </a:cubicBezTo>
                  <a:cubicBezTo>
                    <a:pt x="2859" y="1308"/>
                    <a:pt x="2874" y="1139"/>
                    <a:pt x="2808" y="993"/>
                  </a:cubicBezTo>
                  <a:cubicBezTo>
                    <a:pt x="2808" y="986"/>
                    <a:pt x="2800" y="986"/>
                    <a:pt x="2800" y="978"/>
                  </a:cubicBezTo>
                  <a:lnTo>
                    <a:pt x="2669" y="1374"/>
                  </a:lnTo>
                  <a:lnTo>
                    <a:pt x="2551" y="1220"/>
                  </a:lnTo>
                  <a:cubicBezTo>
                    <a:pt x="2522" y="1139"/>
                    <a:pt x="2493" y="1074"/>
                    <a:pt x="2464" y="1000"/>
                  </a:cubicBezTo>
                  <a:cubicBezTo>
                    <a:pt x="2196" y="416"/>
                    <a:pt x="1929" y="1"/>
                    <a:pt x="1716" y="1"/>
                  </a:cubicBezTo>
                  <a:close/>
                </a:path>
              </a:pathLst>
            </a:custGeom>
            <a:solidFill>
              <a:srgbClr val="FFC2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6" name="Google Shape;1826;p51"/>
            <p:cNvSpPr/>
            <p:nvPr/>
          </p:nvSpPr>
          <p:spPr>
            <a:xfrm>
              <a:off x="4229541" y="4649970"/>
              <a:ext cx="20054" cy="38166"/>
            </a:xfrm>
            <a:custGeom>
              <a:avLst/>
              <a:gdLst/>
              <a:ahLst/>
              <a:cxnLst/>
              <a:rect l="l" t="t" r="r" b="b"/>
              <a:pathLst>
                <a:path w="702" h="1336" extrusionOk="0">
                  <a:moveTo>
                    <a:pt x="615" y="0"/>
                  </a:moveTo>
                  <a:cubicBezTo>
                    <a:pt x="606" y="0"/>
                    <a:pt x="596" y="3"/>
                    <a:pt x="586" y="8"/>
                  </a:cubicBezTo>
                  <a:cubicBezTo>
                    <a:pt x="147" y="286"/>
                    <a:pt x="1" y="857"/>
                    <a:pt x="250" y="1304"/>
                  </a:cubicBezTo>
                  <a:cubicBezTo>
                    <a:pt x="261" y="1327"/>
                    <a:pt x="279" y="1336"/>
                    <a:pt x="297" y="1336"/>
                  </a:cubicBezTo>
                  <a:cubicBezTo>
                    <a:pt x="337" y="1336"/>
                    <a:pt x="377" y="1290"/>
                    <a:pt x="352" y="1245"/>
                  </a:cubicBezTo>
                  <a:cubicBezTo>
                    <a:pt x="184" y="938"/>
                    <a:pt x="228" y="557"/>
                    <a:pt x="440" y="294"/>
                  </a:cubicBezTo>
                  <a:cubicBezTo>
                    <a:pt x="499" y="228"/>
                    <a:pt x="565" y="162"/>
                    <a:pt x="645" y="118"/>
                  </a:cubicBezTo>
                  <a:cubicBezTo>
                    <a:pt x="701" y="80"/>
                    <a:pt x="667" y="0"/>
                    <a:pt x="615" y="0"/>
                  </a:cubicBezTo>
                  <a:close/>
                </a:path>
              </a:pathLst>
            </a:custGeom>
            <a:solidFill>
              <a:srgbClr val="BD71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7" name="Google Shape;1827;p51"/>
            <p:cNvSpPr/>
            <p:nvPr/>
          </p:nvSpPr>
          <p:spPr>
            <a:xfrm>
              <a:off x="4231226" y="4677995"/>
              <a:ext cx="147865" cy="95473"/>
            </a:xfrm>
            <a:custGeom>
              <a:avLst/>
              <a:gdLst/>
              <a:ahLst/>
              <a:cxnLst/>
              <a:rect l="l" t="t" r="r" b="b"/>
              <a:pathLst>
                <a:path w="5176" h="3342" extrusionOk="0">
                  <a:moveTo>
                    <a:pt x="1252" y="1"/>
                  </a:moveTo>
                  <a:cubicBezTo>
                    <a:pt x="1033" y="498"/>
                    <a:pt x="542" y="820"/>
                    <a:pt x="0" y="923"/>
                  </a:cubicBezTo>
                  <a:cubicBezTo>
                    <a:pt x="971" y="2420"/>
                    <a:pt x="2048" y="3342"/>
                    <a:pt x="3297" y="3342"/>
                  </a:cubicBezTo>
                  <a:cubicBezTo>
                    <a:pt x="3471" y="3342"/>
                    <a:pt x="3648" y="3324"/>
                    <a:pt x="3829" y="3287"/>
                  </a:cubicBezTo>
                  <a:cubicBezTo>
                    <a:pt x="4238" y="3207"/>
                    <a:pt x="4604" y="2958"/>
                    <a:pt x="4831" y="2614"/>
                  </a:cubicBezTo>
                  <a:cubicBezTo>
                    <a:pt x="4846" y="2592"/>
                    <a:pt x="4853" y="2577"/>
                    <a:pt x="4868" y="2555"/>
                  </a:cubicBezTo>
                  <a:cubicBezTo>
                    <a:pt x="4875" y="2541"/>
                    <a:pt x="4883" y="2526"/>
                    <a:pt x="4890" y="2511"/>
                  </a:cubicBezTo>
                  <a:cubicBezTo>
                    <a:pt x="5175" y="1984"/>
                    <a:pt x="5066" y="1282"/>
                    <a:pt x="4561" y="930"/>
                  </a:cubicBezTo>
                  <a:cubicBezTo>
                    <a:pt x="4320" y="765"/>
                    <a:pt x="4056" y="724"/>
                    <a:pt x="3784" y="724"/>
                  </a:cubicBezTo>
                  <a:cubicBezTo>
                    <a:pt x="3514" y="724"/>
                    <a:pt x="3235" y="765"/>
                    <a:pt x="2963" y="765"/>
                  </a:cubicBezTo>
                  <a:cubicBezTo>
                    <a:pt x="2792" y="765"/>
                    <a:pt x="2623" y="749"/>
                    <a:pt x="2460" y="696"/>
                  </a:cubicBezTo>
                  <a:cubicBezTo>
                    <a:pt x="2013" y="557"/>
                    <a:pt x="1611" y="293"/>
                    <a:pt x="12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8" name="Google Shape;1828;p51"/>
            <p:cNvSpPr/>
            <p:nvPr/>
          </p:nvSpPr>
          <p:spPr>
            <a:xfrm>
              <a:off x="4157408" y="4603148"/>
              <a:ext cx="80960" cy="80932"/>
            </a:xfrm>
            <a:custGeom>
              <a:avLst/>
              <a:gdLst/>
              <a:ahLst/>
              <a:cxnLst/>
              <a:rect l="l" t="t" r="r" b="b"/>
              <a:pathLst>
                <a:path w="2834" h="2833" extrusionOk="0">
                  <a:moveTo>
                    <a:pt x="674" y="0"/>
                  </a:moveTo>
                  <a:lnTo>
                    <a:pt x="1" y="2160"/>
                  </a:lnTo>
                  <a:lnTo>
                    <a:pt x="2167" y="2833"/>
                  </a:lnTo>
                  <a:lnTo>
                    <a:pt x="2833" y="666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51"/>
            <p:cNvSpPr/>
            <p:nvPr/>
          </p:nvSpPr>
          <p:spPr>
            <a:xfrm>
              <a:off x="4218885" y="4617146"/>
              <a:ext cx="40394" cy="66934"/>
            </a:xfrm>
            <a:custGeom>
              <a:avLst/>
              <a:gdLst/>
              <a:ahLst/>
              <a:cxnLst/>
              <a:rect l="l" t="t" r="r" b="b"/>
              <a:pathLst>
                <a:path w="1414" h="2343" extrusionOk="0">
                  <a:moveTo>
                    <a:pt x="1413" y="1"/>
                  </a:moveTo>
                  <a:lnTo>
                    <a:pt x="674" y="176"/>
                  </a:lnTo>
                  <a:lnTo>
                    <a:pt x="1" y="2343"/>
                  </a:lnTo>
                  <a:lnTo>
                    <a:pt x="1" y="2343"/>
                  </a:lnTo>
                  <a:lnTo>
                    <a:pt x="696" y="2306"/>
                  </a:lnTo>
                  <a:lnTo>
                    <a:pt x="1413" y="1"/>
                  </a:ln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51"/>
            <p:cNvSpPr/>
            <p:nvPr/>
          </p:nvSpPr>
          <p:spPr>
            <a:xfrm>
              <a:off x="4218885" y="4617146"/>
              <a:ext cx="40394" cy="66934"/>
            </a:xfrm>
            <a:custGeom>
              <a:avLst/>
              <a:gdLst/>
              <a:ahLst/>
              <a:cxnLst/>
              <a:rect l="l" t="t" r="r" b="b"/>
              <a:pathLst>
                <a:path w="1414" h="2343" extrusionOk="0">
                  <a:moveTo>
                    <a:pt x="1413" y="1"/>
                  </a:moveTo>
                  <a:lnTo>
                    <a:pt x="674" y="176"/>
                  </a:lnTo>
                  <a:lnTo>
                    <a:pt x="1" y="2343"/>
                  </a:lnTo>
                  <a:lnTo>
                    <a:pt x="1" y="2343"/>
                  </a:lnTo>
                  <a:lnTo>
                    <a:pt x="696" y="2306"/>
                  </a:lnTo>
                  <a:lnTo>
                    <a:pt x="141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51"/>
            <p:cNvSpPr/>
            <p:nvPr/>
          </p:nvSpPr>
          <p:spPr>
            <a:xfrm>
              <a:off x="4176234" y="4598320"/>
              <a:ext cx="83046" cy="23882"/>
            </a:xfrm>
            <a:custGeom>
              <a:avLst/>
              <a:gdLst/>
              <a:ahLst/>
              <a:cxnLst/>
              <a:rect l="l" t="t" r="r" b="b"/>
              <a:pathLst>
                <a:path w="2907" h="836" extrusionOk="0">
                  <a:moveTo>
                    <a:pt x="776" y="1"/>
                  </a:moveTo>
                  <a:lnTo>
                    <a:pt x="0" y="162"/>
                  </a:lnTo>
                  <a:lnTo>
                    <a:pt x="2167" y="835"/>
                  </a:lnTo>
                  <a:lnTo>
                    <a:pt x="2906" y="660"/>
                  </a:lnTo>
                  <a:lnTo>
                    <a:pt x="776" y="1"/>
                  </a:lnTo>
                  <a:close/>
                </a:path>
              </a:pathLst>
            </a:custGeom>
            <a:solidFill>
              <a:srgbClr val="EB5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51"/>
            <p:cNvSpPr/>
            <p:nvPr/>
          </p:nvSpPr>
          <p:spPr>
            <a:xfrm>
              <a:off x="4176234" y="4598320"/>
              <a:ext cx="83046" cy="23882"/>
            </a:xfrm>
            <a:custGeom>
              <a:avLst/>
              <a:gdLst/>
              <a:ahLst/>
              <a:cxnLst/>
              <a:rect l="l" t="t" r="r" b="b"/>
              <a:pathLst>
                <a:path w="2907" h="836" extrusionOk="0">
                  <a:moveTo>
                    <a:pt x="776" y="1"/>
                  </a:moveTo>
                  <a:lnTo>
                    <a:pt x="0" y="162"/>
                  </a:lnTo>
                  <a:lnTo>
                    <a:pt x="2167" y="835"/>
                  </a:lnTo>
                  <a:lnTo>
                    <a:pt x="2906" y="660"/>
                  </a:lnTo>
                  <a:lnTo>
                    <a:pt x="7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51"/>
            <p:cNvSpPr/>
            <p:nvPr/>
          </p:nvSpPr>
          <p:spPr>
            <a:xfrm>
              <a:off x="4273477" y="4808577"/>
              <a:ext cx="277905" cy="162806"/>
            </a:xfrm>
            <a:custGeom>
              <a:avLst/>
              <a:gdLst/>
              <a:ahLst/>
              <a:cxnLst/>
              <a:rect l="l" t="t" r="r" b="b"/>
              <a:pathLst>
                <a:path w="9728" h="5699" extrusionOk="0">
                  <a:moveTo>
                    <a:pt x="9054" y="1"/>
                  </a:moveTo>
                  <a:cubicBezTo>
                    <a:pt x="8871" y="1"/>
                    <a:pt x="8669" y="47"/>
                    <a:pt x="8476" y="187"/>
                  </a:cubicBezTo>
                  <a:cubicBezTo>
                    <a:pt x="7883" y="612"/>
                    <a:pt x="6712" y="1424"/>
                    <a:pt x="5695" y="1461"/>
                  </a:cubicBezTo>
                  <a:cubicBezTo>
                    <a:pt x="5662" y="1462"/>
                    <a:pt x="5629" y="1463"/>
                    <a:pt x="5596" y="1463"/>
                  </a:cubicBezTo>
                  <a:cubicBezTo>
                    <a:pt x="4589" y="1463"/>
                    <a:pt x="3357" y="939"/>
                    <a:pt x="1954" y="875"/>
                  </a:cubicBezTo>
                  <a:cubicBezTo>
                    <a:pt x="1886" y="871"/>
                    <a:pt x="1817" y="866"/>
                    <a:pt x="1746" y="866"/>
                  </a:cubicBezTo>
                  <a:cubicBezTo>
                    <a:pt x="1443" y="866"/>
                    <a:pt x="1098" y="957"/>
                    <a:pt x="600" y="1585"/>
                  </a:cubicBezTo>
                  <a:cubicBezTo>
                    <a:pt x="190" y="2120"/>
                    <a:pt x="0" y="3854"/>
                    <a:pt x="483" y="4396"/>
                  </a:cubicBezTo>
                  <a:cubicBezTo>
                    <a:pt x="483" y="4396"/>
                    <a:pt x="1010" y="3137"/>
                    <a:pt x="2576" y="3093"/>
                  </a:cubicBezTo>
                  <a:cubicBezTo>
                    <a:pt x="2637" y="3091"/>
                    <a:pt x="2697" y="3091"/>
                    <a:pt x="2754" y="3091"/>
                  </a:cubicBezTo>
                  <a:cubicBezTo>
                    <a:pt x="4176" y="3091"/>
                    <a:pt x="4582" y="3591"/>
                    <a:pt x="4582" y="3591"/>
                  </a:cubicBezTo>
                  <a:lnTo>
                    <a:pt x="4538" y="5699"/>
                  </a:lnTo>
                  <a:cubicBezTo>
                    <a:pt x="4538" y="5699"/>
                    <a:pt x="5607" y="5670"/>
                    <a:pt x="6602" y="5011"/>
                  </a:cubicBezTo>
                  <a:cubicBezTo>
                    <a:pt x="7598" y="4352"/>
                    <a:pt x="8015" y="4037"/>
                    <a:pt x="8015" y="4037"/>
                  </a:cubicBezTo>
                  <a:lnTo>
                    <a:pt x="9728" y="3364"/>
                  </a:lnTo>
                  <a:cubicBezTo>
                    <a:pt x="9728" y="3364"/>
                    <a:pt x="9406" y="2061"/>
                    <a:pt x="9406" y="1461"/>
                  </a:cubicBezTo>
                  <a:cubicBezTo>
                    <a:pt x="9406" y="692"/>
                    <a:pt x="9728" y="195"/>
                    <a:pt x="9728" y="195"/>
                  </a:cubicBezTo>
                  <a:cubicBezTo>
                    <a:pt x="9728" y="195"/>
                    <a:pt x="9428" y="1"/>
                    <a:pt x="90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51"/>
            <p:cNvSpPr/>
            <p:nvPr/>
          </p:nvSpPr>
          <p:spPr>
            <a:xfrm>
              <a:off x="4332012" y="4866969"/>
              <a:ext cx="78446" cy="134439"/>
            </a:xfrm>
            <a:custGeom>
              <a:avLst/>
              <a:gdLst/>
              <a:ahLst/>
              <a:cxnLst/>
              <a:rect l="l" t="t" r="r" b="b"/>
              <a:pathLst>
                <a:path w="2746" h="4706" extrusionOk="0">
                  <a:moveTo>
                    <a:pt x="2205" y="1"/>
                  </a:moveTo>
                  <a:cubicBezTo>
                    <a:pt x="2175" y="1"/>
                    <a:pt x="2146" y="4"/>
                    <a:pt x="2116" y="10"/>
                  </a:cubicBezTo>
                  <a:cubicBezTo>
                    <a:pt x="2050" y="24"/>
                    <a:pt x="1984" y="46"/>
                    <a:pt x="1925" y="83"/>
                  </a:cubicBezTo>
                  <a:cubicBezTo>
                    <a:pt x="1830" y="134"/>
                    <a:pt x="1742" y="200"/>
                    <a:pt x="1691" y="244"/>
                  </a:cubicBezTo>
                  <a:cubicBezTo>
                    <a:pt x="1655" y="281"/>
                    <a:pt x="1625" y="303"/>
                    <a:pt x="1625" y="303"/>
                  </a:cubicBezTo>
                  <a:lnTo>
                    <a:pt x="1611" y="303"/>
                  </a:lnTo>
                  <a:cubicBezTo>
                    <a:pt x="1583" y="293"/>
                    <a:pt x="1553" y="289"/>
                    <a:pt x="1519" y="289"/>
                  </a:cubicBezTo>
                  <a:cubicBezTo>
                    <a:pt x="1400" y="289"/>
                    <a:pt x="1247" y="344"/>
                    <a:pt x="1098" y="412"/>
                  </a:cubicBezTo>
                  <a:cubicBezTo>
                    <a:pt x="1054" y="442"/>
                    <a:pt x="1011" y="464"/>
                    <a:pt x="967" y="486"/>
                  </a:cubicBezTo>
                  <a:cubicBezTo>
                    <a:pt x="842" y="559"/>
                    <a:pt x="732" y="632"/>
                    <a:pt x="659" y="683"/>
                  </a:cubicBezTo>
                  <a:cubicBezTo>
                    <a:pt x="579" y="742"/>
                    <a:pt x="527" y="778"/>
                    <a:pt x="527" y="778"/>
                  </a:cubicBezTo>
                  <a:cubicBezTo>
                    <a:pt x="418" y="786"/>
                    <a:pt x="301" y="932"/>
                    <a:pt x="301" y="932"/>
                  </a:cubicBezTo>
                  <a:lnTo>
                    <a:pt x="279" y="947"/>
                  </a:lnTo>
                  <a:cubicBezTo>
                    <a:pt x="0" y="1196"/>
                    <a:pt x="337" y="1562"/>
                    <a:pt x="337" y="1562"/>
                  </a:cubicBezTo>
                  <a:cubicBezTo>
                    <a:pt x="191" y="1920"/>
                    <a:pt x="220" y="2264"/>
                    <a:pt x="293" y="2535"/>
                  </a:cubicBezTo>
                  <a:cubicBezTo>
                    <a:pt x="323" y="2623"/>
                    <a:pt x="352" y="2711"/>
                    <a:pt x="388" y="2784"/>
                  </a:cubicBezTo>
                  <a:cubicBezTo>
                    <a:pt x="484" y="2989"/>
                    <a:pt x="579" y="3106"/>
                    <a:pt x="579" y="3106"/>
                  </a:cubicBezTo>
                  <a:cubicBezTo>
                    <a:pt x="586" y="3318"/>
                    <a:pt x="615" y="3501"/>
                    <a:pt x="652" y="3662"/>
                  </a:cubicBezTo>
                  <a:cubicBezTo>
                    <a:pt x="688" y="3853"/>
                    <a:pt x="747" y="4006"/>
                    <a:pt x="813" y="4145"/>
                  </a:cubicBezTo>
                  <a:cubicBezTo>
                    <a:pt x="990" y="4523"/>
                    <a:pt x="1348" y="4706"/>
                    <a:pt x="1703" y="4706"/>
                  </a:cubicBezTo>
                  <a:cubicBezTo>
                    <a:pt x="2113" y="4706"/>
                    <a:pt x="2518" y="4462"/>
                    <a:pt x="2635" y="3992"/>
                  </a:cubicBezTo>
                  <a:cubicBezTo>
                    <a:pt x="2709" y="3677"/>
                    <a:pt x="2694" y="3238"/>
                    <a:pt x="2518" y="2652"/>
                  </a:cubicBezTo>
                  <a:cubicBezTo>
                    <a:pt x="2745" y="2030"/>
                    <a:pt x="2672" y="1444"/>
                    <a:pt x="2606" y="1152"/>
                  </a:cubicBezTo>
                  <a:cubicBezTo>
                    <a:pt x="2577" y="1027"/>
                    <a:pt x="2555" y="954"/>
                    <a:pt x="2555" y="954"/>
                  </a:cubicBezTo>
                  <a:cubicBezTo>
                    <a:pt x="2555" y="932"/>
                    <a:pt x="2555" y="917"/>
                    <a:pt x="2562" y="903"/>
                  </a:cubicBezTo>
                  <a:cubicBezTo>
                    <a:pt x="2592" y="647"/>
                    <a:pt x="2577" y="464"/>
                    <a:pt x="2570" y="346"/>
                  </a:cubicBezTo>
                  <a:cubicBezTo>
                    <a:pt x="2555" y="244"/>
                    <a:pt x="2511" y="149"/>
                    <a:pt x="2438" y="83"/>
                  </a:cubicBezTo>
                  <a:cubicBezTo>
                    <a:pt x="2363" y="24"/>
                    <a:pt x="2284" y="1"/>
                    <a:pt x="2205" y="1"/>
                  </a:cubicBezTo>
                  <a:close/>
                </a:path>
              </a:pathLst>
            </a:custGeom>
            <a:solidFill>
              <a:srgbClr val="FFC2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p51"/>
            <p:cNvSpPr/>
            <p:nvPr/>
          </p:nvSpPr>
          <p:spPr>
            <a:xfrm>
              <a:off x="4542155" y="4898593"/>
              <a:ext cx="104157" cy="103957"/>
            </a:xfrm>
            <a:custGeom>
              <a:avLst/>
              <a:gdLst/>
              <a:ahLst/>
              <a:cxnLst/>
              <a:rect l="l" t="t" r="r" b="b"/>
              <a:pathLst>
                <a:path w="3646" h="3639" extrusionOk="0">
                  <a:moveTo>
                    <a:pt x="1" y="1"/>
                  </a:moveTo>
                  <a:lnTo>
                    <a:pt x="1" y="3639"/>
                  </a:lnTo>
                  <a:lnTo>
                    <a:pt x="3646" y="3639"/>
                  </a:lnTo>
                  <a:lnTo>
                    <a:pt x="364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51"/>
            <p:cNvSpPr/>
            <p:nvPr/>
          </p:nvSpPr>
          <p:spPr>
            <a:xfrm>
              <a:off x="4599861" y="4898593"/>
              <a:ext cx="103957" cy="103957"/>
            </a:xfrm>
            <a:custGeom>
              <a:avLst/>
              <a:gdLst/>
              <a:ahLst/>
              <a:cxnLst/>
              <a:rect l="l" t="t" r="r" b="b"/>
              <a:pathLst>
                <a:path w="3639" h="3639" extrusionOk="0">
                  <a:moveTo>
                    <a:pt x="1" y="1"/>
                  </a:moveTo>
                  <a:lnTo>
                    <a:pt x="1" y="3639"/>
                  </a:lnTo>
                  <a:lnTo>
                    <a:pt x="3638" y="3639"/>
                  </a:lnTo>
                  <a:lnTo>
                    <a:pt x="363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7" name="Google Shape;1837;p51"/>
            <p:cNvSpPr/>
            <p:nvPr/>
          </p:nvSpPr>
          <p:spPr>
            <a:xfrm>
              <a:off x="4608660" y="4907392"/>
              <a:ext cx="86388" cy="86388"/>
            </a:xfrm>
            <a:custGeom>
              <a:avLst/>
              <a:gdLst/>
              <a:ahLst/>
              <a:cxnLst/>
              <a:rect l="l" t="t" r="r" b="b"/>
              <a:pathLst>
                <a:path w="3024" h="3024" extrusionOk="0">
                  <a:moveTo>
                    <a:pt x="2950" y="73"/>
                  </a:moveTo>
                  <a:lnTo>
                    <a:pt x="2950" y="2950"/>
                  </a:lnTo>
                  <a:lnTo>
                    <a:pt x="73" y="2950"/>
                  </a:lnTo>
                  <a:lnTo>
                    <a:pt x="73" y="73"/>
                  </a:lnTo>
                  <a:close/>
                  <a:moveTo>
                    <a:pt x="0" y="0"/>
                  </a:moveTo>
                  <a:lnTo>
                    <a:pt x="0" y="3023"/>
                  </a:lnTo>
                  <a:lnTo>
                    <a:pt x="3023" y="3023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8" name="Google Shape;1838;p51"/>
            <p:cNvSpPr/>
            <p:nvPr/>
          </p:nvSpPr>
          <p:spPr>
            <a:xfrm>
              <a:off x="4435941" y="4962784"/>
              <a:ext cx="60449" cy="60249"/>
            </a:xfrm>
            <a:custGeom>
              <a:avLst/>
              <a:gdLst/>
              <a:ahLst/>
              <a:cxnLst/>
              <a:rect l="l" t="t" r="r" b="b"/>
              <a:pathLst>
                <a:path w="2116" h="2109" extrusionOk="0">
                  <a:moveTo>
                    <a:pt x="0" y="1"/>
                  </a:moveTo>
                  <a:lnTo>
                    <a:pt x="0" y="2109"/>
                  </a:lnTo>
                  <a:lnTo>
                    <a:pt x="2116" y="2109"/>
                  </a:lnTo>
                  <a:lnTo>
                    <a:pt x="211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9" name="Google Shape;1839;p51"/>
            <p:cNvSpPr/>
            <p:nvPr/>
          </p:nvSpPr>
          <p:spPr>
            <a:xfrm>
              <a:off x="4469393" y="4962784"/>
              <a:ext cx="60449" cy="60249"/>
            </a:xfrm>
            <a:custGeom>
              <a:avLst/>
              <a:gdLst/>
              <a:ahLst/>
              <a:cxnLst/>
              <a:rect l="l" t="t" r="r" b="b"/>
              <a:pathLst>
                <a:path w="2116" h="2109" extrusionOk="0">
                  <a:moveTo>
                    <a:pt x="0" y="1"/>
                  </a:moveTo>
                  <a:lnTo>
                    <a:pt x="0" y="2109"/>
                  </a:lnTo>
                  <a:lnTo>
                    <a:pt x="2116" y="2109"/>
                  </a:lnTo>
                  <a:lnTo>
                    <a:pt x="211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0" name="Google Shape;1840;p51"/>
            <p:cNvSpPr/>
            <p:nvPr/>
          </p:nvSpPr>
          <p:spPr>
            <a:xfrm>
              <a:off x="4474421" y="4967812"/>
              <a:ext cx="50193" cy="50222"/>
            </a:xfrm>
            <a:custGeom>
              <a:avLst/>
              <a:gdLst/>
              <a:ahLst/>
              <a:cxnLst/>
              <a:rect l="l" t="t" r="r" b="b"/>
              <a:pathLst>
                <a:path w="1757" h="1758" extrusionOk="0">
                  <a:moveTo>
                    <a:pt x="1713" y="44"/>
                  </a:moveTo>
                  <a:lnTo>
                    <a:pt x="1713" y="1713"/>
                  </a:lnTo>
                  <a:lnTo>
                    <a:pt x="51" y="1713"/>
                  </a:lnTo>
                  <a:lnTo>
                    <a:pt x="51" y="44"/>
                  </a:lnTo>
                  <a:close/>
                  <a:moveTo>
                    <a:pt x="0" y="0"/>
                  </a:moveTo>
                  <a:lnTo>
                    <a:pt x="0" y="1757"/>
                  </a:lnTo>
                  <a:lnTo>
                    <a:pt x="1757" y="1757"/>
                  </a:lnTo>
                  <a:lnTo>
                    <a:pt x="175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1" name="Google Shape;1841;p51"/>
            <p:cNvSpPr/>
            <p:nvPr/>
          </p:nvSpPr>
          <p:spPr>
            <a:xfrm>
              <a:off x="4326356" y="4714162"/>
              <a:ext cx="51279" cy="60249"/>
            </a:xfrm>
            <a:custGeom>
              <a:avLst/>
              <a:gdLst/>
              <a:ahLst/>
              <a:cxnLst/>
              <a:rect l="l" t="t" r="r" b="b"/>
              <a:pathLst>
                <a:path w="1795" h="2109" fill="none" extrusionOk="0">
                  <a:moveTo>
                    <a:pt x="1" y="2072"/>
                  </a:moveTo>
                  <a:cubicBezTo>
                    <a:pt x="1" y="2072"/>
                    <a:pt x="1794" y="2109"/>
                    <a:pt x="1231" y="1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2" name="Google Shape;1842;p51"/>
            <p:cNvSpPr/>
            <p:nvPr/>
          </p:nvSpPr>
          <p:spPr>
            <a:xfrm>
              <a:off x="4489676" y="4702477"/>
              <a:ext cx="9427" cy="58363"/>
            </a:xfrm>
            <a:custGeom>
              <a:avLst/>
              <a:gdLst/>
              <a:ahLst/>
              <a:cxnLst/>
              <a:rect l="l" t="t" r="r" b="b"/>
              <a:pathLst>
                <a:path w="330" h="2043" fill="none" extrusionOk="0">
                  <a:moveTo>
                    <a:pt x="0" y="0"/>
                  </a:moveTo>
                  <a:cubicBezTo>
                    <a:pt x="0" y="0"/>
                    <a:pt x="213" y="659"/>
                    <a:pt x="330" y="2042"/>
                  </a:cubicBez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501742" y="3776893"/>
            <a:ext cx="4591515" cy="494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2020094" y="2456656"/>
            <a:ext cx="2971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85800" y="1581150"/>
            <a:ext cx="2705895" cy="1200329"/>
          </a:xfrm>
          <a:prstGeom prst="rect">
            <a:avLst/>
          </a:prstGeom>
          <a:ln w="19050">
            <a:solidFill>
              <a:srgbClr val="FF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Account creation </a:t>
            </a:r>
            <a:r>
              <a:rPr lang="en-US" sz="2400" b="1" dirty="0" smtClean="0">
                <a:solidFill>
                  <a:srgbClr val="FF6600"/>
                </a:solidFill>
              </a:rPr>
              <a:t>&amp;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login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33800" y="1123950"/>
            <a:ext cx="487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Account creation for users and service providers.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Personal Data Collection.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Identity Verification.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Subscription.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Profile settings.</a:t>
            </a:r>
          </a:p>
          <a:p>
            <a:pPr marL="457200" indent="-457200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Settings of the sessions.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360928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6"/>
          <p:cNvSpPr txBox="1">
            <a:spLocks noGrp="1"/>
          </p:cNvSpPr>
          <p:nvPr>
            <p:ph type="title"/>
          </p:nvPr>
        </p:nvSpPr>
        <p:spPr>
          <a:xfrm>
            <a:off x="1828800" y="133350"/>
            <a:ext cx="5410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Log In </a:t>
            </a:r>
            <a:r>
              <a:rPr lang="ar-JO" sz="2800" dirty="0"/>
              <a:t> &amp;</a:t>
            </a:r>
            <a:r>
              <a:rPr lang="en-US" sz="2800" dirty="0"/>
              <a:t>Password </a:t>
            </a:r>
            <a:r>
              <a:rPr lang="en-US" sz="2800" dirty="0" smtClean="0"/>
              <a:t>recovery</a:t>
            </a:r>
            <a:endParaRPr sz="2800" dirty="0"/>
          </a:p>
        </p:txBody>
      </p:sp>
      <p:pic>
        <p:nvPicPr>
          <p:cNvPr id="1001" name="Google Shape;100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2510" y="878662"/>
            <a:ext cx="1817888" cy="3827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2" name="Google Shape;100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78270" y="819150"/>
            <a:ext cx="1846530" cy="3880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3" name="Google Shape;1003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5390" y="878662"/>
            <a:ext cx="1817888" cy="38270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676536" y="470535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Request password </a:t>
            </a:r>
            <a:r>
              <a:rPr lang="en-US" sz="1200" dirty="0"/>
              <a:t>reset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4600" y="47053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Password recovery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752600" y="47053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Login</a:t>
            </a:r>
            <a:endParaRPr lang="en-US" sz="12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7"/>
          <p:cNvSpPr txBox="1">
            <a:spLocks noGrp="1"/>
          </p:cNvSpPr>
          <p:nvPr>
            <p:ph type="title"/>
          </p:nvPr>
        </p:nvSpPr>
        <p:spPr>
          <a:xfrm>
            <a:off x="1828800" y="322016"/>
            <a:ext cx="533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dirty="0"/>
              <a:t>Password reset email</a:t>
            </a:r>
            <a:endParaRPr sz="3200" dirty="0"/>
          </a:p>
        </p:txBody>
      </p:sp>
      <p:pic>
        <p:nvPicPr>
          <p:cNvPr id="1009" name="Google Shape;100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9741" y="1215663"/>
            <a:ext cx="6932154" cy="319189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76600" y="4476750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Request a password reset email</a:t>
            </a:r>
            <a:endParaRPr lang="en-US" sz="12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ids' Growth and Development Notions for Pre-K Teachers by Slidesgo">
  <a:themeElements>
    <a:clrScheme name="Simple Light">
      <a:dk1>
        <a:srgbClr val="5C2521"/>
      </a:dk1>
      <a:lt1>
        <a:srgbClr val="FCF9F9"/>
      </a:lt1>
      <a:dk2>
        <a:srgbClr val="FFC2BB"/>
      </a:dk2>
      <a:lt2>
        <a:srgbClr val="004F45"/>
      </a:lt2>
      <a:accent1>
        <a:srgbClr val="006D62"/>
      </a:accent1>
      <a:accent2>
        <a:srgbClr val="EB5757"/>
      </a:accent2>
      <a:accent3>
        <a:srgbClr val="FF795E"/>
      </a:accent3>
      <a:accent4>
        <a:srgbClr val="FFBE3C"/>
      </a:accent4>
      <a:accent5>
        <a:srgbClr val="33B5A2"/>
      </a:accent5>
      <a:accent6>
        <a:srgbClr val="9CDBD1"/>
      </a:accent6>
      <a:hlink>
        <a:srgbClr val="5C252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3840</TotalTime>
  <Words>540</Words>
  <Application>Microsoft Office PowerPoint</Application>
  <PresentationFormat>On-screen Show (16:9)</PresentationFormat>
  <Paragraphs>160</Paragraphs>
  <Slides>61</Slides>
  <Notes>61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Calibri</vt:lpstr>
      <vt:lpstr>Anaheim</vt:lpstr>
      <vt:lpstr>Arial</vt:lpstr>
      <vt:lpstr>Wingdings</vt:lpstr>
      <vt:lpstr>Bebas Neue</vt:lpstr>
      <vt:lpstr>Poppins</vt:lpstr>
      <vt:lpstr>Kids' Growth and Development Notions for Pre-K Teachers by Slidesgo</vt:lpstr>
      <vt:lpstr>PowerPoint Presentation</vt:lpstr>
      <vt:lpstr>Little Hands  overview</vt:lpstr>
      <vt:lpstr>Little Hands  overview</vt:lpstr>
      <vt:lpstr>Why Little Hands ?</vt:lpstr>
      <vt:lpstr>Software Technologies used</vt:lpstr>
      <vt:lpstr>Features</vt:lpstr>
      <vt:lpstr>PowerPoint Presentation</vt:lpstr>
      <vt:lpstr>Log In  &amp;Password recovery</vt:lpstr>
      <vt:lpstr>Password reset email</vt:lpstr>
      <vt:lpstr>Sign up - as a caregiver</vt:lpstr>
      <vt:lpstr>Sign up as a caregiver</vt:lpstr>
      <vt:lpstr>Caregiver profile setup</vt:lpstr>
      <vt:lpstr>Profile Details – Babysitter </vt:lpstr>
      <vt:lpstr>Profile Details – Babysitter</vt:lpstr>
      <vt:lpstr>ID Verification with ID Analyzer</vt:lpstr>
      <vt:lpstr>ID Verification with ID Analyzer</vt:lpstr>
      <vt:lpstr>ID Analyzer </vt:lpstr>
      <vt:lpstr>Subscription :</vt:lpstr>
      <vt:lpstr>Stripe subscriptions :</vt:lpstr>
      <vt:lpstr>Profile Information</vt:lpstr>
      <vt:lpstr>Profile Details – Expert</vt:lpstr>
      <vt:lpstr>Profile Details – Expert</vt:lpstr>
      <vt:lpstr>PowerPoint Presentation</vt:lpstr>
      <vt:lpstr>Session availability: Working hours</vt:lpstr>
      <vt:lpstr>Calendar View: customizing availability dates</vt:lpstr>
      <vt:lpstr>Meeting Availability: add dates</vt:lpstr>
      <vt:lpstr>PowerPoint Presentation</vt:lpstr>
      <vt:lpstr>Parents search interface</vt:lpstr>
      <vt:lpstr>Available services &amp; caregivers</vt:lpstr>
      <vt:lpstr>Parent’s Data collection</vt:lpstr>
      <vt:lpstr>Matching with potential caregiver </vt:lpstr>
      <vt:lpstr>Booking a session</vt:lpstr>
      <vt:lpstr>Booking &amp; Notifications</vt:lpstr>
      <vt:lpstr>Booking status:  pending </vt:lpstr>
      <vt:lpstr>Booking status:  accepted </vt:lpstr>
      <vt:lpstr>Booking status: meeting booked </vt:lpstr>
      <vt:lpstr>Meeting invitation email</vt:lpstr>
      <vt:lpstr>Zoom meeting</vt:lpstr>
      <vt:lpstr>Payment details</vt:lpstr>
      <vt:lpstr>Booking confirmation</vt:lpstr>
      <vt:lpstr>PowerPoint Presentation</vt:lpstr>
      <vt:lpstr>Booking cancellation </vt:lpstr>
      <vt:lpstr>Booking cancellation </vt:lpstr>
      <vt:lpstr>Finding an alternative caregiver</vt:lpstr>
      <vt:lpstr>Post-service completion rating</vt:lpstr>
      <vt:lpstr>Filtering and easy access</vt:lpstr>
      <vt:lpstr>Consultations from experts</vt:lpstr>
      <vt:lpstr>Helping special needs people</vt:lpstr>
      <vt:lpstr>PowerPoint Presentation</vt:lpstr>
      <vt:lpstr>Educational content : cards by AI</vt:lpstr>
      <vt:lpstr>AI Chat-bot</vt:lpstr>
      <vt:lpstr>PowerPoint Presentation</vt:lpstr>
      <vt:lpstr>Admin Dashboard </vt:lpstr>
      <vt:lpstr>Admin Dashboard </vt:lpstr>
      <vt:lpstr>Admin Dashboard </vt:lpstr>
      <vt:lpstr>Admin Dashboard </vt:lpstr>
      <vt:lpstr>Admin Dashboard </vt:lpstr>
      <vt:lpstr>Admin Dashboard </vt:lpstr>
      <vt:lpstr>Constraints</vt:lpstr>
      <vt:lpstr>Future Work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SsS -73</dc:creator>
  <cp:lastModifiedBy>Jood Hamdallah</cp:lastModifiedBy>
  <cp:revision>65</cp:revision>
  <dcterms:modified xsi:type="dcterms:W3CDTF">2025-06-29T20:37:51Z</dcterms:modified>
</cp:coreProperties>
</file>