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60" r:id="rId2"/>
    <p:sldId id="257" r:id="rId3"/>
    <p:sldId id="265" r:id="rId4"/>
    <p:sldId id="264" r:id="rId5"/>
    <p:sldId id="258" r:id="rId6"/>
    <p:sldId id="259" r:id="rId7"/>
    <p:sldId id="266" r:id="rId8"/>
    <p:sldId id="268" r:id="rId9"/>
    <p:sldId id="279" r:id="rId10"/>
    <p:sldId id="269" r:id="rId11"/>
    <p:sldId id="267" r:id="rId12"/>
    <p:sldId id="283" r:id="rId13"/>
    <p:sldId id="282" r:id="rId14"/>
    <p:sldId id="270" r:id="rId15"/>
    <p:sldId id="271" r:id="rId16"/>
    <p:sldId id="272" r:id="rId17"/>
    <p:sldId id="274" r:id="rId18"/>
    <p:sldId id="275" r:id="rId19"/>
    <p:sldId id="276" r:id="rId20"/>
    <p:sldId id="277" r:id="rId21"/>
    <p:sldId id="280" r:id="rId22"/>
    <p:sldId id="278" r:id="rId23"/>
    <p:sldId id="281" r:id="rId24"/>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58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8C6271-A474-438B-A244-9ACC33EC7BE4}" type="doc">
      <dgm:prSet loTypeId="urn:microsoft.com/office/officeart/2005/8/layout/process1" loCatId="process" qsTypeId="urn:microsoft.com/office/officeart/2005/8/quickstyle/simple1" qsCatId="simple" csTypeId="urn:microsoft.com/office/officeart/2005/8/colors/accent1_1" csCatId="accent1" phldr="1"/>
      <dgm:spPr/>
      <dgm:t>
        <a:bodyPr/>
        <a:lstStyle/>
        <a:p>
          <a:endParaRPr lang="en-US"/>
        </a:p>
      </dgm:t>
    </dgm:pt>
    <dgm:pt modelId="{FD5D11AD-1A96-4E92-8728-FF6CA305F189}">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b="1" dirty="0" smtClean="0"/>
            <a:t>Supervisor: </a:t>
          </a:r>
          <a:endParaRPr lang="en-US" sz="2000" dirty="0"/>
        </a:p>
      </dgm:t>
    </dgm:pt>
    <dgm:pt modelId="{10594FE7-B97A-424A-A384-74A8120BCE5D}" type="parTrans" cxnId="{B8C7ECCF-23E8-4EED-8C65-255F1D9033F3}">
      <dgm:prSet/>
      <dgm:spPr/>
      <dgm:t>
        <a:bodyPr/>
        <a:lstStyle/>
        <a:p>
          <a:endParaRPr lang="en-US"/>
        </a:p>
      </dgm:t>
    </dgm:pt>
    <dgm:pt modelId="{028657C4-E022-4DC4-9E14-A8D0224A302F}" type="sibTrans" cxnId="{B8C7ECCF-23E8-4EED-8C65-255F1D9033F3}">
      <dgm:prSet/>
      <dgm:spPr/>
      <dgm:t>
        <a:bodyPr/>
        <a:lstStyle/>
        <a:p>
          <a:endParaRPr lang="en-US" dirty="0"/>
        </a:p>
      </dgm:t>
    </dgm:pt>
    <dgm:pt modelId="{54D206AE-9DA3-43E7-A1CD-B3A9FDA76321}">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b="1" dirty="0" smtClean="0"/>
            <a:t>Dr.Naser Abu-Zaid</a:t>
          </a:r>
          <a:endParaRPr lang="en-US" sz="2000" dirty="0"/>
        </a:p>
      </dgm:t>
    </dgm:pt>
    <dgm:pt modelId="{44431258-36BD-4E12-A913-3E6B25290FE6}" type="parTrans" cxnId="{C4B77241-94AA-4EFE-AF9C-7582E5AD54A2}">
      <dgm:prSet/>
      <dgm:spPr/>
      <dgm:t>
        <a:bodyPr/>
        <a:lstStyle/>
        <a:p>
          <a:endParaRPr lang="en-US"/>
        </a:p>
      </dgm:t>
    </dgm:pt>
    <dgm:pt modelId="{26788ECC-178D-4023-89D6-F4B7BF86952D}" type="sibTrans" cxnId="{C4B77241-94AA-4EFE-AF9C-7582E5AD54A2}">
      <dgm:prSet/>
      <dgm:spPr/>
      <dgm:t>
        <a:bodyPr/>
        <a:lstStyle/>
        <a:p>
          <a:endParaRPr lang="en-US"/>
        </a:p>
      </dgm:t>
    </dgm:pt>
    <dgm:pt modelId="{790BFAAA-8B75-41D8-9695-617020BF354B}" type="pres">
      <dgm:prSet presAssocID="{F38C6271-A474-438B-A244-9ACC33EC7BE4}" presName="Name0" presStyleCnt="0">
        <dgm:presLayoutVars>
          <dgm:dir/>
          <dgm:resizeHandles val="exact"/>
        </dgm:presLayoutVars>
      </dgm:prSet>
      <dgm:spPr/>
      <dgm:t>
        <a:bodyPr/>
        <a:lstStyle/>
        <a:p>
          <a:pPr rtl="1"/>
          <a:endParaRPr lang="ar-JO"/>
        </a:p>
      </dgm:t>
    </dgm:pt>
    <dgm:pt modelId="{70D557B2-1DA4-46C7-9549-BE020560C3CF}" type="pres">
      <dgm:prSet presAssocID="{FD5D11AD-1A96-4E92-8728-FF6CA305F189}" presName="node" presStyleLbl="node1" presStyleIdx="0" presStyleCnt="2">
        <dgm:presLayoutVars>
          <dgm:bulletEnabled val="1"/>
        </dgm:presLayoutVars>
      </dgm:prSet>
      <dgm:spPr/>
      <dgm:t>
        <a:bodyPr/>
        <a:lstStyle/>
        <a:p>
          <a:pPr rtl="1"/>
          <a:endParaRPr lang="ar-JO"/>
        </a:p>
      </dgm:t>
    </dgm:pt>
    <dgm:pt modelId="{F06F5AA6-C5DC-465F-93F4-FCC3899366ED}" type="pres">
      <dgm:prSet presAssocID="{028657C4-E022-4DC4-9E14-A8D0224A302F}" presName="sibTrans" presStyleLbl="sibTrans2D1" presStyleIdx="0" presStyleCnt="1"/>
      <dgm:spPr/>
      <dgm:t>
        <a:bodyPr/>
        <a:lstStyle/>
        <a:p>
          <a:pPr rtl="1"/>
          <a:endParaRPr lang="ar-JO"/>
        </a:p>
      </dgm:t>
    </dgm:pt>
    <dgm:pt modelId="{B1CE9586-A468-44D7-94E6-C7E458544547}" type="pres">
      <dgm:prSet presAssocID="{028657C4-E022-4DC4-9E14-A8D0224A302F}" presName="connectorText" presStyleLbl="sibTrans2D1" presStyleIdx="0" presStyleCnt="1"/>
      <dgm:spPr/>
      <dgm:t>
        <a:bodyPr/>
        <a:lstStyle/>
        <a:p>
          <a:pPr rtl="1"/>
          <a:endParaRPr lang="ar-JO"/>
        </a:p>
      </dgm:t>
    </dgm:pt>
    <dgm:pt modelId="{736DF8B8-DF04-4D33-831C-DDC956E5C135}" type="pres">
      <dgm:prSet presAssocID="{54D206AE-9DA3-43E7-A1CD-B3A9FDA76321}" presName="node" presStyleLbl="node1" presStyleIdx="1" presStyleCnt="2" custLinFactNeighborX="49754" custLinFactNeighborY="-7799">
        <dgm:presLayoutVars>
          <dgm:bulletEnabled val="1"/>
        </dgm:presLayoutVars>
      </dgm:prSet>
      <dgm:spPr/>
      <dgm:t>
        <a:bodyPr/>
        <a:lstStyle/>
        <a:p>
          <a:pPr rtl="1"/>
          <a:endParaRPr lang="ar-JO"/>
        </a:p>
      </dgm:t>
    </dgm:pt>
  </dgm:ptLst>
  <dgm:cxnLst>
    <dgm:cxn modelId="{5BAEBACD-C14D-468A-A447-E98AC5A87E31}" type="presOf" srcId="{F38C6271-A474-438B-A244-9ACC33EC7BE4}" destId="{790BFAAA-8B75-41D8-9695-617020BF354B}" srcOrd="0" destOrd="0" presId="urn:microsoft.com/office/officeart/2005/8/layout/process1"/>
    <dgm:cxn modelId="{4AAC2494-C8DA-448D-A7AD-00227826EC5A}" type="presOf" srcId="{028657C4-E022-4DC4-9E14-A8D0224A302F}" destId="{F06F5AA6-C5DC-465F-93F4-FCC3899366ED}" srcOrd="0" destOrd="0" presId="urn:microsoft.com/office/officeart/2005/8/layout/process1"/>
    <dgm:cxn modelId="{B8C7ECCF-23E8-4EED-8C65-255F1D9033F3}" srcId="{F38C6271-A474-438B-A244-9ACC33EC7BE4}" destId="{FD5D11AD-1A96-4E92-8728-FF6CA305F189}" srcOrd="0" destOrd="0" parTransId="{10594FE7-B97A-424A-A384-74A8120BCE5D}" sibTransId="{028657C4-E022-4DC4-9E14-A8D0224A302F}"/>
    <dgm:cxn modelId="{B01BF97A-B779-43AE-9104-41D7B4074606}" type="presOf" srcId="{FD5D11AD-1A96-4E92-8728-FF6CA305F189}" destId="{70D557B2-1DA4-46C7-9549-BE020560C3CF}" srcOrd="0" destOrd="0" presId="urn:microsoft.com/office/officeart/2005/8/layout/process1"/>
    <dgm:cxn modelId="{46C7D746-089C-46D2-AAA7-242D74D8BAF4}" type="presOf" srcId="{028657C4-E022-4DC4-9E14-A8D0224A302F}" destId="{B1CE9586-A468-44D7-94E6-C7E458544547}" srcOrd="1" destOrd="0" presId="urn:microsoft.com/office/officeart/2005/8/layout/process1"/>
    <dgm:cxn modelId="{942AE59F-0B13-4391-88E5-4B1600C53E7C}" type="presOf" srcId="{54D206AE-9DA3-43E7-A1CD-B3A9FDA76321}" destId="{736DF8B8-DF04-4D33-831C-DDC956E5C135}" srcOrd="0" destOrd="0" presId="urn:microsoft.com/office/officeart/2005/8/layout/process1"/>
    <dgm:cxn modelId="{C4B77241-94AA-4EFE-AF9C-7582E5AD54A2}" srcId="{F38C6271-A474-438B-A244-9ACC33EC7BE4}" destId="{54D206AE-9DA3-43E7-A1CD-B3A9FDA76321}" srcOrd="1" destOrd="0" parTransId="{44431258-36BD-4E12-A913-3E6B25290FE6}" sibTransId="{26788ECC-178D-4023-89D6-F4B7BF86952D}"/>
    <dgm:cxn modelId="{A378A0CB-14A3-48DE-B71A-EAC0E0F410AF}" type="presParOf" srcId="{790BFAAA-8B75-41D8-9695-617020BF354B}" destId="{70D557B2-1DA4-46C7-9549-BE020560C3CF}" srcOrd="0" destOrd="0" presId="urn:microsoft.com/office/officeart/2005/8/layout/process1"/>
    <dgm:cxn modelId="{0EA41353-ECB8-43D7-AB7A-926069CB85E0}" type="presParOf" srcId="{790BFAAA-8B75-41D8-9695-617020BF354B}" destId="{F06F5AA6-C5DC-465F-93F4-FCC3899366ED}" srcOrd="1" destOrd="0" presId="urn:microsoft.com/office/officeart/2005/8/layout/process1"/>
    <dgm:cxn modelId="{BA8D6EF7-BC9E-47FE-A1B4-61EB74F23418}" type="presParOf" srcId="{F06F5AA6-C5DC-465F-93F4-FCC3899366ED}" destId="{B1CE9586-A468-44D7-94E6-C7E458544547}" srcOrd="0" destOrd="0" presId="urn:microsoft.com/office/officeart/2005/8/layout/process1"/>
    <dgm:cxn modelId="{A8A75411-7A5D-4F05-8686-6F510164B932}" type="presParOf" srcId="{790BFAAA-8B75-41D8-9695-617020BF354B}" destId="{736DF8B8-DF04-4D33-831C-DDC956E5C135}" srcOrd="2"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2619A11-A338-4E40-B80C-BC78A47AA825}"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36B2C5CC-39CB-4B24-9381-CCBD997AFD08}">
      <dgm:prSet custT="1">
        <dgm:style>
          <a:lnRef idx="2">
            <a:schemeClr val="accent3"/>
          </a:lnRef>
          <a:fillRef idx="1">
            <a:schemeClr val="lt1"/>
          </a:fillRef>
          <a:effectRef idx="0">
            <a:schemeClr val="accent3"/>
          </a:effectRef>
          <a:fontRef idx="minor">
            <a:schemeClr val="dk1"/>
          </a:fontRef>
        </dgm:style>
      </dgm:prSet>
      <dgm:spPr/>
      <dgm:t>
        <a:bodyPr/>
        <a:lstStyle/>
        <a:p>
          <a:pPr algn="l" rtl="1"/>
          <a:r>
            <a:rPr lang="en-US" sz="2200" b="1" baseline="0" dirty="0" smtClean="0">
              <a:solidFill>
                <a:schemeClr val="tx1"/>
              </a:solidFill>
              <a:latin typeface="Arial Unicode MS" pitchFamily="34" charset="-128"/>
              <a:ea typeface="Arial Unicode MS" pitchFamily="34" charset="-128"/>
              <a:cs typeface="Arial Unicode MS" pitchFamily="34" charset="-128"/>
            </a:rPr>
            <a:t/>
          </a:r>
          <a:br>
            <a:rPr lang="en-US" sz="2200" b="1" baseline="0" dirty="0" smtClean="0">
              <a:solidFill>
                <a:schemeClr val="tx1"/>
              </a:solidFill>
              <a:latin typeface="Arial Unicode MS" pitchFamily="34" charset="-128"/>
              <a:ea typeface="Arial Unicode MS" pitchFamily="34" charset="-128"/>
              <a:cs typeface="Arial Unicode MS" pitchFamily="34" charset="-128"/>
            </a:rPr>
          </a:br>
          <a:endParaRPr lang="en-US" sz="2200" b="1" baseline="0" dirty="0" smtClean="0">
            <a:solidFill>
              <a:schemeClr val="tx1"/>
            </a:solidFill>
            <a:latin typeface="Arial Unicode MS" pitchFamily="34" charset="-128"/>
            <a:ea typeface="Arial Unicode MS" pitchFamily="34" charset="-128"/>
            <a:cs typeface="Arial Unicode MS" pitchFamily="34" charset="-128"/>
          </a:endParaRPr>
        </a:p>
        <a:p>
          <a:pPr algn="l" rtl="1"/>
          <a:r>
            <a:rPr lang="en-US" sz="2200" b="1" baseline="0" dirty="0" smtClean="0">
              <a:solidFill>
                <a:schemeClr val="tx1"/>
              </a:solidFill>
              <a:latin typeface="Arial Unicode MS" pitchFamily="34" charset="-128"/>
              <a:ea typeface="Arial Unicode MS" pitchFamily="34" charset="-128"/>
              <a:cs typeface="Arial Unicode MS" pitchFamily="34" charset="-128"/>
            </a:rPr>
            <a:t>Functional Block Diagram:</a:t>
          </a:r>
        </a:p>
        <a:p>
          <a:pPr algn="l" rtl="1"/>
          <a:r>
            <a:rPr lang="en-US" sz="2200" dirty="0" smtClean="0">
              <a:solidFill>
                <a:schemeClr val="tx1"/>
              </a:solidFill>
              <a:latin typeface="Arial Unicode MS" pitchFamily="34" charset="-128"/>
              <a:ea typeface="Arial Unicode MS" pitchFamily="34" charset="-128"/>
              <a:cs typeface="Arial Unicode MS" pitchFamily="34" charset="-128"/>
            </a:rPr>
            <a:t>The whole system should consist of: </a:t>
          </a:r>
          <a:r>
            <a:rPr lang="ar-JO" sz="2200" dirty="0" smtClean="0">
              <a:solidFill>
                <a:schemeClr val="tx1"/>
              </a:solidFill>
              <a:latin typeface="Arial Unicode MS" pitchFamily="34" charset="-128"/>
              <a:ea typeface="Arial Unicode MS" pitchFamily="34" charset="-128"/>
              <a:cs typeface="Arial Unicode MS" pitchFamily="34" charset="-128"/>
            </a:rPr>
            <a:t/>
          </a:r>
          <a:br>
            <a:rPr lang="ar-JO" sz="2200" dirty="0" smtClean="0">
              <a:solidFill>
                <a:schemeClr val="tx1"/>
              </a:solidFill>
              <a:latin typeface="Arial Unicode MS" pitchFamily="34" charset="-128"/>
              <a:ea typeface="Arial Unicode MS" pitchFamily="34" charset="-128"/>
              <a:cs typeface="Arial Unicode MS" pitchFamily="34" charset="-128"/>
            </a:rPr>
          </a:br>
          <a:r>
            <a:rPr lang="en-US" sz="2200" b="1" baseline="0" dirty="0" smtClean="0">
              <a:solidFill>
                <a:schemeClr val="tx1"/>
              </a:solidFill>
              <a:latin typeface="Arial Unicode MS" pitchFamily="34" charset="-128"/>
              <a:ea typeface="Arial Unicode MS" pitchFamily="34" charset="-128"/>
              <a:cs typeface="Arial Unicode MS" pitchFamily="34" charset="-128"/>
            </a:rPr>
            <a:t/>
          </a:r>
          <a:br>
            <a:rPr lang="en-US" sz="2200" b="1" baseline="0" dirty="0" smtClean="0">
              <a:solidFill>
                <a:schemeClr val="tx1"/>
              </a:solidFill>
              <a:latin typeface="Arial Unicode MS" pitchFamily="34" charset="-128"/>
              <a:ea typeface="Arial Unicode MS" pitchFamily="34" charset="-128"/>
              <a:cs typeface="Arial Unicode MS" pitchFamily="34" charset="-128"/>
            </a:rPr>
          </a:br>
          <a:endParaRPr lang="en-US" sz="2200" dirty="0">
            <a:solidFill>
              <a:schemeClr val="tx1"/>
            </a:solidFill>
            <a:latin typeface="Arial Unicode MS" pitchFamily="34" charset="-128"/>
            <a:ea typeface="Arial Unicode MS" pitchFamily="34" charset="-128"/>
            <a:cs typeface="Arial Unicode MS" pitchFamily="34" charset="-128"/>
          </a:endParaRPr>
        </a:p>
      </dgm:t>
    </dgm:pt>
    <dgm:pt modelId="{9792B2D9-7B4E-40DE-B69E-265D8547871E}" type="parTrans" cxnId="{ECC912C5-3995-47DE-90E8-40DDEE458107}">
      <dgm:prSet/>
      <dgm:spPr/>
      <dgm:t>
        <a:bodyPr/>
        <a:lstStyle/>
        <a:p>
          <a:endParaRPr lang="en-US"/>
        </a:p>
      </dgm:t>
    </dgm:pt>
    <dgm:pt modelId="{20E46E9C-01F5-42A0-B8A6-A9E7BBB3F425}" type="sibTrans" cxnId="{ECC912C5-3995-47DE-90E8-40DDEE458107}">
      <dgm:prSet/>
      <dgm:spPr/>
      <dgm:t>
        <a:bodyPr/>
        <a:lstStyle/>
        <a:p>
          <a:endParaRPr lang="en-US"/>
        </a:p>
      </dgm:t>
    </dgm:pt>
    <dgm:pt modelId="{95CFDB4C-BAA1-4759-B687-0D9CE73AC726}" type="pres">
      <dgm:prSet presAssocID="{92619A11-A338-4E40-B80C-BC78A47AA825}" presName="linear" presStyleCnt="0">
        <dgm:presLayoutVars>
          <dgm:animLvl val="lvl"/>
          <dgm:resizeHandles val="exact"/>
        </dgm:presLayoutVars>
      </dgm:prSet>
      <dgm:spPr/>
      <dgm:t>
        <a:bodyPr/>
        <a:lstStyle/>
        <a:p>
          <a:endParaRPr lang="en-US"/>
        </a:p>
      </dgm:t>
    </dgm:pt>
    <dgm:pt modelId="{6F619981-6EBF-4628-A229-FE57938EDC8F}" type="pres">
      <dgm:prSet presAssocID="{36B2C5CC-39CB-4B24-9381-CCBD997AFD08}" presName="parentText" presStyleLbl="node1" presStyleIdx="0" presStyleCnt="1" custScaleX="100000" custScaleY="164454" custLinFactNeighborX="2222" custLinFactNeighborY="-11874">
        <dgm:presLayoutVars>
          <dgm:chMax val="0"/>
          <dgm:bulletEnabled val="1"/>
        </dgm:presLayoutVars>
      </dgm:prSet>
      <dgm:spPr/>
      <dgm:t>
        <a:bodyPr/>
        <a:lstStyle/>
        <a:p>
          <a:endParaRPr lang="en-US"/>
        </a:p>
      </dgm:t>
    </dgm:pt>
  </dgm:ptLst>
  <dgm:cxnLst>
    <dgm:cxn modelId="{ECC912C5-3995-47DE-90E8-40DDEE458107}" srcId="{92619A11-A338-4E40-B80C-BC78A47AA825}" destId="{36B2C5CC-39CB-4B24-9381-CCBD997AFD08}" srcOrd="0" destOrd="0" parTransId="{9792B2D9-7B4E-40DE-B69E-265D8547871E}" sibTransId="{20E46E9C-01F5-42A0-B8A6-A9E7BBB3F425}"/>
    <dgm:cxn modelId="{7973DDE8-D96E-4AB5-A9DC-868A189605DC}" type="presOf" srcId="{36B2C5CC-39CB-4B24-9381-CCBD997AFD08}" destId="{6F619981-6EBF-4628-A229-FE57938EDC8F}" srcOrd="0" destOrd="0" presId="urn:microsoft.com/office/officeart/2005/8/layout/vList2"/>
    <dgm:cxn modelId="{47323EED-5A96-4E8C-A20B-9998D89FA822}" type="presOf" srcId="{92619A11-A338-4E40-B80C-BC78A47AA825}" destId="{95CFDB4C-BAA1-4759-B687-0D9CE73AC726}" srcOrd="0" destOrd="0" presId="urn:microsoft.com/office/officeart/2005/8/layout/vList2"/>
    <dgm:cxn modelId="{C197821A-0B45-4E0A-BE53-AE304D724223}" type="presParOf" srcId="{95CFDB4C-BAA1-4759-B687-0D9CE73AC726}" destId="{6F619981-6EBF-4628-A229-FE57938EDC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52F534-0BA6-4EB0-B29F-642D88A9C25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F2D77478-6A46-40BE-9A18-46134EABB763}">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2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Face detection:</a:t>
          </a:r>
          <a:endParaRPr lang="en-US" sz="22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EDA8202D-9127-4967-A802-67891C3466BD}" type="parTrans" cxnId="{495180EA-1035-4AC1-8039-130066C0663F}">
      <dgm:prSet/>
      <dgm:spPr/>
      <dgm:t>
        <a:bodyPr/>
        <a:lstStyle/>
        <a:p>
          <a:endParaRPr lang="en-US"/>
        </a:p>
      </dgm:t>
    </dgm:pt>
    <dgm:pt modelId="{B8D4E2C4-2B65-43B8-A3EC-7C8CF97DE381}" type="sibTrans" cxnId="{495180EA-1035-4AC1-8039-130066C0663F}">
      <dgm:prSet/>
      <dgm:spPr/>
      <dgm:t>
        <a:bodyPr/>
        <a:lstStyle/>
        <a:p>
          <a:endParaRPr lang="en-US"/>
        </a:p>
      </dgm:t>
    </dgm:pt>
    <dgm:pt modelId="{56028741-F983-4804-9E12-8E2EC40301D0}" type="pres">
      <dgm:prSet presAssocID="{0D52F534-0BA6-4EB0-B29F-642D88A9C25E}" presName="linear" presStyleCnt="0">
        <dgm:presLayoutVars>
          <dgm:animLvl val="lvl"/>
          <dgm:resizeHandles val="exact"/>
        </dgm:presLayoutVars>
      </dgm:prSet>
      <dgm:spPr/>
      <dgm:t>
        <a:bodyPr/>
        <a:lstStyle/>
        <a:p>
          <a:endParaRPr lang="en-US"/>
        </a:p>
      </dgm:t>
    </dgm:pt>
    <dgm:pt modelId="{7F582DF9-558F-4835-B45A-ABD3F836400B}" type="pres">
      <dgm:prSet presAssocID="{F2D77478-6A46-40BE-9A18-46134EABB763}" presName="parentText" presStyleLbl="node1" presStyleIdx="0" presStyleCnt="1" custScaleX="116715" custScaleY="301476" custLinFactNeighborX="-15789" custLinFactNeighborY="21906">
        <dgm:presLayoutVars>
          <dgm:chMax val="0"/>
          <dgm:bulletEnabled val="1"/>
        </dgm:presLayoutVars>
      </dgm:prSet>
      <dgm:spPr/>
      <dgm:t>
        <a:bodyPr/>
        <a:lstStyle/>
        <a:p>
          <a:endParaRPr lang="en-US"/>
        </a:p>
      </dgm:t>
    </dgm:pt>
  </dgm:ptLst>
  <dgm:cxnLst>
    <dgm:cxn modelId="{495180EA-1035-4AC1-8039-130066C0663F}" srcId="{0D52F534-0BA6-4EB0-B29F-642D88A9C25E}" destId="{F2D77478-6A46-40BE-9A18-46134EABB763}" srcOrd="0" destOrd="0" parTransId="{EDA8202D-9127-4967-A802-67891C3466BD}" sibTransId="{B8D4E2C4-2B65-43B8-A3EC-7C8CF97DE381}"/>
    <dgm:cxn modelId="{24A324A0-827B-473D-9BF3-603A5FB9AE35}" type="presOf" srcId="{F2D77478-6A46-40BE-9A18-46134EABB763}" destId="{7F582DF9-558F-4835-B45A-ABD3F836400B}" srcOrd="0" destOrd="0" presId="urn:microsoft.com/office/officeart/2005/8/layout/vList2"/>
    <dgm:cxn modelId="{F1A93EE3-EB3D-4D73-A066-58295A18849E}" type="presOf" srcId="{0D52F534-0BA6-4EB0-B29F-642D88A9C25E}" destId="{56028741-F983-4804-9E12-8E2EC40301D0}" srcOrd="0" destOrd="0" presId="urn:microsoft.com/office/officeart/2005/8/layout/vList2"/>
    <dgm:cxn modelId="{FCA01A94-D3B1-4340-BEA7-5CEAAEFD021F}" type="presParOf" srcId="{56028741-F983-4804-9E12-8E2EC40301D0}" destId="{7F582DF9-558F-4835-B45A-ABD3F836400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AE1EA91-D790-44D9-8999-71DB1FDF46B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0C9ACC64-A491-4557-9638-798BA9A6F680}">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200" dirty="0" smtClean="0">
              <a:latin typeface="Arial" pitchFamily="34" charset="0"/>
              <a:cs typeface="Arial" pitchFamily="34" charset="0"/>
            </a:rPr>
            <a:t>Face detection is a computer technology being used in a variety of applications that identifies human faces in digital </a:t>
          </a:r>
          <a:r>
            <a:rPr lang="en-US" sz="2200" dirty="0" err="1" smtClean="0">
              <a:latin typeface="Arial" pitchFamily="34" charset="0"/>
              <a:cs typeface="Arial" pitchFamily="34" charset="0"/>
            </a:rPr>
            <a:t>images.So</a:t>
          </a:r>
          <a:r>
            <a:rPr lang="en-US" sz="2200" dirty="0" smtClean="0">
              <a:latin typeface="Arial" pitchFamily="34" charset="0"/>
              <a:cs typeface="Arial" pitchFamily="34" charset="0"/>
            </a:rPr>
            <a:t>, the face detection is used to determine the location of the faces in the classroom image and extract sub images for each face.</a:t>
          </a:r>
          <a:br>
            <a:rPr lang="en-US" sz="2200" dirty="0" smtClean="0">
              <a:latin typeface="Arial" pitchFamily="34" charset="0"/>
              <a:cs typeface="Arial" pitchFamily="34" charset="0"/>
            </a:rPr>
          </a:br>
          <a:r>
            <a:rPr lang="en-US" sz="2200" dirty="0" smtClean="0">
              <a:latin typeface="Arial" pitchFamily="34" charset="0"/>
              <a:cs typeface="Arial" pitchFamily="34" charset="0"/>
            </a:rPr>
            <a:t>A Viola Jones algorithm will be implemented to learn face and non-face patterns and will be able to identify the locations of the faces in the image.</a:t>
          </a:r>
          <a:endParaRPr lang="en-US" sz="2200" dirty="0">
            <a:latin typeface="Arial" pitchFamily="34" charset="0"/>
            <a:cs typeface="Arial" pitchFamily="34" charset="0"/>
          </a:endParaRPr>
        </a:p>
      </dgm:t>
    </dgm:pt>
    <dgm:pt modelId="{609900F5-B7B5-4DBC-B2A4-2B63204553EA}" type="parTrans" cxnId="{2CC5067E-4F64-4B71-BA44-F9A9B33C321A}">
      <dgm:prSet/>
      <dgm:spPr/>
      <dgm:t>
        <a:bodyPr/>
        <a:lstStyle/>
        <a:p>
          <a:endParaRPr lang="en-US"/>
        </a:p>
      </dgm:t>
    </dgm:pt>
    <dgm:pt modelId="{FB8D8110-7D21-4D34-B4B8-FEC73B60420B}" type="sibTrans" cxnId="{2CC5067E-4F64-4B71-BA44-F9A9B33C321A}">
      <dgm:prSet/>
      <dgm:spPr/>
      <dgm:t>
        <a:bodyPr/>
        <a:lstStyle/>
        <a:p>
          <a:endParaRPr lang="en-US"/>
        </a:p>
      </dgm:t>
    </dgm:pt>
    <dgm:pt modelId="{78DE07B4-0F8B-4632-8A2A-E1B4DF6A7341}" type="pres">
      <dgm:prSet presAssocID="{8AE1EA91-D790-44D9-8999-71DB1FDF46B0}" presName="linear" presStyleCnt="0">
        <dgm:presLayoutVars>
          <dgm:animLvl val="lvl"/>
          <dgm:resizeHandles val="exact"/>
        </dgm:presLayoutVars>
      </dgm:prSet>
      <dgm:spPr/>
      <dgm:t>
        <a:bodyPr/>
        <a:lstStyle/>
        <a:p>
          <a:endParaRPr lang="en-US"/>
        </a:p>
      </dgm:t>
    </dgm:pt>
    <dgm:pt modelId="{A5F8072C-C1C7-4D00-9CF7-C972720870A9}" type="pres">
      <dgm:prSet presAssocID="{0C9ACC64-A491-4557-9638-798BA9A6F680}" presName="parentText" presStyleLbl="node1" presStyleIdx="0" presStyleCnt="1" custScaleY="158661" custLinFactNeighborX="-1923" custLinFactNeighborY="0">
        <dgm:presLayoutVars>
          <dgm:chMax val="0"/>
          <dgm:bulletEnabled val="1"/>
        </dgm:presLayoutVars>
      </dgm:prSet>
      <dgm:spPr/>
      <dgm:t>
        <a:bodyPr/>
        <a:lstStyle/>
        <a:p>
          <a:endParaRPr lang="en-US"/>
        </a:p>
      </dgm:t>
    </dgm:pt>
  </dgm:ptLst>
  <dgm:cxnLst>
    <dgm:cxn modelId="{2CC5067E-4F64-4B71-BA44-F9A9B33C321A}" srcId="{8AE1EA91-D790-44D9-8999-71DB1FDF46B0}" destId="{0C9ACC64-A491-4557-9638-798BA9A6F680}" srcOrd="0" destOrd="0" parTransId="{609900F5-B7B5-4DBC-B2A4-2B63204553EA}" sibTransId="{FB8D8110-7D21-4D34-B4B8-FEC73B60420B}"/>
    <dgm:cxn modelId="{791B6B2B-48DB-476D-AB76-A33D70A64F4F}" type="presOf" srcId="{0C9ACC64-A491-4557-9638-798BA9A6F680}" destId="{A5F8072C-C1C7-4D00-9CF7-C972720870A9}" srcOrd="0" destOrd="0" presId="urn:microsoft.com/office/officeart/2005/8/layout/vList2"/>
    <dgm:cxn modelId="{7DBE3B73-36CD-4201-B3D8-B6EBDF7FEEC3}" type="presOf" srcId="{8AE1EA91-D790-44D9-8999-71DB1FDF46B0}" destId="{78DE07B4-0F8B-4632-8A2A-E1B4DF6A7341}" srcOrd="0" destOrd="0" presId="urn:microsoft.com/office/officeart/2005/8/layout/vList2"/>
    <dgm:cxn modelId="{CEA4D979-2B7E-45AE-A402-E9133846EBE0}" type="presParOf" srcId="{78DE07B4-0F8B-4632-8A2A-E1B4DF6A7341}" destId="{A5F8072C-C1C7-4D00-9CF7-C972720870A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C344514-4C95-4C5C-9413-FBF8DF6B6893}"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19DA8314-67BE-4FAE-9B15-AAF946694FAD}">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18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Example for detect face :</a:t>
          </a:r>
          <a:endParaRPr lang="en-US" sz="18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D4481CA3-E750-4504-BE7A-6F8E5E00FEC2}" type="parTrans" cxnId="{2AF89C4E-E91E-48FA-816F-9BE8A305E81E}">
      <dgm:prSet/>
      <dgm:spPr/>
      <dgm:t>
        <a:bodyPr/>
        <a:lstStyle/>
        <a:p>
          <a:endParaRPr lang="en-US"/>
        </a:p>
      </dgm:t>
    </dgm:pt>
    <dgm:pt modelId="{66C78395-6F05-42DC-96EA-12927F599C51}" type="sibTrans" cxnId="{2AF89C4E-E91E-48FA-816F-9BE8A305E81E}">
      <dgm:prSet/>
      <dgm:spPr/>
      <dgm:t>
        <a:bodyPr/>
        <a:lstStyle/>
        <a:p>
          <a:endParaRPr lang="en-US"/>
        </a:p>
      </dgm:t>
    </dgm:pt>
    <dgm:pt modelId="{3DFB5AB2-9858-48EC-B8E4-2FB291030B79}" type="pres">
      <dgm:prSet presAssocID="{2C344514-4C95-4C5C-9413-FBF8DF6B6893}" presName="linear" presStyleCnt="0">
        <dgm:presLayoutVars>
          <dgm:animLvl val="lvl"/>
          <dgm:resizeHandles val="exact"/>
        </dgm:presLayoutVars>
      </dgm:prSet>
      <dgm:spPr/>
      <dgm:t>
        <a:bodyPr/>
        <a:lstStyle/>
        <a:p>
          <a:endParaRPr lang="en-US"/>
        </a:p>
      </dgm:t>
    </dgm:pt>
    <dgm:pt modelId="{C916328E-606C-4DE5-8E8D-4F9424C1428A}" type="pres">
      <dgm:prSet presAssocID="{19DA8314-67BE-4FAE-9B15-AAF946694FAD}" presName="parentText" presStyleLbl="node1" presStyleIdx="0" presStyleCnt="1" custScaleY="146536">
        <dgm:presLayoutVars>
          <dgm:chMax val="0"/>
          <dgm:bulletEnabled val="1"/>
        </dgm:presLayoutVars>
      </dgm:prSet>
      <dgm:spPr/>
      <dgm:t>
        <a:bodyPr/>
        <a:lstStyle/>
        <a:p>
          <a:endParaRPr lang="en-US"/>
        </a:p>
      </dgm:t>
    </dgm:pt>
  </dgm:ptLst>
  <dgm:cxnLst>
    <dgm:cxn modelId="{2AF89C4E-E91E-48FA-816F-9BE8A305E81E}" srcId="{2C344514-4C95-4C5C-9413-FBF8DF6B6893}" destId="{19DA8314-67BE-4FAE-9B15-AAF946694FAD}" srcOrd="0" destOrd="0" parTransId="{D4481CA3-E750-4504-BE7A-6F8E5E00FEC2}" sibTransId="{66C78395-6F05-42DC-96EA-12927F599C51}"/>
    <dgm:cxn modelId="{818D2EC1-82E8-44FD-A964-30255EAC1FA4}" type="presOf" srcId="{19DA8314-67BE-4FAE-9B15-AAF946694FAD}" destId="{C916328E-606C-4DE5-8E8D-4F9424C1428A}" srcOrd="0" destOrd="0" presId="urn:microsoft.com/office/officeart/2005/8/layout/vList2"/>
    <dgm:cxn modelId="{E5489BE7-76D2-4D2D-8F1F-C102BDA2846B}" type="presOf" srcId="{2C344514-4C95-4C5C-9413-FBF8DF6B6893}" destId="{3DFB5AB2-9858-48EC-B8E4-2FB291030B79}" srcOrd="0" destOrd="0" presId="urn:microsoft.com/office/officeart/2005/8/layout/vList2"/>
    <dgm:cxn modelId="{584431D7-7A93-4E13-86AF-610BE719B9CA}" type="presParOf" srcId="{3DFB5AB2-9858-48EC-B8E4-2FB291030B79}" destId="{C916328E-606C-4DE5-8E8D-4F9424C1428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0854296-CD54-4BA9-A579-DE2B7057306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1B215821-4BB2-4DE1-A6C8-035BB46DCF01}">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000" b="1" dirty="0" smtClean="0">
              <a:latin typeface="Arial" pitchFamily="34" charset="0"/>
              <a:cs typeface="Arial" pitchFamily="34" charset="0"/>
            </a:rPr>
            <a:t>Database</a:t>
          </a:r>
          <a:r>
            <a:rPr lang="en-US" sz="2000" dirty="0" smtClean="0">
              <a:latin typeface="Arial" pitchFamily="34" charset="0"/>
              <a:cs typeface="Arial" pitchFamily="34" charset="0"/>
            </a:rPr>
            <a:t> is the collection of face images and extracted features at the time of enrollment process, and the database includes names of  students &amp; register  number for each student.</a:t>
          </a:r>
        </a:p>
        <a:p>
          <a:pPr algn="just" rtl="0"/>
          <a:endParaRPr lang="en-US" sz="2000" dirty="0" smtClean="0">
            <a:latin typeface="Arial" pitchFamily="34" charset="0"/>
            <a:cs typeface="Arial" pitchFamily="34" charset="0"/>
          </a:endParaRPr>
        </a:p>
        <a:p>
          <a:pPr algn="just" rtl="0"/>
          <a:r>
            <a:rPr lang="en-US" sz="2000" dirty="0" smtClean="0">
              <a:latin typeface="Arial" pitchFamily="34" charset="0"/>
              <a:cs typeface="Arial" pitchFamily="34" charset="0"/>
            </a:rPr>
            <a:t>We created data base for 11 person we took 10 images per person by using a camera for raspberry pi B+, these images were taken at different times and with variations in lighting, facial expressions, and facial details.</a:t>
          </a:r>
          <a:endParaRPr lang="en-US" sz="2000" dirty="0">
            <a:latin typeface="Arial" pitchFamily="34" charset="0"/>
            <a:cs typeface="Arial" pitchFamily="34" charset="0"/>
          </a:endParaRPr>
        </a:p>
      </dgm:t>
    </dgm:pt>
    <dgm:pt modelId="{72A90666-59B2-4A46-874A-56DD5F7DFDAD}" type="parTrans" cxnId="{9FF447FF-C0F3-4A8E-8D9F-B58E798A9434}">
      <dgm:prSet/>
      <dgm:spPr/>
      <dgm:t>
        <a:bodyPr/>
        <a:lstStyle/>
        <a:p>
          <a:endParaRPr lang="en-US"/>
        </a:p>
      </dgm:t>
    </dgm:pt>
    <dgm:pt modelId="{E04061F1-2871-4603-A803-671E6BCD1B92}" type="sibTrans" cxnId="{9FF447FF-C0F3-4A8E-8D9F-B58E798A9434}">
      <dgm:prSet/>
      <dgm:spPr/>
      <dgm:t>
        <a:bodyPr/>
        <a:lstStyle/>
        <a:p>
          <a:endParaRPr lang="en-US"/>
        </a:p>
      </dgm:t>
    </dgm:pt>
    <dgm:pt modelId="{E8101185-D37C-4F79-8321-4A00C9A138AB}" type="pres">
      <dgm:prSet presAssocID="{B0854296-CD54-4BA9-A579-DE2B70573061}" presName="linear" presStyleCnt="0">
        <dgm:presLayoutVars>
          <dgm:animLvl val="lvl"/>
          <dgm:resizeHandles val="exact"/>
        </dgm:presLayoutVars>
      </dgm:prSet>
      <dgm:spPr/>
      <dgm:t>
        <a:bodyPr/>
        <a:lstStyle/>
        <a:p>
          <a:pPr rtl="1"/>
          <a:endParaRPr lang="ar-JO"/>
        </a:p>
      </dgm:t>
    </dgm:pt>
    <dgm:pt modelId="{8A6387E2-D96F-4FB9-AD74-DF89223EE04B}" type="pres">
      <dgm:prSet presAssocID="{1B215821-4BB2-4DE1-A6C8-035BB46DCF01}" presName="parentText" presStyleLbl="node1" presStyleIdx="0" presStyleCnt="1" custScaleY="458640" custLinFactNeighborX="3774" custLinFactNeighborY="-21965">
        <dgm:presLayoutVars>
          <dgm:chMax val="0"/>
          <dgm:bulletEnabled val="1"/>
        </dgm:presLayoutVars>
      </dgm:prSet>
      <dgm:spPr/>
      <dgm:t>
        <a:bodyPr/>
        <a:lstStyle/>
        <a:p>
          <a:endParaRPr lang="en-US"/>
        </a:p>
      </dgm:t>
    </dgm:pt>
  </dgm:ptLst>
  <dgm:cxnLst>
    <dgm:cxn modelId="{E1C9E4F0-FE2B-4BA3-988C-AEC4EF3BEEC3}" type="presOf" srcId="{1B215821-4BB2-4DE1-A6C8-035BB46DCF01}" destId="{8A6387E2-D96F-4FB9-AD74-DF89223EE04B}" srcOrd="0" destOrd="0" presId="urn:microsoft.com/office/officeart/2005/8/layout/vList2"/>
    <dgm:cxn modelId="{9B8A45B8-ED27-4546-BBC7-611378554FDC}" type="presOf" srcId="{B0854296-CD54-4BA9-A579-DE2B70573061}" destId="{E8101185-D37C-4F79-8321-4A00C9A138AB}" srcOrd="0" destOrd="0" presId="urn:microsoft.com/office/officeart/2005/8/layout/vList2"/>
    <dgm:cxn modelId="{9FF447FF-C0F3-4A8E-8D9F-B58E798A9434}" srcId="{B0854296-CD54-4BA9-A579-DE2B70573061}" destId="{1B215821-4BB2-4DE1-A6C8-035BB46DCF01}" srcOrd="0" destOrd="0" parTransId="{72A90666-59B2-4A46-874A-56DD5F7DFDAD}" sibTransId="{E04061F1-2871-4603-A803-671E6BCD1B92}"/>
    <dgm:cxn modelId="{67FB409D-9E53-4AE4-811F-353D7085D76B}" type="presParOf" srcId="{E8101185-D37C-4F79-8321-4A00C9A138AB}" destId="{8A6387E2-D96F-4FB9-AD74-DF89223EE04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9227D40-2256-4A4A-8CD0-5E24E0DCED87}"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396B1AF4-A4A7-4EB5-8831-DF284C86BF09}">
      <dgm:prSet>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How do we create data base?</a:t>
          </a:r>
          <a:endParaRPr lang="en-US"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6DAFAA8A-324F-46BD-A16D-388C36617FF2}" type="parTrans" cxnId="{D8AF0762-3F72-416D-A463-D3473743964C}">
      <dgm:prSet/>
      <dgm:spPr/>
      <dgm:t>
        <a:bodyPr/>
        <a:lstStyle/>
        <a:p>
          <a:endParaRPr lang="en-US"/>
        </a:p>
      </dgm:t>
    </dgm:pt>
    <dgm:pt modelId="{F17C77C4-F00A-4FEC-9A98-1CE50601555A}" type="sibTrans" cxnId="{D8AF0762-3F72-416D-A463-D3473743964C}">
      <dgm:prSet/>
      <dgm:spPr/>
      <dgm:t>
        <a:bodyPr/>
        <a:lstStyle/>
        <a:p>
          <a:endParaRPr lang="en-US"/>
        </a:p>
      </dgm:t>
    </dgm:pt>
    <dgm:pt modelId="{BBA89824-8D81-44D2-B179-4C9E713B036C}" type="pres">
      <dgm:prSet presAssocID="{79227D40-2256-4A4A-8CD0-5E24E0DCED87}" presName="linear" presStyleCnt="0">
        <dgm:presLayoutVars>
          <dgm:animLvl val="lvl"/>
          <dgm:resizeHandles val="exact"/>
        </dgm:presLayoutVars>
      </dgm:prSet>
      <dgm:spPr/>
      <dgm:t>
        <a:bodyPr/>
        <a:lstStyle/>
        <a:p>
          <a:endParaRPr lang="en-US"/>
        </a:p>
      </dgm:t>
    </dgm:pt>
    <dgm:pt modelId="{8DA7D230-7EC5-4C83-AA2E-909955D05D1A}" type="pres">
      <dgm:prSet presAssocID="{396B1AF4-A4A7-4EB5-8831-DF284C86BF09}" presName="parentText" presStyleLbl="node1" presStyleIdx="0" presStyleCnt="1" custScaleY="165905" custLinFactNeighborY="35801">
        <dgm:presLayoutVars>
          <dgm:chMax val="0"/>
          <dgm:bulletEnabled val="1"/>
        </dgm:presLayoutVars>
      </dgm:prSet>
      <dgm:spPr/>
      <dgm:t>
        <a:bodyPr/>
        <a:lstStyle/>
        <a:p>
          <a:endParaRPr lang="en-US"/>
        </a:p>
      </dgm:t>
    </dgm:pt>
  </dgm:ptLst>
  <dgm:cxnLst>
    <dgm:cxn modelId="{C1023EF2-D3E2-4870-9FC7-C952A13100B2}" type="presOf" srcId="{396B1AF4-A4A7-4EB5-8831-DF284C86BF09}" destId="{8DA7D230-7EC5-4C83-AA2E-909955D05D1A}" srcOrd="0" destOrd="0" presId="urn:microsoft.com/office/officeart/2005/8/layout/vList2"/>
    <dgm:cxn modelId="{C5D50A29-AA73-4518-8F8B-CB2B3F62D6A2}" type="presOf" srcId="{79227D40-2256-4A4A-8CD0-5E24E0DCED87}" destId="{BBA89824-8D81-44D2-B179-4C9E713B036C}" srcOrd="0" destOrd="0" presId="urn:microsoft.com/office/officeart/2005/8/layout/vList2"/>
    <dgm:cxn modelId="{D8AF0762-3F72-416D-A463-D3473743964C}" srcId="{79227D40-2256-4A4A-8CD0-5E24E0DCED87}" destId="{396B1AF4-A4A7-4EB5-8831-DF284C86BF09}" srcOrd="0" destOrd="0" parTransId="{6DAFAA8A-324F-46BD-A16D-388C36617FF2}" sibTransId="{F17C77C4-F00A-4FEC-9A98-1CE50601555A}"/>
    <dgm:cxn modelId="{5E16AF30-F688-43B4-82A1-9DFE6422BB35}" type="presParOf" srcId="{BBA89824-8D81-44D2-B179-4C9E713B036C}" destId="{8DA7D230-7EC5-4C83-AA2E-909955D05D1A}"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0FE55E7-3924-4E30-8FD2-BDB7F6B893E7}"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733D681F-2DD7-468D-8333-D51A2519A479}">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0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Eigenfaces for recognition face:</a:t>
          </a:r>
          <a:endParaRPr lang="en-US" sz="20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C0EED51D-D403-4904-9297-73F38F806BD1}" type="parTrans" cxnId="{CCCECB2A-3687-4E13-8C4D-83D8EF3654D0}">
      <dgm:prSet/>
      <dgm:spPr/>
      <dgm:t>
        <a:bodyPr/>
        <a:lstStyle/>
        <a:p>
          <a:endParaRPr lang="en-US"/>
        </a:p>
      </dgm:t>
    </dgm:pt>
    <dgm:pt modelId="{437CC5C7-DA58-4727-AD3F-478FD43D3F1F}" type="sibTrans" cxnId="{CCCECB2A-3687-4E13-8C4D-83D8EF3654D0}">
      <dgm:prSet/>
      <dgm:spPr/>
      <dgm:t>
        <a:bodyPr/>
        <a:lstStyle/>
        <a:p>
          <a:endParaRPr lang="en-US"/>
        </a:p>
      </dgm:t>
    </dgm:pt>
    <dgm:pt modelId="{3A5EBF57-86E2-4B51-A73F-D5159B691903}" type="pres">
      <dgm:prSet presAssocID="{80FE55E7-3924-4E30-8FD2-BDB7F6B893E7}" presName="linear" presStyleCnt="0">
        <dgm:presLayoutVars>
          <dgm:animLvl val="lvl"/>
          <dgm:resizeHandles val="exact"/>
        </dgm:presLayoutVars>
      </dgm:prSet>
      <dgm:spPr/>
      <dgm:t>
        <a:bodyPr/>
        <a:lstStyle/>
        <a:p>
          <a:endParaRPr lang="en-US"/>
        </a:p>
      </dgm:t>
    </dgm:pt>
    <dgm:pt modelId="{D36A9600-5A45-4631-9A44-747684426687}" type="pres">
      <dgm:prSet presAssocID="{733D681F-2DD7-468D-8333-D51A2519A479}" presName="parentText" presStyleLbl="node1" presStyleIdx="0" presStyleCnt="1" custScaleY="139348" custLinFactNeighborX="2703" custLinFactNeighborY="-3667">
        <dgm:presLayoutVars>
          <dgm:chMax val="0"/>
          <dgm:bulletEnabled val="1"/>
        </dgm:presLayoutVars>
      </dgm:prSet>
      <dgm:spPr/>
      <dgm:t>
        <a:bodyPr/>
        <a:lstStyle/>
        <a:p>
          <a:endParaRPr lang="en-US"/>
        </a:p>
      </dgm:t>
    </dgm:pt>
  </dgm:ptLst>
  <dgm:cxnLst>
    <dgm:cxn modelId="{CCCECB2A-3687-4E13-8C4D-83D8EF3654D0}" srcId="{80FE55E7-3924-4E30-8FD2-BDB7F6B893E7}" destId="{733D681F-2DD7-468D-8333-D51A2519A479}" srcOrd="0" destOrd="0" parTransId="{C0EED51D-D403-4904-9297-73F38F806BD1}" sibTransId="{437CC5C7-DA58-4727-AD3F-478FD43D3F1F}"/>
    <dgm:cxn modelId="{158CA8C6-389C-485E-9EA1-C17695167D34}" type="presOf" srcId="{80FE55E7-3924-4E30-8FD2-BDB7F6B893E7}" destId="{3A5EBF57-86E2-4B51-A73F-D5159B691903}" srcOrd="0" destOrd="0" presId="urn:microsoft.com/office/officeart/2005/8/layout/vList2"/>
    <dgm:cxn modelId="{E99E519F-FE4F-44B9-90B5-44645E75D777}" type="presOf" srcId="{733D681F-2DD7-468D-8333-D51A2519A479}" destId="{D36A9600-5A45-4631-9A44-747684426687}" srcOrd="0" destOrd="0" presId="urn:microsoft.com/office/officeart/2005/8/layout/vList2"/>
    <dgm:cxn modelId="{F354C21F-35A5-4AD7-A1AA-ED8A8768C54A}" type="presParOf" srcId="{3A5EBF57-86E2-4B51-A73F-D5159B691903}" destId="{D36A9600-5A45-4631-9A44-74768442668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B529287-0325-4788-AB28-934384BE8F51}" type="doc">
      <dgm:prSet loTypeId="urn:microsoft.com/office/officeart/2005/8/layout/rings+Icon" loCatId="relationship" qsTypeId="urn:microsoft.com/office/officeart/2005/8/quickstyle/simple1" qsCatId="simple" csTypeId="urn:microsoft.com/office/officeart/2005/8/colors/accent0_1" csCatId="mainScheme" phldr="1"/>
      <dgm:spPr/>
      <dgm:t>
        <a:bodyPr/>
        <a:lstStyle/>
        <a:p>
          <a:endParaRPr lang="en-US"/>
        </a:p>
      </dgm:t>
    </dgm:pt>
    <dgm:pt modelId="{537F74C1-4A14-4C6E-A57E-ADFF79BAD871}">
      <dgm:prSet custT="1">
        <dgm:style>
          <a:lnRef idx="2">
            <a:schemeClr val="accent3"/>
          </a:lnRef>
          <a:fillRef idx="1">
            <a:schemeClr val="lt1"/>
          </a:fillRef>
          <a:effectRef idx="0">
            <a:schemeClr val="accent3"/>
          </a:effectRef>
          <a:fontRef idx="minor">
            <a:schemeClr val="dk1"/>
          </a:fontRef>
        </dgm:style>
      </dgm:prSet>
      <dgm:spPr/>
      <dgm:t>
        <a:bodyPr/>
        <a:lstStyle/>
        <a:p>
          <a:pPr algn="ctr" rtl="0"/>
          <a:endParaRPr lang="en-US" sz="1500" dirty="0" smtClean="0"/>
        </a:p>
        <a:p>
          <a:pPr algn="l" rtl="0"/>
          <a:r>
            <a:rPr lang="en-US" sz="2000" dirty="0" smtClean="0">
              <a:latin typeface="Arial" pitchFamily="34" charset="0"/>
              <a:ea typeface="Arial Unicode MS" pitchFamily="34" charset="-128"/>
              <a:cs typeface="Arial" pitchFamily="34" charset="0"/>
            </a:rPr>
            <a:t>1-</a:t>
          </a:r>
          <a:r>
            <a:rPr lang="en-US" sz="1800" dirty="0" smtClean="0">
              <a:latin typeface="Arial" pitchFamily="34" charset="0"/>
              <a:ea typeface="Arial Unicode MS" pitchFamily="34" charset="-128"/>
              <a:cs typeface="Arial" pitchFamily="34" charset="0"/>
            </a:rPr>
            <a:t>Create a training set.</a:t>
          </a:r>
          <a:endParaRPr lang="en-US" sz="1800" dirty="0">
            <a:latin typeface="Arial" pitchFamily="34" charset="0"/>
            <a:ea typeface="Arial Unicode MS" pitchFamily="34" charset="-128"/>
            <a:cs typeface="Arial" pitchFamily="34" charset="0"/>
          </a:endParaRPr>
        </a:p>
      </dgm:t>
    </dgm:pt>
    <dgm:pt modelId="{831C6DF2-8216-4F78-8879-6DE34C058CBF}" type="parTrans" cxnId="{4A9AF251-1807-489D-AB9C-F4CC08F4BEA6}">
      <dgm:prSet/>
      <dgm:spPr/>
      <dgm:t>
        <a:bodyPr/>
        <a:lstStyle/>
        <a:p>
          <a:endParaRPr lang="en-US"/>
        </a:p>
      </dgm:t>
    </dgm:pt>
    <dgm:pt modelId="{78F4CF4A-0CFD-49F1-B7E6-22F0E24055FE}" type="sibTrans" cxnId="{4A9AF251-1807-489D-AB9C-F4CC08F4BEA6}">
      <dgm:prSet/>
      <dgm:spPr/>
      <dgm:t>
        <a:bodyPr/>
        <a:lstStyle/>
        <a:p>
          <a:endParaRPr lang="en-US"/>
        </a:p>
      </dgm:t>
    </dgm:pt>
    <dgm:pt modelId="{A8278853-033E-4CCE-8D54-CD412774B568}">
      <dgm:prSet custT="1">
        <dgm:style>
          <a:lnRef idx="2">
            <a:schemeClr val="accent3"/>
          </a:lnRef>
          <a:fillRef idx="1">
            <a:schemeClr val="lt1"/>
          </a:fillRef>
          <a:effectRef idx="0">
            <a:schemeClr val="accent3"/>
          </a:effectRef>
          <a:fontRef idx="minor">
            <a:schemeClr val="dk1"/>
          </a:fontRef>
        </dgm:style>
      </dgm:prSet>
      <dgm:spPr/>
      <dgm:t>
        <a:bodyPr/>
        <a:lstStyle/>
        <a:p>
          <a:pPr algn="ctr" rtl="0"/>
          <a:endParaRPr lang="en-US" sz="1500" dirty="0" smtClean="0"/>
        </a:p>
        <a:p>
          <a:pPr algn="ctr" rtl="0"/>
          <a:endParaRPr lang="en-US" sz="1500" dirty="0" smtClean="0"/>
        </a:p>
        <a:p>
          <a:pPr algn="just" rtl="0"/>
          <a:r>
            <a:rPr lang="en-US" sz="2000" dirty="0" smtClean="0">
              <a:latin typeface="Arial" pitchFamily="34" charset="0"/>
              <a:cs typeface="Arial" pitchFamily="34" charset="0"/>
            </a:rPr>
            <a:t>3-Normalized the images </a:t>
          </a:r>
          <a:r>
            <a:rPr lang="en-US" sz="1500" dirty="0" smtClean="0">
              <a:latin typeface="Arial" pitchFamily="34" charset="0"/>
              <a:cs typeface="Arial" pitchFamily="34" charset="0"/>
            </a:rPr>
            <a:t> </a:t>
          </a:r>
          <a:endParaRPr lang="en-US" sz="1500" dirty="0">
            <a:latin typeface="Arial" pitchFamily="34" charset="0"/>
            <a:cs typeface="Arial" pitchFamily="34" charset="0"/>
          </a:endParaRPr>
        </a:p>
      </dgm:t>
    </dgm:pt>
    <dgm:pt modelId="{9C12B176-1280-4D1F-B3FA-65C33827FC8B}" type="parTrans" cxnId="{E39A3499-4A88-4EE1-BF8F-23595465CDEC}">
      <dgm:prSet/>
      <dgm:spPr/>
      <dgm:t>
        <a:bodyPr/>
        <a:lstStyle/>
        <a:p>
          <a:endParaRPr lang="en-US"/>
        </a:p>
      </dgm:t>
    </dgm:pt>
    <dgm:pt modelId="{C01C99E2-0019-4D46-B0D1-E1A9272CBD23}" type="sibTrans" cxnId="{E39A3499-4A88-4EE1-BF8F-23595465CDEC}">
      <dgm:prSet/>
      <dgm:spPr/>
      <dgm:t>
        <a:bodyPr/>
        <a:lstStyle/>
        <a:p>
          <a:endParaRPr lang="en-US"/>
        </a:p>
      </dgm:t>
    </dgm:pt>
    <dgm:pt modelId="{242D7BD3-B210-4403-80F1-4F53368CC7CA}">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000" dirty="0" smtClean="0">
              <a:latin typeface="Arial" pitchFamily="34" charset="0"/>
              <a:ea typeface="Arial Unicode MS" pitchFamily="34" charset="-128"/>
              <a:cs typeface="Arial" pitchFamily="34" charset="0"/>
            </a:rPr>
            <a:t>2-Concatenate columned images into one matrix. </a:t>
          </a:r>
        </a:p>
      </dgm:t>
    </dgm:pt>
    <dgm:pt modelId="{55B85BD3-1693-42E2-BCFA-3C2E35DF0D24}" type="parTrans" cxnId="{7EFF6547-E146-4282-8872-039608B59218}">
      <dgm:prSet/>
      <dgm:spPr/>
      <dgm:t>
        <a:bodyPr/>
        <a:lstStyle/>
        <a:p>
          <a:endParaRPr lang="en-US"/>
        </a:p>
      </dgm:t>
    </dgm:pt>
    <dgm:pt modelId="{F689D15A-698A-4F17-B511-B0F423844204}" type="sibTrans" cxnId="{7EFF6547-E146-4282-8872-039608B59218}">
      <dgm:prSet/>
      <dgm:spPr/>
      <dgm:t>
        <a:bodyPr/>
        <a:lstStyle/>
        <a:p>
          <a:endParaRPr lang="en-US"/>
        </a:p>
      </dgm:t>
    </dgm:pt>
    <dgm:pt modelId="{E00AE266-821B-40DE-A6F2-6A9AFF335A5C}" type="pres">
      <dgm:prSet presAssocID="{8B529287-0325-4788-AB28-934384BE8F51}" presName="Name0" presStyleCnt="0">
        <dgm:presLayoutVars>
          <dgm:chMax val="7"/>
          <dgm:dir/>
          <dgm:resizeHandles val="exact"/>
        </dgm:presLayoutVars>
      </dgm:prSet>
      <dgm:spPr/>
      <dgm:t>
        <a:bodyPr/>
        <a:lstStyle/>
        <a:p>
          <a:endParaRPr lang="en-US"/>
        </a:p>
      </dgm:t>
    </dgm:pt>
    <dgm:pt modelId="{35F20D6B-E8AA-4B0A-AA8D-8525676AAAF1}" type="pres">
      <dgm:prSet presAssocID="{8B529287-0325-4788-AB28-934384BE8F51}" presName="ellipse1" presStyleLbl="vennNode1" presStyleIdx="0" presStyleCnt="3" custScaleX="124226" custLinFactNeighborX="-5354">
        <dgm:presLayoutVars>
          <dgm:bulletEnabled val="1"/>
        </dgm:presLayoutVars>
      </dgm:prSet>
      <dgm:spPr/>
      <dgm:t>
        <a:bodyPr/>
        <a:lstStyle/>
        <a:p>
          <a:endParaRPr lang="en-US"/>
        </a:p>
      </dgm:t>
    </dgm:pt>
    <dgm:pt modelId="{BC3C0259-4C54-4FA1-B141-E2E4E1B47852}" type="pres">
      <dgm:prSet presAssocID="{8B529287-0325-4788-AB28-934384BE8F51}" presName="ellipse2" presStyleLbl="vennNode1" presStyleIdx="1" presStyleCnt="3" custScaleX="115304" custLinFactNeighborX="-8584" custLinFactNeighborY="2283">
        <dgm:presLayoutVars>
          <dgm:bulletEnabled val="1"/>
        </dgm:presLayoutVars>
      </dgm:prSet>
      <dgm:spPr/>
      <dgm:t>
        <a:bodyPr/>
        <a:lstStyle/>
        <a:p>
          <a:endParaRPr lang="en-US"/>
        </a:p>
      </dgm:t>
    </dgm:pt>
    <dgm:pt modelId="{424883AA-E8A0-44E4-9AAE-84DF6A8DADE8}" type="pres">
      <dgm:prSet presAssocID="{8B529287-0325-4788-AB28-934384BE8F51}" presName="ellipse3" presStyleLbl="vennNode1" presStyleIdx="2" presStyleCnt="3" custScaleX="130895" custLinFactNeighborX="3997" custLinFactNeighborY="5748">
        <dgm:presLayoutVars>
          <dgm:bulletEnabled val="1"/>
        </dgm:presLayoutVars>
      </dgm:prSet>
      <dgm:spPr/>
      <dgm:t>
        <a:bodyPr/>
        <a:lstStyle/>
        <a:p>
          <a:endParaRPr lang="en-US"/>
        </a:p>
      </dgm:t>
    </dgm:pt>
  </dgm:ptLst>
  <dgm:cxnLst>
    <dgm:cxn modelId="{E39A3499-4A88-4EE1-BF8F-23595465CDEC}" srcId="{8B529287-0325-4788-AB28-934384BE8F51}" destId="{A8278853-033E-4CCE-8D54-CD412774B568}" srcOrd="1" destOrd="0" parTransId="{9C12B176-1280-4D1F-B3FA-65C33827FC8B}" sibTransId="{C01C99E2-0019-4D46-B0D1-E1A9272CBD23}"/>
    <dgm:cxn modelId="{BD9DBB26-1A22-40CB-B740-7D2BED2C69E4}" type="presOf" srcId="{537F74C1-4A14-4C6E-A57E-ADFF79BAD871}" destId="{35F20D6B-E8AA-4B0A-AA8D-8525676AAAF1}" srcOrd="0" destOrd="0" presId="urn:microsoft.com/office/officeart/2005/8/layout/rings+Icon"/>
    <dgm:cxn modelId="{4A9AF251-1807-489D-AB9C-F4CC08F4BEA6}" srcId="{8B529287-0325-4788-AB28-934384BE8F51}" destId="{537F74C1-4A14-4C6E-A57E-ADFF79BAD871}" srcOrd="0" destOrd="0" parTransId="{831C6DF2-8216-4F78-8879-6DE34C058CBF}" sibTransId="{78F4CF4A-0CFD-49F1-B7E6-22F0E24055FE}"/>
    <dgm:cxn modelId="{8F8DDBC1-29B9-4C87-9958-80A1D5ECDE34}" type="presOf" srcId="{8B529287-0325-4788-AB28-934384BE8F51}" destId="{E00AE266-821B-40DE-A6F2-6A9AFF335A5C}" srcOrd="0" destOrd="0" presId="urn:microsoft.com/office/officeart/2005/8/layout/rings+Icon"/>
    <dgm:cxn modelId="{7EFF6547-E146-4282-8872-039608B59218}" srcId="{8B529287-0325-4788-AB28-934384BE8F51}" destId="{242D7BD3-B210-4403-80F1-4F53368CC7CA}" srcOrd="2" destOrd="0" parTransId="{55B85BD3-1693-42E2-BCFA-3C2E35DF0D24}" sibTransId="{F689D15A-698A-4F17-B511-B0F423844204}"/>
    <dgm:cxn modelId="{89055062-C2ED-46EA-8596-7C6760BB5359}" type="presOf" srcId="{242D7BD3-B210-4403-80F1-4F53368CC7CA}" destId="{424883AA-E8A0-44E4-9AAE-84DF6A8DADE8}" srcOrd="0" destOrd="0" presId="urn:microsoft.com/office/officeart/2005/8/layout/rings+Icon"/>
    <dgm:cxn modelId="{854FF02B-6EF2-4C18-B09F-CBC55149E3FD}" type="presOf" srcId="{A8278853-033E-4CCE-8D54-CD412774B568}" destId="{BC3C0259-4C54-4FA1-B141-E2E4E1B47852}" srcOrd="0" destOrd="0" presId="urn:microsoft.com/office/officeart/2005/8/layout/rings+Icon"/>
    <dgm:cxn modelId="{A0362450-9D59-44A5-9F73-B04A66982BE0}" type="presParOf" srcId="{E00AE266-821B-40DE-A6F2-6A9AFF335A5C}" destId="{35F20D6B-E8AA-4B0A-AA8D-8525676AAAF1}" srcOrd="0" destOrd="0" presId="urn:microsoft.com/office/officeart/2005/8/layout/rings+Icon"/>
    <dgm:cxn modelId="{A54F1A64-E77A-4210-9A11-9D822563AB1A}" type="presParOf" srcId="{E00AE266-821B-40DE-A6F2-6A9AFF335A5C}" destId="{BC3C0259-4C54-4FA1-B141-E2E4E1B47852}" srcOrd="1" destOrd="0" presId="urn:microsoft.com/office/officeart/2005/8/layout/rings+Icon"/>
    <dgm:cxn modelId="{5CD3A181-3456-4655-B6B7-AD0F476243B4}" type="presParOf" srcId="{E00AE266-821B-40DE-A6F2-6A9AFF335A5C}" destId="{424883AA-E8A0-44E4-9AAE-84DF6A8DADE8}" srcOrd="2" destOrd="0" presId="urn:microsoft.com/office/officeart/2005/8/layout/rings+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763B01E-9A42-4D71-AB9D-D2B2529F172B}" type="doc">
      <dgm:prSet loTypeId="urn:microsoft.com/office/officeart/2005/8/layout/rings+Icon" loCatId="relationship" qsTypeId="urn:microsoft.com/office/officeart/2005/8/quickstyle/simple1" qsCatId="simple" csTypeId="urn:microsoft.com/office/officeart/2005/8/colors/accent0_1" csCatId="mainScheme" phldr="1"/>
      <dgm:spPr/>
      <dgm:t>
        <a:bodyPr/>
        <a:lstStyle/>
        <a:p>
          <a:endParaRPr lang="en-US"/>
        </a:p>
      </dgm:t>
    </dgm:pt>
    <dgm:pt modelId="{D6AEB617-17A4-4968-9659-B475A6DC7411}">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000" dirty="0" smtClean="0">
              <a:latin typeface="Arial" pitchFamily="34" charset="0"/>
              <a:ea typeface="Arial Unicode MS" pitchFamily="34" charset="-128"/>
              <a:cs typeface="Arial" pitchFamily="34" charset="0"/>
            </a:rPr>
            <a:t>5-Calculate the covariance matrix.</a:t>
          </a:r>
          <a:endParaRPr lang="en-US" sz="2000" dirty="0">
            <a:latin typeface="Arial" pitchFamily="34" charset="0"/>
            <a:ea typeface="Arial Unicode MS" pitchFamily="34" charset="-128"/>
            <a:cs typeface="Arial" pitchFamily="34" charset="0"/>
          </a:endParaRPr>
        </a:p>
      </dgm:t>
    </dgm:pt>
    <dgm:pt modelId="{6F50166C-E6BD-4DC7-A5D2-2354DCFCE585}" type="parTrans" cxnId="{64257872-83C7-455F-9F26-296ED4F076A5}">
      <dgm:prSet/>
      <dgm:spPr/>
      <dgm:t>
        <a:bodyPr/>
        <a:lstStyle/>
        <a:p>
          <a:endParaRPr lang="en-US"/>
        </a:p>
      </dgm:t>
    </dgm:pt>
    <dgm:pt modelId="{196B4642-C6A7-49B9-B514-05F641537BEF}" type="sibTrans" cxnId="{64257872-83C7-455F-9F26-296ED4F076A5}">
      <dgm:prSet/>
      <dgm:spPr/>
      <dgm:t>
        <a:bodyPr/>
        <a:lstStyle/>
        <a:p>
          <a:endParaRPr lang="en-US"/>
        </a:p>
      </dgm:t>
    </dgm:pt>
    <dgm:pt modelId="{71156054-3690-4DA5-9F04-481D1FF5BD9D}">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dirty="0" smtClean="0">
              <a:latin typeface="Arial" pitchFamily="34" charset="0"/>
              <a:ea typeface="Arial Unicode MS" pitchFamily="34" charset="-128"/>
              <a:cs typeface="Arial" pitchFamily="34" charset="0"/>
            </a:rPr>
            <a:t>6- Calculate the eigenvalue.</a:t>
          </a:r>
          <a:endParaRPr lang="en-US" sz="2000" dirty="0">
            <a:latin typeface="Arial" pitchFamily="34" charset="0"/>
            <a:ea typeface="Arial Unicode MS" pitchFamily="34" charset="-128"/>
            <a:cs typeface="Arial" pitchFamily="34" charset="0"/>
          </a:endParaRPr>
        </a:p>
      </dgm:t>
    </dgm:pt>
    <dgm:pt modelId="{72EE0E55-9BD7-4FFF-9D97-9B02FE72076C}" type="parTrans" cxnId="{7A178F2A-9745-4FD6-82B2-2A190C0FE3A3}">
      <dgm:prSet/>
      <dgm:spPr/>
      <dgm:t>
        <a:bodyPr/>
        <a:lstStyle/>
        <a:p>
          <a:endParaRPr lang="en-US"/>
        </a:p>
      </dgm:t>
    </dgm:pt>
    <dgm:pt modelId="{2BE538E1-DF1D-4BAC-B780-F05B6217ED3E}" type="sibTrans" cxnId="{7A178F2A-9745-4FD6-82B2-2A190C0FE3A3}">
      <dgm:prSet/>
      <dgm:spPr/>
      <dgm:t>
        <a:bodyPr/>
        <a:lstStyle/>
        <a:p>
          <a:endParaRPr lang="en-US"/>
        </a:p>
      </dgm:t>
    </dgm:pt>
    <dgm:pt modelId="{FF85B375-9A3B-42BB-B147-8FB390A96858}">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pitchFamily="34" charset="0"/>
              <a:ea typeface="Arial Unicode MS" pitchFamily="34" charset="-128"/>
              <a:cs typeface="Arial" pitchFamily="34" charset="0"/>
            </a:rPr>
            <a:t>7- Calculate weights for all images</a:t>
          </a:r>
          <a:r>
            <a:rPr lang="en-US" sz="2800" dirty="0" smtClean="0">
              <a:latin typeface="Arial" pitchFamily="34" charset="0"/>
              <a:cs typeface="Arial" pitchFamily="34" charset="0"/>
            </a:rPr>
            <a:t>.</a:t>
          </a:r>
          <a:endParaRPr lang="en-US" sz="2800" dirty="0">
            <a:latin typeface="Arial" pitchFamily="34" charset="0"/>
            <a:cs typeface="Arial" pitchFamily="34" charset="0"/>
          </a:endParaRPr>
        </a:p>
      </dgm:t>
    </dgm:pt>
    <dgm:pt modelId="{3CAA3220-E24D-4714-BA28-DD4805FFCBE1}" type="parTrans" cxnId="{6046D8CB-8570-4B05-9625-A921E06B322B}">
      <dgm:prSet/>
      <dgm:spPr/>
      <dgm:t>
        <a:bodyPr/>
        <a:lstStyle/>
        <a:p>
          <a:endParaRPr lang="en-US"/>
        </a:p>
      </dgm:t>
    </dgm:pt>
    <dgm:pt modelId="{6423520A-534F-47AE-826F-5EE31DFF35FA}" type="sibTrans" cxnId="{6046D8CB-8570-4B05-9625-A921E06B322B}">
      <dgm:prSet/>
      <dgm:spPr/>
      <dgm:t>
        <a:bodyPr/>
        <a:lstStyle/>
        <a:p>
          <a:endParaRPr lang="en-US"/>
        </a:p>
      </dgm:t>
    </dgm:pt>
    <dgm:pt modelId="{58E7BBF1-DC2A-48B1-A46E-E1931AA434B5}" type="pres">
      <dgm:prSet presAssocID="{1763B01E-9A42-4D71-AB9D-D2B2529F172B}" presName="Name0" presStyleCnt="0">
        <dgm:presLayoutVars>
          <dgm:chMax val="7"/>
          <dgm:dir/>
          <dgm:resizeHandles val="exact"/>
        </dgm:presLayoutVars>
      </dgm:prSet>
      <dgm:spPr/>
      <dgm:t>
        <a:bodyPr/>
        <a:lstStyle/>
        <a:p>
          <a:endParaRPr lang="en-US"/>
        </a:p>
      </dgm:t>
    </dgm:pt>
    <dgm:pt modelId="{69159772-6485-45B2-9B40-820FD604658B}" type="pres">
      <dgm:prSet presAssocID="{1763B01E-9A42-4D71-AB9D-D2B2529F172B}" presName="ellipse1" presStyleLbl="vennNode1" presStyleIdx="0" presStyleCnt="3" custLinFactNeighborX="4807" custLinFactNeighborY="2416">
        <dgm:presLayoutVars>
          <dgm:bulletEnabled val="1"/>
        </dgm:presLayoutVars>
      </dgm:prSet>
      <dgm:spPr/>
      <dgm:t>
        <a:bodyPr/>
        <a:lstStyle/>
        <a:p>
          <a:endParaRPr lang="en-US"/>
        </a:p>
      </dgm:t>
    </dgm:pt>
    <dgm:pt modelId="{7E38430E-2BC5-4DF6-84E5-EEC5C23F6CA0}" type="pres">
      <dgm:prSet presAssocID="{1763B01E-9A42-4D71-AB9D-D2B2529F172B}" presName="ellipse2" presStyleLbl="vennNode1" presStyleIdx="1" presStyleCnt="3" custLinFactNeighborX="-763" custLinFactNeighborY="950">
        <dgm:presLayoutVars>
          <dgm:bulletEnabled val="1"/>
        </dgm:presLayoutVars>
      </dgm:prSet>
      <dgm:spPr/>
      <dgm:t>
        <a:bodyPr/>
        <a:lstStyle/>
        <a:p>
          <a:endParaRPr lang="en-US"/>
        </a:p>
      </dgm:t>
    </dgm:pt>
    <dgm:pt modelId="{A6AE1F54-4003-47CE-9282-805AC375B31E}" type="pres">
      <dgm:prSet presAssocID="{1763B01E-9A42-4D71-AB9D-D2B2529F172B}" presName="ellipse3" presStyleLbl="vennNode1" presStyleIdx="2" presStyleCnt="3" custLinFactNeighborX="-6272" custLinFactNeighborY="4832">
        <dgm:presLayoutVars>
          <dgm:bulletEnabled val="1"/>
        </dgm:presLayoutVars>
      </dgm:prSet>
      <dgm:spPr/>
      <dgm:t>
        <a:bodyPr/>
        <a:lstStyle/>
        <a:p>
          <a:endParaRPr lang="en-US"/>
        </a:p>
      </dgm:t>
    </dgm:pt>
  </dgm:ptLst>
  <dgm:cxnLst>
    <dgm:cxn modelId="{57871BC8-2C28-4491-A360-B50F45B0AB78}" type="presOf" srcId="{FF85B375-9A3B-42BB-B147-8FB390A96858}" destId="{A6AE1F54-4003-47CE-9282-805AC375B31E}" srcOrd="0" destOrd="0" presId="urn:microsoft.com/office/officeart/2005/8/layout/rings+Icon"/>
    <dgm:cxn modelId="{6046D8CB-8570-4B05-9625-A921E06B322B}" srcId="{1763B01E-9A42-4D71-AB9D-D2B2529F172B}" destId="{FF85B375-9A3B-42BB-B147-8FB390A96858}" srcOrd="2" destOrd="0" parTransId="{3CAA3220-E24D-4714-BA28-DD4805FFCBE1}" sibTransId="{6423520A-534F-47AE-826F-5EE31DFF35FA}"/>
    <dgm:cxn modelId="{CAF3D1D5-103A-403C-AF97-F1F895F4D36C}" type="presOf" srcId="{1763B01E-9A42-4D71-AB9D-D2B2529F172B}" destId="{58E7BBF1-DC2A-48B1-A46E-E1931AA434B5}" srcOrd="0" destOrd="0" presId="urn:microsoft.com/office/officeart/2005/8/layout/rings+Icon"/>
    <dgm:cxn modelId="{6916A2F8-B7BC-4B7A-84B0-F7D501113197}" type="presOf" srcId="{D6AEB617-17A4-4968-9659-B475A6DC7411}" destId="{69159772-6485-45B2-9B40-820FD604658B}" srcOrd="0" destOrd="0" presId="urn:microsoft.com/office/officeart/2005/8/layout/rings+Icon"/>
    <dgm:cxn modelId="{868D0D4B-57F5-484A-9569-C3FBEF5B90AF}" type="presOf" srcId="{71156054-3690-4DA5-9F04-481D1FF5BD9D}" destId="{7E38430E-2BC5-4DF6-84E5-EEC5C23F6CA0}" srcOrd="0" destOrd="0" presId="urn:microsoft.com/office/officeart/2005/8/layout/rings+Icon"/>
    <dgm:cxn modelId="{7A178F2A-9745-4FD6-82B2-2A190C0FE3A3}" srcId="{1763B01E-9A42-4D71-AB9D-D2B2529F172B}" destId="{71156054-3690-4DA5-9F04-481D1FF5BD9D}" srcOrd="1" destOrd="0" parTransId="{72EE0E55-9BD7-4FFF-9D97-9B02FE72076C}" sibTransId="{2BE538E1-DF1D-4BAC-B780-F05B6217ED3E}"/>
    <dgm:cxn modelId="{64257872-83C7-455F-9F26-296ED4F076A5}" srcId="{1763B01E-9A42-4D71-AB9D-D2B2529F172B}" destId="{D6AEB617-17A4-4968-9659-B475A6DC7411}" srcOrd="0" destOrd="0" parTransId="{6F50166C-E6BD-4DC7-A5D2-2354DCFCE585}" sibTransId="{196B4642-C6A7-49B9-B514-05F641537BEF}"/>
    <dgm:cxn modelId="{6E61F966-088E-47A0-B9C2-2F90C31E4095}" type="presParOf" srcId="{58E7BBF1-DC2A-48B1-A46E-E1931AA434B5}" destId="{69159772-6485-45B2-9B40-820FD604658B}" srcOrd="0" destOrd="0" presId="urn:microsoft.com/office/officeart/2005/8/layout/rings+Icon"/>
    <dgm:cxn modelId="{2E83B0D0-1691-49A3-9ECC-B3C6AF839CC7}" type="presParOf" srcId="{58E7BBF1-DC2A-48B1-A46E-E1931AA434B5}" destId="{7E38430E-2BC5-4DF6-84E5-EEC5C23F6CA0}" srcOrd="1" destOrd="0" presId="urn:microsoft.com/office/officeart/2005/8/layout/rings+Icon"/>
    <dgm:cxn modelId="{99240E25-637F-4D38-86BE-09226D366039}" type="presParOf" srcId="{58E7BBF1-DC2A-48B1-A46E-E1931AA434B5}" destId="{A6AE1F54-4003-47CE-9282-805AC375B31E}"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0434685-CE75-4DB7-AE5D-40FC8EAF5CA7}" type="doc">
      <dgm:prSet loTypeId="urn:microsoft.com/office/officeart/2005/8/layout/rings+Icon" loCatId="relationship" qsTypeId="urn:microsoft.com/office/officeart/2005/8/quickstyle/simple1" qsCatId="simple" csTypeId="urn:microsoft.com/office/officeart/2005/8/colors/accent0_1" csCatId="mainScheme" phldr="1"/>
      <dgm:spPr/>
      <dgm:t>
        <a:bodyPr/>
        <a:lstStyle/>
        <a:p>
          <a:endParaRPr lang="en-US"/>
        </a:p>
      </dgm:t>
    </dgm:pt>
    <dgm:pt modelId="{3E8EBB20-5FC4-496D-9F52-7A9271E3CD95}">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pitchFamily="34" charset="0"/>
              <a:ea typeface="Arial Unicode MS" pitchFamily="34" charset="-128"/>
              <a:cs typeface="Arial" pitchFamily="34" charset="0"/>
            </a:rPr>
            <a:t>8- Given an unknown face image.</a:t>
          </a:r>
          <a:endParaRPr lang="en-US" sz="2000" dirty="0">
            <a:latin typeface="Arial" pitchFamily="34" charset="0"/>
            <a:ea typeface="Arial Unicode MS" pitchFamily="34" charset="-128"/>
            <a:cs typeface="Arial" pitchFamily="34" charset="0"/>
          </a:endParaRPr>
        </a:p>
      </dgm:t>
    </dgm:pt>
    <dgm:pt modelId="{55A80531-04CE-4C93-BF76-93E2D31AF273}" type="parTrans" cxnId="{CEC8879E-AB22-491C-8EE2-A8AE67A79051}">
      <dgm:prSet/>
      <dgm:spPr/>
      <dgm:t>
        <a:bodyPr/>
        <a:lstStyle/>
        <a:p>
          <a:endParaRPr lang="en-US"/>
        </a:p>
      </dgm:t>
    </dgm:pt>
    <dgm:pt modelId="{89B5FF48-840A-4174-A7C6-D76A4E557940}" type="sibTrans" cxnId="{CEC8879E-AB22-491C-8EE2-A8AE67A79051}">
      <dgm:prSet/>
      <dgm:spPr/>
      <dgm:t>
        <a:bodyPr/>
        <a:lstStyle/>
        <a:p>
          <a:endParaRPr lang="en-US"/>
        </a:p>
      </dgm:t>
    </dgm:pt>
    <dgm:pt modelId="{32D74FAF-A1F0-4CAC-A364-24F588CAEE5D}">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pitchFamily="34" charset="0"/>
              <a:ea typeface="Arial Unicode MS" pitchFamily="34" charset="-128"/>
              <a:cs typeface="Arial" pitchFamily="34" charset="0"/>
            </a:rPr>
            <a:t>9-  Normalize the input image.</a:t>
          </a:r>
          <a:endParaRPr lang="en-US" sz="2000" dirty="0">
            <a:latin typeface="Arial" pitchFamily="34" charset="0"/>
            <a:ea typeface="Arial Unicode MS" pitchFamily="34" charset="-128"/>
            <a:cs typeface="Arial" pitchFamily="34" charset="0"/>
          </a:endParaRPr>
        </a:p>
      </dgm:t>
    </dgm:pt>
    <dgm:pt modelId="{DE6134EF-041C-41B5-AB80-8647E0D01ED4}" type="parTrans" cxnId="{31A52133-123C-4607-98AA-B230BE90437E}">
      <dgm:prSet/>
      <dgm:spPr/>
      <dgm:t>
        <a:bodyPr/>
        <a:lstStyle/>
        <a:p>
          <a:endParaRPr lang="en-US"/>
        </a:p>
      </dgm:t>
    </dgm:pt>
    <dgm:pt modelId="{3E4EEDE9-FD0A-4FB6-BF00-26C1896F67B4}" type="sibTrans" cxnId="{31A52133-123C-4607-98AA-B230BE90437E}">
      <dgm:prSet/>
      <dgm:spPr/>
      <dgm:t>
        <a:bodyPr/>
        <a:lstStyle/>
        <a:p>
          <a:endParaRPr lang="en-US"/>
        </a:p>
      </dgm:t>
    </dgm:pt>
    <dgm:pt modelId="{D248C8F7-7079-42EA-BDAD-94A6BB068497}">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pitchFamily="34" charset="0"/>
              <a:ea typeface="Arial Unicode MS" pitchFamily="34" charset="-128"/>
              <a:cs typeface="Arial" pitchFamily="34" charset="0"/>
            </a:rPr>
            <a:t>10- Calculate weights for input image</a:t>
          </a:r>
          <a:endParaRPr lang="en-US" sz="2000" dirty="0">
            <a:latin typeface="Arial" pitchFamily="34" charset="0"/>
            <a:ea typeface="Arial Unicode MS" pitchFamily="34" charset="-128"/>
            <a:cs typeface="Arial" pitchFamily="34" charset="0"/>
          </a:endParaRPr>
        </a:p>
      </dgm:t>
    </dgm:pt>
    <dgm:pt modelId="{99AF3F8D-3B02-40D2-9FC5-9A27A32C8887}" type="parTrans" cxnId="{06F1BE77-7D03-47D4-A2B2-BD3A572AAB16}">
      <dgm:prSet/>
      <dgm:spPr/>
      <dgm:t>
        <a:bodyPr/>
        <a:lstStyle/>
        <a:p>
          <a:endParaRPr lang="en-US"/>
        </a:p>
      </dgm:t>
    </dgm:pt>
    <dgm:pt modelId="{681E2CD6-B911-4677-89F5-59AE595C0A16}" type="sibTrans" cxnId="{06F1BE77-7D03-47D4-A2B2-BD3A572AAB16}">
      <dgm:prSet/>
      <dgm:spPr/>
      <dgm:t>
        <a:bodyPr/>
        <a:lstStyle/>
        <a:p>
          <a:endParaRPr lang="en-US"/>
        </a:p>
      </dgm:t>
    </dgm:pt>
    <dgm:pt modelId="{182AAB11-E840-48B7-BCEE-239BB4101517}">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000" dirty="0" smtClean="0">
              <a:latin typeface="Arial" pitchFamily="34" charset="0"/>
              <a:ea typeface="Arial Unicode MS" pitchFamily="34" charset="-128"/>
              <a:cs typeface="Arial" pitchFamily="34" charset="0"/>
            </a:rPr>
            <a:t>11- Calculate the distance.</a:t>
          </a:r>
          <a:endParaRPr lang="en-US" sz="2000" dirty="0">
            <a:latin typeface="Arial" pitchFamily="34" charset="0"/>
            <a:ea typeface="Arial Unicode MS" pitchFamily="34" charset="-128"/>
            <a:cs typeface="Arial" pitchFamily="34" charset="0"/>
          </a:endParaRPr>
        </a:p>
      </dgm:t>
    </dgm:pt>
    <dgm:pt modelId="{67FAE345-9B83-4C60-A64E-F2B74D32F69C}" type="parTrans" cxnId="{481D3B74-AA7F-4C62-90E8-5461C9023726}">
      <dgm:prSet/>
      <dgm:spPr/>
      <dgm:t>
        <a:bodyPr/>
        <a:lstStyle/>
        <a:p>
          <a:endParaRPr lang="en-US"/>
        </a:p>
      </dgm:t>
    </dgm:pt>
    <dgm:pt modelId="{F16A9CD7-03E1-4A6E-99AD-38541FD34E99}" type="sibTrans" cxnId="{481D3B74-AA7F-4C62-90E8-5461C9023726}">
      <dgm:prSet/>
      <dgm:spPr/>
      <dgm:t>
        <a:bodyPr/>
        <a:lstStyle/>
        <a:p>
          <a:endParaRPr lang="en-US"/>
        </a:p>
      </dgm:t>
    </dgm:pt>
    <dgm:pt modelId="{82F520AE-359B-4911-9F07-484C384B19AB}" type="pres">
      <dgm:prSet presAssocID="{40434685-CE75-4DB7-AE5D-40FC8EAF5CA7}" presName="Name0" presStyleCnt="0">
        <dgm:presLayoutVars>
          <dgm:chMax val="7"/>
          <dgm:dir/>
          <dgm:resizeHandles val="exact"/>
        </dgm:presLayoutVars>
      </dgm:prSet>
      <dgm:spPr/>
      <dgm:t>
        <a:bodyPr/>
        <a:lstStyle/>
        <a:p>
          <a:endParaRPr lang="en-US"/>
        </a:p>
      </dgm:t>
    </dgm:pt>
    <dgm:pt modelId="{F0CD5D81-FBBC-4B29-94F5-62ECA7EE95B9}" type="pres">
      <dgm:prSet presAssocID="{40434685-CE75-4DB7-AE5D-40FC8EAF5CA7}" presName="ellipse1" presStyleLbl="vennNode1" presStyleIdx="0" presStyleCnt="4">
        <dgm:presLayoutVars>
          <dgm:bulletEnabled val="1"/>
        </dgm:presLayoutVars>
      </dgm:prSet>
      <dgm:spPr/>
      <dgm:t>
        <a:bodyPr/>
        <a:lstStyle/>
        <a:p>
          <a:endParaRPr lang="en-US"/>
        </a:p>
      </dgm:t>
    </dgm:pt>
    <dgm:pt modelId="{03C7C959-8684-46C4-A638-A4D8EC94CD1A}" type="pres">
      <dgm:prSet presAssocID="{40434685-CE75-4DB7-AE5D-40FC8EAF5CA7}" presName="ellipse2" presStyleLbl="vennNode1" presStyleIdx="1" presStyleCnt="4">
        <dgm:presLayoutVars>
          <dgm:bulletEnabled val="1"/>
        </dgm:presLayoutVars>
      </dgm:prSet>
      <dgm:spPr/>
      <dgm:t>
        <a:bodyPr/>
        <a:lstStyle/>
        <a:p>
          <a:endParaRPr lang="en-US"/>
        </a:p>
      </dgm:t>
    </dgm:pt>
    <dgm:pt modelId="{DCEA4E28-F138-4B21-9EF8-EBBBDF81A5C6}" type="pres">
      <dgm:prSet presAssocID="{40434685-CE75-4DB7-AE5D-40FC8EAF5CA7}" presName="ellipse3" presStyleLbl="vennNode1" presStyleIdx="2" presStyleCnt="4">
        <dgm:presLayoutVars>
          <dgm:bulletEnabled val="1"/>
        </dgm:presLayoutVars>
      </dgm:prSet>
      <dgm:spPr/>
      <dgm:t>
        <a:bodyPr/>
        <a:lstStyle/>
        <a:p>
          <a:endParaRPr lang="en-US"/>
        </a:p>
      </dgm:t>
    </dgm:pt>
    <dgm:pt modelId="{46CDCAA1-0D1B-4575-AA6E-D0C33D15EF6D}" type="pres">
      <dgm:prSet presAssocID="{40434685-CE75-4DB7-AE5D-40FC8EAF5CA7}" presName="ellipse4" presStyleLbl="vennNode1" presStyleIdx="3" presStyleCnt="4" custScaleX="107735" custScaleY="84572" custLinFactNeighborX="-16553" custLinFactNeighborY="3014">
        <dgm:presLayoutVars>
          <dgm:bulletEnabled val="1"/>
        </dgm:presLayoutVars>
      </dgm:prSet>
      <dgm:spPr/>
      <dgm:t>
        <a:bodyPr/>
        <a:lstStyle/>
        <a:p>
          <a:endParaRPr lang="en-US"/>
        </a:p>
      </dgm:t>
    </dgm:pt>
  </dgm:ptLst>
  <dgm:cxnLst>
    <dgm:cxn modelId="{5DC8BABD-A18D-444A-80F6-C3A26A29245F}" type="presOf" srcId="{D248C8F7-7079-42EA-BDAD-94A6BB068497}" destId="{DCEA4E28-F138-4B21-9EF8-EBBBDF81A5C6}" srcOrd="0" destOrd="0" presId="urn:microsoft.com/office/officeart/2005/8/layout/rings+Icon"/>
    <dgm:cxn modelId="{31A52133-123C-4607-98AA-B230BE90437E}" srcId="{40434685-CE75-4DB7-AE5D-40FC8EAF5CA7}" destId="{32D74FAF-A1F0-4CAC-A364-24F588CAEE5D}" srcOrd="1" destOrd="0" parTransId="{DE6134EF-041C-41B5-AB80-8647E0D01ED4}" sibTransId="{3E4EEDE9-FD0A-4FB6-BF00-26C1896F67B4}"/>
    <dgm:cxn modelId="{CF1D5387-2E4D-4C9E-A40F-E02681186E82}" type="presOf" srcId="{3E8EBB20-5FC4-496D-9F52-7A9271E3CD95}" destId="{F0CD5D81-FBBC-4B29-94F5-62ECA7EE95B9}" srcOrd="0" destOrd="0" presId="urn:microsoft.com/office/officeart/2005/8/layout/rings+Icon"/>
    <dgm:cxn modelId="{118573F9-BD80-4D51-A44C-F68F781B59A9}" type="presOf" srcId="{182AAB11-E840-48B7-BCEE-239BB4101517}" destId="{46CDCAA1-0D1B-4575-AA6E-D0C33D15EF6D}" srcOrd="0" destOrd="0" presId="urn:microsoft.com/office/officeart/2005/8/layout/rings+Icon"/>
    <dgm:cxn modelId="{06F1BE77-7D03-47D4-A2B2-BD3A572AAB16}" srcId="{40434685-CE75-4DB7-AE5D-40FC8EAF5CA7}" destId="{D248C8F7-7079-42EA-BDAD-94A6BB068497}" srcOrd="2" destOrd="0" parTransId="{99AF3F8D-3B02-40D2-9FC5-9A27A32C8887}" sibTransId="{681E2CD6-B911-4677-89F5-59AE595C0A16}"/>
    <dgm:cxn modelId="{3B1E6A1F-3064-435A-89F9-9DE2BA717C02}" type="presOf" srcId="{32D74FAF-A1F0-4CAC-A364-24F588CAEE5D}" destId="{03C7C959-8684-46C4-A638-A4D8EC94CD1A}" srcOrd="0" destOrd="0" presId="urn:microsoft.com/office/officeart/2005/8/layout/rings+Icon"/>
    <dgm:cxn modelId="{481D3B74-AA7F-4C62-90E8-5461C9023726}" srcId="{40434685-CE75-4DB7-AE5D-40FC8EAF5CA7}" destId="{182AAB11-E840-48B7-BCEE-239BB4101517}" srcOrd="3" destOrd="0" parTransId="{67FAE345-9B83-4C60-A64E-F2B74D32F69C}" sibTransId="{F16A9CD7-03E1-4A6E-99AD-38541FD34E99}"/>
    <dgm:cxn modelId="{CEC8879E-AB22-491C-8EE2-A8AE67A79051}" srcId="{40434685-CE75-4DB7-AE5D-40FC8EAF5CA7}" destId="{3E8EBB20-5FC4-496D-9F52-7A9271E3CD95}" srcOrd="0" destOrd="0" parTransId="{55A80531-04CE-4C93-BF76-93E2D31AF273}" sibTransId="{89B5FF48-840A-4174-A7C6-D76A4E557940}"/>
    <dgm:cxn modelId="{0099C0AA-1A8D-4183-8F24-29919C161E56}" type="presOf" srcId="{40434685-CE75-4DB7-AE5D-40FC8EAF5CA7}" destId="{82F520AE-359B-4911-9F07-484C384B19AB}" srcOrd="0" destOrd="0" presId="urn:microsoft.com/office/officeart/2005/8/layout/rings+Icon"/>
    <dgm:cxn modelId="{B8A957B0-AF53-4E2D-AC85-644F9A8FCAF2}" type="presParOf" srcId="{82F520AE-359B-4911-9F07-484C384B19AB}" destId="{F0CD5D81-FBBC-4B29-94F5-62ECA7EE95B9}" srcOrd="0" destOrd="0" presId="urn:microsoft.com/office/officeart/2005/8/layout/rings+Icon"/>
    <dgm:cxn modelId="{45DA19DE-AE99-4E32-8527-468B00749AFA}" type="presParOf" srcId="{82F520AE-359B-4911-9F07-484C384B19AB}" destId="{03C7C959-8684-46C4-A638-A4D8EC94CD1A}" srcOrd="1" destOrd="0" presId="urn:microsoft.com/office/officeart/2005/8/layout/rings+Icon"/>
    <dgm:cxn modelId="{10DDC070-8FF4-46AB-84A4-0F96377966E7}" type="presParOf" srcId="{82F520AE-359B-4911-9F07-484C384B19AB}" destId="{DCEA4E28-F138-4B21-9EF8-EBBBDF81A5C6}" srcOrd="2" destOrd="0" presId="urn:microsoft.com/office/officeart/2005/8/layout/rings+Icon"/>
    <dgm:cxn modelId="{EFEFDCE9-95AC-4C65-A2AE-450C2B7A7A01}" type="presParOf" srcId="{82F520AE-359B-4911-9F07-484C384B19AB}" destId="{46CDCAA1-0D1B-4575-AA6E-D0C33D15EF6D}" srcOrd="3"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E2057-7E9C-4248-95FF-C0CCE8C049E8}" type="doc">
      <dgm:prSet loTypeId="urn:microsoft.com/office/officeart/2005/8/layout/process1" loCatId="process" qsTypeId="urn:microsoft.com/office/officeart/2005/8/quickstyle/simple1" qsCatId="simple" csTypeId="urn:microsoft.com/office/officeart/2005/8/colors/accent1_1" csCatId="accent1" phldr="1"/>
      <dgm:spPr/>
      <dgm:t>
        <a:bodyPr/>
        <a:lstStyle/>
        <a:p>
          <a:endParaRPr lang="en-US"/>
        </a:p>
      </dgm:t>
    </dgm:pt>
    <dgm:pt modelId="{6AAE30FC-BB9E-48CE-95E8-7C5F1A662882}">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Submitted by</a:t>
          </a:r>
          <a:r>
            <a:rPr lang="en-US" sz="2000" dirty="0" smtClean="0"/>
            <a:t>:  </a:t>
          </a:r>
          <a:endParaRPr lang="en-US" sz="2000" dirty="0"/>
        </a:p>
      </dgm:t>
    </dgm:pt>
    <dgm:pt modelId="{06160AEC-01D6-4865-92E6-5E10C3071225}" type="parTrans" cxnId="{32198F60-DFB1-476F-9D95-2DEA1CD8B160}">
      <dgm:prSet/>
      <dgm:spPr/>
      <dgm:t>
        <a:bodyPr/>
        <a:lstStyle/>
        <a:p>
          <a:endParaRPr lang="en-US" sz="2000"/>
        </a:p>
      </dgm:t>
    </dgm:pt>
    <dgm:pt modelId="{6CCDA67B-261B-422B-A225-E23383072B84}" type="sibTrans" cxnId="{32198F60-DFB1-476F-9D95-2DEA1CD8B160}">
      <dgm:prSet custT="1"/>
      <dgm:spPr/>
      <dgm:t>
        <a:bodyPr/>
        <a:lstStyle/>
        <a:p>
          <a:endParaRPr lang="en-US" sz="2000" dirty="0"/>
        </a:p>
      </dgm:t>
    </dgm:pt>
    <dgm:pt modelId="{9122FBE1-AFBC-4DBC-885F-A02133F937DB}">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Ala Berawi </a:t>
          </a:r>
          <a:endParaRPr lang="en-US" sz="2000" dirty="0"/>
        </a:p>
      </dgm:t>
    </dgm:pt>
    <dgm:pt modelId="{D03CBD1A-1F9B-4CF0-A32E-DF7896652E2D}" type="parTrans" cxnId="{6FA1C1B1-F6BB-44D1-A8F8-AAA0EB88E649}">
      <dgm:prSet/>
      <dgm:spPr/>
      <dgm:t>
        <a:bodyPr/>
        <a:lstStyle/>
        <a:p>
          <a:endParaRPr lang="en-US" sz="2000"/>
        </a:p>
      </dgm:t>
    </dgm:pt>
    <dgm:pt modelId="{97137BEA-09A3-416F-B7B4-6CE209B68997}" type="sibTrans" cxnId="{6FA1C1B1-F6BB-44D1-A8F8-AAA0EB88E649}">
      <dgm:prSet custT="1"/>
      <dgm:spPr/>
      <dgm:t>
        <a:bodyPr/>
        <a:lstStyle/>
        <a:p>
          <a:endParaRPr lang="en-US" sz="2000" dirty="0"/>
        </a:p>
      </dgm:t>
    </dgm:pt>
    <dgm:pt modelId="{AF8C7611-0208-4129-B4D0-C7FE2C65233D}">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Sujod Makhlof </a:t>
          </a:r>
          <a:endParaRPr lang="en-US" sz="2000" dirty="0"/>
        </a:p>
      </dgm:t>
    </dgm:pt>
    <dgm:pt modelId="{6328E3AC-E1EA-429C-BDAD-75EDA11B3237}" type="parTrans" cxnId="{EC7A5C68-5943-4431-B18B-FBE94C6C8573}">
      <dgm:prSet/>
      <dgm:spPr/>
      <dgm:t>
        <a:bodyPr/>
        <a:lstStyle/>
        <a:p>
          <a:endParaRPr lang="en-US" sz="2000"/>
        </a:p>
      </dgm:t>
    </dgm:pt>
    <dgm:pt modelId="{CB9629F9-2A22-4B39-9615-B1540F5F14CB}" type="sibTrans" cxnId="{EC7A5C68-5943-4431-B18B-FBE94C6C8573}">
      <dgm:prSet custT="1"/>
      <dgm:spPr/>
      <dgm:t>
        <a:bodyPr/>
        <a:lstStyle/>
        <a:p>
          <a:endParaRPr lang="en-US" sz="2000" dirty="0"/>
        </a:p>
      </dgm:t>
    </dgm:pt>
    <dgm:pt modelId="{40623434-2D55-4380-85CB-DE30FF05581E}">
      <dgm:prSet custT="1">
        <dgm:style>
          <a:lnRef idx="2">
            <a:schemeClr val="accent3"/>
          </a:lnRef>
          <a:fillRef idx="1">
            <a:schemeClr val="lt1"/>
          </a:fillRef>
          <a:effectRef idx="0">
            <a:schemeClr val="accent3"/>
          </a:effectRef>
          <a:fontRef idx="minor">
            <a:schemeClr val="dk1"/>
          </a:fontRef>
        </dgm:style>
      </dgm:prSet>
      <dgm:spPr/>
      <dgm:t>
        <a:bodyPr/>
        <a:lstStyle/>
        <a:p>
          <a:pPr rtl="1"/>
          <a:r>
            <a:rPr lang="en-US" sz="2000" b="1" dirty="0" smtClean="0"/>
            <a:t>Samah Hanani</a:t>
          </a:r>
          <a:endParaRPr lang="en-US" sz="2000" dirty="0"/>
        </a:p>
      </dgm:t>
    </dgm:pt>
    <dgm:pt modelId="{89ABC4D7-D799-4C98-886A-DBE701F8DDF7}" type="parTrans" cxnId="{FB256232-D36F-4DB2-8C20-62DCFE53BE00}">
      <dgm:prSet/>
      <dgm:spPr/>
      <dgm:t>
        <a:bodyPr/>
        <a:lstStyle/>
        <a:p>
          <a:endParaRPr lang="en-US" sz="2000"/>
        </a:p>
      </dgm:t>
    </dgm:pt>
    <dgm:pt modelId="{539E786F-C6DF-410C-A1F9-4298CD3F87C7}" type="sibTrans" cxnId="{FB256232-D36F-4DB2-8C20-62DCFE53BE00}">
      <dgm:prSet/>
      <dgm:spPr/>
      <dgm:t>
        <a:bodyPr/>
        <a:lstStyle/>
        <a:p>
          <a:endParaRPr lang="en-US" sz="2000"/>
        </a:p>
      </dgm:t>
    </dgm:pt>
    <dgm:pt modelId="{79A4B80F-DA55-496A-BE83-712A6477125E}" type="pres">
      <dgm:prSet presAssocID="{8D9E2057-7E9C-4248-95FF-C0CCE8C049E8}" presName="Name0" presStyleCnt="0">
        <dgm:presLayoutVars>
          <dgm:dir/>
          <dgm:resizeHandles val="exact"/>
        </dgm:presLayoutVars>
      </dgm:prSet>
      <dgm:spPr/>
      <dgm:t>
        <a:bodyPr/>
        <a:lstStyle/>
        <a:p>
          <a:pPr rtl="1"/>
          <a:endParaRPr lang="ar-JO"/>
        </a:p>
      </dgm:t>
    </dgm:pt>
    <dgm:pt modelId="{EBBBA59E-E0D4-4D90-AFD6-8D2852E0E488}" type="pres">
      <dgm:prSet presAssocID="{6AAE30FC-BB9E-48CE-95E8-7C5F1A662882}" presName="node" presStyleLbl="node1" presStyleIdx="0" presStyleCnt="4" custScaleX="144133" custScaleY="146527">
        <dgm:presLayoutVars>
          <dgm:bulletEnabled val="1"/>
        </dgm:presLayoutVars>
      </dgm:prSet>
      <dgm:spPr/>
      <dgm:t>
        <a:bodyPr/>
        <a:lstStyle/>
        <a:p>
          <a:pPr rtl="1"/>
          <a:endParaRPr lang="ar-JO"/>
        </a:p>
      </dgm:t>
    </dgm:pt>
    <dgm:pt modelId="{5AE625BC-A079-40F0-91AC-36491520AA99}" type="pres">
      <dgm:prSet presAssocID="{6CCDA67B-261B-422B-A225-E23383072B84}" presName="sibTrans" presStyleLbl="sibTrans2D1" presStyleIdx="0" presStyleCnt="3"/>
      <dgm:spPr/>
      <dgm:t>
        <a:bodyPr/>
        <a:lstStyle/>
        <a:p>
          <a:pPr rtl="1"/>
          <a:endParaRPr lang="ar-JO"/>
        </a:p>
      </dgm:t>
    </dgm:pt>
    <dgm:pt modelId="{0793037C-34AB-4BB2-81A5-87C84CF05BDD}" type="pres">
      <dgm:prSet presAssocID="{6CCDA67B-261B-422B-A225-E23383072B84}" presName="connectorText" presStyleLbl="sibTrans2D1" presStyleIdx="0" presStyleCnt="3"/>
      <dgm:spPr/>
      <dgm:t>
        <a:bodyPr/>
        <a:lstStyle/>
        <a:p>
          <a:pPr rtl="1"/>
          <a:endParaRPr lang="ar-JO"/>
        </a:p>
      </dgm:t>
    </dgm:pt>
    <dgm:pt modelId="{4DB9441F-1739-449D-AAB7-D4D93CAE08B5}" type="pres">
      <dgm:prSet presAssocID="{9122FBE1-AFBC-4DBC-885F-A02133F937DB}" presName="node" presStyleLbl="node1" presStyleIdx="1" presStyleCnt="4" custScaleX="146187" custScaleY="164924" custLinFactNeighborX="-6718" custLinFactNeighborY="8967">
        <dgm:presLayoutVars>
          <dgm:bulletEnabled val="1"/>
        </dgm:presLayoutVars>
      </dgm:prSet>
      <dgm:spPr/>
      <dgm:t>
        <a:bodyPr/>
        <a:lstStyle/>
        <a:p>
          <a:endParaRPr lang="en-US"/>
        </a:p>
      </dgm:t>
    </dgm:pt>
    <dgm:pt modelId="{D3ECD028-5CDF-4857-A936-F0F101BA6A07}" type="pres">
      <dgm:prSet presAssocID="{97137BEA-09A3-416F-B7B4-6CE209B68997}" presName="sibTrans" presStyleLbl="sibTrans2D1" presStyleIdx="1" presStyleCnt="3"/>
      <dgm:spPr/>
      <dgm:t>
        <a:bodyPr/>
        <a:lstStyle/>
        <a:p>
          <a:pPr rtl="1"/>
          <a:endParaRPr lang="ar-JO"/>
        </a:p>
      </dgm:t>
    </dgm:pt>
    <dgm:pt modelId="{769EA05F-EF11-47DD-949A-9EE31AC9F80E}" type="pres">
      <dgm:prSet presAssocID="{97137BEA-09A3-416F-B7B4-6CE209B68997}" presName="connectorText" presStyleLbl="sibTrans2D1" presStyleIdx="1" presStyleCnt="3"/>
      <dgm:spPr/>
      <dgm:t>
        <a:bodyPr/>
        <a:lstStyle/>
        <a:p>
          <a:pPr rtl="1"/>
          <a:endParaRPr lang="ar-JO"/>
        </a:p>
      </dgm:t>
    </dgm:pt>
    <dgm:pt modelId="{87A9B5BE-4260-4CE4-BC3C-5688C4B71987}" type="pres">
      <dgm:prSet presAssocID="{AF8C7611-0208-4129-B4D0-C7FE2C65233D}" presName="node" presStyleLbl="node1" presStyleIdx="2" presStyleCnt="4" custScaleX="197689" custScaleY="152747" custLinFactNeighborX="503" custLinFactNeighborY="3030">
        <dgm:presLayoutVars>
          <dgm:bulletEnabled val="1"/>
        </dgm:presLayoutVars>
      </dgm:prSet>
      <dgm:spPr/>
      <dgm:t>
        <a:bodyPr/>
        <a:lstStyle/>
        <a:p>
          <a:endParaRPr lang="en-US"/>
        </a:p>
      </dgm:t>
    </dgm:pt>
    <dgm:pt modelId="{B9C40E31-9CEB-405C-8C8C-595605F8502B}" type="pres">
      <dgm:prSet presAssocID="{CB9629F9-2A22-4B39-9615-B1540F5F14CB}" presName="sibTrans" presStyleLbl="sibTrans2D1" presStyleIdx="2" presStyleCnt="3"/>
      <dgm:spPr/>
      <dgm:t>
        <a:bodyPr/>
        <a:lstStyle/>
        <a:p>
          <a:pPr rtl="1"/>
          <a:endParaRPr lang="ar-JO"/>
        </a:p>
      </dgm:t>
    </dgm:pt>
    <dgm:pt modelId="{FAE40140-2B36-4D5A-B893-4F77DD7CDD17}" type="pres">
      <dgm:prSet presAssocID="{CB9629F9-2A22-4B39-9615-B1540F5F14CB}" presName="connectorText" presStyleLbl="sibTrans2D1" presStyleIdx="2" presStyleCnt="3"/>
      <dgm:spPr/>
      <dgm:t>
        <a:bodyPr/>
        <a:lstStyle/>
        <a:p>
          <a:pPr rtl="1"/>
          <a:endParaRPr lang="ar-JO"/>
        </a:p>
      </dgm:t>
    </dgm:pt>
    <dgm:pt modelId="{F3CC88FA-C844-4C89-AF00-91CDE8F52914}" type="pres">
      <dgm:prSet presAssocID="{40623434-2D55-4380-85CB-DE30FF05581E}" presName="node" presStyleLbl="node1" presStyleIdx="3" presStyleCnt="4" custScaleX="204456" custScaleY="145815">
        <dgm:presLayoutVars>
          <dgm:bulletEnabled val="1"/>
        </dgm:presLayoutVars>
      </dgm:prSet>
      <dgm:spPr/>
      <dgm:t>
        <a:bodyPr/>
        <a:lstStyle/>
        <a:p>
          <a:endParaRPr lang="en-US"/>
        </a:p>
      </dgm:t>
    </dgm:pt>
  </dgm:ptLst>
  <dgm:cxnLst>
    <dgm:cxn modelId="{6C9A91F0-C689-435C-9BB8-626A2998568E}" type="presOf" srcId="{CB9629F9-2A22-4B39-9615-B1540F5F14CB}" destId="{FAE40140-2B36-4D5A-B893-4F77DD7CDD17}" srcOrd="1" destOrd="0" presId="urn:microsoft.com/office/officeart/2005/8/layout/process1"/>
    <dgm:cxn modelId="{E84D9DBD-5D53-42A3-9E95-430CCB7E95C2}" type="presOf" srcId="{6AAE30FC-BB9E-48CE-95E8-7C5F1A662882}" destId="{EBBBA59E-E0D4-4D90-AFD6-8D2852E0E488}" srcOrd="0" destOrd="0" presId="urn:microsoft.com/office/officeart/2005/8/layout/process1"/>
    <dgm:cxn modelId="{FB256232-D36F-4DB2-8C20-62DCFE53BE00}" srcId="{8D9E2057-7E9C-4248-95FF-C0CCE8C049E8}" destId="{40623434-2D55-4380-85CB-DE30FF05581E}" srcOrd="3" destOrd="0" parTransId="{89ABC4D7-D799-4C98-886A-DBE701F8DDF7}" sibTransId="{539E786F-C6DF-410C-A1F9-4298CD3F87C7}"/>
    <dgm:cxn modelId="{23B4F976-2113-4B39-A99D-3493A52E4303}" type="presOf" srcId="{8D9E2057-7E9C-4248-95FF-C0CCE8C049E8}" destId="{79A4B80F-DA55-496A-BE83-712A6477125E}" srcOrd="0" destOrd="0" presId="urn:microsoft.com/office/officeart/2005/8/layout/process1"/>
    <dgm:cxn modelId="{9D4B001D-249A-460B-A0C3-314E14738297}" type="presOf" srcId="{6CCDA67B-261B-422B-A225-E23383072B84}" destId="{0793037C-34AB-4BB2-81A5-87C84CF05BDD}" srcOrd="1" destOrd="0" presId="urn:microsoft.com/office/officeart/2005/8/layout/process1"/>
    <dgm:cxn modelId="{6FA1C1B1-F6BB-44D1-A8F8-AAA0EB88E649}" srcId="{8D9E2057-7E9C-4248-95FF-C0CCE8C049E8}" destId="{9122FBE1-AFBC-4DBC-885F-A02133F937DB}" srcOrd="1" destOrd="0" parTransId="{D03CBD1A-1F9B-4CF0-A32E-DF7896652E2D}" sibTransId="{97137BEA-09A3-416F-B7B4-6CE209B68997}"/>
    <dgm:cxn modelId="{9C30A7A7-F94E-45DA-AE90-29F9F56D8465}" type="presOf" srcId="{6CCDA67B-261B-422B-A225-E23383072B84}" destId="{5AE625BC-A079-40F0-91AC-36491520AA99}" srcOrd="0" destOrd="0" presId="urn:microsoft.com/office/officeart/2005/8/layout/process1"/>
    <dgm:cxn modelId="{EC7A5C68-5943-4431-B18B-FBE94C6C8573}" srcId="{8D9E2057-7E9C-4248-95FF-C0CCE8C049E8}" destId="{AF8C7611-0208-4129-B4D0-C7FE2C65233D}" srcOrd="2" destOrd="0" parTransId="{6328E3AC-E1EA-429C-BDAD-75EDA11B3237}" sibTransId="{CB9629F9-2A22-4B39-9615-B1540F5F14CB}"/>
    <dgm:cxn modelId="{32198F60-DFB1-476F-9D95-2DEA1CD8B160}" srcId="{8D9E2057-7E9C-4248-95FF-C0CCE8C049E8}" destId="{6AAE30FC-BB9E-48CE-95E8-7C5F1A662882}" srcOrd="0" destOrd="0" parTransId="{06160AEC-01D6-4865-92E6-5E10C3071225}" sibTransId="{6CCDA67B-261B-422B-A225-E23383072B84}"/>
    <dgm:cxn modelId="{6CB47EFB-74A8-4069-AEFE-B99410BDE2EF}" type="presOf" srcId="{9122FBE1-AFBC-4DBC-885F-A02133F937DB}" destId="{4DB9441F-1739-449D-AAB7-D4D93CAE08B5}" srcOrd="0" destOrd="0" presId="urn:microsoft.com/office/officeart/2005/8/layout/process1"/>
    <dgm:cxn modelId="{648FC205-01D5-4C72-BA09-4596D018A6F2}" type="presOf" srcId="{AF8C7611-0208-4129-B4D0-C7FE2C65233D}" destId="{87A9B5BE-4260-4CE4-BC3C-5688C4B71987}" srcOrd="0" destOrd="0" presId="urn:microsoft.com/office/officeart/2005/8/layout/process1"/>
    <dgm:cxn modelId="{A68CD3C2-DD31-4914-92AE-FE1934BEF3B8}" type="presOf" srcId="{97137BEA-09A3-416F-B7B4-6CE209B68997}" destId="{769EA05F-EF11-47DD-949A-9EE31AC9F80E}" srcOrd="1" destOrd="0" presId="urn:microsoft.com/office/officeart/2005/8/layout/process1"/>
    <dgm:cxn modelId="{7020A7C1-458C-4FFB-B689-35DA1AF1B086}" type="presOf" srcId="{97137BEA-09A3-416F-B7B4-6CE209B68997}" destId="{D3ECD028-5CDF-4857-A936-F0F101BA6A07}" srcOrd="0" destOrd="0" presId="urn:microsoft.com/office/officeart/2005/8/layout/process1"/>
    <dgm:cxn modelId="{E86379EB-5290-4A93-9E50-2CE9BB80FBEA}" type="presOf" srcId="{40623434-2D55-4380-85CB-DE30FF05581E}" destId="{F3CC88FA-C844-4C89-AF00-91CDE8F52914}" srcOrd="0" destOrd="0" presId="urn:microsoft.com/office/officeart/2005/8/layout/process1"/>
    <dgm:cxn modelId="{2735193E-E731-4038-8E6C-BB36685E8B37}" type="presOf" srcId="{CB9629F9-2A22-4B39-9615-B1540F5F14CB}" destId="{B9C40E31-9CEB-405C-8C8C-595605F8502B}" srcOrd="0" destOrd="0" presId="urn:microsoft.com/office/officeart/2005/8/layout/process1"/>
    <dgm:cxn modelId="{BC5D5A4C-61D8-45B4-B7C8-BEED13A11E68}" type="presParOf" srcId="{79A4B80F-DA55-496A-BE83-712A6477125E}" destId="{EBBBA59E-E0D4-4D90-AFD6-8D2852E0E488}" srcOrd="0" destOrd="0" presId="urn:microsoft.com/office/officeart/2005/8/layout/process1"/>
    <dgm:cxn modelId="{FF69330B-15B8-4702-9C17-648941CB98B1}" type="presParOf" srcId="{79A4B80F-DA55-496A-BE83-712A6477125E}" destId="{5AE625BC-A079-40F0-91AC-36491520AA99}" srcOrd="1" destOrd="0" presId="urn:microsoft.com/office/officeart/2005/8/layout/process1"/>
    <dgm:cxn modelId="{38B8235C-5768-4A25-B7DE-446CDDA9FAD6}" type="presParOf" srcId="{5AE625BC-A079-40F0-91AC-36491520AA99}" destId="{0793037C-34AB-4BB2-81A5-87C84CF05BDD}" srcOrd="0" destOrd="0" presId="urn:microsoft.com/office/officeart/2005/8/layout/process1"/>
    <dgm:cxn modelId="{D1DA4C31-32FC-4878-879A-392A83E82D91}" type="presParOf" srcId="{79A4B80F-DA55-496A-BE83-712A6477125E}" destId="{4DB9441F-1739-449D-AAB7-D4D93CAE08B5}" srcOrd="2" destOrd="0" presId="urn:microsoft.com/office/officeart/2005/8/layout/process1"/>
    <dgm:cxn modelId="{4711EBF0-10F7-4317-B42C-9FE7CE2C1910}" type="presParOf" srcId="{79A4B80F-DA55-496A-BE83-712A6477125E}" destId="{D3ECD028-5CDF-4857-A936-F0F101BA6A07}" srcOrd="3" destOrd="0" presId="urn:microsoft.com/office/officeart/2005/8/layout/process1"/>
    <dgm:cxn modelId="{D0166B85-858D-40B1-940D-3228100E8C6B}" type="presParOf" srcId="{D3ECD028-5CDF-4857-A936-F0F101BA6A07}" destId="{769EA05F-EF11-47DD-949A-9EE31AC9F80E}" srcOrd="0" destOrd="0" presId="urn:microsoft.com/office/officeart/2005/8/layout/process1"/>
    <dgm:cxn modelId="{33011423-E1ED-4AA9-A345-14FFCA9AB5D2}" type="presParOf" srcId="{79A4B80F-DA55-496A-BE83-712A6477125E}" destId="{87A9B5BE-4260-4CE4-BC3C-5688C4B71987}" srcOrd="4" destOrd="0" presId="urn:microsoft.com/office/officeart/2005/8/layout/process1"/>
    <dgm:cxn modelId="{17013B73-985B-4A01-95E9-F68835C8B0F2}" type="presParOf" srcId="{79A4B80F-DA55-496A-BE83-712A6477125E}" destId="{B9C40E31-9CEB-405C-8C8C-595605F8502B}" srcOrd="5" destOrd="0" presId="urn:microsoft.com/office/officeart/2005/8/layout/process1"/>
    <dgm:cxn modelId="{C38B5356-D9BF-430A-85AE-E2050F1B811D}" type="presParOf" srcId="{B9C40E31-9CEB-405C-8C8C-595605F8502B}" destId="{FAE40140-2B36-4D5A-B893-4F77DD7CDD17}" srcOrd="0" destOrd="0" presId="urn:microsoft.com/office/officeart/2005/8/layout/process1"/>
    <dgm:cxn modelId="{FCDABCAF-5525-4EFE-9484-D2E74753D67B}" type="presParOf" srcId="{79A4B80F-DA55-496A-BE83-712A6477125E}" destId="{F3CC88FA-C844-4C89-AF00-91CDE8F52914}" srcOrd="6"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F1D4E1E-7874-4A74-83F8-51990E8379E7}" type="doc">
      <dgm:prSet loTypeId="urn:microsoft.com/office/officeart/2005/8/layout/vList5" loCatId="list" qsTypeId="urn:microsoft.com/office/officeart/2005/8/quickstyle/simple4" qsCatId="simple" csTypeId="urn:microsoft.com/office/officeart/2005/8/colors/accent1_1" csCatId="accent1" phldr="1"/>
      <dgm:spPr/>
      <dgm:t>
        <a:bodyPr/>
        <a:lstStyle/>
        <a:p>
          <a:endParaRPr lang="en-US"/>
        </a:p>
      </dgm:t>
    </dgm:pt>
    <dgm:pt modelId="{81E2847A-26C4-4927-AF72-B3A21DE2E058}">
      <dgm:prSet custT="1">
        <dgm:style>
          <a:lnRef idx="2">
            <a:schemeClr val="accent3"/>
          </a:lnRef>
          <a:fillRef idx="1">
            <a:schemeClr val="lt1"/>
          </a:fillRef>
          <a:effectRef idx="0">
            <a:schemeClr val="accent3"/>
          </a:effectRef>
          <a:fontRef idx="minor">
            <a:schemeClr val="dk1"/>
          </a:fontRef>
        </dgm:style>
      </dgm:prSet>
      <dgm:spPr/>
      <dgm:t>
        <a:bodyPr/>
        <a:lstStyle/>
        <a:p>
          <a:pPr algn="ctr" rtl="0"/>
          <a:endParaRPr lang="en-US" sz="2000" b="1" u="sng" dirty="0" smtClean="0"/>
        </a:p>
        <a:p>
          <a:pPr algn="just" rtl="0"/>
          <a:r>
            <a:rPr lang="en-US" sz="2000" b="1" u="none" dirty="0" smtClean="0">
              <a:latin typeface="Arial" pitchFamily="34" charset="0"/>
              <a:ea typeface="Arial Unicode MS" pitchFamily="34" charset="-128"/>
              <a:cs typeface="Arial" pitchFamily="34" charset="0"/>
            </a:rPr>
            <a:t>Top 9 Eigenfaces from our Images</a:t>
          </a:r>
          <a:br>
            <a:rPr lang="en-US" sz="2000" b="1" u="none" dirty="0" smtClean="0">
              <a:latin typeface="Arial" pitchFamily="34" charset="0"/>
              <a:ea typeface="Arial Unicode MS" pitchFamily="34" charset="-128"/>
              <a:cs typeface="Arial" pitchFamily="34" charset="0"/>
            </a:rPr>
          </a:br>
          <a:endParaRPr lang="en-US" sz="2000" u="none" dirty="0">
            <a:latin typeface="Arial" pitchFamily="34" charset="0"/>
            <a:ea typeface="Arial Unicode MS" pitchFamily="34" charset="-128"/>
            <a:cs typeface="Arial" pitchFamily="34" charset="0"/>
          </a:endParaRPr>
        </a:p>
      </dgm:t>
    </dgm:pt>
    <dgm:pt modelId="{D3F07DAF-EF1E-4039-A3F1-6861A76E38E9}" type="parTrans" cxnId="{3AC23A62-A777-4F97-9DB6-2A3EDFCED828}">
      <dgm:prSet/>
      <dgm:spPr/>
      <dgm:t>
        <a:bodyPr/>
        <a:lstStyle/>
        <a:p>
          <a:endParaRPr lang="en-US"/>
        </a:p>
      </dgm:t>
    </dgm:pt>
    <dgm:pt modelId="{093309EA-24C7-4345-A0D0-58F863D2CE08}" type="sibTrans" cxnId="{3AC23A62-A777-4F97-9DB6-2A3EDFCED828}">
      <dgm:prSet/>
      <dgm:spPr/>
      <dgm:t>
        <a:bodyPr/>
        <a:lstStyle/>
        <a:p>
          <a:endParaRPr lang="en-US"/>
        </a:p>
      </dgm:t>
    </dgm:pt>
    <dgm:pt modelId="{A9955F08-98D5-41A3-866F-21A44C490EA9}">
      <dgm:prSet>
        <dgm:style>
          <a:lnRef idx="2">
            <a:schemeClr val="accent3"/>
          </a:lnRef>
          <a:fillRef idx="1">
            <a:schemeClr val="lt1"/>
          </a:fillRef>
          <a:effectRef idx="0">
            <a:schemeClr val="accent3"/>
          </a:effectRef>
          <a:fontRef idx="minor">
            <a:schemeClr val="dk1"/>
          </a:fontRef>
        </dgm:style>
      </dgm:prSet>
      <dgm:spPr/>
      <dgm:t>
        <a:bodyPr/>
        <a:lstStyle/>
        <a:p>
          <a:pPr algn="just" rtl="0"/>
          <a:r>
            <a:rPr lang="en-US" dirty="0" smtClean="0">
              <a:latin typeface="Arial" pitchFamily="34" charset="0"/>
              <a:ea typeface="Arial Unicode MS" pitchFamily="34" charset="-128"/>
              <a:cs typeface="Arial" pitchFamily="34" charset="0"/>
            </a:rPr>
            <a:t>By using a matlab code, it used Eigenfaces method to recognized the faces. We entered the data base for 11 person, we got this results </a:t>
          </a:r>
          <a:endParaRPr lang="en-US" dirty="0">
            <a:latin typeface="Arial" pitchFamily="34" charset="0"/>
            <a:ea typeface="Arial Unicode MS" pitchFamily="34" charset="-128"/>
            <a:cs typeface="Arial" pitchFamily="34" charset="0"/>
          </a:endParaRPr>
        </a:p>
      </dgm:t>
    </dgm:pt>
    <dgm:pt modelId="{D3FF9E37-D7BA-4A9F-8F66-B121C1E47F0A}" type="parTrans" cxnId="{B5F4B749-0FB8-42D9-AA9D-E3BD6783298E}">
      <dgm:prSet/>
      <dgm:spPr/>
      <dgm:t>
        <a:bodyPr/>
        <a:lstStyle/>
        <a:p>
          <a:endParaRPr lang="en-US"/>
        </a:p>
      </dgm:t>
    </dgm:pt>
    <dgm:pt modelId="{03E2D898-F2B8-4105-89B2-E2413E24B43B}" type="sibTrans" cxnId="{B5F4B749-0FB8-42D9-AA9D-E3BD6783298E}">
      <dgm:prSet/>
      <dgm:spPr/>
      <dgm:t>
        <a:bodyPr/>
        <a:lstStyle/>
        <a:p>
          <a:endParaRPr lang="en-US"/>
        </a:p>
      </dgm:t>
    </dgm:pt>
    <dgm:pt modelId="{FEF14B21-E388-4365-A7D7-649D582187ED}" type="pres">
      <dgm:prSet presAssocID="{6F1D4E1E-7874-4A74-83F8-51990E8379E7}" presName="Name0" presStyleCnt="0">
        <dgm:presLayoutVars>
          <dgm:dir/>
          <dgm:animLvl val="lvl"/>
          <dgm:resizeHandles val="exact"/>
        </dgm:presLayoutVars>
      </dgm:prSet>
      <dgm:spPr/>
      <dgm:t>
        <a:bodyPr/>
        <a:lstStyle/>
        <a:p>
          <a:pPr rtl="1"/>
          <a:endParaRPr lang="ar-JO"/>
        </a:p>
      </dgm:t>
    </dgm:pt>
    <dgm:pt modelId="{2EFFBB1D-6FF9-487C-A531-1C35AE1C4325}" type="pres">
      <dgm:prSet presAssocID="{81E2847A-26C4-4927-AF72-B3A21DE2E058}" presName="linNode" presStyleCnt="0"/>
      <dgm:spPr/>
      <dgm:t>
        <a:bodyPr/>
        <a:lstStyle/>
        <a:p>
          <a:endParaRPr lang="en-US"/>
        </a:p>
      </dgm:t>
    </dgm:pt>
    <dgm:pt modelId="{C7F8F988-6039-4DE2-AF96-AC5DC350F1EB}" type="pres">
      <dgm:prSet presAssocID="{81E2847A-26C4-4927-AF72-B3A21DE2E058}" presName="parentText" presStyleLbl="node1" presStyleIdx="0" presStyleCnt="2" custScaleX="187988" custScaleY="116622" custLinFactNeighborX="49082" custLinFactNeighborY="-75604">
        <dgm:presLayoutVars>
          <dgm:chMax val="1"/>
          <dgm:bulletEnabled val="1"/>
        </dgm:presLayoutVars>
      </dgm:prSet>
      <dgm:spPr/>
      <dgm:t>
        <a:bodyPr/>
        <a:lstStyle/>
        <a:p>
          <a:pPr rtl="1"/>
          <a:endParaRPr lang="ar-JO"/>
        </a:p>
      </dgm:t>
    </dgm:pt>
    <dgm:pt modelId="{2C1DED86-462C-4DC2-9547-5B96F580E0E3}" type="pres">
      <dgm:prSet presAssocID="{093309EA-24C7-4345-A0D0-58F863D2CE08}" presName="sp" presStyleCnt="0"/>
      <dgm:spPr/>
      <dgm:t>
        <a:bodyPr/>
        <a:lstStyle/>
        <a:p>
          <a:endParaRPr lang="en-US"/>
        </a:p>
      </dgm:t>
    </dgm:pt>
    <dgm:pt modelId="{4996B57F-3851-443A-9E20-13B9A0B92DB9}" type="pres">
      <dgm:prSet presAssocID="{A9955F08-98D5-41A3-866F-21A44C490EA9}" presName="linNode" presStyleCnt="0"/>
      <dgm:spPr/>
      <dgm:t>
        <a:bodyPr/>
        <a:lstStyle/>
        <a:p>
          <a:endParaRPr lang="en-US"/>
        </a:p>
      </dgm:t>
    </dgm:pt>
    <dgm:pt modelId="{B69DF449-B7CE-4060-B544-533FE0210045}" type="pres">
      <dgm:prSet presAssocID="{A9955F08-98D5-41A3-866F-21A44C490EA9}" presName="parentText" presStyleLbl="node1" presStyleIdx="1" presStyleCnt="2" custScaleX="278049" custScaleY="142607" custLinFactNeighborX="6405" custLinFactNeighborY="-2539">
        <dgm:presLayoutVars>
          <dgm:chMax val="1"/>
          <dgm:bulletEnabled val="1"/>
        </dgm:presLayoutVars>
      </dgm:prSet>
      <dgm:spPr/>
      <dgm:t>
        <a:bodyPr/>
        <a:lstStyle/>
        <a:p>
          <a:pPr rtl="1"/>
          <a:endParaRPr lang="ar-JO"/>
        </a:p>
      </dgm:t>
    </dgm:pt>
  </dgm:ptLst>
  <dgm:cxnLst>
    <dgm:cxn modelId="{FDBC00D3-B100-4277-A5AA-E9FAB4CB681C}" type="presOf" srcId="{6F1D4E1E-7874-4A74-83F8-51990E8379E7}" destId="{FEF14B21-E388-4365-A7D7-649D582187ED}" srcOrd="0" destOrd="0" presId="urn:microsoft.com/office/officeart/2005/8/layout/vList5"/>
    <dgm:cxn modelId="{70D6755D-57A1-49A4-B464-ED5542DD0E73}" type="presOf" srcId="{81E2847A-26C4-4927-AF72-B3A21DE2E058}" destId="{C7F8F988-6039-4DE2-AF96-AC5DC350F1EB}" srcOrd="0" destOrd="0" presId="urn:microsoft.com/office/officeart/2005/8/layout/vList5"/>
    <dgm:cxn modelId="{B5F4B749-0FB8-42D9-AA9D-E3BD6783298E}" srcId="{6F1D4E1E-7874-4A74-83F8-51990E8379E7}" destId="{A9955F08-98D5-41A3-866F-21A44C490EA9}" srcOrd="1" destOrd="0" parTransId="{D3FF9E37-D7BA-4A9F-8F66-B121C1E47F0A}" sibTransId="{03E2D898-F2B8-4105-89B2-E2413E24B43B}"/>
    <dgm:cxn modelId="{F7885DDB-3964-461E-B8DA-85361CB66BB0}" type="presOf" srcId="{A9955F08-98D5-41A3-866F-21A44C490EA9}" destId="{B69DF449-B7CE-4060-B544-533FE0210045}" srcOrd="0" destOrd="0" presId="urn:microsoft.com/office/officeart/2005/8/layout/vList5"/>
    <dgm:cxn modelId="{3AC23A62-A777-4F97-9DB6-2A3EDFCED828}" srcId="{6F1D4E1E-7874-4A74-83F8-51990E8379E7}" destId="{81E2847A-26C4-4927-AF72-B3A21DE2E058}" srcOrd="0" destOrd="0" parTransId="{D3F07DAF-EF1E-4039-A3F1-6861A76E38E9}" sibTransId="{093309EA-24C7-4345-A0D0-58F863D2CE08}"/>
    <dgm:cxn modelId="{C589E79C-DE39-44A3-8B40-666BB8B8CB97}" type="presParOf" srcId="{FEF14B21-E388-4365-A7D7-649D582187ED}" destId="{2EFFBB1D-6FF9-487C-A531-1C35AE1C4325}" srcOrd="0" destOrd="0" presId="urn:microsoft.com/office/officeart/2005/8/layout/vList5"/>
    <dgm:cxn modelId="{E1F26B59-15E3-4AEB-93AE-0BB5C6FB2113}" type="presParOf" srcId="{2EFFBB1D-6FF9-487C-A531-1C35AE1C4325}" destId="{C7F8F988-6039-4DE2-AF96-AC5DC350F1EB}" srcOrd="0" destOrd="0" presId="urn:microsoft.com/office/officeart/2005/8/layout/vList5"/>
    <dgm:cxn modelId="{2CF301AE-2867-460A-828F-5BC7613496EA}" type="presParOf" srcId="{FEF14B21-E388-4365-A7D7-649D582187ED}" destId="{2C1DED86-462C-4DC2-9547-5B96F580E0E3}" srcOrd="1" destOrd="0" presId="urn:microsoft.com/office/officeart/2005/8/layout/vList5"/>
    <dgm:cxn modelId="{BEA37C9E-7DBF-4C6B-ABAB-AAE8EAC4379C}" type="presParOf" srcId="{FEF14B21-E388-4365-A7D7-649D582187ED}" destId="{4996B57F-3851-443A-9E20-13B9A0B92DB9}" srcOrd="2" destOrd="0" presId="urn:microsoft.com/office/officeart/2005/8/layout/vList5"/>
    <dgm:cxn modelId="{5CC5738C-C485-468E-8583-03CEAE77907D}" type="presParOf" srcId="{4996B57F-3851-443A-9E20-13B9A0B92DB9}" destId="{B69DF449-B7CE-4060-B544-533FE0210045}"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56F0E7A-D7DC-434E-BBDE-46F1D130EE6B}" type="doc">
      <dgm:prSet loTypeId="urn:microsoft.com/office/officeart/2005/8/layout/vList2" loCatId="list" qsTypeId="urn:microsoft.com/office/officeart/2005/8/quickstyle/simple4" qsCatId="simple" csTypeId="urn:microsoft.com/office/officeart/2005/8/colors/accent0_1" csCatId="mainScheme" phldr="1"/>
      <dgm:spPr/>
      <dgm:t>
        <a:bodyPr/>
        <a:lstStyle/>
        <a:p>
          <a:endParaRPr lang="en-US"/>
        </a:p>
      </dgm:t>
    </dgm:pt>
    <dgm:pt modelId="{5E418992-042A-4E58-BCA0-B6D4E9532D4D}">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000" dirty="0" smtClean="0">
              <a:latin typeface="Arial" pitchFamily="34" charset="0"/>
              <a:ea typeface="Arial Unicode MS" pitchFamily="34" charset="-128"/>
              <a:cs typeface="Arial" pitchFamily="34" charset="0"/>
            </a:rPr>
            <a:t>We input a new image for the person in class 1 we got this  result:</a:t>
          </a:r>
          <a:endParaRPr lang="en-US" sz="2000" dirty="0">
            <a:latin typeface="Arial" pitchFamily="34" charset="0"/>
            <a:ea typeface="Arial Unicode MS" pitchFamily="34" charset="-128"/>
            <a:cs typeface="Arial" pitchFamily="34" charset="0"/>
          </a:endParaRPr>
        </a:p>
      </dgm:t>
    </dgm:pt>
    <dgm:pt modelId="{AB4F5670-249F-4A45-B83C-2CD4524D0B53}" type="parTrans" cxnId="{0449799E-689F-4460-878D-E2150FDF2FC1}">
      <dgm:prSet/>
      <dgm:spPr/>
      <dgm:t>
        <a:bodyPr/>
        <a:lstStyle/>
        <a:p>
          <a:endParaRPr lang="en-US"/>
        </a:p>
      </dgm:t>
    </dgm:pt>
    <dgm:pt modelId="{8A91628B-75AB-4FB2-963E-072B751879BD}" type="sibTrans" cxnId="{0449799E-689F-4460-878D-E2150FDF2FC1}">
      <dgm:prSet/>
      <dgm:spPr/>
      <dgm:t>
        <a:bodyPr/>
        <a:lstStyle/>
        <a:p>
          <a:endParaRPr lang="en-US"/>
        </a:p>
      </dgm:t>
    </dgm:pt>
    <dgm:pt modelId="{65637A78-5B37-49FD-AF06-63711B5BCE8E}" type="pres">
      <dgm:prSet presAssocID="{656F0E7A-D7DC-434E-BBDE-46F1D130EE6B}" presName="linear" presStyleCnt="0">
        <dgm:presLayoutVars>
          <dgm:animLvl val="lvl"/>
          <dgm:resizeHandles val="exact"/>
        </dgm:presLayoutVars>
      </dgm:prSet>
      <dgm:spPr/>
      <dgm:t>
        <a:bodyPr/>
        <a:lstStyle/>
        <a:p>
          <a:pPr rtl="1"/>
          <a:endParaRPr lang="ar-JO"/>
        </a:p>
      </dgm:t>
    </dgm:pt>
    <dgm:pt modelId="{F5024C04-0AC1-4AA6-AFCF-FC1236852BA5}" type="pres">
      <dgm:prSet presAssocID="{5E418992-042A-4E58-BCA0-B6D4E9532D4D}" presName="parentText" presStyleLbl="node1" presStyleIdx="0" presStyleCnt="1" custScaleY="59610" custLinFactNeighborX="4419" custLinFactNeighborY="1230">
        <dgm:presLayoutVars>
          <dgm:chMax val="0"/>
          <dgm:bulletEnabled val="1"/>
        </dgm:presLayoutVars>
      </dgm:prSet>
      <dgm:spPr/>
      <dgm:t>
        <a:bodyPr/>
        <a:lstStyle/>
        <a:p>
          <a:endParaRPr lang="en-US"/>
        </a:p>
      </dgm:t>
    </dgm:pt>
  </dgm:ptLst>
  <dgm:cxnLst>
    <dgm:cxn modelId="{0449799E-689F-4460-878D-E2150FDF2FC1}" srcId="{656F0E7A-D7DC-434E-BBDE-46F1D130EE6B}" destId="{5E418992-042A-4E58-BCA0-B6D4E9532D4D}" srcOrd="0" destOrd="0" parTransId="{AB4F5670-249F-4A45-B83C-2CD4524D0B53}" sibTransId="{8A91628B-75AB-4FB2-963E-072B751879BD}"/>
    <dgm:cxn modelId="{026DAE09-656A-40F7-B7BC-3876C692ABB9}" type="presOf" srcId="{656F0E7A-D7DC-434E-BBDE-46F1D130EE6B}" destId="{65637A78-5B37-49FD-AF06-63711B5BCE8E}" srcOrd="0" destOrd="0" presId="urn:microsoft.com/office/officeart/2005/8/layout/vList2"/>
    <dgm:cxn modelId="{5076451E-6F35-4030-A619-31F96805C6E6}" type="presOf" srcId="{5E418992-042A-4E58-BCA0-B6D4E9532D4D}" destId="{F5024C04-0AC1-4AA6-AFCF-FC1236852BA5}" srcOrd="0" destOrd="0" presId="urn:microsoft.com/office/officeart/2005/8/layout/vList2"/>
    <dgm:cxn modelId="{24E22529-8425-4B41-8DCB-70765346CDAE}" type="presParOf" srcId="{65637A78-5B37-49FD-AF06-63711B5BCE8E}" destId="{F5024C04-0AC1-4AA6-AFCF-FC1236852BA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11CB43F-26B1-4D11-92A4-B1159B45EF7F}" type="doc">
      <dgm:prSet loTypeId="urn:microsoft.com/office/officeart/2005/8/layout/vList2" loCatId="list" qsTypeId="urn:microsoft.com/office/officeart/2005/8/quickstyle/simple4" qsCatId="simple" csTypeId="urn:microsoft.com/office/officeart/2005/8/colors/accent1_1" csCatId="accent1" phldr="1"/>
      <dgm:spPr/>
      <dgm:t>
        <a:bodyPr/>
        <a:lstStyle/>
        <a:p>
          <a:endParaRPr lang="en-US"/>
        </a:p>
      </dgm:t>
    </dgm:pt>
    <dgm:pt modelId="{ED4583A2-0DAC-46DA-B94C-0978753D7962}">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200" b="1" dirty="0" smtClean="0">
              <a:latin typeface="Arial" pitchFamily="34" charset="0"/>
              <a:ea typeface="Arial Unicode MS" pitchFamily="34" charset="-128"/>
              <a:cs typeface="Arial" pitchFamily="34" charset="0"/>
            </a:rPr>
            <a:t>Distance to Characterized Subject for our Images:</a:t>
          </a:r>
          <a:br>
            <a:rPr lang="en-US" sz="2200" b="1" dirty="0" smtClean="0">
              <a:latin typeface="Arial" pitchFamily="34" charset="0"/>
              <a:ea typeface="Arial Unicode MS" pitchFamily="34" charset="-128"/>
              <a:cs typeface="Arial" pitchFamily="34" charset="0"/>
            </a:rPr>
          </a:br>
          <a:endParaRPr lang="en-US" sz="2200" dirty="0">
            <a:latin typeface="Arial" pitchFamily="34" charset="0"/>
            <a:ea typeface="Arial Unicode MS" pitchFamily="34" charset="-128"/>
            <a:cs typeface="Arial" pitchFamily="34" charset="0"/>
          </a:endParaRPr>
        </a:p>
      </dgm:t>
    </dgm:pt>
    <dgm:pt modelId="{C3A646D6-B0F5-4E18-971C-45A0D1529A63}" type="parTrans" cxnId="{8EFB916A-55BC-44CD-AD5F-1A48C24E94F4}">
      <dgm:prSet/>
      <dgm:spPr/>
      <dgm:t>
        <a:bodyPr/>
        <a:lstStyle/>
        <a:p>
          <a:endParaRPr lang="en-US"/>
        </a:p>
      </dgm:t>
    </dgm:pt>
    <dgm:pt modelId="{7D575EE7-E7BC-4DE8-AF41-A7F7C0EF24B4}" type="sibTrans" cxnId="{8EFB916A-55BC-44CD-AD5F-1A48C24E94F4}">
      <dgm:prSet/>
      <dgm:spPr/>
      <dgm:t>
        <a:bodyPr/>
        <a:lstStyle/>
        <a:p>
          <a:endParaRPr lang="en-US"/>
        </a:p>
      </dgm:t>
    </dgm:pt>
    <dgm:pt modelId="{757CC403-4D4C-4854-8B9D-0E69A41245D2}" type="pres">
      <dgm:prSet presAssocID="{411CB43F-26B1-4D11-92A4-B1159B45EF7F}" presName="linear" presStyleCnt="0">
        <dgm:presLayoutVars>
          <dgm:animLvl val="lvl"/>
          <dgm:resizeHandles val="exact"/>
        </dgm:presLayoutVars>
      </dgm:prSet>
      <dgm:spPr/>
      <dgm:t>
        <a:bodyPr/>
        <a:lstStyle/>
        <a:p>
          <a:pPr rtl="1"/>
          <a:endParaRPr lang="ar-JO"/>
        </a:p>
      </dgm:t>
    </dgm:pt>
    <dgm:pt modelId="{F7129329-A573-4F87-902A-38F550B925F2}" type="pres">
      <dgm:prSet presAssocID="{ED4583A2-0DAC-46DA-B94C-0978753D7962}" presName="parentText" presStyleLbl="node1" presStyleIdx="0" presStyleCnt="1" custScaleY="217431" custLinFactNeighborX="7300" custLinFactNeighborY="-31854">
        <dgm:presLayoutVars>
          <dgm:chMax val="0"/>
          <dgm:bulletEnabled val="1"/>
        </dgm:presLayoutVars>
      </dgm:prSet>
      <dgm:spPr/>
      <dgm:t>
        <a:bodyPr/>
        <a:lstStyle/>
        <a:p>
          <a:pPr rtl="1"/>
          <a:endParaRPr lang="ar-JO"/>
        </a:p>
      </dgm:t>
    </dgm:pt>
  </dgm:ptLst>
  <dgm:cxnLst>
    <dgm:cxn modelId="{8EFB916A-55BC-44CD-AD5F-1A48C24E94F4}" srcId="{411CB43F-26B1-4D11-92A4-B1159B45EF7F}" destId="{ED4583A2-0DAC-46DA-B94C-0978753D7962}" srcOrd="0" destOrd="0" parTransId="{C3A646D6-B0F5-4E18-971C-45A0D1529A63}" sibTransId="{7D575EE7-E7BC-4DE8-AF41-A7F7C0EF24B4}"/>
    <dgm:cxn modelId="{3E2EA7DD-8CE8-42C7-AB63-4A168A3B79B2}" type="presOf" srcId="{411CB43F-26B1-4D11-92A4-B1159B45EF7F}" destId="{757CC403-4D4C-4854-8B9D-0E69A41245D2}" srcOrd="0" destOrd="0" presId="urn:microsoft.com/office/officeart/2005/8/layout/vList2"/>
    <dgm:cxn modelId="{26C22CC0-EA74-4641-BF28-B81186E9E7BD}" type="presOf" srcId="{ED4583A2-0DAC-46DA-B94C-0978753D7962}" destId="{F7129329-A573-4F87-902A-38F550B925F2}" srcOrd="0" destOrd="0" presId="urn:microsoft.com/office/officeart/2005/8/layout/vList2"/>
    <dgm:cxn modelId="{A03B3182-D1B1-4C07-898C-B5FB3EB5DEED}" type="presParOf" srcId="{757CC403-4D4C-4854-8B9D-0E69A41245D2}" destId="{F7129329-A573-4F87-902A-38F550B925F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7BB42B7-81A3-4E2A-8FE9-3A10EA14D182}"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53FD8CCD-326A-4208-A9D8-F0CDF3DC614B}">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200" b="0" i="0" dirty="0" smtClean="0">
              <a:latin typeface="Arial" pitchFamily="34" charset="0"/>
              <a:cs typeface="Arial" pitchFamily="34" charset="0"/>
            </a:rPr>
            <a:t>In our project we have faced many of problems and we have overcome some of them, </a:t>
          </a:r>
        </a:p>
        <a:p>
          <a:pPr algn="just" rtl="0"/>
          <a:r>
            <a:rPr lang="en-US" sz="2200" b="0" i="0" dirty="0" smtClean="0">
              <a:latin typeface="Arial" pitchFamily="34" charset="0"/>
              <a:cs typeface="Arial" pitchFamily="34" charset="0"/>
            </a:rPr>
            <a:t>1-Download </a:t>
          </a:r>
          <a:r>
            <a:rPr lang="en-US" sz="2200" b="0" i="0" dirty="0" err="1" smtClean="0">
              <a:latin typeface="Arial" pitchFamily="34" charset="0"/>
              <a:cs typeface="Arial" pitchFamily="34" charset="0"/>
            </a:rPr>
            <a:t>Matlab</a:t>
          </a:r>
          <a:r>
            <a:rPr lang="en-US" sz="2200" b="0" i="0" dirty="0" smtClean="0">
              <a:latin typeface="Arial" pitchFamily="34" charset="0"/>
              <a:cs typeface="Arial" pitchFamily="34" charset="0"/>
            </a:rPr>
            <a:t> on Rasbppery Pi. </a:t>
          </a:r>
        </a:p>
        <a:p>
          <a:pPr algn="just" rtl="0"/>
          <a:r>
            <a:rPr lang="en-US" sz="2200" b="0" i="0" dirty="0" smtClean="0">
              <a:latin typeface="Arial" pitchFamily="34" charset="0"/>
              <a:cs typeface="Arial" pitchFamily="34" charset="0"/>
            </a:rPr>
            <a:t>2-Raspberry camera.</a:t>
          </a:r>
          <a:endParaRPr lang="en-US" sz="2200" b="1" dirty="0">
            <a:latin typeface="Arial" pitchFamily="34" charset="0"/>
            <a:cs typeface="Arial" pitchFamily="34" charset="0"/>
          </a:endParaRPr>
        </a:p>
      </dgm:t>
    </dgm:pt>
    <dgm:pt modelId="{72DE4313-8946-4AE4-B041-5FBDDDF0928D}" type="parTrans" cxnId="{A443585E-DD73-40ED-BCBB-829EBF4EB4D8}">
      <dgm:prSet/>
      <dgm:spPr/>
      <dgm:t>
        <a:bodyPr/>
        <a:lstStyle/>
        <a:p>
          <a:endParaRPr lang="en-US"/>
        </a:p>
      </dgm:t>
    </dgm:pt>
    <dgm:pt modelId="{D230FC61-BA80-426B-9CE9-73700B0A5E69}" type="sibTrans" cxnId="{A443585E-DD73-40ED-BCBB-829EBF4EB4D8}">
      <dgm:prSet/>
      <dgm:spPr/>
      <dgm:t>
        <a:bodyPr/>
        <a:lstStyle/>
        <a:p>
          <a:endParaRPr lang="en-US"/>
        </a:p>
      </dgm:t>
    </dgm:pt>
    <dgm:pt modelId="{CB30BB01-4F6D-4BC0-8152-B6D39B69CBD8}" type="pres">
      <dgm:prSet presAssocID="{57BB42B7-81A3-4E2A-8FE9-3A10EA14D182}" presName="linear" presStyleCnt="0">
        <dgm:presLayoutVars>
          <dgm:animLvl val="lvl"/>
          <dgm:resizeHandles val="exact"/>
        </dgm:presLayoutVars>
      </dgm:prSet>
      <dgm:spPr/>
      <dgm:t>
        <a:bodyPr/>
        <a:lstStyle/>
        <a:p>
          <a:pPr rtl="1"/>
          <a:endParaRPr lang="ar-JO"/>
        </a:p>
      </dgm:t>
    </dgm:pt>
    <dgm:pt modelId="{9347B86D-2309-474C-95B9-5DE1735D7108}" type="pres">
      <dgm:prSet presAssocID="{53FD8CCD-326A-4208-A9D8-F0CDF3DC614B}" presName="parentText" presStyleLbl="node1" presStyleIdx="0" presStyleCnt="1" custScaleY="594183" custLinFactNeighborX="7547" custLinFactNeighborY="-35268">
        <dgm:presLayoutVars>
          <dgm:chMax val="0"/>
          <dgm:bulletEnabled val="1"/>
        </dgm:presLayoutVars>
      </dgm:prSet>
      <dgm:spPr/>
      <dgm:t>
        <a:bodyPr/>
        <a:lstStyle/>
        <a:p>
          <a:pPr rtl="1"/>
          <a:endParaRPr lang="ar-JO"/>
        </a:p>
      </dgm:t>
    </dgm:pt>
  </dgm:ptLst>
  <dgm:cxnLst>
    <dgm:cxn modelId="{D8F087C7-EDEF-49BC-993A-F4C4EC8E3773}" type="presOf" srcId="{57BB42B7-81A3-4E2A-8FE9-3A10EA14D182}" destId="{CB30BB01-4F6D-4BC0-8152-B6D39B69CBD8}" srcOrd="0" destOrd="0" presId="urn:microsoft.com/office/officeart/2005/8/layout/vList2"/>
    <dgm:cxn modelId="{A443585E-DD73-40ED-BCBB-829EBF4EB4D8}" srcId="{57BB42B7-81A3-4E2A-8FE9-3A10EA14D182}" destId="{53FD8CCD-326A-4208-A9D8-F0CDF3DC614B}" srcOrd="0" destOrd="0" parTransId="{72DE4313-8946-4AE4-B041-5FBDDDF0928D}" sibTransId="{D230FC61-BA80-426B-9CE9-73700B0A5E69}"/>
    <dgm:cxn modelId="{A37717FF-5894-4694-ADF7-BC917B8CB468}" type="presOf" srcId="{53FD8CCD-326A-4208-A9D8-F0CDF3DC614B}" destId="{9347B86D-2309-474C-95B9-5DE1735D7108}" srcOrd="0" destOrd="0" presId="urn:microsoft.com/office/officeart/2005/8/layout/vList2"/>
    <dgm:cxn modelId="{0708F005-E698-4846-9411-4B9521223357}" type="presParOf" srcId="{CB30BB01-4F6D-4BC0-8152-B6D39B69CBD8}" destId="{9347B86D-2309-474C-95B9-5DE1735D710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087D86D-9FD0-490E-BCFB-2DB61C884269}"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6F8ABB40-DF08-4724-B2A9-FFDD54116F6D}">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endParaRPr lang="en-US" sz="3000" b="1" dirty="0" smtClean="0"/>
        </a:p>
        <a:p>
          <a:pPr rtl="0"/>
          <a:r>
            <a:rPr lang="en-US" sz="25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The problems that we faced:</a:t>
          </a:r>
          <a:br>
            <a:rPr lang="en-US" sz="25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br>
          <a:endParaRPr lang="en-US" sz="25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327F8E91-7110-40C6-A207-137DB4FACCE8}" type="parTrans" cxnId="{70777D03-E2A1-4AAD-A49D-0162D2A16FA3}">
      <dgm:prSet/>
      <dgm:spPr/>
      <dgm:t>
        <a:bodyPr/>
        <a:lstStyle/>
        <a:p>
          <a:endParaRPr lang="en-US"/>
        </a:p>
      </dgm:t>
    </dgm:pt>
    <dgm:pt modelId="{7DB0E8FF-3D4B-4BDB-B7D1-179B85D3F67B}" type="sibTrans" cxnId="{70777D03-E2A1-4AAD-A49D-0162D2A16FA3}">
      <dgm:prSet/>
      <dgm:spPr/>
      <dgm:t>
        <a:bodyPr/>
        <a:lstStyle/>
        <a:p>
          <a:endParaRPr lang="en-US"/>
        </a:p>
      </dgm:t>
    </dgm:pt>
    <dgm:pt modelId="{CD04437E-824D-4092-A4EB-78DCFE9B82AB}" type="pres">
      <dgm:prSet presAssocID="{E087D86D-9FD0-490E-BCFB-2DB61C884269}" presName="linear" presStyleCnt="0">
        <dgm:presLayoutVars>
          <dgm:animLvl val="lvl"/>
          <dgm:resizeHandles val="exact"/>
        </dgm:presLayoutVars>
      </dgm:prSet>
      <dgm:spPr/>
      <dgm:t>
        <a:bodyPr/>
        <a:lstStyle/>
        <a:p>
          <a:endParaRPr lang="en-US"/>
        </a:p>
      </dgm:t>
    </dgm:pt>
    <dgm:pt modelId="{8AE89AB6-2440-4F52-B5DD-68E78C06EF06}" type="pres">
      <dgm:prSet presAssocID="{6F8ABB40-DF08-4724-B2A9-FFDD54116F6D}" presName="parentText" presStyleLbl="node1" presStyleIdx="0" presStyleCnt="1" custLinFactNeighborX="9877" custLinFactNeighborY="-18238">
        <dgm:presLayoutVars>
          <dgm:chMax val="0"/>
          <dgm:bulletEnabled val="1"/>
        </dgm:presLayoutVars>
      </dgm:prSet>
      <dgm:spPr/>
      <dgm:t>
        <a:bodyPr/>
        <a:lstStyle/>
        <a:p>
          <a:endParaRPr lang="en-US"/>
        </a:p>
      </dgm:t>
    </dgm:pt>
  </dgm:ptLst>
  <dgm:cxnLst>
    <dgm:cxn modelId="{62B91128-AF58-4520-874D-BD1A782FD558}" type="presOf" srcId="{E087D86D-9FD0-490E-BCFB-2DB61C884269}" destId="{CD04437E-824D-4092-A4EB-78DCFE9B82AB}" srcOrd="0" destOrd="0" presId="urn:microsoft.com/office/officeart/2005/8/layout/vList2"/>
    <dgm:cxn modelId="{70777D03-E2A1-4AAD-A49D-0162D2A16FA3}" srcId="{E087D86D-9FD0-490E-BCFB-2DB61C884269}" destId="{6F8ABB40-DF08-4724-B2A9-FFDD54116F6D}" srcOrd="0" destOrd="0" parTransId="{327F8E91-7110-40C6-A207-137DB4FACCE8}" sibTransId="{7DB0E8FF-3D4B-4BDB-B7D1-179B85D3F67B}"/>
    <dgm:cxn modelId="{C3DDDBD0-C4CE-4627-B95B-35AE312C06E3}" type="presOf" srcId="{6F8ABB40-DF08-4724-B2A9-FFDD54116F6D}" destId="{8AE89AB6-2440-4F52-B5DD-68E78C06EF06}" srcOrd="0" destOrd="0" presId="urn:microsoft.com/office/officeart/2005/8/layout/vList2"/>
    <dgm:cxn modelId="{103BB677-4173-46B7-8226-F1257C0CEAE8}" type="presParOf" srcId="{CD04437E-824D-4092-A4EB-78DCFE9B82AB}" destId="{8AE89AB6-2440-4F52-B5DD-68E78C06EF0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075DAC2-6464-4510-81B1-2BAA4CD21AAC}"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DA1F0A6A-0AE0-4EF3-96E6-A21434EBB7C0}">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500" b="1" cap="all" spc="0" dirty="0" smtClean="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rPr>
            <a:t>Conclusion</a:t>
          </a:r>
          <a:r>
            <a:rPr lang="en-US" sz="2500" b="1" dirty="0" smtClean="0">
              <a:solidFill>
                <a:schemeClr val="tx1"/>
              </a:solidFill>
              <a:latin typeface="Arial Unicode MS" pitchFamily="34" charset="-128"/>
              <a:ea typeface="Arial Unicode MS" pitchFamily="34" charset="-128"/>
              <a:cs typeface="Arial Unicode MS" pitchFamily="34" charset="-128"/>
            </a:rPr>
            <a:t>:</a:t>
          </a:r>
          <a:endParaRPr lang="en-US" sz="2500" b="1" dirty="0">
            <a:solidFill>
              <a:schemeClr val="tx1"/>
            </a:solidFill>
            <a:latin typeface="Arial Unicode MS" pitchFamily="34" charset="-128"/>
            <a:ea typeface="Arial Unicode MS" pitchFamily="34" charset="-128"/>
            <a:cs typeface="Arial Unicode MS" pitchFamily="34" charset="-128"/>
          </a:endParaRPr>
        </a:p>
      </dgm:t>
    </dgm:pt>
    <dgm:pt modelId="{9A2AEEBA-5D60-4D9E-9435-8B689C5F7DA1}" type="parTrans" cxnId="{6A726E3B-1E5E-4116-AFE7-8CA1C33EDD30}">
      <dgm:prSet/>
      <dgm:spPr/>
      <dgm:t>
        <a:bodyPr/>
        <a:lstStyle/>
        <a:p>
          <a:endParaRPr lang="en-US"/>
        </a:p>
      </dgm:t>
    </dgm:pt>
    <dgm:pt modelId="{3FF96F1D-59C0-4E2F-9712-1BCC1A8E3C50}" type="sibTrans" cxnId="{6A726E3B-1E5E-4116-AFE7-8CA1C33EDD30}">
      <dgm:prSet/>
      <dgm:spPr/>
      <dgm:t>
        <a:bodyPr/>
        <a:lstStyle/>
        <a:p>
          <a:endParaRPr lang="en-US"/>
        </a:p>
      </dgm:t>
    </dgm:pt>
    <dgm:pt modelId="{0BAEF25B-B8B5-4D4C-847B-C28D2D1216FB}" type="pres">
      <dgm:prSet presAssocID="{B075DAC2-6464-4510-81B1-2BAA4CD21AAC}" presName="linear" presStyleCnt="0">
        <dgm:presLayoutVars>
          <dgm:animLvl val="lvl"/>
          <dgm:resizeHandles val="exact"/>
        </dgm:presLayoutVars>
      </dgm:prSet>
      <dgm:spPr/>
      <dgm:t>
        <a:bodyPr/>
        <a:lstStyle/>
        <a:p>
          <a:endParaRPr lang="en-US"/>
        </a:p>
      </dgm:t>
    </dgm:pt>
    <dgm:pt modelId="{B897CB5C-CAB3-4D12-9624-B37F2CC9D928}" type="pres">
      <dgm:prSet presAssocID="{DA1F0A6A-0AE0-4EF3-96E6-A21434EBB7C0}" presName="parentText" presStyleLbl="node1" presStyleIdx="0" presStyleCnt="1" custLinFactNeighborX="9679" custLinFactNeighborY="-8767">
        <dgm:presLayoutVars>
          <dgm:chMax val="0"/>
          <dgm:bulletEnabled val="1"/>
        </dgm:presLayoutVars>
      </dgm:prSet>
      <dgm:spPr/>
      <dgm:t>
        <a:bodyPr/>
        <a:lstStyle/>
        <a:p>
          <a:endParaRPr lang="en-US"/>
        </a:p>
      </dgm:t>
    </dgm:pt>
  </dgm:ptLst>
  <dgm:cxnLst>
    <dgm:cxn modelId="{6A726E3B-1E5E-4116-AFE7-8CA1C33EDD30}" srcId="{B075DAC2-6464-4510-81B1-2BAA4CD21AAC}" destId="{DA1F0A6A-0AE0-4EF3-96E6-A21434EBB7C0}" srcOrd="0" destOrd="0" parTransId="{9A2AEEBA-5D60-4D9E-9435-8B689C5F7DA1}" sibTransId="{3FF96F1D-59C0-4E2F-9712-1BCC1A8E3C50}"/>
    <dgm:cxn modelId="{63CB190B-7513-44C3-B30B-6D33207F6E78}" type="presOf" srcId="{DA1F0A6A-0AE0-4EF3-96E6-A21434EBB7C0}" destId="{B897CB5C-CAB3-4D12-9624-B37F2CC9D928}" srcOrd="0" destOrd="0" presId="urn:microsoft.com/office/officeart/2005/8/layout/vList2"/>
    <dgm:cxn modelId="{5BFFD055-8F0A-46C9-8986-765C0FBCC22A}" type="presOf" srcId="{B075DAC2-6464-4510-81B1-2BAA4CD21AAC}" destId="{0BAEF25B-B8B5-4D4C-847B-C28D2D1216FB}" srcOrd="0" destOrd="0" presId="urn:microsoft.com/office/officeart/2005/8/layout/vList2"/>
    <dgm:cxn modelId="{B387202C-F9CF-4578-B33F-BE17ED00FA6A}" type="presParOf" srcId="{0BAEF25B-B8B5-4D4C-847B-C28D2D1216FB}" destId="{B897CB5C-CAB3-4D12-9624-B37F2CC9D92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6EC4B5C-32E2-4122-A39B-1F072B28782A}"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E5D1C8AB-1906-4F0B-80E8-4DCA3B1986FD}">
      <dgm:prSet custT="1">
        <dgm:style>
          <a:lnRef idx="2">
            <a:schemeClr val="accent3"/>
          </a:lnRef>
          <a:fillRef idx="1">
            <a:schemeClr val="lt1"/>
          </a:fillRef>
          <a:effectRef idx="0">
            <a:schemeClr val="accent3"/>
          </a:effectRef>
          <a:fontRef idx="minor">
            <a:schemeClr val="dk1"/>
          </a:fontRef>
        </dgm:style>
      </dgm:prSet>
      <dgm:spPr/>
      <dgm:t>
        <a:bodyPr/>
        <a:lstStyle/>
        <a:p>
          <a:pPr algn="l" rtl="0"/>
          <a:endParaRPr lang="en-US" sz="2500" dirty="0" smtClean="0">
            <a:latin typeface="Arial" pitchFamily="34" charset="0"/>
            <a:cs typeface="Arial" pitchFamily="34" charset="0"/>
          </a:endParaRPr>
        </a:p>
        <a:p>
          <a:pPr algn="l"/>
          <a:r>
            <a:rPr lang="en-US" sz="2500" dirty="0" smtClean="0">
              <a:latin typeface="Arial" pitchFamily="34" charset="0"/>
              <a:cs typeface="Arial" pitchFamily="34" charset="0"/>
            </a:rPr>
            <a:t>several methods for face detection and recognition. We decided to implement in our  project , Viola-Jones algorithm to detect the face and Eigen faces to recognize it.so we  focus in  viola  algorithms to minimizes computation time while achieving high detection accuracy and </a:t>
          </a:r>
          <a:r>
            <a:rPr lang="en-US" sz="2500" dirty="0" err="1" smtClean="0">
              <a:latin typeface="Arial" pitchFamily="34" charset="0"/>
              <a:cs typeface="Arial" pitchFamily="34" charset="0"/>
            </a:rPr>
            <a:t>Eigenface</a:t>
          </a:r>
          <a:r>
            <a:rPr lang="en-US" sz="2500" dirty="0" smtClean="0">
              <a:latin typeface="Arial" pitchFamily="34" charset="0"/>
              <a:cs typeface="Arial" pitchFamily="34" charset="0"/>
            </a:rPr>
            <a:t> to recognition the  face in   various expressions and to decreased number of images that stored in data base.</a:t>
          </a:r>
          <a:endParaRPr lang="en-US" sz="2500" dirty="0">
            <a:latin typeface="Arial" pitchFamily="34" charset="0"/>
            <a:cs typeface="Arial" pitchFamily="34" charset="0"/>
          </a:endParaRPr>
        </a:p>
      </dgm:t>
    </dgm:pt>
    <dgm:pt modelId="{5A3E9236-340C-459F-9DAA-5538B008FC2D}" type="parTrans" cxnId="{0F6E6FE4-D752-433E-B2C1-6C9BC9CFDF1E}">
      <dgm:prSet/>
      <dgm:spPr/>
      <dgm:t>
        <a:bodyPr/>
        <a:lstStyle/>
        <a:p>
          <a:endParaRPr lang="en-US"/>
        </a:p>
      </dgm:t>
    </dgm:pt>
    <dgm:pt modelId="{366FD827-12EE-4E08-BA62-D14B64A19948}" type="sibTrans" cxnId="{0F6E6FE4-D752-433E-B2C1-6C9BC9CFDF1E}">
      <dgm:prSet/>
      <dgm:spPr/>
      <dgm:t>
        <a:bodyPr/>
        <a:lstStyle/>
        <a:p>
          <a:endParaRPr lang="en-US"/>
        </a:p>
      </dgm:t>
    </dgm:pt>
    <dgm:pt modelId="{5CC2D62A-028A-4532-ADA4-EAD6AA2E8A70}" type="pres">
      <dgm:prSet presAssocID="{36EC4B5C-32E2-4122-A39B-1F072B28782A}" presName="linear" presStyleCnt="0">
        <dgm:presLayoutVars>
          <dgm:animLvl val="lvl"/>
          <dgm:resizeHandles val="exact"/>
        </dgm:presLayoutVars>
      </dgm:prSet>
      <dgm:spPr/>
      <dgm:t>
        <a:bodyPr/>
        <a:lstStyle/>
        <a:p>
          <a:endParaRPr lang="en-US"/>
        </a:p>
      </dgm:t>
    </dgm:pt>
    <dgm:pt modelId="{E2B43A2B-EBE3-4421-AA6A-DBDBDB6DD9DB}" type="pres">
      <dgm:prSet presAssocID="{E5D1C8AB-1906-4F0B-80E8-4DCA3B1986FD}" presName="parentText" presStyleLbl="node1" presStyleIdx="0" presStyleCnt="1" custScaleY="876397">
        <dgm:presLayoutVars>
          <dgm:chMax val="0"/>
          <dgm:bulletEnabled val="1"/>
        </dgm:presLayoutVars>
      </dgm:prSet>
      <dgm:spPr/>
      <dgm:t>
        <a:bodyPr/>
        <a:lstStyle/>
        <a:p>
          <a:endParaRPr lang="en-US"/>
        </a:p>
      </dgm:t>
    </dgm:pt>
  </dgm:ptLst>
  <dgm:cxnLst>
    <dgm:cxn modelId="{E2466164-AB65-45FB-BC24-B552AA52C713}" type="presOf" srcId="{E5D1C8AB-1906-4F0B-80E8-4DCA3B1986FD}" destId="{E2B43A2B-EBE3-4421-AA6A-DBDBDB6DD9DB}" srcOrd="0" destOrd="0" presId="urn:microsoft.com/office/officeart/2005/8/layout/vList2"/>
    <dgm:cxn modelId="{FF9D780F-91CC-4EE5-B9A8-30B4F089D9F1}" type="presOf" srcId="{36EC4B5C-32E2-4122-A39B-1F072B28782A}" destId="{5CC2D62A-028A-4532-ADA4-EAD6AA2E8A70}" srcOrd="0" destOrd="0" presId="urn:microsoft.com/office/officeart/2005/8/layout/vList2"/>
    <dgm:cxn modelId="{0F6E6FE4-D752-433E-B2C1-6C9BC9CFDF1E}" srcId="{36EC4B5C-32E2-4122-A39B-1F072B28782A}" destId="{E5D1C8AB-1906-4F0B-80E8-4DCA3B1986FD}" srcOrd="0" destOrd="0" parTransId="{5A3E9236-340C-459F-9DAA-5538B008FC2D}" sibTransId="{366FD827-12EE-4E08-BA62-D14B64A19948}"/>
    <dgm:cxn modelId="{98691614-4798-47A7-BB1C-47E9C7FC8B95}" type="presParOf" srcId="{5CC2D62A-028A-4532-ADA4-EAD6AA2E8A70}" destId="{E2B43A2B-EBE3-4421-AA6A-DBDBDB6DD9D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7DD24A0-2195-45B5-B2FF-979D115E0C4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AF520D00-4A50-4A02-8338-454B3EBCF925}">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200" dirty="0" smtClean="0">
              <a:latin typeface="Arial" pitchFamily="34" charset="0"/>
              <a:cs typeface="Arial" pitchFamily="34" charset="0"/>
            </a:rPr>
            <a:t>In this project we have been  able to detect the faces from the images and recognize it to identify the persons in each image by using data base. In the second graduation project we are going to send the list of attendance automatically to server, also we will connect wirelessly instead of wire between Raspberry and Laptop.</a:t>
          </a:r>
        </a:p>
        <a:p>
          <a:pPr algn="l" rtl="0"/>
          <a:r>
            <a:rPr lang="en-US" sz="2200" dirty="0" smtClean="0">
              <a:latin typeface="Arial" pitchFamily="34" charset="0"/>
              <a:cs typeface="Arial" pitchFamily="34" charset="0"/>
            </a:rPr>
            <a:t>Also we will work on detecting motion and tracking heads for     persons in videos, which means that we will apply our project in video instead of images</a:t>
          </a:r>
          <a:endParaRPr lang="en-US" sz="2200" dirty="0">
            <a:latin typeface="Arial" pitchFamily="34" charset="0"/>
            <a:cs typeface="Arial" pitchFamily="34" charset="0"/>
          </a:endParaRPr>
        </a:p>
      </dgm:t>
    </dgm:pt>
    <dgm:pt modelId="{E95AA52A-558E-4280-9B9B-301B31C7F181}" type="parTrans" cxnId="{C53D91CB-9035-4CE6-AE15-2862416B0D4A}">
      <dgm:prSet/>
      <dgm:spPr/>
      <dgm:t>
        <a:bodyPr/>
        <a:lstStyle/>
        <a:p>
          <a:endParaRPr lang="en-US"/>
        </a:p>
      </dgm:t>
    </dgm:pt>
    <dgm:pt modelId="{6C54BBBA-0517-4413-82A8-C440BBE3EAA2}" type="sibTrans" cxnId="{C53D91CB-9035-4CE6-AE15-2862416B0D4A}">
      <dgm:prSet/>
      <dgm:spPr/>
      <dgm:t>
        <a:bodyPr/>
        <a:lstStyle/>
        <a:p>
          <a:endParaRPr lang="en-US"/>
        </a:p>
      </dgm:t>
    </dgm:pt>
    <dgm:pt modelId="{F3AC32C5-E950-4FB8-AAE3-AFEED00E0F9A}" type="pres">
      <dgm:prSet presAssocID="{57DD24A0-2195-45B5-B2FF-979D115E0C41}" presName="linear" presStyleCnt="0">
        <dgm:presLayoutVars>
          <dgm:animLvl val="lvl"/>
          <dgm:resizeHandles val="exact"/>
        </dgm:presLayoutVars>
      </dgm:prSet>
      <dgm:spPr/>
      <dgm:t>
        <a:bodyPr/>
        <a:lstStyle/>
        <a:p>
          <a:endParaRPr lang="en-US"/>
        </a:p>
      </dgm:t>
    </dgm:pt>
    <dgm:pt modelId="{BCC2FBDB-BD8D-466B-94F3-E7B87E86165D}" type="pres">
      <dgm:prSet presAssocID="{AF520D00-4A50-4A02-8338-454B3EBCF925}" presName="parentText" presStyleLbl="node1" presStyleIdx="0" presStyleCnt="1" custLinFactNeighborX="5807" custLinFactNeighborY="-8795">
        <dgm:presLayoutVars>
          <dgm:chMax val="0"/>
          <dgm:bulletEnabled val="1"/>
        </dgm:presLayoutVars>
      </dgm:prSet>
      <dgm:spPr/>
      <dgm:t>
        <a:bodyPr/>
        <a:lstStyle/>
        <a:p>
          <a:endParaRPr lang="en-US"/>
        </a:p>
      </dgm:t>
    </dgm:pt>
  </dgm:ptLst>
  <dgm:cxnLst>
    <dgm:cxn modelId="{D9D01A93-D5A5-4493-B424-D2FF8CED3C0A}" type="presOf" srcId="{57DD24A0-2195-45B5-B2FF-979D115E0C41}" destId="{F3AC32C5-E950-4FB8-AAE3-AFEED00E0F9A}" srcOrd="0" destOrd="0" presId="urn:microsoft.com/office/officeart/2005/8/layout/vList2"/>
    <dgm:cxn modelId="{FCB646A3-7B7B-4864-88A4-0857EDC4113A}" type="presOf" srcId="{AF520D00-4A50-4A02-8338-454B3EBCF925}" destId="{BCC2FBDB-BD8D-466B-94F3-E7B87E86165D}" srcOrd="0" destOrd="0" presId="urn:microsoft.com/office/officeart/2005/8/layout/vList2"/>
    <dgm:cxn modelId="{C53D91CB-9035-4CE6-AE15-2862416B0D4A}" srcId="{57DD24A0-2195-45B5-B2FF-979D115E0C41}" destId="{AF520D00-4A50-4A02-8338-454B3EBCF925}" srcOrd="0" destOrd="0" parTransId="{E95AA52A-558E-4280-9B9B-301B31C7F181}" sibTransId="{6C54BBBA-0517-4413-82A8-C440BBE3EAA2}"/>
    <dgm:cxn modelId="{2E4A4320-D619-4C54-A158-69FA064C401B}" type="presParOf" srcId="{F3AC32C5-E950-4FB8-AAE3-AFEED00E0F9A}" destId="{BCC2FBDB-BD8D-466B-94F3-E7B87E86165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46F4563F-05B6-4D95-9CE3-3859B0663EA4}"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A7C3E84D-4493-461F-B153-C8715FC4031A}">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l" rtl="1"/>
          <a:r>
            <a:rPr lang="en-US" sz="23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On Going Work ( Second Project Work):</a:t>
          </a:r>
          <a:endParaRPr lang="en-US" sz="23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99E545BB-0A3A-4702-ACB8-13A81AAE3A91}" type="parTrans" cxnId="{D573DF99-23CB-44CA-8FA5-4EBA33E91736}">
      <dgm:prSet/>
      <dgm:spPr/>
      <dgm:t>
        <a:bodyPr/>
        <a:lstStyle/>
        <a:p>
          <a:endParaRPr lang="en-US"/>
        </a:p>
      </dgm:t>
    </dgm:pt>
    <dgm:pt modelId="{4B444A02-449D-4528-B3C8-3CD6E81F273C}" type="sibTrans" cxnId="{D573DF99-23CB-44CA-8FA5-4EBA33E91736}">
      <dgm:prSet/>
      <dgm:spPr/>
      <dgm:t>
        <a:bodyPr/>
        <a:lstStyle/>
        <a:p>
          <a:endParaRPr lang="en-US"/>
        </a:p>
      </dgm:t>
    </dgm:pt>
    <dgm:pt modelId="{5EA3D1C4-DB9E-4FB3-B8F5-5613D4C24000}" type="pres">
      <dgm:prSet presAssocID="{46F4563F-05B6-4D95-9CE3-3859B0663EA4}" presName="linear" presStyleCnt="0">
        <dgm:presLayoutVars>
          <dgm:animLvl val="lvl"/>
          <dgm:resizeHandles val="exact"/>
        </dgm:presLayoutVars>
      </dgm:prSet>
      <dgm:spPr/>
      <dgm:t>
        <a:bodyPr/>
        <a:lstStyle/>
        <a:p>
          <a:endParaRPr lang="en-US"/>
        </a:p>
      </dgm:t>
    </dgm:pt>
    <dgm:pt modelId="{A38CE098-E756-4173-8303-53F9A8856616}" type="pres">
      <dgm:prSet presAssocID="{A7C3E84D-4493-461F-B153-C8715FC4031A}" presName="parentText" presStyleLbl="node1" presStyleIdx="0" presStyleCnt="1" custLinFactNeighborY="38921">
        <dgm:presLayoutVars>
          <dgm:chMax val="0"/>
          <dgm:bulletEnabled val="1"/>
        </dgm:presLayoutVars>
      </dgm:prSet>
      <dgm:spPr/>
      <dgm:t>
        <a:bodyPr/>
        <a:lstStyle/>
        <a:p>
          <a:endParaRPr lang="en-US"/>
        </a:p>
      </dgm:t>
    </dgm:pt>
  </dgm:ptLst>
  <dgm:cxnLst>
    <dgm:cxn modelId="{F706959A-849D-4465-8887-209A72461455}" type="presOf" srcId="{46F4563F-05B6-4D95-9CE3-3859B0663EA4}" destId="{5EA3D1C4-DB9E-4FB3-B8F5-5613D4C24000}" srcOrd="0" destOrd="0" presId="urn:microsoft.com/office/officeart/2005/8/layout/vList2"/>
    <dgm:cxn modelId="{D573DF99-23CB-44CA-8FA5-4EBA33E91736}" srcId="{46F4563F-05B6-4D95-9CE3-3859B0663EA4}" destId="{A7C3E84D-4493-461F-B153-C8715FC4031A}" srcOrd="0" destOrd="0" parTransId="{99E545BB-0A3A-4702-ACB8-13A81AAE3A91}" sibTransId="{4B444A02-449D-4528-B3C8-3CD6E81F273C}"/>
    <dgm:cxn modelId="{8CDFF997-E5D2-4928-8771-0F9E0EBDA37A}" type="presOf" srcId="{A7C3E84D-4493-461F-B153-C8715FC4031A}" destId="{A38CE098-E756-4173-8303-53F9A8856616}" srcOrd="0" destOrd="0" presId="urn:microsoft.com/office/officeart/2005/8/layout/vList2"/>
    <dgm:cxn modelId="{09C4BBEF-7509-4978-A9BC-3BF948F4999A}" type="presParOf" srcId="{5EA3D1C4-DB9E-4FB3-B8F5-5613D4C24000}" destId="{A38CE098-E756-4173-8303-53F9A885661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E4F7E1-E5DE-4813-87E2-95ED2017EF77}"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DBF700AF-0120-426F-AD96-485ED7688FDA}">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4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Outline :</a:t>
          </a:r>
          <a:endParaRPr lang="en-US" sz="24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ABE90418-1E1C-479C-8D19-65B9A30C375C}" type="parTrans" cxnId="{FD9839D2-41B3-42BB-B238-6C7524EC0930}">
      <dgm:prSet/>
      <dgm:spPr/>
      <dgm:t>
        <a:bodyPr/>
        <a:lstStyle/>
        <a:p>
          <a:endParaRPr lang="en-US"/>
        </a:p>
      </dgm:t>
    </dgm:pt>
    <dgm:pt modelId="{4DDF1E64-E829-4B7B-B43E-43E97CC324A9}" type="sibTrans" cxnId="{FD9839D2-41B3-42BB-B238-6C7524EC0930}">
      <dgm:prSet/>
      <dgm:spPr/>
      <dgm:t>
        <a:bodyPr/>
        <a:lstStyle/>
        <a:p>
          <a:endParaRPr lang="en-US"/>
        </a:p>
      </dgm:t>
    </dgm:pt>
    <dgm:pt modelId="{2CA6DDF9-A9DB-45C9-AD46-045FB5262F45}" type="pres">
      <dgm:prSet presAssocID="{9DE4F7E1-E5DE-4813-87E2-95ED2017EF77}" presName="linear" presStyleCnt="0">
        <dgm:presLayoutVars>
          <dgm:animLvl val="lvl"/>
          <dgm:resizeHandles val="exact"/>
        </dgm:presLayoutVars>
      </dgm:prSet>
      <dgm:spPr/>
      <dgm:t>
        <a:bodyPr/>
        <a:lstStyle/>
        <a:p>
          <a:endParaRPr lang="en-US"/>
        </a:p>
      </dgm:t>
    </dgm:pt>
    <dgm:pt modelId="{53DF3BFF-DE5D-4849-BAB1-B0206C3B0EE8}" type="pres">
      <dgm:prSet presAssocID="{DBF700AF-0120-426F-AD96-485ED7688FDA}" presName="parentText" presStyleLbl="node1" presStyleIdx="0" presStyleCnt="1" custScaleX="59611" custLinFactNeighborX="-23998" custLinFactNeighborY="-12995">
        <dgm:presLayoutVars>
          <dgm:chMax val="0"/>
          <dgm:bulletEnabled val="1"/>
        </dgm:presLayoutVars>
      </dgm:prSet>
      <dgm:spPr/>
      <dgm:t>
        <a:bodyPr/>
        <a:lstStyle/>
        <a:p>
          <a:endParaRPr lang="en-US"/>
        </a:p>
      </dgm:t>
    </dgm:pt>
  </dgm:ptLst>
  <dgm:cxnLst>
    <dgm:cxn modelId="{FD9839D2-41B3-42BB-B238-6C7524EC0930}" srcId="{9DE4F7E1-E5DE-4813-87E2-95ED2017EF77}" destId="{DBF700AF-0120-426F-AD96-485ED7688FDA}" srcOrd="0" destOrd="0" parTransId="{ABE90418-1E1C-479C-8D19-65B9A30C375C}" sibTransId="{4DDF1E64-E829-4B7B-B43E-43E97CC324A9}"/>
    <dgm:cxn modelId="{FD612FE3-0C8A-433A-90CD-E52FF5B8F60C}" type="presOf" srcId="{9DE4F7E1-E5DE-4813-87E2-95ED2017EF77}" destId="{2CA6DDF9-A9DB-45C9-AD46-045FB5262F45}" srcOrd="0" destOrd="0" presId="urn:microsoft.com/office/officeart/2005/8/layout/vList2"/>
    <dgm:cxn modelId="{6C032C86-2F47-453E-8F45-E0D5269AD1D7}" type="presOf" srcId="{DBF700AF-0120-426F-AD96-485ED7688FDA}" destId="{53DF3BFF-DE5D-4849-BAB1-B0206C3B0EE8}" srcOrd="0" destOrd="0" presId="urn:microsoft.com/office/officeart/2005/8/layout/vList2"/>
    <dgm:cxn modelId="{259C84CC-ED9A-4AD3-927B-E3143AFEB9BD}" type="presParOf" srcId="{2CA6DDF9-A9DB-45C9-AD46-045FB5262F45}" destId="{53DF3BFF-DE5D-4849-BAB1-B0206C3B0EE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062636-2B6A-4CD2-BDED-F26EFF0C5A0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8A0B8AF9-F454-4B00-A9E3-730FF184C25C}">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200" dirty="0" smtClean="0">
              <a:latin typeface="Arial" pitchFamily="34" charset="0"/>
              <a:cs typeface="Arial" pitchFamily="34" charset="0"/>
            </a:rPr>
            <a:t>Traditionally attendance is marked manually by teachers and they must make sure correct attendance is marked for respective student. </a:t>
          </a:r>
        </a:p>
        <a:p>
          <a:pPr algn="just" rtl="0"/>
          <a:r>
            <a:rPr lang="en-US" sz="2200" dirty="0" smtClean="0">
              <a:latin typeface="Arial" pitchFamily="34" charset="0"/>
              <a:cs typeface="Arial" pitchFamily="34" charset="0"/>
            </a:rPr>
            <a:t>This whole process waste a lot of time of lecture duration and due to large strength of students fraudulent and proxy cases are not intercepted.</a:t>
          </a:r>
          <a:endParaRPr lang="en-US" sz="2200" dirty="0">
            <a:latin typeface="Arial" pitchFamily="34" charset="0"/>
            <a:cs typeface="Arial" pitchFamily="34" charset="0"/>
          </a:endParaRPr>
        </a:p>
      </dgm:t>
    </dgm:pt>
    <dgm:pt modelId="{EE06AFE1-10CA-438B-9342-3EFA32205F9C}" type="parTrans" cxnId="{48F0E7D4-AF9C-4EF7-BC65-BFB715334821}">
      <dgm:prSet/>
      <dgm:spPr/>
      <dgm:t>
        <a:bodyPr/>
        <a:lstStyle/>
        <a:p>
          <a:endParaRPr lang="en-US"/>
        </a:p>
      </dgm:t>
    </dgm:pt>
    <dgm:pt modelId="{2943E9B8-502C-4EFE-975D-A9E391406716}" type="sibTrans" cxnId="{48F0E7D4-AF9C-4EF7-BC65-BFB715334821}">
      <dgm:prSet/>
      <dgm:spPr/>
      <dgm:t>
        <a:bodyPr/>
        <a:lstStyle/>
        <a:p>
          <a:endParaRPr lang="en-US"/>
        </a:p>
      </dgm:t>
    </dgm:pt>
    <dgm:pt modelId="{0FC1189A-DC7C-470B-AB63-DF490CF0FAEB}" type="pres">
      <dgm:prSet presAssocID="{03062636-2B6A-4CD2-BDED-F26EFF0C5A00}" presName="linear" presStyleCnt="0">
        <dgm:presLayoutVars>
          <dgm:animLvl val="lvl"/>
          <dgm:resizeHandles val="exact"/>
        </dgm:presLayoutVars>
      </dgm:prSet>
      <dgm:spPr/>
      <dgm:t>
        <a:bodyPr/>
        <a:lstStyle/>
        <a:p>
          <a:pPr rtl="1"/>
          <a:endParaRPr lang="ar-JO"/>
        </a:p>
      </dgm:t>
    </dgm:pt>
    <dgm:pt modelId="{613634B6-77F1-4288-8567-413E516BA3D3}" type="pres">
      <dgm:prSet presAssocID="{8A0B8AF9-F454-4B00-A9E3-730FF184C25C}" presName="parentText" presStyleLbl="node1" presStyleIdx="0" presStyleCnt="1" custScaleX="114287" custScaleY="1076922" custLinFactNeighborX="6349" custLinFactNeighborY="-526">
        <dgm:presLayoutVars>
          <dgm:chMax val="0"/>
          <dgm:bulletEnabled val="1"/>
        </dgm:presLayoutVars>
      </dgm:prSet>
      <dgm:spPr/>
      <dgm:t>
        <a:bodyPr/>
        <a:lstStyle/>
        <a:p>
          <a:pPr rtl="1"/>
          <a:endParaRPr lang="ar-JO"/>
        </a:p>
      </dgm:t>
    </dgm:pt>
  </dgm:ptLst>
  <dgm:cxnLst>
    <dgm:cxn modelId="{48F0E7D4-AF9C-4EF7-BC65-BFB715334821}" srcId="{03062636-2B6A-4CD2-BDED-F26EFF0C5A00}" destId="{8A0B8AF9-F454-4B00-A9E3-730FF184C25C}" srcOrd="0" destOrd="0" parTransId="{EE06AFE1-10CA-438B-9342-3EFA32205F9C}" sibTransId="{2943E9B8-502C-4EFE-975D-A9E391406716}"/>
    <dgm:cxn modelId="{EC2D3FB6-0574-4C31-AABA-F0DC7E687764}" type="presOf" srcId="{8A0B8AF9-F454-4B00-A9E3-730FF184C25C}" destId="{613634B6-77F1-4288-8567-413E516BA3D3}" srcOrd="0" destOrd="0" presId="urn:microsoft.com/office/officeart/2005/8/layout/vList2"/>
    <dgm:cxn modelId="{7ED6EE75-7C42-4442-B401-D672CA9D0A5B}" type="presOf" srcId="{03062636-2B6A-4CD2-BDED-F26EFF0C5A00}" destId="{0FC1189A-DC7C-470B-AB63-DF490CF0FAEB}" srcOrd="0" destOrd="0" presId="urn:microsoft.com/office/officeart/2005/8/layout/vList2"/>
    <dgm:cxn modelId="{BA77405F-58F1-4F55-B577-1464308C7EFC}" type="presParOf" srcId="{0FC1189A-DC7C-470B-AB63-DF490CF0FAEB}" destId="{613634B6-77F1-4288-8567-413E516BA3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6F0088-05CC-4EEC-BBAB-84BB127335C5}"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A7EC2527-2B17-49C6-AF52-F2A549B52509}">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4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58E6F129-C9CE-4923-842A-1501376B3BAC}" type="parTrans" cxnId="{317E26A3-3583-447C-BD73-365CDD921723}">
      <dgm:prSet/>
      <dgm:spPr/>
      <dgm:t>
        <a:bodyPr/>
        <a:lstStyle/>
        <a:p>
          <a:endParaRPr lang="en-US"/>
        </a:p>
      </dgm:t>
    </dgm:pt>
    <dgm:pt modelId="{9DD3B36C-AD33-4861-9878-96EDD1CFEE38}" type="sibTrans" cxnId="{317E26A3-3583-447C-BD73-365CDD921723}">
      <dgm:prSet/>
      <dgm:spPr/>
      <dgm:t>
        <a:bodyPr/>
        <a:lstStyle/>
        <a:p>
          <a:endParaRPr lang="en-US"/>
        </a:p>
      </dgm:t>
    </dgm:pt>
    <dgm:pt modelId="{93AB264C-C445-4DE2-B4FB-FD58935EEA08}" type="pres">
      <dgm:prSet presAssocID="{4E6F0088-05CC-4EEC-BBAB-84BB127335C5}" presName="linear" presStyleCnt="0">
        <dgm:presLayoutVars>
          <dgm:animLvl val="lvl"/>
          <dgm:resizeHandles val="exact"/>
        </dgm:presLayoutVars>
      </dgm:prSet>
      <dgm:spPr/>
      <dgm:t>
        <a:bodyPr/>
        <a:lstStyle/>
        <a:p>
          <a:endParaRPr lang="en-US"/>
        </a:p>
      </dgm:t>
    </dgm:pt>
    <dgm:pt modelId="{931DB02A-21FB-4B6D-95AE-A42CDB413DCF}" type="pres">
      <dgm:prSet presAssocID="{A7EC2527-2B17-49C6-AF52-F2A549B52509}" presName="parentText" presStyleLbl="node1" presStyleIdx="0" presStyleCnt="1" custScaleY="77535" custLinFactNeighborX="19149" custLinFactNeighborY="-80931">
        <dgm:presLayoutVars>
          <dgm:chMax val="0"/>
          <dgm:bulletEnabled val="1"/>
        </dgm:presLayoutVars>
      </dgm:prSet>
      <dgm:spPr/>
      <dgm:t>
        <a:bodyPr/>
        <a:lstStyle/>
        <a:p>
          <a:endParaRPr lang="en-US"/>
        </a:p>
      </dgm:t>
    </dgm:pt>
  </dgm:ptLst>
  <dgm:cxnLst>
    <dgm:cxn modelId="{317E26A3-3583-447C-BD73-365CDD921723}" srcId="{4E6F0088-05CC-4EEC-BBAB-84BB127335C5}" destId="{A7EC2527-2B17-49C6-AF52-F2A549B52509}" srcOrd="0" destOrd="0" parTransId="{58E6F129-C9CE-4923-842A-1501376B3BAC}" sibTransId="{9DD3B36C-AD33-4861-9878-96EDD1CFEE38}"/>
    <dgm:cxn modelId="{9164E385-4AA5-4154-A7E3-4353EA4AF562}" type="presOf" srcId="{A7EC2527-2B17-49C6-AF52-F2A549B52509}" destId="{931DB02A-21FB-4B6D-95AE-A42CDB413DCF}" srcOrd="0" destOrd="0" presId="urn:microsoft.com/office/officeart/2005/8/layout/vList2"/>
    <dgm:cxn modelId="{84748F78-6507-47A0-BBCB-A2C76CE0D0C5}" type="presOf" srcId="{4E6F0088-05CC-4EEC-BBAB-84BB127335C5}" destId="{93AB264C-C445-4DE2-B4FB-FD58935EEA08}" srcOrd="0" destOrd="0" presId="urn:microsoft.com/office/officeart/2005/8/layout/vList2"/>
    <dgm:cxn modelId="{B260486F-E7F7-4825-B953-69E74F829135}" type="presParOf" srcId="{93AB264C-C445-4DE2-B4FB-FD58935EEA08}" destId="{931DB02A-21FB-4B6D-95AE-A42CDB413DC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A26727B-6F16-4562-8B4C-B666A433DEDE}"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233ABE4D-91BF-49BF-B90F-3A35E337A816}">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400" dirty="0" smtClean="0">
              <a:latin typeface="Arial" pitchFamily="34" charset="0"/>
              <a:cs typeface="Arial" pitchFamily="34" charset="0"/>
            </a:rPr>
            <a:t>In order to determine classroom attendance, face detection and face recognition are performed. Face detection is used to determine the location of the faces in the classroom image and extract sub images for each face. Then, in face recognition, the face images detected will be compared with the data base consists of images of students in the class and attendance will be recorded accordingly.</a:t>
          </a:r>
          <a:endParaRPr lang="en-US" sz="2400" dirty="0">
            <a:latin typeface="Arial" pitchFamily="34" charset="0"/>
            <a:cs typeface="Arial" pitchFamily="34" charset="0"/>
          </a:endParaRPr>
        </a:p>
      </dgm:t>
    </dgm:pt>
    <dgm:pt modelId="{5065C939-D401-499D-833A-3A83ADEA5873}" type="parTrans" cxnId="{E1293C0E-1CB4-463B-9F45-2387A141165C}">
      <dgm:prSet/>
      <dgm:spPr/>
      <dgm:t>
        <a:bodyPr/>
        <a:lstStyle/>
        <a:p>
          <a:endParaRPr lang="en-US"/>
        </a:p>
      </dgm:t>
    </dgm:pt>
    <dgm:pt modelId="{140BD097-512F-4A4B-8873-20D9DA719AB4}" type="sibTrans" cxnId="{E1293C0E-1CB4-463B-9F45-2387A141165C}">
      <dgm:prSet/>
      <dgm:spPr/>
      <dgm:t>
        <a:bodyPr/>
        <a:lstStyle/>
        <a:p>
          <a:endParaRPr lang="en-US"/>
        </a:p>
      </dgm:t>
    </dgm:pt>
    <dgm:pt modelId="{CE85F09A-632A-4740-8C53-EB67E8A2D8ED}" type="pres">
      <dgm:prSet presAssocID="{DA26727B-6F16-4562-8B4C-B666A433DEDE}" presName="linear" presStyleCnt="0">
        <dgm:presLayoutVars>
          <dgm:animLvl val="lvl"/>
          <dgm:resizeHandles val="exact"/>
        </dgm:presLayoutVars>
      </dgm:prSet>
      <dgm:spPr/>
      <dgm:t>
        <a:bodyPr/>
        <a:lstStyle/>
        <a:p>
          <a:pPr rtl="1"/>
          <a:endParaRPr lang="ar-JO"/>
        </a:p>
      </dgm:t>
    </dgm:pt>
    <dgm:pt modelId="{32DCDF62-C024-4A82-8E82-C4575B459B2C}" type="pres">
      <dgm:prSet presAssocID="{233ABE4D-91BF-49BF-B90F-3A35E337A816}" presName="parentText" presStyleLbl="node1" presStyleIdx="0" presStyleCnt="1" custScaleX="100000" custScaleY="140689" custLinFactNeighborX="5683" custLinFactNeighborY="10497">
        <dgm:presLayoutVars>
          <dgm:chMax val="0"/>
          <dgm:bulletEnabled val="1"/>
        </dgm:presLayoutVars>
      </dgm:prSet>
      <dgm:spPr/>
      <dgm:t>
        <a:bodyPr/>
        <a:lstStyle/>
        <a:p>
          <a:pPr rtl="1"/>
          <a:endParaRPr lang="ar-JO"/>
        </a:p>
      </dgm:t>
    </dgm:pt>
  </dgm:ptLst>
  <dgm:cxnLst>
    <dgm:cxn modelId="{E1293C0E-1CB4-463B-9F45-2387A141165C}" srcId="{DA26727B-6F16-4562-8B4C-B666A433DEDE}" destId="{233ABE4D-91BF-49BF-B90F-3A35E337A816}" srcOrd="0" destOrd="0" parTransId="{5065C939-D401-499D-833A-3A83ADEA5873}" sibTransId="{140BD097-512F-4A4B-8873-20D9DA719AB4}"/>
    <dgm:cxn modelId="{58791A82-5E1E-46FA-8866-36BDDCA0A1B4}" type="presOf" srcId="{DA26727B-6F16-4562-8B4C-B666A433DEDE}" destId="{CE85F09A-632A-4740-8C53-EB67E8A2D8ED}" srcOrd="0" destOrd="0" presId="urn:microsoft.com/office/officeart/2005/8/layout/vList2"/>
    <dgm:cxn modelId="{F8FBA37A-6211-405E-9A10-903766B1DA00}" type="presOf" srcId="{233ABE4D-91BF-49BF-B90F-3A35E337A816}" destId="{32DCDF62-C024-4A82-8E82-C4575B459B2C}" srcOrd="0" destOrd="0" presId="urn:microsoft.com/office/officeart/2005/8/layout/vList2"/>
    <dgm:cxn modelId="{A68E02A5-92F6-40E3-AB11-03BE959424D3}" type="presParOf" srcId="{CE85F09A-632A-4740-8C53-EB67E8A2D8ED}" destId="{32DCDF62-C024-4A82-8E82-C4575B459B2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7FC617-CDDD-4059-855D-467D6517C888}"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54CA2BA1-167E-40A9-AE22-EECFE9C3A187}">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3000" b="1" cap="all" spc="0" dirty="0" smtClean="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rPr>
            <a:t>Significance:</a:t>
          </a:r>
          <a:endParaRPr lang="en-US" sz="3000" b="1" cap="all" spc="0" dirty="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endParaRPr>
        </a:p>
      </dgm:t>
    </dgm:pt>
    <dgm:pt modelId="{96F5CBCA-BD2C-404D-84C5-02F39D39ED32}" type="parTrans" cxnId="{D765B345-2AFA-4080-BC8E-03A7F57C9710}">
      <dgm:prSet/>
      <dgm:spPr/>
      <dgm:t>
        <a:bodyPr/>
        <a:lstStyle/>
        <a:p>
          <a:endParaRPr lang="en-US"/>
        </a:p>
      </dgm:t>
    </dgm:pt>
    <dgm:pt modelId="{6F1DB9FA-75C1-4016-A99D-EF114CA12B0B}" type="sibTrans" cxnId="{D765B345-2AFA-4080-BC8E-03A7F57C9710}">
      <dgm:prSet/>
      <dgm:spPr/>
      <dgm:t>
        <a:bodyPr/>
        <a:lstStyle/>
        <a:p>
          <a:endParaRPr lang="en-US"/>
        </a:p>
      </dgm:t>
    </dgm:pt>
    <dgm:pt modelId="{35BE193F-477E-48EE-AC99-D5E6D98FE8A1}" type="pres">
      <dgm:prSet presAssocID="{7C7FC617-CDDD-4059-855D-467D6517C888}" presName="linear" presStyleCnt="0">
        <dgm:presLayoutVars>
          <dgm:animLvl val="lvl"/>
          <dgm:resizeHandles val="exact"/>
        </dgm:presLayoutVars>
      </dgm:prSet>
      <dgm:spPr/>
      <dgm:t>
        <a:bodyPr/>
        <a:lstStyle/>
        <a:p>
          <a:endParaRPr lang="en-US"/>
        </a:p>
      </dgm:t>
    </dgm:pt>
    <dgm:pt modelId="{A7207D37-DC90-447F-A0EC-848B7A6E0794}" type="pres">
      <dgm:prSet presAssocID="{54CA2BA1-167E-40A9-AE22-EECFE9C3A187}" presName="parentText" presStyleLbl="node1" presStyleIdx="0" presStyleCnt="1" custScaleX="51882" custLinFactNeighborX="-21308" custLinFactNeighborY="-46895">
        <dgm:presLayoutVars>
          <dgm:chMax val="0"/>
          <dgm:bulletEnabled val="1"/>
        </dgm:presLayoutVars>
      </dgm:prSet>
      <dgm:spPr/>
      <dgm:t>
        <a:bodyPr/>
        <a:lstStyle/>
        <a:p>
          <a:endParaRPr lang="en-US"/>
        </a:p>
      </dgm:t>
    </dgm:pt>
  </dgm:ptLst>
  <dgm:cxnLst>
    <dgm:cxn modelId="{D765B345-2AFA-4080-BC8E-03A7F57C9710}" srcId="{7C7FC617-CDDD-4059-855D-467D6517C888}" destId="{54CA2BA1-167E-40A9-AE22-EECFE9C3A187}" srcOrd="0" destOrd="0" parTransId="{96F5CBCA-BD2C-404D-84C5-02F39D39ED32}" sibTransId="{6F1DB9FA-75C1-4016-A99D-EF114CA12B0B}"/>
    <dgm:cxn modelId="{1D210A57-C6A5-4CC0-B14D-827A71FBCACD}" type="presOf" srcId="{54CA2BA1-167E-40A9-AE22-EECFE9C3A187}" destId="{A7207D37-DC90-447F-A0EC-848B7A6E0794}" srcOrd="0" destOrd="0" presId="urn:microsoft.com/office/officeart/2005/8/layout/vList2"/>
    <dgm:cxn modelId="{F431E333-4BD7-4E00-8337-4A86DACC40B7}" type="presOf" srcId="{7C7FC617-CDDD-4059-855D-467D6517C888}" destId="{35BE193F-477E-48EE-AC99-D5E6D98FE8A1}" srcOrd="0" destOrd="0" presId="urn:microsoft.com/office/officeart/2005/8/layout/vList2"/>
    <dgm:cxn modelId="{59D5D8D3-3395-499C-8729-D861A04B05B6}" type="presParOf" srcId="{35BE193F-477E-48EE-AC99-D5E6D98FE8A1}" destId="{A7207D37-DC90-447F-A0EC-848B7A6E07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1E33649-1A3A-425D-BD5D-6E8555D9C69A}" type="doc">
      <dgm:prSet loTypeId="urn:microsoft.com/office/officeart/2005/8/layout/rings+Icon" loCatId="relationship" qsTypeId="urn:microsoft.com/office/officeart/2005/8/quickstyle/simple1" qsCatId="simple" csTypeId="urn:microsoft.com/office/officeart/2005/8/colors/accent3_1" csCatId="accent3" phldr="1"/>
      <dgm:spPr/>
      <dgm:t>
        <a:bodyPr/>
        <a:lstStyle/>
        <a:p>
          <a:endParaRPr lang="en-US"/>
        </a:p>
      </dgm:t>
    </dgm:pt>
    <dgm:pt modelId="{FC9DD29E-3C66-41C8-B508-C12BA736B29A}">
      <dgm:prSet custT="1">
        <dgm:style>
          <a:lnRef idx="2">
            <a:schemeClr val="accent3"/>
          </a:lnRef>
          <a:fillRef idx="1">
            <a:schemeClr val="lt1"/>
          </a:fillRef>
          <a:effectRef idx="0">
            <a:schemeClr val="accent3"/>
          </a:effectRef>
          <a:fontRef idx="minor">
            <a:schemeClr val="dk1"/>
          </a:fontRef>
        </dgm:style>
      </dgm:prSet>
      <dgm:spPr/>
      <dgm:t>
        <a:bodyPr/>
        <a:lstStyle/>
        <a:p>
          <a:pPr algn="l" rtl="0"/>
          <a:r>
            <a:rPr lang="en-US" sz="2200" dirty="0" smtClean="0">
              <a:latin typeface="Arial" pitchFamily="34" charset="0"/>
              <a:ea typeface="Arial Unicode MS" pitchFamily="34" charset="-128"/>
              <a:cs typeface="Arial" pitchFamily="34" charset="0"/>
            </a:rPr>
            <a:t>1-Automated</a:t>
          </a:r>
          <a:endParaRPr lang="en-US" sz="2200" dirty="0">
            <a:latin typeface="Arial" pitchFamily="34" charset="0"/>
            <a:ea typeface="Arial Unicode MS" pitchFamily="34" charset="-128"/>
            <a:cs typeface="Arial" pitchFamily="34" charset="0"/>
          </a:endParaRPr>
        </a:p>
      </dgm:t>
    </dgm:pt>
    <dgm:pt modelId="{5C58C9ED-3AA8-40CA-B49D-1717E6FE3F2D}" type="parTrans" cxnId="{6F07B86D-EB8B-47E5-9E44-32462D7E6424}">
      <dgm:prSet/>
      <dgm:spPr/>
      <dgm:t>
        <a:bodyPr/>
        <a:lstStyle/>
        <a:p>
          <a:endParaRPr lang="en-US"/>
        </a:p>
      </dgm:t>
    </dgm:pt>
    <dgm:pt modelId="{36E9AFD7-F898-437C-85F1-79D0714C60D2}" type="sibTrans" cxnId="{6F07B86D-EB8B-47E5-9E44-32462D7E6424}">
      <dgm:prSet/>
      <dgm:spPr/>
      <dgm:t>
        <a:bodyPr/>
        <a:lstStyle/>
        <a:p>
          <a:endParaRPr lang="en-US"/>
        </a:p>
      </dgm:t>
    </dgm:pt>
    <dgm:pt modelId="{BAF0B31B-D0DE-43B7-9958-1F5380E85B2D}">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200" dirty="0" smtClean="0">
              <a:latin typeface="Arial" pitchFamily="34" charset="0"/>
              <a:ea typeface="Arial Unicode MS" pitchFamily="34" charset="-128"/>
              <a:cs typeface="Arial" pitchFamily="34" charset="0"/>
            </a:rPr>
            <a:t>2- Economically</a:t>
          </a:r>
          <a:endParaRPr lang="en-US" sz="2200" dirty="0">
            <a:latin typeface="Arial" pitchFamily="34" charset="0"/>
            <a:ea typeface="Arial Unicode MS" pitchFamily="34" charset="-128"/>
            <a:cs typeface="Arial" pitchFamily="34" charset="0"/>
          </a:endParaRPr>
        </a:p>
      </dgm:t>
    </dgm:pt>
    <dgm:pt modelId="{5C5C82E0-9CC2-463F-92B8-D841CC044CE0}" type="parTrans" cxnId="{C85CA5B1-6F9A-49C8-9CED-4B399BB835BD}">
      <dgm:prSet/>
      <dgm:spPr/>
      <dgm:t>
        <a:bodyPr/>
        <a:lstStyle/>
        <a:p>
          <a:endParaRPr lang="en-US"/>
        </a:p>
      </dgm:t>
    </dgm:pt>
    <dgm:pt modelId="{59863602-1B40-4D75-9F28-5E306DD93267}" type="sibTrans" cxnId="{C85CA5B1-6F9A-49C8-9CED-4B399BB835BD}">
      <dgm:prSet/>
      <dgm:spPr/>
      <dgm:t>
        <a:bodyPr/>
        <a:lstStyle/>
        <a:p>
          <a:endParaRPr lang="en-US"/>
        </a:p>
      </dgm:t>
    </dgm:pt>
    <dgm:pt modelId="{5898743C-E7A6-4F47-9C03-CCEA1E473DF2}">
      <dgm:prSet custT="1">
        <dgm:style>
          <a:lnRef idx="2">
            <a:schemeClr val="accent3"/>
          </a:lnRef>
          <a:fillRef idx="1">
            <a:schemeClr val="lt1"/>
          </a:fillRef>
          <a:effectRef idx="0">
            <a:schemeClr val="accent3"/>
          </a:effectRef>
          <a:fontRef idx="minor">
            <a:schemeClr val="dk1"/>
          </a:fontRef>
        </dgm:style>
      </dgm:prSet>
      <dgm:spPr/>
      <dgm:t>
        <a:bodyPr/>
        <a:lstStyle/>
        <a:p>
          <a:pPr algn="just" rtl="0"/>
          <a:r>
            <a:rPr lang="en-US" sz="2200" dirty="0" smtClean="0">
              <a:latin typeface="Arial" pitchFamily="34" charset="0"/>
              <a:ea typeface="Arial Unicode MS" pitchFamily="34" charset="-128"/>
              <a:cs typeface="Arial" pitchFamily="34" charset="0"/>
            </a:rPr>
            <a:t>  3-Effective remainder</a:t>
          </a:r>
          <a:endParaRPr lang="en-US" sz="2200" dirty="0">
            <a:latin typeface="Arial" pitchFamily="34" charset="0"/>
            <a:ea typeface="Arial Unicode MS" pitchFamily="34" charset="-128"/>
            <a:cs typeface="Arial" pitchFamily="34" charset="0"/>
          </a:endParaRPr>
        </a:p>
      </dgm:t>
    </dgm:pt>
    <dgm:pt modelId="{1014B21F-9CC0-418E-BCFB-2D9849503B46}" type="parTrans" cxnId="{78A5CB7D-429A-41B3-8B80-FFD6AA715714}">
      <dgm:prSet/>
      <dgm:spPr/>
      <dgm:t>
        <a:bodyPr/>
        <a:lstStyle/>
        <a:p>
          <a:endParaRPr lang="en-US"/>
        </a:p>
      </dgm:t>
    </dgm:pt>
    <dgm:pt modelId="{D6CD91EE-4348-4436-9A45-D7092BFF1B3C}" type="sibTrans" cxnId="{78A5CB7D-429A-41B3-8B80-FFD6AA715714}">
      <dgm:prSet/>
      <dgm:spPr/>
      <dgm:t>
        <a:bodyPr/>
        <a:lstStyle/>
        <a:p>
          <a:endParaRPr lang="en-US"/>
        </a:p>
      </dgm:t>
    </dgm:pt>
    <dgm:pt modelId="{185735D6-48F0-4D06-A9B1-F3B3650A0418}">
      <dgm:prSet custT="1">
        <dgm:style>
          <a:lnRef idx="2">
            <a:schemeClr val="accent3"/>
          </a:lnRef>
          <a:fillRef idx="1">
            <a:schemeClr val="lt1"/>
          </a:fillRef>
          <a:effectRef idx="0">
            <a:schemeClr val="accent3"/>
          </a:effectRef>
          <a:fontRef idx="minor">
            <a:schemeClr val="dk1"/>
          </a:fontRef>
        </dgm:style>
      </dgm:prSet>
      <dgm:spPr/>
      <dgm:t>
        <a:bodyPr/>
        <a:lstStyle/>
        <a:p>
          <a:pPr rtl="0"/>
          <a:r>
            <a:rPr lang="en-US" sz="2200" dirty="0" smtClean="0">
              <a:latin typeface="Arial" pitchFamily="34" charset="0"/>
              <a:ea typeface="Arial Unicode MS" pitchFamily="34" charset="-128"/>
              <a:cs typeface="Arial" pitchFamily="34" charset="0"/>
            </a:rPr>
            <a:t>4- Keep extra time </a:t>
          </a:r>
          <a:endParaRPr lang="en-US" sz="2200" dirty="0">
            <a:latin typeface="Arial" pitchFamily="34" charset="0"/>
            <a:ea typeface="Arial Unicode MS" pitchFamily="34" charset="-128"/>
            <a:cs typeface="Arial" pitchFamily="34" charset="0"/>
          </a:endParaRPr>
        </a:p>
      </dgm:t>
    </dgm:pt>
    <dgm:pt modelId="{CA2F4E02-E287-4508-927A-49B5A0AAEEB2}" type="parTrans" cxnId="{26E00026-420B-4AF2-ACF5-F0474FAAA692}">
      <dgm:prSet/>
      <dgm:spPr/>
      <dgm:t>
        <a:bodyPr/>
        <a:lstStyle/>
        <a:p>
          <a:endParaRPr lang="en-US"/>
        </a:p>
      </dgm:t>
    </dgm:pt>
    <dgm:pt modelId="{CB508629-E5AE-417E-A2D8-88FEAE5FEF91}" type="sibTrans" cxnId="{26E00026-420B-4AF2-ACF5-F0474FAAA692}">
      <dgm:prSet/>
      <dgm:spPr/>
      <dgm:t>
        <a:bodyPr/>
        <a:lstStyle/>
        <a:p>
          <a:endParaRPr lang="en-US"/>
        </a:p>
      </dgm:t>
    </dgm:pt>
    <dgm:pt modelId="{326D7E27-2ED1-408C-9165-5295D3BE590E}" type="pres">
      <dgm:prSet presAssocID="{71E33649-1A3A-425D-BD5D-6E8555D9C69A}" presName="Name0" presStyleCnt="0">
        <dgm:presLayoutVars>
          <dgm:chMax val="7"/>
          <dgm:dir/>
          <dgm:resizeHandles val="exact"/>
        </dgm:presLayoutVars>
      </dgm:prSet>
      <dgm:spPr/>
      <dgm:t>
        <a:bodyPr/>
        <a:lstStyle/>
        <a:p>
          <a:endParaRPr lang="en-US"/>
        </a:p>
      </dgm:t>
    </dgm:pt>
    <dgm:pt modelId="{C9E4F9E3-9003-4DBA-9148-25BB55FC1937}" type="pres">
      <dgm:prSet presAssocID="{71E33649-1A3A-425D-BD5D-6E8555D9C69A}" presName="ellipse1" presStyleLbl="vennNode1" presStyleIdx="0" presStyleCnt="4" custScaleX="123394" custScaleY="92882">
        <dgm:presLayoutVars>
          <dgm:bulletEnabled val="1"/>
        </dgm:presLayoutVars>
      </dgm:prSet>
      <dgm:spPr/>
      <dgm:t>
        <a:bodyPr/>
        <a:lstStyle/>
        <a:p>
          <a:endParaRPr lang="en-US"/>
        </a:p>
      </dgm:t>
    </dgm:pt>
    <dgm:pt modelId="{51746389-5B80-4F8D-BD01-2073E64134C2}" type="pres">
      <dgm:prSet presAssocID="{71E33649-1A3A-425D-BD5D-6E8555D9C69A}" presName="ellipse2" presStyleLbl="vennNode1" presStyleIdx="1" presStyleCnt="4" custScaleX="126030" custScaleY="92839">
        <dgm:presLayoutVars>
          <dgm:bulletEnabled val="1"/>
        </dgm:presLayoutVars>
      </dgm:prSet>
      <dgm:spPr/>
      <dgm:t>
        <a:bodyPr/>
        <a:lstStyle/>
        <a:p>
          <a:endParaRPr lang="en-US"/>
        </a:p>
      </dgm:t>
    </dgm:pt>
    <dgm:pt modelId="{CB27E828-3892-4B2D-BA43-EC4DF5B8B309}" type="pres">
      <dgm:prSet presAssocID="{71E33649-1A3A-425D-BD5D-6E8555D9C69A}" presName="ellipse3" presStyleLbl="vennNode1" presStyleIdx="2" presStyleCnt="4" custScaleX="116458" custScaleY="90509" custLinFactNeighborX="11909" custLinFactNeighborY="-2977">
        <dgm:presLayoutVars>
          <dgm:bulletEnabled val="1"/>
        </dgm:presLayoutVars>
      </dgm:prSet>
      <dgm:spPr/>
      <dgm:t>
        <a:bodyPr/>
        <a:lstStyle/>
        <a:p>
          <a:endParaRPr lang="en-US"/>
        </a:p>
      </dgm:t>
    </dgm:pt>
    <dgm:pt modelId="{4A63DEF3-85B3-4043-9CAE-E333DB2F3D1C}" type="pres">
      <dgm:prSet presAssocID="{71E33649-1A3A-425D-BD5D-6E8555D9C69A}" presName="ellipse4" presStyleLbl="vennNode1" presStyleIdx="3" presStyleCnt="4" custScaleX="125731" custScaleY="86885">
        <dgm:presLayoutVars>
          <dgm:bulletEnabled val="1"/>
        </dgm:presLayoutVars>
      </dgm:prSet>
      <dgm:spPr/>
      <dgm:t>
        <a:bodyPr/>
        <a:lstStyle/>
        <a:p>
          <a:endParaRPr lang="en-US"/>
        </a:p>
      </dgm:t>
    </dgm:pt>
  </dgm:ptLst>
  <dgm:cxnLst>
    <dgm:cxn modelId="{ADB56FC5-052D-4BD2-8D23-9B091ADE1848}" type="presOf" srcId="{BAF0B31B-D0DE-43B7-9958-1F5380E85B2D}" destId="{51746389-5B80-4F8D-BD01-2073E64134C2}" srcOrd="0" destOrd="0" presId="urn:microsoft.com/office/officeart/2005/8/layout/rings+Icon"/>
    <dgm:cxn modelId="{F7969C9D-F334-4EC8-A668-9A83C6BD8892}" type="presOf" srcId="{FC9DD29E-3C66-41C8-B508-C12BA736B29A}" destId="{C9E4F9E3-9003-4DBA-9148-25BB55FC1937}" srcOrd="0" destOrd="0" presId="urn:microsoft.com/office/officeart/2005/8/layout/rings+Icon"/>
    <dgm:cxn modelId="{78A5CB7D-429A-41B3-8B80-FFD6AA715714}" srcId="{71E33649-1A3A-425D-BD5D-6E8555D9C69A}" destId="{5898743C-E7A6-4F47-9C03-CCEA1E473DF2}" srcOrd="2" destOrd="0" parTransId="{1014B21F-9CC0-418E-BCFB-2D9849503B46}" sibTransId="{D6CD91EE-4348-4436-9A45-D7092BFF1B3C}"/>
    <dgm:cxn modelId="{6F07B86D-EB8B-47E5-9E44-32462D7E6424}" srcId="{71E33649-1A3A-425D-BD5D-6E8555D9C69A}" destId="{FC9DD29E-3C66-41C8-B508-C12BA736B29A}" srcOrd="0" destOrd="0" parTransId="{5C58C9ED-3AA8-40CA-B49D-1717E6FE3F2D}" sibTransId="{36E9AFD7-F898-437C-85F1-79D0714C60D2}"/>
    <dgm:cxn modelId="{26E00026-420B-4AF2-ACF5-F0474FAAA692}" srcId="{71E33649-1A3A-425D-BD5D-6E8555D9C69A}" destId="{185735D6-48F0-4D06-A9B1-F3B3650A0418}" srcOrd="3" destOrd="0" parTransId="{CA2F4E02-E287-4508-927A-49B5A0AAEEB2}" sibTransId="{CB508629-E5AE-417E-A2D8-88FEAE5FEF91}"/>
    <dgm:cxn modelId="{DCF13084-446E-4E96-BD12-9BAF214EA1F7}" type="presOf" srcId="{5898743C-E7A6-4F47-9C03-CCEA1E473DF2}" destId="{CB27E828-3892-4B2D-BA43-EC4DF5B8B309}" srcOrd="0" destOrd="0" presId="urn:microsoft.com/office/officeart/2005/8/layout/rings+Icon"/>
    <dgm:cxn modelId="{4DC11AC7-352A-497E-81AE-16C92C27F84B}" type="presOf" srcId="{71E33649-1A3A-425D-BD5D-6E8555D9C69A}" destId="{326D7E27-2ED1-408C-9165-5295D3BE590E}" srcOrd="0" destOrd="0" presId="urn:microsoft.com/office/officeart/2005/8/layout/rings+Icon"/>
    <dgm:cxn modelId="{C85CA5B1-6F9A-49C8-9CED-4B399BB835BD}" srcId="{71E33649-1A3A-425D-BD5D-6E8555D9C69A}" destId="{BAF0B31B-D0DE-43B7-9958-1F5380E85B2D}" srcOrd="1" destOrd="0" parTransId="{5C5C82E0-9CC2-463F-92B8-D841CC044CE0}" sibTransId="{59863602-1B40-4D75-9F28-5E306DD93267}"/>
    <dgm:cxn modelId="{7749B1D9-6182-4BA4-9AE3-BD45003F41BB}" type="presOf" srcId="{185735D6-48F0-4D06-A9B1-F3B3650A0418}" destId="{4A63DEF3-85B3-4043-9CAE-E333DB2F3D1C}" srcOrd="0" destOrd="0" presId="urn:microsoft.com/office/officeart/2005/8/layout/rings+Icon"/>
    <dgm:cxn modelId="{0DC4F207-9EBD-4563-A947-F1368CB2A7E0}" type="presParOf" srcId="{326D7E27-2ED1-408C-9165-5295D3BE590E}" destId="{C9E4F9E3-9003-4DBA-9148-25BB55FC1937}" srcOrd="0" destOrd="0" presId="urn:microsoft.com/office/officeart/2005/8/layout/rings+Icon"/>
    <dgm:cxn modelId="{449FFDD9-9D8E-4606-BBAD-98F5A9C4ADCB}" type="presParOf" srcId="{326D7E27-2ED1-408C-9165-5295D3BE590E}" destId="{51746389-5B80-4F8D-BD01-2073E64134C2}" srcOrd="1" destOrd="0" presId="urn:microsoft.com/office/officeart/2005/8/layout/rings+Icon"/>
    <dgm:cxn modelId="{74DF5178-7842-42BC-88E9-8F483273507F}" type="presParOf" srcId="{326D7E27-2ED1-408C-9165-5295D3BE590E}" destId="{CB27E828-3892-4B2D-BA43-EC4DF5B8B309}" srcOrd="2" destOrd="0" presId="urn:microsoft.com/office/officeart/2005/8/layout/rings+Icon"/>
    <dgm:cxn modelId="{DF8F01F0-A4F8-463C-858D-8436EF033B78}" type="presParOf" srcId="{326D7E27-2ED1-408C-9165-5295D3BE590E}" destId="{4A63DEF3-85B3-4043-9CAE-E333DB2F3D1C}" srcOrd="3" destOrd="0" presId="urn:microsoft.com/office/officeart/2005/8/layout/rings+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95FBF40-663B-408A-B46B-B866F1FE634E}" type="doc">
      <dgm:prSet loTypeId="urn:microsoft.com/office/officeart/2005/8/layout/vList2" loCatId="list" qsTypeId="urn:microsoft.com/office/officeart/2005/8/quickstyle/simple4" qsCatId="simple" csTypeId="urn:microsoft.com/office/officeart/2005/8/colors/accent0_2" csCatId="mainScheme" phldr="1"/>
      <dgm:spPr/>
      <dgm:t>
        <a:bodyPr/>
        <a:lstStyle/>
        <a:p>
          <a:endParaRPr lang="en-US"/>
        </a:p>
      </dgm:t>
    </dgm:pt>
    <dgm:pt modelId="{8B0857A4-F342-4C2D-A25A-1B2EE228AC9A}">
      <dgm:prSet custT="1">
        <dgm:style>
          <a:lnRef idx="2">
            <a:schemeClr val="accent3"/>
          </a:lnRef>
          <a:fillRef idx="1">
            <a:schemeClr val="lt1"/>
          </a:fillRef>
          <a:effectRef idx="0">
            <a:schemeClr val="accent3"/>
          </a:effectRef>
          <a:fontRef idx="minor">
            <a:schemeClr val="dk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US" sz="2300" b="1"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Image processing:</a:t>
          </a:r>
          <a:endParaRPr lang="en-US" sz="2300" b="1"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gm:t>
    </dgm:pt>
    <dgm:pt modelId="{05B9356C-7BD9-4AAA-BB82-5FAEA24C7088}" type="parTrans" cxnId="{C5BDAA6A-175A-458F-B79C-09C90E65C14C}">
      <dgm:prSet/>
      <dgm:spPr/>
      <dgm:t>
        <a:bodyPr/>
        <a:lstStyle/>
        <a:p>
          <a:endParaRPr lang="en-US"/>
        </a:p>
      </dgm:t>
    </dgm:pt>
    <dgm:pt modelId="{21CFE5B1-E0B3-45D6-BFBC-1F5FBDC6B1EE}" type="sibTrans" cxnId="{C5BDAA6A-175A-458F-B79C-09C90E65C14C}">
      <dgm:prSet/>
      <dgm:spPr/>
      <dgm:t>
        <a:bodyPr/>
        <a:lstStyle/>
        <a:p>
          <a:endParaRPr lang="en-US"/>
        </a:p>
      </dgm:t>
    </dgm:pt>
    <dgm:pt modelId="{9FE49C67-EE52-42D1-BE65-563045B07523}" type="pres">
      <dgm:prSet presAssocID="{995FBF40-663B-408A-B46B-B866F1FE634E}" presName="linear" presStyleCnt="0">
        <dgm:presLayoutVars>
          <dgm:animLvl val="lvl"/>
          <dgm:resizeHandles val="exact"/>
        </dgm:presLayoutVars>
      </dgm:prSet>
      <dgm:spPr/>
      <dgm:t>
        <a:bodyPr/>
        <a:lstStyle/>
        <a:p>
          <a:endParaRPr lang="en-US"/>
        </a:p>
      </dgm:t>
    </dgm:pt>
    <dgm:pt modelId="{6FB60856-E5D6-4849-9724-26374B482B8B}" type="pres">
      <dgm:prSet presAssocID="{8B0857A4-F342-4C2D-A25A-1B2EE228AC9A}" presName="parentText" presStyleLbl="node1" presStyleIdx="0" presStyleCnt="1" custScaleY="76330" custLinFactNeighborX="12656" custLinFactNeighborY="11618">
        <dgm:presLayoutVars>
          <dgm:chMax val="0"/>
          <dgm:bulletEnabled val="1"/>
        </dgm:presLayoutVars>
      </dgm:prSet>
      <dgm:spPr/>
      <dgm:t>
        <a:bodyPr/>
        <a:lstStyle/>
        <a:p>
          <a:endParaRPr lang="en-US"/>
        </a:p>
      </dgm:t>
    </dgm:pt>
  </dgm:ptLst>
  <dgm:cxnLst>
    <dgm:cxn modelId="{41E3D5C0-B838-45C1-A417-CC6930E05053}" type="presOf" srcId="{8B0857A4-F342-4C2D-A25A-1B2EE228AC9A}" destId="{6FB60856-E5D6-4849-9724-26374B482B8B}" srcOrd="0" destOrd="0" presId="urn:microsoft.com/office/officeart/2005/8/layout/vList2"/>
    <dgm:cxn modelId="{C5BDAA6A-175A-458F-B79C-09C90E65C14C}" srcId="{995FBF40-663B-408A-B46B-B866F1FE634E}" destId="{8B0857A4-F342-4C2D-A25A-1B2EE228AC9A}" srcOrd="0" destOrd="0" parTransId="{05B9356C-7BD9-4AAA-BB82-5FAEA24C7088}" sibTransId="{21CFE5B1-E0B3-45D6-BFBC-1F5FBDC6B1EE}"/>
    <dgm:cxn modelId="{B0462EEA-F1B0-4CE8-8A6D-749664145AE0}" type="presOf" srcId="{995FBF40-663B-408A-B46B-B866F1FE634E}" destId="{9FE49C67-EE52-42D1-BE65-563045B07523}" srcOrd="0" destOrd="0" presId="urn:microsoft.com/office/officeart/2005/8/layout/vList2"/>
    <dgm:cxn modelId="{0E954A89-A731-4AA3-B351-87026E420D9D}" type="presParOf" srcId="{9FE49C67-EE52-42D1-BE65-563045B07523}" destId="{6FB60856-E5D6-4849-9724-26374B482B8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557B2-1DA4-46C7-9549-BE020560C3CF}">
      <dsp:nvSpPr>
        <dsp:cNvPr id="0" name=""/>
        <dsp:cNvSpPr/>
      </dsp:nvSpPr>
      <dsp:spPr>
        <a:xfrm>
          <a:off x="1431" y="0"/>
          <a:ext cx="3052516" cy="923330"/>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Supervisor: </a:t>
          </a:r>
          <a:endParaRPr lang="en-US" sz="2000" kern="1200" dirty="0"/>
        </a:p>
      </dsp:txBody>
      <dsp:txXfrm>
        <a:off x="28474" y="27043"/>
        <a:ext cx="2998430" cy="869244"/>
      </dsp:txXfrm>
    </dsp:sp>
    <dsp:sp modelId="{F06F5AA6-C5DC-465F-93F4-FCC3899366ED}">
      <dsp:nvSpPr>
        <dsp:cNvPr id="0" name=""/>
        <dsp:cNvSpPr/>
      </dsp:nvSpPr>
      <dsp:spPr>
        <a:xfrm>
          <a:off x="3359557" y="83152"/>
          <a:ext cx="647892" cy="7570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511300">
            <a:lnSpc>
              <a:spcPct val="90000"/>
            </a:lnSpc>
            <a:spcBef>
              <a:spcPct val="0"/>
            </a:spcBef>
            <a:spcAft>
              <a:spcPct val="35000"/>
            </a:spcAft>
          </a:pPr>
          <a:endParaRPr lang="en-US" sz="3400" kern="1200" dirty="0"/>
        </a:p>
      </dsp:txBody>
      <dsp:txXfrm>
        <a:off x="3359557" y="234557"/>
        <a:ext cx="453524" cy="454214"/>
      </dsp:txXfrm>
    </dsp:sp>
    <dsp:sp modelId="{736DF8B8-DF04-4D33-831C-DDC956E5C135}">
      <dsp:nvSpPr>
        <dsp:cNvPr id="0" name=""/>
        <dsp:cNvSpPr/>
      </dsp:nvSpPr>
      <dsp:spPr>
        <a:xfrm>
          <a:off x="4276385" y="0"/>
          <a:ext cx="3052516" cy="923330"/>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Dr.Naser Abu-Zaid</a:t>
          </a:r>
          <a:endParaRPr lang="en-US" sz="2000" kern="1200" dirty="0"/>
        </a:p>
      </dsp:txBody>
      <dsp:txXfrm>
        <a:off x="4303428" y="27043"/>
        <a:ext cx="2998430" cy="8692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19981-6EBF-4628-A229-FE57938EDC8F}">
      <dsp:nvSpPr>
        <dsp:cNvPr id="0" name=""/>
        <dsp:cNvSpPr/>
      </dsp:nvSpPr>
      <dsp:spPr>
        <a:xfrm>
          <a:off x="0" y="0"/>
          <a:ext cx="5544616" cy="107906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1">
            <a:lnSpc>
              <a:spcPct val="90000"/>
            </a:lnSpc>
            <a:spcBef>
              <a:spcPct val="0"/>
            </a:spcBef>
            <a:spcAft>
              <a:spcPct val="35000"/>
            </a:spcAft>
          </a:pPr>
          <a:r>
            <a:rPr lang="en-US" sz="2200" b="1" kern="1200" baseline="0" dirty="0" smtClean="0">
              <a:solidFill>
                <a:schemeClr val="tx1"/>
              </a:solidFill>
              <a:latin typeface="Arial Unicode MS" pitchFamily="34" charset="-128"/>
              <a:ea typeface="Arial Unicode MS" pitchFamily="34" charset="-128"/>
              <a:cs typeface="Arial Unicode MS" pitchFamily="34" charset="-128"/>
            </a:rPr>
            <a:t/>
          </a:r>
          <a:br>
            <a:rPr lang="en-US" sz="2200" b="1" kern="1200" baseline="0" dirty="0" smtClean="0">
              <a:solidFill>
                <a:schemeClr val="tx1"/>
              </a:solidFill>
              <a:latin typeface="Arial Unicode MS" pitchFamily="34" charset="-128"/>
              <a:ea typeface="Arial Unicode MS" pitchFamily="34" charset="-128"/>
              <a:cs typeface="Arial Unicode MS" pitchFamily="34" charset="-128"/>
            </a:rPr>
          </a:br>
          <a:endParaRPr lang="en-US" sz="2200" b="1" kern="1200" baseline="0" dirty="0" smtClean="0">
            <a:solidFill>
              <a:schemeClr val="tx1"/>
            </a:solidFill>
            <a:latin typeface="Arial Unicode MS" pitchFamily="34" charset="-128"/>
            <a:ea typeface="Arial Unicode MS" pitchFamily="34" charset="-128"/>
            <a:cs typeface="Arial Unicode MS" pitchFamily="34" charset="-128"/>
          </a:endParaRPr>
        </a:p>
        <a:p>
          <a:pPr lvl="0" algn="l" defTabSz="977900" rtl="1">
            <a:lnSpc>
              <a:spcPct val="90000"/>
            </a:lnSpc>
            <a:spcBef>
              <a:spcPct val="0"/>
            </a:spcBef>
            <a:spcAft>
              <a:spcPct val="35000"/>
            </a:spcAft>
          </a:pPr>
          <a:r>
            <a:rPr lang="en-US" sz="2200" b="1" kern="1200" baseline="0" dirty="0" smtClean="0">
              <a:solidFill>
                <a:schemeClr val="tx1"/>
              </a:solidFill>
              <a:latin typeface="Arial Unicode MS" pitchFamily="34" charset="-128"/>
              <a:ea typeface="Arial Unicode MS" pitchFamily="34" charset="-128"/>
              <a:cs typeface="Arial Unicode MS" pitchFamily="34" charset="-128"/>
            </a:rPr>
            <a:t>Functional Block Diagram:</a:t>
          </a:r>
        </a:p>
        <a:p>
          <a:pPr lvl="0" algn="l" defTabSz="977900" rtl="1">
            <a:lnSpc>
              <a:spcPct val="90000"/>
            </a:lnSpc>
            <a:spcBef>
              <a:spcPct val="0"/>
            </a:spcBef>
            <a:spcAft>
              <a:spcPct val="35000"/>
            </a:spcAft>
          </a:pPr>
          <a:r>
            <a:rPr lang="en-US" sz="2200" kern="1200" dirty="0" smtClean="0">
              <a:solidFill>
                <a:schemeClr val="tx1"/>
              </a:solidFill>
              <a:latin typeface="Arial Unicode MS" pitchFamily="34" charset="-128"/>
              <a:ea typeface="Arial Unicode MS" pitchFamily="34" charset="-128"/>
              <a:cs typeface="Arial Unicode MS" pitchFamily="34" charset="-128"/>
            </a:rPr>
            <a:t>The whole system should consist of: </a:t>
          </a:r>
          <a:r>
            <a:rPr lang="ar-JO" sz="2200" kern="1200" dirty="0" smtClean="0">
              <a:solidFill>
                <a:schemeClr val="tx1"/>
              </a:solidFill>
              <a:latin typeface="Arial Unicode MS" pitchFamily="34" charset="-128"/>
              <a:ea typeface="Arial Unicode MS" pitchFamily="34" charset="-128"/>
              <a:cs typeface="Arial Unicode MS" pitchFamily="34" charset="-128"/>
            </a:rPr>
            <a:t/>
          </a:r>
          <a:br>
            <a:rPr lang="ar-JO" sz="2200" kern="1200" dirty="0" smtClean="0">
              <a:solidFill>
                <a:schemeClr val="tx1"/>
              </a:solidFill>
              <a:latin typeface="Arial Unicode MS" pitchFamily="34" charset="-128"/>
              <a:ea typeface="Arial Unicode MS" pitchFamily="34" charset="-128"/>
              <a:cs typeface="Arial Unicode MS" pitchFamily="34" charset="-128"/>
            </a:rPr>
          </a:br>
          <a:r>
            <a:rPr lang="en-US" sz="2200" b="1" kern="1200" baseline="0" dirty="0" smtClean="0">
              <a:solidFill>
                <a:schemeClr val="tx1"/>
              </a:solidFill>
              <a:latin typeface="Arial Unicode MS" pitchFamily="34" charset="-128"/>
              <a:ea typeface="Arial Unicode MS" pitchFamily="34" charset="-128"/>
              <a:cs typeface="Arial Unicode MS" pitchFamily="34" charset="-128"/>
            </a:rPr>
            <a:t/>
          </a:r>
          <a:br>
            <a:rPr lang="en-US" sz="2200" b="1" kern="1200" baseline="0" dirty="0" smtClean="0">
              <a:solidFill>
                <a:schemeClr val="tx1"/>
              </a:solidFill>
              <a:latin typeface="Arial Unicode MS" pitchFamily="34" charset="-128"/>
              <a:ea typeface="Arial Unicode MS" pitchFamily="34" charset="-128"/>
              <a:cs typeface="Arial Unicode MS" pitchFamily="34" charset="-128"/>
            </a:rPr>
          </a:br>
          <a:endParaRPr lang="en-US" sz="2200" kern="1200" dirty="0">
            <a:solidFill>
              <a:schemeClr val="tx1"/>
            </a:solidFill>
            <a:latin typeface="Arial Unicode MS" pitchFamily="34" charset="-128"/>
            <a:ea typeface="Arial Unicode MS" pitchFamily="34" charset="-128"/>
            <a:cs typeface="Arial Unicode MS" pitchFamily="34" charset="-128"/>
          </a:endParaRPr>
        </a:p>
      </dsp:txBody>
      <dsp:txXfrm>
        <a:off x="52676" y="52676"/>
        <a:ext cx="5439264" cy="97371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82DF9-558F-4835-B45A-ABD3F836400B}">
      <dsp:nvSpPr>
        <dsp:cNvPr id="0" name=""/>
        <dsp:cNvSpPr/>
      </dsp:nvSpPr>
      <dsp:spPr>
        <a:xfrm>
          <a:off x="0" y="1546"/>
          <a:ext cx="4680520" cy="790541"/>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977900" rtl="0">
            <a:lnSpc>
              <a:spcPct val="90000"/>
            </a:lnSpc>
            <a:spcBef>
              <a:spcPct val="0"/>
            </a:spcBef>
            <a:spcAft>
              <a:spcPct val="35000"/>
            </a:spcAft>
          </a:pPr>
          <a:r>
            <a:rPr lang="en-US" sz="22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Face detection:</a:t>
          </a:r>
          <a:endParaRPr lang="en-US" sz="22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38591" y="40137"/>
        <a:ext cx="4603338" cy="71335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F8072C-C1C7-4D00-9CF7-C972720870A9}">
      <dsp:nvSpPr>
        <dsp:cNvPr id="0" name=""/>
        <dsp:cNvSpPr/>
      </dsp:nvSpPr>
      <dsp:spPr>
        <a:xfrm>
          <a:off x="0" y="6"/>
          <a:ext cx="7488832" cy="4464482"/>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n-US" sz="2200" kern="1200" dirty="0" smtClean="0">
              <a:latin typeface="Arial" pitchFamily="34" charset="0"/>
              <a:cs typeface="Arial" pitchFamily="34" charset="0"/>
            </a:rPr>
            <a:t>Face detection is a computer technology being used in a variety of applications that identifies human faces in digital </a:t>
          </a:r>
          <a:r>
            <a:rPr lang="en-US" sz="2200" kern="1200" dirty="0" err="1" smtClean="0">
              <a:latin typeface="Arial" pitchFamily="34" charset="0"/>
              <a:cs typeface="Arial" pitchFamily="34" charset="0"/>
            </a:rPr>
            <a:t>images.So</a:t>
          </a:r>
          <a:r>
            <a:rPr lang="en-US" sz="2200" kern="1200" dirty="0" smtClean="0">
              <a:latin typeface="Arial" pitchFamily="34" charset="0"/>
              <a:cs typeface="Arial" pitchFamily="34" charset="0"/>
            </a:rPr>
            <a:t>, the face detection is used to determine the location of the faces in the classroom image and extract sub images for each face.</a:t>
          </a:r>
          <a:br>
            <a:rPr lang="en-US" sz="2200" kern="1200" dirty="0" smtClean="0">
              <a:latin typeface="Arial" pitchFamily="34" charset="0"/>
              <a:cs typeface="Arial" pitchFamily="34" charset="0"/>
            </a:rPr>
          </a:br>
          <a:r>
            <a:rPr lang="en-US" sz="2200" kern="1200" dirty="0" smtClean="0">
              <a:latin typeface="Arial" pitchFamily="34" charset="0"/>
              <a:cs typeface="Arial" pitchFamily="34" charset="0"/>
            </a:rPr>
            <a:t>A Viola Jones algorithm will be implemented to learn face and non-face patterns and will be able to identify the locations of the faces in the image.</a:t>
          </a:r>
          <a:endParaRPr lang="en-US" sz="2200" kern="1200" dirty="0">
            <a:latin typeface="Arial" pitchFamily="34" charset="0"/>
            <a:cs typeface="Arial" pitchFamily="34" charset="0"/>
          </a:endParaRPr>
        </a:p>
      </dsp:txBody>
      <dsp:txXfrm>
        <a:off x="217938" y="217944"/>
        <a:ext cx="7052956" cy="40286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6328E-606C-4DE5-8E8D-4F9424C1428A}">
      <dsp:nvSpPr>
        <dsp:cNvPr id="0" name=""/>
        <dsp:cNvSpPr/>
      </dsp:nvSpPr>
      <dsp:spPr>
        <a:xfrm>
          <a:off x="0" y="34290"/>
          <a:ext cx="4320480" cy="651499"/>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8580" tIns="68580" rIns="68580" bIns="6858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800100" rtl="0">
            <a:lnSpc>
              <a:spcPct val="90000"/>
            </a:lnSpc>
            <a:spcBef>
              <a:spcPct val="0"/>
            </a:spcBef>
            <a:spcAft>
              <a:spcPct val="35000"/>
            </a:spcAft>
          </a:pPr>
          <a:r>
            <a:rPr lang="en-US" sz="18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Example for detect face :</a:t>
          </a:r>
          <a:endParaRPr lang="en-US" sz="18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31804" y="66094"/>
        <a:ext cx="4256872" cy="58789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6387E2-D96F-4FB9-AD74-DF89223EE04B}">
      <dsp:nvSpPr>
        <dsp:cNvPr id="0" name=""/>
        <dsp:cNvSpPr/>
      </dsp:nvSpPr>
      <dsp:spPr>
        <a:xfrm>
          <a:off x="0" y="936105"/>
          <a:ext cx="7632848" cy="2037122"/>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n-US" sz="2000" b="1" kern="1200" dirty="0" smtClean="0">
              <a:latin typeface="Arial" pitchFamily="34" charset="0"/>
              <a:cs typeface="Arial" pitchFamily="34" charset="0"/>
            </a:rPr>
            <a:t>Database</a:t>
          </a:r>
          <a:r>
            <a:rPr lang="en-US" sz="2000" kern="1200" dirty="0" smtClean="0">
              <a:latin typeface="Arial" pitchFamily="34" charset="0"/>
              <a:cs typeface="Arial" pitchFamily="34" charset="0"/>
            </a:rPr>
            <a:t> is the collection of face images and extracted features at the time of enrollment process, and the database includes names of  students &amp; register  number for each student.</a:t>
          </a:r>
        </a:p>
        <a:p>
          <a:pPr lvl="0" algn="just" defTabSz="889000" rtl="0">
            <a:lnSpc>
              <a:spcPct val="90000"/>
            </a:lnSpc>
            <a:spcBef>
              <a:spcPct val="0"/>
            </a:spcBef>
            <a:spcAft>
              <a:spcPct val="35000"/>
            </a:spcAft>
          </a:pPr>
          <a:endParaRPr lang="en-US" sz="2000" kern="1200" dirty="0" smtClean="0">
            <a:latin typeface="Arial" pitchFamily="34" charset="0"/>
            <a:cs typeface="Arial" pitchFamily="34" charset="0"/>
          </a:endParaRPr>
        </a:p>
        <a:p>
          <a:pPr lvl="0" algn="just" defTabSz="889000" rtl="0">
            <a:lnSpc>
              <a:spcPct val="90000"/>
            </a:lnSpc>
            <a:spcBef>
              <a:spcPct val="0"/>
            </a:spcBef>
            <a:spcAft>
              <a:spcPct val="35000"/>
            </a:spcAft>
          </a:pPr>
          <a:r>
            <a:rPr lang="en-US" sz="2000" kern="1200" dirty="0" smtClean="0">
              <a:latin typeface="Arial" pitchFamily="34" charset="0"/>
              <a:cs typeface="Arial" pitchFamily="34" charset="0"/>
            </a:rPr>
            <a:t>We created data base for 11 person we took 10 images per person by using a camera for raspberry pi B+, these images were taken at different times and with variations in lighting, facial expressions, and facial details.</a:t>
          </a:r>
          <a:endParaRPr lang="en-US" sz="2000" kern="1200" dirty="0">
            <a:latin typeface="Arial" pitchFamily="34" charset="0"/>
            <a:cs typeface="Arial" pitchFamily="34" charset="0"/>
          </a:endParaRPr>
        </a:p>
      </dsp:txBody>
      <dsp:txXfrm>
        <a:off x="99444" y="1035549"/>
        <a:ext cx="7433960" cy="183823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A7D230-7EC5-4C83-AA2E-909955D05D1A}">
      <dsp:nvSpPr>
        <dsp:cNvPr id="0" name=""/>
        <dsp:cNvSpPr/>
      </dsp:nvSpPr>
      <dsp:spPr>
        <a:xfrm>
          <a:off x="0" y="240968"/>
          <a:ext cx="4536504" cy="77643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889000" rtl="0">
            <a:lnSpc>
              <a:spcPct val="90000"/>
            </a:lnSpc>
            <a:spcBef>
              <a:spcPct val="0"/>
            </a:spcBef>
            <a:spcAft>
              <a:spcPct val="35000"/>
            </a:spcAft>
          </a:pPr>
          <a:r>
            <a:rPr lang="en-US" sz="20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How do we create data base?</a:t>
          </a:r>
          <a:endParaRPr lang="en-US" sz="20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37902" y="278870"/>
        <a:ext cx="4460700" cy="70063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6A9600-5A45-4631-9A44-747684426687}">
      <dsp:nvSpPr>
        <dsp:cNvPr id="0" name=""/>
        <dsp:cNvSpPr/>
      </dsp:nvSpPr>
      <dsp:spPr>
        <a:xfrm>
          <a:off x="0" y="89670"/>
          <a:ext cx="5328591" cy="650518"/>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889000" rtl="0">
            <a:lnSpc>
              <a:spcPct val="90000"/>
            </a:lnSpc>
            <a:spcBef>
              <a:spcPct val="0"/>
            </a:spcBef>
            <a:spcAft>
              <a:spcPct val="35000"/>
            </a:spcAft>
          </a:pPr>
          <a:r>
            <a:rPr lang="en-US" sz="20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Eigenfaces for recognition face:</a:t>
          </a:r>
          <a:endParaRPr lang="en-US" sz="20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31756" y="121426"/>
        <a:ext cx="5265079" cy="58700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20D6B-E8AA-4B0A-AA8D-8525676AAAF1}">
      <dsp:nvSpPr>
        <dsp:cNvPr id="0" name=""/>
        <dsp:cNvSpPr/>
      </dsp:nvSpPr>
      <dsp:spPr>
        <a:xfrm>
          <a:off x="849180" y="0"/>
          <a:ext cx="3112478" cy="2505460"/>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endParaRPr lang="en-US" sz="1500" kern="1200" dirty="0" smtClean="0"/>
        </a:p>
        <a:p>
          <a:pPr lvl="0" algn="l" defTabSz="66675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1-</a:t>
          </a:r>
          <a:r>
            <a:rPr lang="en-US" sz="1800" kern="1200" dirty="0" smtClean="0">
              <a:latin typeface="Arial" pitchFamily="34" charset="0"/>
              <a:ea typeface="Arial Unicode MS" pitchFamily="34" charset="-128"/>
              <a:cs typeface="Arial" pitchFamily="34" charset="0"/>
            </a:rPr>
            <a:t>Create a training set.</a:t>
          </a:r>
          <a:endParaRPr lang="en-US" sz="1800" kern="1200" dirty="0">
            <a:latin typeface="Arial" pitchFamily="34" charset="0"/>
            <a:ea typeface="Arial Unicode MS" pitchFamily="34" charset="-128"/>
            <a:cs typeface="Arial" pitchFamily="34" charset="0"/>
          </a:endParaRPr>
        </a:p>
      </dsp:txBody>
      <dsp:txXfrm>
        <a:off x="1304992" y="366916"/>
        <a:ext cx="2200854" cy="1771628"/>
      </dsp:txXfrm>
    </dsp:sp>
    <dsp:sp modelId="{BC3C0259-4C54-4FA1-B141-E2E4E1B47852}">
      <dsp:nvSpPr>
        <dsp:cNvPr id="0" name=""/>
        <dsp:cNvSpPr/>
      </dsp:nvSpPr>
      <dsp:spPr>
        <a:xfrm>
          <a:off x="2169624" y="1671003"/>
          <a:ext cx="2888937" cy="2505460"/>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endParaRPr lang="en-US" sz="1500" kern="1200" dirty="0" smtClean="0"/>
        </a:p>
        <a:p>
          <a:pPr lvl="0" algn="ctr" defTabSz="666750" rtl="0">
            <a:lnSpc>
              <a:spcPct val="90000"/>
            </a:lnSpc>
            <a:spcBef>
              <a:spcPct val="0"/>
            </a:spcBef>
            <a:spcAft>
              <a:spcPct val="35000"/>
            </a:spcAft>
          </a:pPr>
          <a:endParaRPr lang="en-US" sz="1500" kern="1200" dirty="0" smtClean="0"/>
        </a:p>
        <a:p>
          <a:pPr lvl="0" algn="just" defTabSz="666750" rtl="0">
            <a:lnSpc>
              <a:spcPct val="90000"/>
            </a:lnSpc>
            <a:spcBef>
              <a:spcPct val="0"/>
            </a:spcBef>
            <a:spcAft>
              <a:spcPct val="35000"/>
            </a:spcAft>
          </a:pPr>
          <a:r>
            <a:rPr lang="en-US" sz="2000" kern="1200" dirty="0" smtClean="0">
              <a:latin typeface="Arial" pitchFamily="34" charset="0"/>
              <a:cs typeface="Arial" pitchFamily="34" charset="0"/>
            </a:rPr>
            <a:t>3-Normalized the images </a:t>
          </a:r>
          <a:r>
            <a:rPr lang="en-US" sz="1500" kern="1200" dirty="0" smtClean="0">
              <a:latin typeface="Arial" pitchFamily="34" charset="0"/>
              <a:cs typeface="Arial" pitchFamily="34" charset="0"/>
            </a:rPr>
            <a:t> </a:t>
          </a:r>
          <a:endParaRPr lang="en-US" sz="1500" kern="1200" dirty="0">
            <a:latin typeface="Arial" pitchFamily="34" charset="0"/>
            <a:cs typeface="Arial" pitchFamily="34" charset="0"/>
          </a:endParaRPr>
        </a:p>
      </dsp:txBody>
      <dsp:txXfrm>
        <a:off x="2592699" y="2037919"/>
        <a:ext cx="2042787" cy="1771628"/>
      </dsp:txXfrm>
    </dsp:sp>
    <dsp:sp modelId="{424883AA-E8A0-44E4-9AAE-84DF6A8DADE8}">
      <dsp:nvSpPr>
        <dsp:cNvPr id="0" name=""/>
        <dsp:cNvSpPr/>
      </dsp:nvSpPr>
      <dsp:spPr>
        <a:xfrm>
          <a:off x="3577601" y="144013"/>
          <a:ext cx="3279569" cy="2505460"/>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2-Concatenate columned images into one matrix. </a:t>
          </a:r>
        </a:p>
      </dsp:txBody>
      <dsp:txXfrm>
        <a:off x="4057883" y="510929"/>
        <a:ext cx="2319005" cy="177162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59772-6485-45B2-9B40-820FD604658B}">
      <dsp:nvSpPr>
        <dsp:cNvPr id="0" name=""/>
        <dsp:cNvSpPr/>
      </dsp:nvSpPr>
      <dsp:spPr>
        <a:xfrm>
          <a:off x="432036" y="72012"/>
          <a:ext cx="2980677" cy="2980634"/>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5-Calculate the covariance matrix.</a:t>
          </a:r>
          <a:endParaRPr lang="en-US" sz="2000" kern="1200" dirty="0">
            <a:latin typeface="Arial" pitchFamily="34" charset="0"/>
            <a:ea typeface="Arial Unicode MS" pitchFamily="34" charset="-128"/>
            <a:cs typeface="Arial" pitchFamily="34" charset="0"/>
          </a:endParaRPr>
        </a:p>
      </dsp:txBody>
      <dsp:txXfrm>
        <a:off x="868546" y="508516"/>
        <a:ext cx="2107657" cy="2107626"/>
      </dsp:txXfrm>
    </dsp:sp>
    <dsp:sp modelId="{7E38430E-2BC5-4DF6-84E5-EEC5C23F6CA0}">
      <dsp:nvSpPr>
        <dsp:cNvPr id="0" name=""/>
        <dsp:cNvSpPr/>
      </dsp:nvSpPr>
      <dsp:spPr>
        <a:xfrm>
          <a:off x="1800194" y="1987917"/>
          <a:ext cx="2980677" cy="2980634"/>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6- Calculate the eigenvalue.</a:t>
          </a:r>
          <a:endParaRPr lang="en-US" sz="2000" kern="1200" dirty="0">
            <a:latin typeface="Arial" pitchFamily="34" charset="0"/>
            <a:ea typeface="Arial Unicode MS" pitchFamily="34" charset="-128"/>
            <a:cs typeface="Arial" pitchFamily="34" charset="0"/>
          </a:endParaRPr>
        </a:p>
      </dsp:txBody>
      <dsp:txXfrm>
        <a:off x="2236704" y="2424421"/>
        <a:ext cx="2107657" cy="2107626"/>
      </dsp:txXfrm>
    </dsp:sp>
    <dsp:sp modelId="{A6AE1F54-4003-47CE-9282-805AC375B31E}">
      <dsp:nvSpPr>
        <dsp:cNvPr id="0" name=""/>
        <dsp:cNvSpPr/>
      </dsp:nvSpPr>
      <dsp:spPr>
        <a:xfrm>
          <a:off x="3168355" y="144024"/>
          <a:ext cx="2980677" cy="2980634"/>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7- Calculate weights for all images</a:t>
          </a:r>
          <a:r>
            <a:rPr lang="en-US" sz="2800" kern="1200" dirty="0" smtClean="0">
              <a:latin typeface="Arial" pitchFamily="34" charset="0"/>
              <a:cs typeface="Arial" pitchFamily="34" charset="0"/>
            </a:rPr>
            <a:t>.</a:t>
          </a:r>
          <a:endParaRPr lang="en-US" sz="2800" kern="1200" dirty="0">
            <a:latin typeface="Arial" pitchFamily="34" charset="0"/>
            <a:cs typeface="Arial" pitchFamily="34" charset="0"/>
          </a:endParaRPr>
        </a:p>
      </dsp:txBody>
      <dsp:txXfrm>
        <a:off x="3604865" y="580528"/>
        <a:ext cx="2107657" cy="210762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D5D81-FBBC-4B29-94F5-62ECA7EE95B9}">
      <dsp:nvSpPr>
        <dsp:cNvPr id="0" name=""/>
        <dsp:cNvSpPr/>
      </dsp:nvSpPr>
      <dsp:spPr>
        <a:xfrm>
          <a:off x="-53656" y="63322"/>
          <a:ext cx="2774727" cy="2775067"/>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8- Given an unknown face image.</a:t>
          </a:r>
          <a:endParaRPr lang="en-US" sz="2000" kern="1200" dirty="0">
            <a:latin typeface="Arial" pitchFamily="34" charset="0"/>
            <a:ea typeface="Arial Unicode MS" pitchFamily="34" charset="-128"/>
            <a:cs typeface="Arial" pitchFamily="34" charset="0"/>
          </a:endParaRPr>
        </a:p>
      </dsp:txBody>
      <dsp:txXfrm>
        <a:off x="352693" y="469721"/>
        <a:ext cx="1962029" cy="1962269"/>
      </dsp:txXfrm>
    </dsp:sp>
    <dsp:sp modelId="{03C7C959-8684-46C4-A638-A4D8EC94CD1A}">
      <dsp:nvSpPr>
        <dsp:cNvPr id="0" name=""/>
        <dsp:cNvSpPr/>
      </dsp:nvSpPr>
      <dsp:spPr>
        <a:xfrm>
          <a:off x="1373931" y="1914138"/>
          <a:ext cx="2774727" cy="2775067"/>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9-  Normalize the input image.</a:t>
          </a:r>
          <a:endParaRPr lang="en-US" sz="2000" kern="1200" dirty="0">
            <a:latin typeface="Arial" pitchFamily="34" charset="0"/>
            <a:ea typeface="Arial Unicode MS" pitchFamily="34" charset="-128"/>
            <a:cs typeface="Arial" pitchFamily="34" charset="0"/>
          </a:endParaRPr>
        </a:p>
      </dsp:txBody>
      <dsp:txXfrm>
        <a:off x="1780280" y="2320537"/>
        <a:ext cx="1962029" cy="1962269"/>
      </dsp:txXfrm>
    </dsp:sp>
    <dsp:sp modelId="{DCEA4E28-F138-4B21-9EF8-EBBBDF81A5C6}">
      <dsp:nvSpPr>
        <dsp:cNvPr id="0" name=""/>
        <dsp:cNvSpPr/>
      </dsp:nvSpPr>
      <dsp:spPr>
        <a:xfrm>
          <a:off x="2800812" y="63322"/>
          <a:ext cx="2774727" cy="2775067"/>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10- Calculate weights for input image</a:t>
          </a:r>
          <a:endParaRPr lang="en-US" sz="2000" kern="1200" dirty="0">
            <a:latin typeface="Arial" pitchFamily="34" charset="0"/>
            <a:ea typeface="Arial Unicode MS" pitchFamily="34" charset="-128"/>
            <a:cs typeface="Arial" pitchFamily="34" charset="0"/>
          </a:endParaRPr>
        </a:p>
      </dsp:txBody>
      <dsp:txXfrm>
        <a:off x="3207161" y="469721"/>
        <a:ext cx="1962029" cy="1962269"/>
      </dsp:txXfrm>
    </dsp:sp>
    <dsp:sp modelId="{46CDCAA1-0D1B-4575-AA6E-D0C33D15EF6D}">
      <dsp:nvSpPr>
        <dsp:cNvPr id="0" name=""/>
        <dsp:cNvSpPr/>
      </dsp:nvSpPr>
      <dsp:spPr>
        <a:xfrm>
          <a:off x="3661787" y="2211847"/>
          <a:ext cx="2989352" cy="2346929"/>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11- Calculate the distance.</a:t>
          </a:r>
          <a:endParaRPr lang="en-US" sz="2000" kern="1200" dirty="0">
            <a:latin typeface="Arial" pitchFamily="34" charset="0"/>
            <a:ea typeface="Arial Unicode MS" pitchFamily="34" charset="-128"/>
            <a:cs typeface="Arial" pitchFamily="34" charset="0"/>
          </a:endParaRPr>
        </a:p>
      </dsp:txBody>
      <dsp:txXfrm>
        <a:off x="4099567" y="2555547"/>
        <a:ext cx="2113792" cy="1659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A59E-E0D4-4D90-AFD6-8D2852E0E488}">
      <dsp:nvSpPr>
        <dsp:cNvPr id="0" name=""/>
        <dsp:cNvSpPr/>
      </dsp:nvSpPr>
      <dsp:spPr>
        <a:xfrm>
          <a:off x="5618" y="64016"/>
          <a:ext cx="1575759" cy="1072295"/>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Submitted by</a:t>
          </a:r>
          <a:r>
            <a:rPr lang="en-US" sz="2000" kern="1200" dirty="0" smtClean="0"/>
            <a:t>:  </a:t>
          </a:r>
          <a:endParaRPr lang="en-US" sz="2000" kern="1200" dirty="0"/>
        </a:p>
      </dsp:txBody>
      <dsp:txXfrm>
        <a:off x="37024" y="95422"/>
        <a:ext cx="1512947" cy="1009483"/>
      </dsp:txXfrm>
    </dsp:sp>
    <dsp:sp modelId="{5AE625BC-A079-40F0-91AC-36491520AA99}">
      <dsp:nvSpPr>
        <dsp:cNvPr id="0" name=""/>
        <dsp:cNvSpPr/>
      </dsp:nvSpPr>
      <dsp:spPr>
        <a:xfrm>
          <a:off x="1683359" y="464599"/>
          <a:ext cx="216202"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1683359" y="518825"/>
        <a:ext cx="151341" cy="162678"/>
      </dsp:txXfrm>
    </dsp:sp>
    <dsp:sp modelId="{4DB9441F-1739-449D-AAB7-D4D93CAE08B5}">
      <dsp:nvSpPr>
        <dsp:cNvPr id="0" name=""/>
        <dsp:cNvSpPr/>
      </dsp:nvSpPr>
      <dsp:spPr>
        <a:xfrm>
          <a:off x="1989306" y="-3298"/>
          <a:ext cx="1598214" cy="1206925"/>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Ala Berawi </a:t>
          </a:r>
          <a:endParaRPr lang="en-US" sz="2000" kern="1200" dirty="0"/>
        </a:p>
      </dsp:txBody>
      <dsp:txXfrm>
        <a:off x="2024656" y="32052"/>
        <a:ext cx="1527514" cy="1136225"/>
      </dsp:txXfrm>
    </dsp:sp>
    <dsp:sp modelId="{D3ECD028-5CDF-4857-A936-F0F101BA6A07}">
      <dsp:nvSpPr>
        <dsp:cNvPr id="0" name=""/>
        <dsp:cNvSpPr/>
      </dsp:nvSpPr>
      <dsp:spPr>
        <a:xfrm rot="32455">
          <a:off x="3704736" y="474423"/>
          <a:ext cx="248520"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3704738" y="528297"/>
        <a:ext cx="173964" cy="162678"/>
      </dsp:txXfrm>
    </dsp:sp>
    <dsp:sp modelId="{87A9B5BE-4260-4CE4-BC3C-5688C4B71987}">
      <dsp:nvSpPr>
        <dsp:cNvPr id="0" name=""/>
        <dsp:cNvSpPr/>
      </dsp:nvSpPr>
      <dsp:spPr>
        <a:xfrm>
          <a:off x="4056405" y="63431"/>
          <a:ext cx="2161269" cy="1117813"/>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Sujod Makhlof </a:t>
          </a:r>
          <a:endParaRPr lang="en-US" sz="2000" kern="1200" dirty="0"/>
        </a:p>
      </dsp:txBody>
      <dsp:txXfrm>
        <a:off x="4089145" y="96171"/>
        <a:ext cx="2095789" cy="1052333"/>
      </dsp:txXfrm>
    </dsp:sp>
    <dsp:sp modelId="{B9C40E31-9CEB-405C-8C8C-595605F8502B}">
      <dsp:nvSpPr>
        <dsp:cNvPr id="0" name=""/>
        <dsp:cNvSpPr/>
      </dsp:nvSpPr>
      <dsp:spPr>
        <a:xfrm rot="21571054">
          <a:off x="6326448" y="475787"/>
          <a:ext cx="230615" cy="2711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dirty="0"/>
        </a:p>
      </dsp:txBody>
      <dsp:txXfrm>
        <a:off x="6326449" y="530304"/>
        <a:ext cx="161431" cy="162678"/>
      </dsp:txXfrm>
    </dsp:sp>
    <dsp:sp modelId="{F3CC88FA-C844-4C89-AF00-91CDE8F52914}">
      <dsp:nvSpPr>
        <dsp:cNvPr id="0" name=""/>
        <dsp:cNvSpPr/>
      </dsp:nvSpPr>
      <dsp:spPr>
        <a:xfrm>
          <a:off x="6652782" y="66622"/>
          <a:ext cx="2235250" cy="1067084"/>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smtClean="0"/>
            <a:t>Samah Hanani</a:t>
          </a:r>
          <a:endParaRPr lang="en-US" sz="2000" kern="1200" dirty="0"/>
        </a:p>
      </dsp:txBody>
      <dsp:txXfrm>
        <a:off x="6684036" y="97876"/>
        <a:ext cx="2172742" cy="100457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8F988-6039-4DE2-AF96-AC5DC350F1EB}">
      <dsp:nvSpPr>
        <dsp:cNvPr id="0" name=""/>
        <dsp:cNvSpPr/>
      </dsp:nvSpPr>
      <dsp:spPr>
        <a:xfrm>
          <a:off x="1283819" y="0"/>
          <a:ext cx="4917115" cy="762683"/>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endParaRPr lang="en-US" sz="2000" b="1" u="sng" kern="1200" dirty="0" smtClean="0"/>
        </a:p>
        <a:p>
          <a:pPr lvl="0" algn="just" defTabSz="889000" rtl="0">
            <a:lnSpc>
              <a:spcPct val="90000"/>
            </a:lnSpc>
            <a:spcBef>
              <a:spcPct val="0"/>
            </a:spcBef>
            <a:spcAft>
              <a:spcPct val="35000"/>
            </a:spcAft>
          </a:pPr>
          <a:r>
            <a:rPr lang="en-US" sz="2000" b="1" u="none" kern="1200" dirty="0" smtClean="0">
              <a:latin typeface="Arial" pitchFamily="34" charset="0"/>
              <a:ea typeface="Arial Unicode MS" pitchFamily="34" charset="-128"/>
              <a:cs typeface="Arial" pitchFamily="34" charset="0"/>
            </a:rPr>
            <a:t>Top 9 Eigenfaces from our Images</a:t>
          </a:r>
          <a:br>
            <a:rPr lang="en-US" sz="2000" b="1" u="none" kern="1200" dirty="0" smtClean="0">
              <a:latin typeface="Arial" pitchFamily="34" charset="0"/>
              <a:ea typeface="Arial Unicode MS" pitchFamily="34" charset="-128"/>
              <a:cs typeface="Arial" pitchFamily="34" charset="0"/>
            </a:rPr>
          </a:br>
          <a:endParaRPr lang="en-US" sz="2000" u="none" kern="1200" dirty="0">
            <a:latin typeface="Arial" pitchFamily="34" charset="0"/>
            <a:ea typeface="Arial Unicode MS" pitchFamily="34" charset="-128"/>
            <a:cs typeface="Arial" pitchFamily="34" charset="0"/>
          </a:endParaRPr>
        </a:p>
      </dsp:txBody>
      <dsp:txXfrm>
        <a:off x="1321050" y="37231"/>
        <a:ext cx="4842653" cy="688221"/>
      </dsp:txXfrm>
    </dsp:sp>
    <dsp:sp modelId="{B69DF449-B7CE-4060-B544-533FE0210045}">
      <dsp:nvSpPr>
        <dsp:cNvPr id="0" name=""/>
        <dsp:cNvSpPr/>
      </dsp:nvSpPr>
      <dsp:spPr>
        <a:xfrm>
          <a:off x="8" y="778872"/>
          <a:ext cx="7272799" cy="932619"/>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2390" tIns="36195" rIns="72390" bIns="36195" numCol="1" spcCol="1270" anchor="ctr" anchorCtr="0">
          <a:noAutofit/>
        </a:bodyPr>
        <a:lstStyle/>
        <a:p>
          <a:pPr lvl="0" algn="just" defTabSz="844550" rtl="0">
            <a:lnSpc>
              <a:spcPct val="90000"/>
            </a:lnSpc>
            <a:spcBef>
              <a:spcPct val="0"/>
            </a:spcBef>
            <a:spcAft>
              <a:spcPct val="35000"/>
            </a:spcAft>
          </a:pPr>
          <a:r>
            <a:rPr lang="en-US" sz="1900" kern="1200" dirty="0" smtClean="0">
              <a:latin typeface="Arial" pitchFamily="34" charset="0"/>
              <a:ea typeface="Arial Unicode MS" pitchFamily="34" charset="-128"/>
              <a:cs typeface="Arial" pitchFamily="34" charset="0"/>
            </a:rPr>
            <a:t>By using a matlab code, it used Eigenfaces method to recognized the faces. We entered the data base for 11 person, we got this results </a:t>
          </a:r>
          <a:endParaRPr lang="en-US" sz="1900" kern="1200" dirty="0">
            <a:latin typeface="Arial" pitchFamily="34" charset="0"/>
            <a:ea typeface="Arial Unicode MS" pitchFamily="34" charset="-128"/>
            <a:cs typeface="Arial" pitchFamily="34" charset="0"/>
          </a:endParaRPr>
        </a:p>
      </dsp:txBody>
      <dsp:txXfrm>
        <a:off x="45535" y="824399"/>
        <a:ext cx="7181745" cy="84156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24C04-0AC1-4AA6-AFCF-FC1236852BA5}">
      <dsp:nvSpPr>
        <dsp:cNvPr id="0" name=""/>
        <dsp:cNvSpPr/>
      </dsp:nvSpPr>
      <dsp:spPr>
        <a:xfrm>
          <a:off x="0" y="305720"/>
          <a:ext cx="7212660" cy="71417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latin typeface="Arial" pitchFamily="34" charset="0"/>
              <a:ea typeface="Arial Unicode MS" pitchFamily="34" charset="-128"/>
              <a:cs typeface="Arial" pitchFamily="34" charset="0"/>
            </a:rPr>
            <a:t>We input a new image for the person in class 1 we got this  result:</a:t>
          </a:r>
          <a:endParaRPr lang="en-US" sz="2000" kern="1200" dirty="0">
            <a:latin typeface="Arial" pitchFamily="34" charset="0"/>
            <a:ea typeface="Arial Unicode MS" pitchFamily="34" charset="-128"/>
            <a:cs typeface="Arial" pitchFamily="34" charset="0"/>
          </a:endParaRPr>
        </a:p>
      </dsp:txBody>
      <dsp:txXfrm>
        <a:off x="34863" y="340583"/>
        <a:ext cx="7142934" cy="64444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129329-A573-4F87-902A-38F550B925F2}">
      <dsp:nvSpPr>
        <dsp:cNvPr id="0" name=""/>
        <dsp:cNvSpPr/>
      </dsp:nvSpPr>
      <dsp:spPr>
        <a:xfrm>
          <a:off x="0" y="0"/>
          <a:ext cx="7891240" cy="72431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b="1" kern="1200" dirty="0" smtClean="0">
              <a:latin typeface="Arial" pitchFamily="34" charset="0"/>
              <a:ea typeface="Arial Unicode MS" pitchFamily="34" charset="-128"/>
              <a:cs typeface="Arial" pitchFamily="34" charset="0"/>
            </a:rPr>
            <a:t>Distance to Characterized Subject for our Images:</a:t>
          </a:r>
          <a:br>
            <a:rPr lang="en-US" sz="2200" b="1" kern="1200" dirty="0" smtClean="0">
              <a:latin typeface="Arial" pitchFamily="34" charset="0"/>
              <a:ea typeface="Arial Unicode MS" pitchFamily="34" charset="-128"/>
              <a:cs typeface="Arial" pitchFamily="34" charset="0"/>
            </a:rPr>
          </a:br>
          <a:endParaRPr lang="en-US" sz="2200" kern="1200" dirty="0">
            <a:latin typeface="Arial" pitchFamily="34" charset="0"/>
            <a:ea typeface="Arial Unicode MS" pitchFamily="34" charset="-128"/>
            <a:cs typeface="Arial" pitchFamily="34" charset="0"/>
          </a:endParaRPr>
        </a:p>
      </dsp:txBody>
      <dsp:txXfrm>
        <a:off x="35358" y="35358"/>
        <a:ext cx="7820524" cy="65359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47B86D-2309-474C-95B9-5DE1735D7108}">
      <dsp:nvSpPr>
        <dsp:cNvPr id="0" name=""/>
        <dsp:cNvSpPr/>
      </dsp:nvSpPr>
      <dsp:spPr>
        <a:xfrm>
          <a:off x="0" y="606316"/>
          <a:ext cx="7632848" cy="277806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n-US" sz="2200" b="0" i="0" kern="1200" dirty="0" smtClean="0">
              <a:latin typeface="Arial" pitchFamily="34" charset="0"/>
              <a:cs typeface="Arial" pitchFamily="34" charset="0"/>
            </a:rPr>
            <a:t>In our project we have faced many of problems and we have overcome some of them, </a:t>
          </a:r>
        </a:p>
        <a:p>
          <a:pPr lvl="0" algn="just" defTabSz="977900" rtl="0">
            <a:lnSpc>
              <a:spcPct val="90000"/>
            </a:lnSpc>
            <a:spcBef>
              <a:spcPct val="0"/>
            </a:spcBef>
            <a:spcAft>
              <a:spcPct val="35000"/>
            </a:spcAft>
          </a:pPr>
          <a:r>
            <a:rPr lang="en-US" sz="2200" b="0" i="0" kern="1200" dirty="0" smtClean="0">
              <a:latin typeface="Arial" pitchFamily="34" charset="0"/>
              <a:cs typeface="Arial" pitchFamily="34" charset="0"/>
            </a:rPr>
            <a:t>1-Download </a:t>
          </a:r>
          <a:r>
            <a:rPr lang="en-US" sz="2200" b="0" i="0" kern="1200" dirty="0" err="1" smtClean="0">
              <a:latin typeface="Arial" pitchFamily="34" charset="0"/>
              <a:cs typeface="Arial" pitchFamily="34" charset="0"/>
            </a:rPr>
            <a:t>Matlab</a:t>
          </a:r>
          <a:r>
            <a:rPr lang="en-US" sz="2200" b="0" i="0" kern="1200" dirty="0" smtClean="0">
              <a:latin typeface="Arial" pitchFamily="34" charset="0"/>
              <a:cs typeface="Arial" pitchFamily="34" charset="0"/>
            </a:rPr>
            <a:t> on Rasbppery Pi. </a:t>
          </a:r>
        </a:p>
        <a:p>
          <a:pPr lvl="0" algn="just" defTabSz="977900" rtl="0">
            <a:lnSpc>
              <a:spcPct val="90000"/>
            </a:lnSpc>
            <a:spcBef>
              <a:spcPct val="0"/>
            </a:spcBef>
            <a:spcAft>
              <a:spcPct val="35000"/>
            </a:spcAft>
          </a:pPr>
          <a:r>
            <a:rPr lang="en-US" sz="2200" b="0" i="0" kern="1200" dirty="0" smtClean="0">
              <a:latin typeface="Arial" pitchFamily="34" charset="0"/>
              <a:cs typeface="Arial" pitchFamily="34" charset="0"/>
            </a:rPr>
            <a:t>2-Raspberry camera.</a:t>
          </a:r>
          <a:endParaRPr lang="en-US" sz="2200" b="1" kern="1200" dirty="0">
            <a:latin typeface="Arial" pitchFamily="34" charset="0"/>
            <a:cs typeface="Arial" pitchFamily="34" charset="0"/>
          </a:endParaRPr>
        </a:p>
      </dsp:txBody>
      <dsp:txXfrm>
        <a:off x="135614" y="741930"/>
        <a:ext cx="7361620" cy="250683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E89AB6-2440-4F52-B5DD-68E78C06EF06}">
      <dsp:nvSpPr>
        <dsp:cNvPr id="0" name=""/>
        <dsp:cNvSpPr/>
      </dsp:nvSpPr>
      <dsp:spPr>
        <a:xfrm>
          <a:off x="0" y="0"/>
          <a:ext cx="5688632" cy="789887"/>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14300" tIns="114300" rIns="114300" bIns="11430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333500" rtl="0">
            <a:lnSpc>
              <a:spcPct val="90000"/>
            </a:lnSpc>
            <a:spcBef>
              <a:spcPct val="0"/>
            </a:spcBef>
            <a:spcAft>
              <a:spcPct val="35000"/>
            </a:spcAft>
          </a:pPr>
          <a:endParaRPr lang="en-US" sz="3000" b="1" kern="1200" dirty="0" smtClean="0"/>
        </a:p>
        <a:p>
          <a:pPr lvl="0" algn="l" defTabSz="1333500" rtl="0">
            <a:lnSpc>
              <a:spcPct val="90000"/>
            </a:lnSpc>
            <a:spcBef>
              <a:spcPct val="0"/>
            </a:spcBef>
            <a:spcAft>
              <a:spcPct val="35000"/>
            </a:spcAft>
          </a:pPr>
          <a:r>
            <a:rPr lang="en-US" sz="25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The problems that we faced:</a:t>
          </a:r>
          <a:br>
            <a:rPr lang="en-US" sz="25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br>
          <a:endParaRPr lang="en-US" sz="25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38559" y="38559"/>
        <a:ext cx="5611514" cy="71276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7CB5C-CAB3-4D12-9624-B37F2CC9D928}">
      <dsp:nvSpPr>
        <dsp:cNvPr id="0" name=""/>
        <dsp:cNvSpPr/>
      </dsp:nvSpPr>
      <dsp:spPr>
        <a:xfrm>
          <a:off x="0" y="0"/>
          <a:ext cx="3826768" cy="99216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5250" tIns="95250" rIns="95250" bIns="9525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111250" rtl="0">
            <a:lnSpc>
              <a:spcPct val="90000"/>
            </a:lnSpc>
            <a:spcBef>
              <a:spcPct val="0"/>
            </a:spcBef>
            <a:spcAft>
              <a:spcPct val="35000"/>
            </a:spcAft>
          </a:pPr>
          <a:r>
            <a:rPr lang="en-US" sz="2500" b="1" kern="1200" cap="all" spc="0" dirty="0" smtClean="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rPr>
            <a:t>Conclusion</a:t>
          </a:r>
          <a:r>
            <a:rPr lang="en-US" sz="2500" b="1" kern="1200" dirty="0" smtClean="0">
              <a:solidFill>
                <a:schemeClr val="tx1"/>
              </a:solidFill>
              <a:latin typeface="Arial Unicode MS" pitchFamily="34" charset="-128"/>
              <a:ea typeface="Arial Unicode MS" pitchFamily="34" charset="-128"/>
              <a:cs typeface="Arial Unicode MS" pitchFamily="34" charset="-128"/>
            </a:rPr>
            <a:t>:</a:t>
          </a:r>
          <a:endParaRPr lang="en-US" sz="2500" b="1" kern="1200" dirty="0">
            <a:solidFill>
              <a:schemeClr val="tx1"/>
            </a:solidFill>
            <a:latin typeface="Arial Unicode MS" pitchFamily="34" charset="-128"/>
            <a:ea typeface="Arial Unicode MS" pitchFamily="34" charset="-128"/>
            <a:cs typeface="Arial Unicode MS" pitchFamily="34" charset="-128"/>
          </a:endParaRPr>
        </a:p>
      </dsp:txBody>
      <dsp:txXfrm>
        <a:off x="48433" y="48433"/>
        <a:ext cx="3729902" cy="89529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B43A2B-EBE3-4421-AA6A-DBDBDB6DD9DB}">
      <dsp:nvSpPr>
        <dsp:cNvPr id="0" name=""/>
        <dsp:cNvSpPr/>
      </dsp:nvSpPr>
      <dsp:spPr>
        <a:xfrm>
          <a:off x="0" y="214215"/>
          <a:ext cx="7992888" cy="4097532"/>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endParaRPr lang="en-US" sz="2500" kern="1200" dirty="0" smtClean="0">
            <a:latin typeface="Arial" pitchFamily="34" charset="0"/>
            <a:cs typeface="Arial" pitchFamily="34" charset="0"/>
          </a:endParaRPr>
        </a:p>
        <a:p>
          <a:pPr lvl="0" algn="l" defTabSz="1111250">
            <a:lnSpc>
              <a:spcPct val="90000"/>
            </a:lnSpc>
            <a:spcBef>
              <a:spcPct val="0"/>
            </a:spcBef>
            <a:spcAft>
              <a:spcPct val="35000"/>
            </a:spcAft>
          </a:pPr>
          <a:r>
            <a:rPr lang="en-US" sz="2500" kern="1200" dirty="0" smtClean="0">
              <a:latin typeface="Arial" pitchFamily="34" charset="0"/>
              <a:cs typeface="Arial" pitchFamily="34" charset="0"/>
            </a:rPr>
            <a:t>several methods for face detection and recognition. We decided to implement in our  project , Viola-Jones algorithm to detect the face and Eigen faces to recognize it.so we  focus in  viola  algorithms to minimizes computation time while achieving high detection accuracy and </a:t>
          </a:r>
          <a:r>
            <a:rPr lang="en-US" sz="2500" kern="1200" dirty="0" err="1" smtClean="0">
              <a:latin typeface="Arial" pitchFamily="34" charset="0"/>
              <a:cs typeface="Arial" pitchFamily="34" charset="0"/>
            </a:rPr>
            <a:t>Eigenface</a:t>
          </a:r>
          <a:r>
            <a:rPr lang="en-US" sz="2500" kern="1200" dirty="0" smtClean="0">
              <a:latin typeface="Arial" pitchFamily="34" charset="0"/>
              <a:cs typeface="Arial" pitchFamily="34" charset="0"/>
            </a:rPr>
            <a:t> to recognition the  face in   various expressions and to decreased number of images that stored in data base.</a:t>
          </a:r>
          <a:endParaRPr lang="en-US" sz="2500" kern="1200" dirty="0">
            <a:latin typeface="Arial" pitchFamily="34" charset="0"/>
            <a:cs typeface="Arial" pitchFamily="34" charset="0"/>
          </a:endParaRPr>
        </a:p>
      </dsp:txBody>
      <dsp:txXfrm>
        <a:off x="200025" y="414240"/>
        <a:ext cx="7592838" cy="369748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FBDB-BD8D-466B-94F3-E7B87E86165D}">
      <dsp:nvSpPr>
        <dsp:cNvPr id="0" name=""/>
        <dsp:cNvSpPr/>
      </dsp:nvSpPr>
      <dsp:spPr>
        <a:xfrm>
          <a:off x="0" y="385010"/>
          <a:ext cx="8070110" cy="319410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latin typeface="Arial" pitchFamily="34" charset="0"/>
              <a:cs typeface="Arial" pitchFamily="34" charset="0"/>
            </a:rPr>
            <a:t>In this project we have been  able to detect the faces from the images and recognize it to identify the persons in each image by using data base. In the second graduation project we are going to send the list of attendance automatically to server, also we will connect wirelessly instead of wire between Raspberry and Laptop.</a:t>
          </a:r>
        </a:p>
        <a:p>
          <a:pPr lvl="0" algn="l" defTabSz="977900" rtl="0">
            <a:lnSpc>
              <a:spcPct val="90000"/>
            </a:lnSpc>
            <a:spcBef>
              <a:spcPct val="0"/>
            </a:spcBef>
            <a:spcAft>
              <a:spcPct val="35000"/>
            </a:spcAft>
          </a:pPr>
          <a:r>
            <a:rPr lang="en-US" sz="2200" kern="1200" dirty="0" smtClean="0">
              <a:latin typeface="Arial" pitchFamily="34" charset="0"/>
              <a:cs typeface="Arial" pitchFamily="34" charset="0"/>
            </a:rPr>
            <a:t>Also we will work on detecting motion and tracking heads for     persons in videos, which means that we will apply our project in video instead of images</a:t>
          </a:r>
          <a:endParaRPr lang="en-US" sz="2200" kern="1200" dirty="0">
            <a:latin typeface="Arial" pitchFamily="34" charset="0"/>
            <a:cs typeface="Arial" pitchFamily="34" charset="0"/>
          </a:endParaRPr>
        </a:p>
      </dsp:txBody>
      <dsp:txXfrm>
        <a:off x="155923" y="540933"/>
        <a:ext cx="7758264" cy="288225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CE098-E756-4173-8303-53F9A8856616}">
      <dsp:nvSpPr>
        <dsp:cNvPr id="0" name=""/>
        <dsp:cNvSpPr/>
      </dsp:nvSpPr>
      <dsp:spPr>
        <a:xfrm>
          <a:off x="0" y="6049"/>
          <a:ext cx="7416824" cy="91728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7630" tIns="87630" rIns="87630" bIns="8763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22350" rtl="1">
            <a:lnSpc>
              <a:spcPct val="90000"/>
            </a:lnSpc>
            <a:spcBef>
              <a:spcPct val="0"/>
            </a:spcBef>
            <a:spcAft>
              <a:spcPct val="35000"/>
            </a:spcAft>
          </a:pPr>
          <a:r>
            <a:rPr lang="en-US" sz="23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On Going Work ( Second Project Work):</a:t>
          </a:r>
          <a:endParaRPr lang="en-US" sz="23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4778" y="50827"/>
        <a:ext cx="7327268" cy="8277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F3BFF-DE5D-4849-BAB1-B0206C3B0EE8}">
      <dsp:nvSpPr>
        <dsp:cNvPr id="0" name=""/>
        <dsp:cNvSpPr/>
      </dsp:nvSpPr>
      <dsp:spPr>
        <a:xfrm>
          <a:off x="0" y="0"/>
          <a:ext cx="2357045" cy="1109617"/>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66800" rtl="0">
            <a:lnSpc>
              <a:spcPct val="90000"/>
            </a:lnSpc>
            <a:spcBef>
              <a:spcPct val="0"/>
            </a:spcBef>
            <a:spcAft>
              <a:spcPct val="35000"/>
            </a:spcAft>
          </a:pPr>
          <a:r>
            <a:rPr lang="en-US" sz="24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Outline :</a:t>
          </a:r>
          <a:endParaRPr lang="en-US" sz="24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54167" y="54167"/>
        <a:ext cx="2248711" cy="100128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3634B6-77F1-4288-8567-413E516BA3D3}">
      <dsp:nvSpPr>
        <dsp:cNvPr id="0" name=""/>
        <dsp:cNvSpPr/>
      </dsp:nvSpPr>
      <dsp:spPr>
        <a:xfrm>
          <a:off x="0" y="487310"/>
          <a:ext cx="7715200" cy="3898370"/>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n-US" sz="2200" kern="1200" dirty="0" smtClean="0">
              <a:latin typeface="Arial" pitchFamily="34" charset="0"/>
              <a:cs typeface="Arial" pitchFamily="34" charset="0"/>
            </a:rPr>
            <a:t>Traditionally attendance is marked manually by teachers and they must make sure correct attendance is marked for respective student. </a:t>
          </a:r>
        </a:p>
        <a:p>
          <a:pPr lvl="0" algn="just" defTabSz="977900" rtl="0">
            <a:lnSpc>
              <a:spcPct val="90000"/>
            </a:lnSpc>
            <a:spcBef>
              <a:spcPct val="0"/>
            </a:spcBef>
            <a:spcAft>
              <a:spcPct val="35000"/>
            </a:spcAft>
          </a:pPr>
          <a:r>
            <a:rPr lang="en-US" sz="2200" kern="1200" dirty="0" smtClean="0">
              <a:latin typeface="Arial" pitchFamily="34" charset="0"/>
              <a:cs typeface="Arial" pitchFamily="34" charset="0"/>
            </a:rPr>
            <a:t>This whole process waste a lot of time of lecture duration and due to large strength of students fraudulent and proxy cases are not intercepted.</a:t>
          </a:r>
          <a:endParaRPr lang="en-US" sz="2200" kern="1200" dirty="0">
            <a:latin typeface="Arial" pitchFamily="34" charset="0"/>
            <a:cs typeface="Arial" pitchFamily="34" charset="0"/>
          </a:endParaRPr>
        </a:p>
      </dsp:txBody>
      <dsp:txXfrm>
        <a:off x="190303" y="677613"/>
        <a:ext cx="7334594" cy="35177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DB02A-21FB-4B6D-95AE-A42CDB413DCF}">
      <dsp:nvSpPr>
        <dsp:cNvPr id="0" name=""/>
        <dsp:cNvSpPr/>
      </dsp:nvSpPr>
      <dsp:spPr>
        <a:xfrm>
          <a:off x="0" y="0"/>
          <a:ext cx="4320480" cy="94344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66800" rtl="0">
            <a:lnSpc>
              <a:spcPct val="90000"/>
            </a:lnSpc>
            <a:spcBef>
              <a:spcPct val="0"/>
            </a:spcBef>
            <a:spcAft>
              <a:spcPct val="35000"/>
            </a:spcAft>
          </a:pPr>
          <a:r>
            <a:rPr lang="en-US" sz="24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Introduction :</a:t>
          </a:r>
          <a:endParaRPr lang="en-US" sz="24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6055" y="46055"/>
        <a:ext cx="4228370" cy="8513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CDF62-C024-4A82-8E82-C4575B459B2C}">
      <dsp:nvSpPr>
        <dsp:cNvPr id="0" name=""/>
        <dsp:cNvSpPr/>
      </dsp:nvSpPr>
      <dsp:spPr>
        <a:xfrm>
          <a:off x="0" y="648076"/>
          <a:ext cx="7602638" cy="4279759"/>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dirty="0" smtClean="0">
              <a:latin typeface="Arial" pitchFamily="34" charset="0"/>
              <a:cs typeface="Arial" pitchFamily="34" charset="0"/>
            </a:rPr>
            <a:t>In order to determine classroom attendance, face detection and face recognition are performed. Face detection is used to determine the location of the faces in the classroom image and extract sub images for each face. Then, in face recognition, the face images detected will be compared with the data base consists of images of students in the class and attendance will be recorded accordingly.</a:t>
          </a:r>
          <a:endParaRPr lang="en-US" sz="2400" kern="1200" dirty="0">
            <a:latin typeface="Arial" pitchFamily="34" charset="0"/>
            <a:cs typeface="Arial" pitchFamily="34" charset="0"/>
          </a:endParaRPr>
        </a:p>
      </dsp:txBody>
      <dsp:txXfrm>
        <a:off x="208921" y="856997"/>
        <a:ext cx="7184796" cy="38619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07D37-DC90-447F-A0EC-848B7A6E0794}">
      <dsp:nvSpPr>
        <dsp:cNvPr id="0" name=""/>
        <dsp:cNvSpPr/>
      </dsp:nvSpPr>
      <dsp:spPr>
        <a:xfrm>
          <a:off x="213818" y="0"/>
          <a:ext cx="4032476" cy="948796"/>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14300" tIns="114300" rIns="114300" bIns="11430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333500" rtl="0">
            <a:lnSpc>
              <a:spcPct val="90000"/>
            </a:lnSpc>
            <a:spcBef>
              <a:spcPct val="0"/>
            </a:spcBef>
            <a:spcAft>
              <a:spcPct val="35000"/>
            </a:spcAft>
          </a:pPr>
          <a:r>
            <a:rPr lang="en-US" sz="3000" b="1" kern="1200" cap="all" spc="0" dirty="0" smtClean="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rPr>
            <a:t>Significance:</a:t>
          </a:r>
          <a:endParaRPr lang="en-US" sz="3000" b="1" kern="1200" cap="all" spc="0" dirty="0">
            <a:ln w="0"/>
            <a:solidFill>
              <a:schemeClr val="tx1"/>
            </a:solidFill>
            <a:effectLst>
              <a:reflection blurRad="12700" stA="50000" endPos="50000" dist="5000" dir="5400000" sy="-100000" rotWithShape="0"/>
            </a:effectLst>
            <a:latin typeface="Arial Unicode MS" pitchFamily="34" charset="-128"/>
            <a:ea typeface="Arial Unicode MS" pitchFamily="34" charset="-128"/>
            <a:cs typeface="Arial Unicode MS" pitchFamily="34" charset="-128"/>
          </a:endParaRPr>
        </a:p>
      </dsp:txBody>
      <dsp:txXfrm>
        <a:off x="260134" y="46316"/>
        <a:ext cx="3939844" cy="8561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E4F9E3-9003-4DBA-9148-25BB55FC1937}">
      <dsp:nvSpPr>
        <dsp:cNvPr id="0" name=""/>
        <dsp:cNvSpPr/>
      </dsp:nvSpPr>
      <dsp:spPr>
        <a:xfrm>
          <a:off x="371611" y="86354"/>
          <a:ext cx="2984616" cy="2246876"/>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1-Automated</a:t>
          </a:r>
          <a:endParaRPr lang="en-US" sz="2200" kern="1200" dirty="0">
            <a:latin typeface="Arial" pitchFamily="34" charset="0"/>
            <a:ea typeface="Arial Unicode MS" pitchFamily="34" charset="-128"/>
            <a:cs typeface="Arial" pitchFamily="34" charset="0"/>
          </a:endParaRPr>
        </a:p>
      </dsp:txBody>
      <dsp:txXfrm>
        <a:off x="808698" y="415401"/>
        <a:ext cx="2110442" cy="1588782"/>
      </dsp:txXfrm>
    </dsp:sp>
    <dsp:sp modelId="{51746389-5B80-4F8D-BD01-2073E64134C2}">
      <dsp:nvSpPr>
        <dsp:cNvPr id="0" name=""/>
        <dsp:cNvSpPr/>
      </dsp:nvSpPr>
      <dsp:spPr>
        <a:xfrm>
          <a:off x="1584180" y="1700257"/>
          <a:ext cx="3048375" cy="2245836"/>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2- Economically</a:t>
          </a:r>
          <a:endParaRPr lang="en-US" sz="2200" kern="1200" dirty="0">
            <a:latin typeface="Arial" pitchFamily="34" charset="0"/>
            <a:ea typeface="Arial Unicode MS" pitchFamily="34" charset="-128"/>
            <a:cs typeface="Arial" pitchFamily="34" charset="0"/>
          </a:endParaRPr>
        </a:p>
      </dsp:txBody>
      <dsp:txXfrm>
        <a:off x="2030604" y="2029152"/>
        <a:ext cx="2155527" cy="1588046"/>
      </dsp:txXfrm>
    </dsp:sp>
    <dsp:sp modelId="{CB27E828-3892-4B2D-BA43-EC4DF5B8B309}">
      <dsp:nvSpPr>
        <dsp:cNvPr id="0" name=""/>
        <dsp:cNvSpPr/>
      </dsp:nvSpPr>
      <dsp:spPr>
        <a:xfrm>
          <a:off x="3231826" y="43041"/>
          <a:ext cx="2816850" cy="2189472"/>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  3-Effective remainder</a:t>
          </a:r>
          <a:endParaRPr lang="en-US" sz="2200" kern="1200" dirty="0">
            <a:latin typeface="Arial" pitchFamily="34" charset="0"/>
            <a:ea typeface="Arial Unicode MS" pitchFamily="34" charset="-128"/>
            <a:cs typeface="Arial" pitchFamily="34" charset="0"/>
          </a:endParaRPr>
        </a:p>
      </dsp:txBody>
      <dsp:txXfrm>
        <a:off x="3644344" y="363682"/>
        <a:ext cx="1991814" cy="1548190"/>
      </dsp:txXfrm>
    </dsp:sp>
    <dsp:sp modelId="{4A63DEF3-85B3-4043-9CAE-E333DB2F3D1C}">
      <dsp:nvSpPr>
        <dsp:cNvPr id="0" name=""/>
        <dsp:cNvSpPr/>
      </dsp:nvSpPr>
      <dsp:spPr>
        <a:xfrm>
          <a:off x="4076077" y="1772272"/>
          <a:ext cx="3041143" cy="2101805"/>
        </a:xfrm>
        <a:prstGeom prst="ellipse">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latin typeface="Arial" pitchFamily="34" charset="0"/>
              <a:ea typeface="Arial Unicode MS" pitchFamily="34" charset="-128"/>
              <a:cs typeface="Arial" pitchFamily="34" charset="0"/>
            </a:rPr>
            <a:t>4- Keep extra time </a:t>
          </a:r>
          <a:endParaRPr lang="en-US" sz="2200" kern="1200" dirty="0">
            <a:latin typeface="Arial" pitchFamily="34" charset="0"/>
            <a:ea typeface="Arial Unicode MS" pitchFamily="34" charset="-128"/>
            <a:cs typeface="Arial" pitchFamily="34" charset="0"/>
          </a:endParaRPr>
        </a:p>
      </dsp:txBody>
      <dsp:txXfrm>
        <a:off x="4521442" y="2080074"/>
        <a:ext cx="2150413" cy="148620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60856-E5D6-4849-9724-26374B482B8B}">
      <dsp:nvSpPr>
        <dsp:cNvPr id="0" name=""/>
        <dsp:cNvSpPr/>
      </dsp:nvSpPr>
      <dsp:spPr>
        <a:xfrm>
          <a:off x="0" y="411988"/>
          <a:ext cx="5238344" cy="928783"/>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7630" tIns="87630" rIns="87630" bIns="87630" numCol="1" spcCol="1270" anchor="ctr"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1022350" rtl="0">
            <a:lnSpc>
              <a:spcPct val="90000"/>
            </a:lnSpc>
            <a:spcBef>
              <a:spcPct val="0"/>
            </a:spcBef>
            <a:spcAft>
              <a:spcPct val="35000"/>
            </a:spcAft>
          </a:pPr>
          <a:r>
            <a:rPr lang="en-US" sz="2300" b="1" kern="1200" cap="all" spc="0" dirty="0" smtClean="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rPr>
            <a:t>Image processing:</a:t>
          </a:r>
          <a:endParaRPr lang="en-US" sz="2300" b="1" kern="1200" cap="all" spc="0" dirty="0">
            <a:ln w="0"/>
            <a:solidFill>
              <a:schemeClr val="tx1"/>
            </a:solidFill>
            <a:effectLst>
              <a:reflection blurRad="12700" stA="50000" endPos="50000" dist="5000" dir="5400000" sy="-100000" rotWithShape="0"/>
            </a:effectLst>
            <a:latin typeface="Arial" pitchFamily="34" charset="0"/>
            <a:ea typeface="Arial Unicode MS" pitchFamily="34" charset="-128"/>
            <a:cs typeface="Arial" pitchFamily="34" charset="0"/>
          </a:endParaRPr>
        </a:p>
      </dsp:txBody>
      <dsp:txXfrm>
        <a:off x="45339" y="457327"/>
        <a:ext cx="5147666" cy="8381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8.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9.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3D6E4F2-4839-4CBD-A900-E6398ECDE4F3}" type="datetimeFigureOut">
              <a:rPr lang="ar-JO" smtClean="0"/>
              <a:pPr/>
              <a:t>07/10/1438</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F76FF77-2679-4CD3-8F07-819320B1315D}" type="slidenum">
              <a:rPr lang="ar-JO" smtClean="0"/>
              <a:pPr/>
              <a:t>‹#›</a:t>
            </a:fld>
            <a:endParaRPr lang="ar-JO"/>
          </a:p>
        </p:txBody>
      </p:sp>
    </p:spTree>
    <p:extLst>
      <p:ext uri="{BB962C8B-B14F-4D97-AF65-F5344CB8AC3E}">
        <p14:creationId xmlns:p14="http://schemas.microsoft.com/office/powerpoint/2010/main" val="30980404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20" name="Footer Placeholder 19"/>
          <p:cNvSpPr>
            <a:spLocks noGrp="1"/>
          </p:cNvSpPr>
          <p:nvPr>
            <p:ph type="ftr" sz="quarter" idx="11"/>
          </p:nvPr>
        </p:nvSpPr>
        <p:spPr/>
        <p:txBody>
          <a:bodyPr/>
          <a:lstStyle>
            <a:extLst/>
          </a:lstStyle>
          <a:p>
            <a:endParaRPr lang="ar-JO"/>
          </a:p>
        </p:txBody>
      </p:sp>
      <p:sp>
        <p:nvSpPr>
          <p:cNvPr id="10" name="Slide Number Placeholder 9"/>
          <p:cNvSpPr>
            <a:spLocks noGrp="1"/>
          </p:cNvSpPr>
          <p:nvPr>
            <p:ph type="sldNum" sz="quarter" idx="12"/>
          </p:nvPr>
        </p:nvSpPr>
        <p:spPr/>
        <p:txBody>
          <a:bodyPr/>
          <a:lstStyle>
            <a:extLst/>
          </a:lstStyle>
          <a:p>
            <a:fld id="{520C683A-7E97-4932-8E79-A1B2D264E16E}" type="slidenum">
              <a:rPr lang="ar-JO" smtClean="0"/>
              <a:pPr/>
              <a:t>‹#›</a:t>
            </a:fld>
            <a:endParaRPr lang="ar-JO"/>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520C683A-7E97-4932-8E79-A1B2D264E16E}" type="slidenum">
              <a:rPr lang="ar-JO" smtClean="0"/>
              <a:pPr/>
              <a:t>‹#›</a:t>
            </a:fld>
            <a:endParaRPr lang="ar-JO"/>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8" name="Footer Placeholder 7"/>
          <p:cNvSpPr>
            <a:spLocks noGrp="1"/>
          </p:cNvSpPr>
          <p:nvPr>
            <p:ph type="ftr" sz="quarter" idx="11"/>
          </p:nvPr>
        </p:nvSpPr>
        <p:spPr/>
        <p:txBody>
          <a:bodyPr/>
          <a:lstStyle>
            <a:extLst/>
          </a:lstStyle>
          <a:p>
            <a:endParaRPr lang="ar-JO"/>
          </a:p>
        </p:txBody>
      </p:sp>
      <p:sp>
        <p:nvSpPr>
          <p:cNvPr id="9" name="Slide Number Placeholder 8"/>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4" name="Footer Placeholder 3"/>
          <p:cNvSpPr>
            <a:spLocks noGrp="1"/>
          </p:cNvSpPr>
          <p:nvPr>
            <p:ph type="ftr" sz="quarter" idx="11"/>
          </p:nvPr>
        </p:nvSpPr>
        <p:spPr/>
        <p:txBody>
          <a:bodyPr/>
          <a:lstStyle>
            <a:extLst/>
          </a:lstStyle>
          <a:p>
            <a:endParaRPr lang="ar-JO"/>
          </a:p>
        </p:txBody>
      </p:sp>
      <p:sp>
        <p:nvSpPr>
          <p:cNvPr id="5" name="Slide Number Placeholder 4"/>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3" name="Footer Placeholder 2"/>
          <p:cNvSpPr>
            <a:spLocks noGrp="1"/>
          </p:cNvSpPr>
          <p:nvPr>
            <p:ph type="ftr" sz="quarter" idx="11"/>
          </p:nvPr>
        </p:nvSpPr>
        <p:spPr/>
        <p:txBody>
          <a:bodyPr/>
          <a:lstStyle>
            <a:extLst/>
          </a:lstStyle>
          <a:p>
            <a:endParaRPr lang="ar-JO"/>
          </a:p>
        </p:txBody>
      </p:sp>
      <p:sp>
        <p:nvSpPr>
          <p:cNvPr id="4" name="Slide Number Placeholder 3"/>
          <p:cNvSpPr>
            <a:spLocks noGrp="1"/>
          </p:cNvSpPr>
          <p:nvPr>
            <p:ph type="sldNum" sz="quarter" idx="12"/>
          </p:nvPr>
        </p:nvSpPr>
        <p:spPr/>
        <p:txBody>
          <a:bodyPr/>
          <a:lstStyle>
            <a:extLst/>
          </a:lstStyle>
          <a:p>
            <a:fld id="{520C683A-7E97-4932-8E79-A1B2D264E16E}" type="slidenum">
              <a:rPr lang="ar-JO" smtClean="0"/>
              <a:pPr/>
              <a:t>‹#›</a:t>
            </a:fld>
            <a:endParaRPr lang="ar-JO"/>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520C683A-7E97-4932-8E79-A1B2D264E16E}"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4847BB-0FE3-4C13-A9CE-165E14025DBF}" type="datetimeFigureOut">
              <a:rPr lang="ar-JO" smtClean="0"/>
              <a:pPr/>
              <a:t>07/10/1438</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520C683A-7E97-4932-8E79-A1B2D264E16E}" type="slidenum">
              <a:rPr lang="ar-JO" smtClean="0"/>
              <a:pPr/>
              <a:t>‹#›</a:t>
            </a:fld>
            <a:endParaRPr lang="ar-JO"/>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4847BB-0FE3-4C13-A9CE-165E14025DBF}" type="datetimeFigureOut">
              <a:rPr lang="ar-JO" smtClean="0"/>
              <a:pPr/>
              <a:t>07/10/1438</a:t>
            </a:fld>
            <a:endParaRPr lang="ar-JO"/>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JO"/>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20C683A-7E97-4932-8E79-A1B2D264E16E}" type="slidenum">
              <a:rPr lang="ar-JO" smtClean="0"/>
              <a:pPr/>
              <a:t>‹#›</a:t>
            </a:fld>
            <a:endParaRPr lang="ar-JO"/>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9.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0.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28.xml"/><Relationship Id="rId3" Type="http://schemas.openxmlformats.org/officeDocument/2006/relationships/diagramLayout" Target="../diagrams/layout27.xml"/><Relationship Id="rId7" Type="http://schemas.openxmlformats.org/officeDocument/2006/relationships/diagramData" Target="../diagrams/data28.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png"/><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7.png"/><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srcRect l="4173"/>
          <a:stretch/>
        </p:blipFill>
        <p:spPr bwMode="auto">
          <a:xfrm rot="394731">
            <a:off x="6821414" y="363416"/>
            <a:ext cx="1922129" cy="1472614"/>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rot="20404123">
            <a:off x="1045914" y="483357"/>
            <a:ext cx="2130030" cy="1232729"/>
          </a:xfrm>
          <a:prstGeom prst="rect">
            <a:avLst/>
          </a:prstGeom>
          <a:noFill/>
          <a:ln w="9525">
            <a:noFill/>
            <a:miter lim="800000"/>
            <a:headEnd/>
            <a:tailEnd/>
          </a:ln>
        </p:spPr>
      </p:pic>
      <p:sp>
        <p:nvSpPr>
          <p:cNvPr id="2" name="Rectangle 1"/>
          <p:cNvSpPr/>
          <p:nvPr/>
        </p:nvSpPr>
        <p:spPr>
          <a:xfrm>
            <a:off x="1115616" y="2086247"/>
            <a:ext cx="6048672" cy="1246495"/>
          </a:xfrm>
          <a:prstGeom prst="rect">
            <a:avLst/>
          </a:prstGeom>
        </p:spPr>
        <p:txBody>
          <a:bodyPr wrap="square">
            <a:spAutoFit/>
          </a:bodyPr>
          <a:lstStyle/>
          <a:p>
            <a:pPr algn="ctr" rtl="0"/>
            <a:r>
              <a:rPr lang="en-US" sz="2500" b="1" dirty="0">
                <a:ln w="1905"/>
                <a:effectLst>
                  <a:innerShdw blurRad="69850" dist="43180" dir="5400000">
                    <a:srgbClr val="000000">
                      <a:alpha val="65000"/>
                    </a:srgbClr>
                  </a:innerShdw>
                </a:effectLst>
                <a:latin typeface="Arial" pitchFamily="34" charset="0"/>
                <a:cs typeface="Arial" pitchFamily="34" charset="0"/>
              </a:rPr>
              <a:t>Automatic Class Attendance System Based On Face Detection And Recognition</a:t>
            </a:r>
            <a:endParaRPr lang="en-US" sz="2500" b="1" dirty="0">
              <a:ln w="1905"/>
              <a:effectLst>
                <a:innerShdw blurRad="69850" dist="43180" dir="5400000">
                  <a:srgbClr val="000000">
                    <a:alpha val="65000"/>
                  </a:srgbClr>
                </a:innerShdw>
              </a:effectLst>
            </a:endParaRPr>
          </a:p>
        </p:txBody>
      </p:sp>
      <p:graphicFrame>
        <p:nvGraphicFramePr>
          <p:cNvPr id="6" name="Diagram 5"/>
          <p:cNvGraphicFramePr/>
          <p:nvPr>
            <p:extLst>
              <p:ext uri="{D42A27DB-BD31-4B8C-83A1-F6EECF244321}">
                <p14:modId xmlns:p14="http://schemas.microsoft.com/office/powerpoint/2010/main" val="2101960868"/>
              </p:ext>
            </p:extLst>
          </p:nvPr>
        </p:nvGraphicFramePr>
        <p:xfrm>
          <a:off x="805945" y="5445224"/>
          <a:ext cx="7328902" cy="9233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 7"/>
          <p:cNvGraphicFramePr/>
          <p:nvPr>
            <p:extLst>
              <p:ext uri="{D42A27DB-BD31-4B8C-83A1-F6EECF244321}">
                <p14:modId xmlns:p14="http://schemas.microsoft.com/office/powerpoint/2010/main" val="3199306605"/>
              </p:ext>
            </p:extLst>
          </p:nvPr>
        </p:nvGraphicFramePr>
        <p:xfrm>
          <a:off x="107505" y="3933056"/>
          <a:ext cx="8893652" cy="120032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7956183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497505341"/>
              </p:ext>
            </p:extLst>
          </p:nvPr>
        </p:nvGraphicFramePr>
        <p:xfrm>
          <a:off x="1259632" y="332656"/>
          <a:ext cx="4680520"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1586131993"/>
              </p:ext>
            </p:extLst>
          </p:nvPr>
        </p:nvGraphicFramePr>
        <p:xfrm>
          <a:off x="1115616" y="1628800"/>
          <a:ext cx="7488832" cy="44644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42861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ocument 31.png"/>
          <p:cNvPicPr>
            <a:picLocks noGrp="1"/>
          </p:cNvPicPr>
          <p:nvPr>
            <p:ph idx="1"/>
          </p:nvPr>
        </p:nvPicPr>
        <p:blipFill>
          <a:blip r:embed="rId2"/>
          <a:stretch>
            <a:fillRect/>
          </a:stretch>
        </p:blipFill>
        <p:spPr>
          <a:xfrm>
            <a:off x="1043608" y="116632"/>
            <a:ext cx="8100392" cy="67413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308610432"/>
              </p:ext>
            </p:extLst>
          </p:nvPr>
        </p:nvGraphicFramePr>
        <p:xfrm>
          <a:off x="1187624" y="548680"/>
          <a:ext cx="4320480" cy="720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srcRect/>
          <a:stretch>
            <a:fillRect/>
          </a:stretch>
        </p:blipFill>
        <p:spPr bwMode="auto">
          <a:xfrm>
            <a:off x="1071538" y="1676400"/>
            <a:ext cx="7072362" cy="4681558"/>
          </a:xfrm>
          <a:prstGeom prst="rect">
            <a:avLst/>
          </a:prstGeom>
          <a:noFill/>
          <a:ln w="9525">
            <a:noFill/>
            <a:miter lim="800000"/>
            <a:headEnd/>
            <a:tailEnd/>
          </a:ln>
          <a:effectLst/>
        </p:spPr>
      </p:pic>
    </p:spTree>
    <p:extLst>
      <p:ext uri="{BB962C8B-B14F-4D97-AF65-F5344CB8AC3E}">
        <p14:creationId xmlns:p14="http://schemas.microsoft.com/office/powerpoint/2010/main" val="2728000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06359086"/>
              </p:ext>
            </p:extLst>
          </p:nvPr>
        </p:nvGraphicFramePr>
        <p:xfrm>
          <a:off x="1043608" y="1916832"/>
          <a:ext cx="763284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1666402937"/>
              </p:ext>
            </p:extLst>
          </p:nvPr>
        </p:nvGraphicFramePr>
        <p:xfrm>
          <a:off x="1043608" y="692696"/>
          <a:ext cx="4536504" cy="10174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379573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937826950"/>
              </p:ext>
            </p:extLst>
          </p:nvPr>
        </p:nvGraphicFramePr>
        <p:xfrm>
          <a:off x="1043608" y="332656"/>
          <a:ext cx="5328592" cy="864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039429732"/>
              </p:ext>
            </p:extLst>
          </p:nvPr>
        </p:nvGraphicFramePr>
        <p:xfrm>
          <a:off x="1115616" y="1988840"/>
          <a:ext cx="7740352" cy="41764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09981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36938084"/>
              </p:ext>
            </p:extLst>
          </p:nvPr>
        </p:nvGraphicFramePr>
        <p:xfrm>
          <a:off x="1907704" y="1196752"/>
          <a:ext cx="662473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5330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92082729"/>
              </p:ext>
            </p:extLst>
          </p:nvPr>
        </p:nvGraphicFramePr>
        <p:xfrm>
          <a:off x="1259632" y="1124744"/>
          <a:ext cx="705678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6102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214447944"/>
              </p:ext>
            </p:extLst>
          </p:nvPr>
        </p:nvGraphicFramePr>
        <p:xfrm>
          <a:off x="1110119" y="260648"/>
          <a:ext cx="7272808"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صورة 3"/>
          <p:cNvPicPr/>
          <p:nvPr/>
        </p:nvPicPr>
        <p:blipFill>
          <a:blip r:embed="rId7">
            <a:extLst>
              <a:ext uri="{28A0092B-C50C-407E-A947-70E740481C1C}">
                <a14:useLocalDpi xmlns:a14="http://schemas.microsoft.com/office/drawing/2010/main" val="0"/>
              </a:ext>
            </a:extLst>
          </a:blip>
          <a:stretch>
            <a:fillRect/>
          </a:stretch>
        </p:blipFill>
        <p:spPr>
          <a:xfrm>
            <a:off x="1043608" y="2204864"/>
            <a:ext cx="7632848" cy="3816424"/>
          </a:xfrm>
          <a:prstGeom prst="rect">
            <a:avLst/>
          </a:prstGeom>
        </p:spPr>
      </p:pic>
    </p:spTree>
    <p:extLst>
      <p:ext uri="{BB962C8B-B14F-4D97-AF65-F5344CB8AC3E}">
        <p14:creationId xmlns:p14="http://schemas.microsoft.com/office/powerpoint/2010/main" val="17261528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043608" y="2101791"/>
            <a:ext cx="7911703" cy="4320480"/>
          </a:xfrm>
          <a:prstGeom prst="rect">
            <a:avLst/>
          </a:prstGeom>
        </p:spPr>
      </p:pic>
      <p:graphicFrame>
        <p:nvGraphicFramePr>
          <p:cNvPr id="11" name="Content Placeholder 6"/>
          <p:cNvGraphicFramePr>
            <a:graphicFrameLocks noGrp="1"/>
          </p:cNvGraphicFramePr>
          <p:nvPr>
            <p:ph idx="1"/>
            <p:extLst>
              <p:ext uri="{D42A27DB-BD31-4B8C-83A1-F6EECF244321}">
                <p14:modId xmlns:p14="http://schemas.microsoft.com/office/powerpoint/2010/main" val="3107205089"/>
              </p:ext>
            </p:extLst>
          </p:nvPr>
        </p:nvGraphicFramePr>
        <p:xfrm>
          <a:off x="1393129" y="827322"/>
          <a:ext cx="7212660" cy="1296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 11"/>
          <p:cNvGrpSpPr/>
          <p:nvPr/>
        </p:nvGrpSpPr>
        <p:grpSpPr>
          <a:xfrm>
            <a:off x="2483768" y="436477"/>
            <a:ext cx="5040559" cy="708902"/>
            <a:chOff x="0" y="83185"/>
            <a:chExt cx="4320480" cy="708902"/>
          </a:xfrm>
        </p:grpSpPr>
        <p:sp>
          <p:nvSpPr>
            <p:cNvPr id="13" name="Rounded Rectangle 12"/>
            <p:cNvSpPr/>
            <p:nvPr/>
          </p:nvSpPr>
          <p:spPr>
            <a:xfrm>
              <a:off x="0" y="83185"/>
              <a:ext cx="4320480" cy="708902"/>
            </a:xfrm>
            <a:prstGeom prst="roundRect">
              <a:avLst/>
            </a:prstGeom>
          </p:spPr>
          <p:style>
            <a:lnRef idx="2">
              <a:schemeClr val="accent3"/>
            </a:lnRef>
            <a:fillRef idx="1">
              <a:schemeClr val="lt1"/>
            </a:fillRef>
            <a:effectRef idx="0">
              <a:schemeClr val="accent3"/>
            </a:effectRef>
            <a:fontRef idx="minor">
              <a:schemeClr val="dk1"/>
            </a:fontRef>
          </p:style>
        </p:sp>
        <p:sp>
          <p:nvSpPr>
            <p:cNvPr id="14" name="Rounded Rectangle 4"/>
            <p:cNvSpPr/>
            <p:nvPr/>
          </p:nvSpPr>
          <p:spPr>
            <a:xfrm>
              <a:off x="34606" y="117791"/>
              <a:ext cx="4251268" cy="639690"/>
            </a:xfrm>
            <a:prstGeom prst="rect">
              <a:avLst/>
            </a:prstGeom>
          </p:spPr>
          <p:style>
            <a:lnRef idx="2">
              <a:schemeClr val="accent3"/>
            </a:lnRef>
            <a:fillRef idx="1">
              <a:schemeClr val="lt1"/>
            </a:fillRef>
            <a:effectRef idx="0">
              <a:schemeClr val="accent3"/>
            </a:effectRef>
            <a:fontRef idx="minor">
              <a:schemeClr val="dk1"/>
            </a:fontRef>
          </p:style>
          <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2000" b="1" kern="1200" dirty="0" smtClean="0">
                  <a:latin typeface="Arial" pitchFamily="34" charset="0"/>
                  <a:ea typeface="Arial Unicode MS" pitchFamily="34" charset="-128"/>
                  <a:cs typeface="Arial" pitchFamily="34" charset="0"/>
                </a:rPr>
                <a:t>Reconstructed Image from our Images</a:t>
              </a:r>
              <a:endParaRPr lang="en-US" sz="2000" kern="1200" dirty="0">
                <a:latin typeface="Arial" pitchFamily="34" charset="0"/>
                <a:ea typeface="Arial Unicode MS" pitchFamily="34" charset="-128"/>
                <a:cs typeface="Arial" pitchFamily="34" charset="0"/>
              </a:endParaRPr>
            </a:p>
          </p:txBody>
        </p:sp>
      </p:grpSp>
    </p:spTree>
    <p:extLst>
      <p:ext uri="{BB962C8B-B14F-4D97-AF65-F5344CB8AC3E}">
        <p14:creationId xmlns:p14="http://schemas.microsoft.com/office/powerpoint/2010/main" val="4237751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886266663"/>
              </p:ext>
            </p:extLst>
          </p:nvPr>
        </p:nvGraphicFramePr>
        <p:xfrm>
          <a:off x="1043608" y="188641"/>
          <a:ext cx="7891240" cy="864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عنصر نائب للمحتوى 3"/>
          <p:cNvPicPr>
            <a:picLocks noGrp="1"/>
          </p:cNvPicPr>
          <p:nvPr>
            <p:ph idx="1"/>
          </p:nvPr>
        </p:nvPicPr>
        <p:blipFill>
          <a:blip r:embed="rId7">
            <a:extLst>
              <a:ext uri="{28A0092B-C50C-407E-A947-70E740481C1C}">
                <a14:useLocalDpi xmlns:a14="http://schemas.microsoft.com/office/drawing/2010/main" val="0"/>
              </a:ext>
            </a:extLst>
          </a:blip>
          <a:stretch>
            <a:fillRect/>
          </a:stretch>
        </p:blipFill>
        <p:spPr>
          <a:xfrm>
            <a:off x="1043608" y="1628800"/>
            <a:ext cx="7920880" cy="4675945"/>
          </a:xfrm>
          <a:prstGeom prst="rect">
            <a:avLst/>
          </a:prstGeom>
        </p:spPr>
      </p:pic>
    </p:spTree>
    <p:extLst>
      <p:ext uri="{BB962C8B-B14F-4D97-AF65-F5344CB8AC3E}">
        <p14:creationId xmlns:p14="http://schemas.microsoft.com/office/powerpoint/2010/main" val="3297363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40781983"/>
              </p:ext>
            </p:extLst>
          </p:nvPr>
        </p:nvGraphicFramePr>
        <p:xfrm>
          <a:off x="1338036" y="548680"/>
          <a:ext cx="3954044" cy="11099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ubtitle 2"/>
          <p:cNvSpPr>
            <a:spLocks noGrp="1"/>
          </p:cNvSpPr>
          <p:nvPr>
            <p:ph type="subTitle" idx="1"/>
          </p:nvPr>
        </p:nvSpPr>
        <p:spPr>
          <a:xfrm>
            <a:off x="1115616" y="1916832"/>
            <a:ext cx="7772400" cy="3577952"/>
          </a:xfrm>
        </p:spPr>
        <p:txBody>
          <a:bodyPr>
            <a:noAutofit/>
          </a:bodyPr>
          <a:lstStyle/>
          <a:p>
            <a:pPr marL="457200" indent="-457200" algn="l" rtl="0">
              <a:buFont typeface="Wingdings" pitchFamily="2" charset="2"/>
              <a:buChar char="q"/>
            </a:pPr>
            <a:r>
              <a:rPr lang="en-US" sz="2800" dirty="0" smtClean="0">
                <a:solidFill>
                  <a:schemeClr val="tx1"/>
                </a:solidFill>
                <a:latin typeface="Arial" pitchFamily="34" charset="0"/>
                <a:cs typeface="Arial" pitchFamily="34" charset="0"/>
              </a:rPr>
              <a:t>Introduction to our project</a:t>
            </a:r>
          </a:p>
          <a:p>
            <a:pPr marL="457200" indent="-457200" algn="l" rtl="0">
              <a:buFont typeface="Wingdings" pitchFamily="2" charset="2"/>
              <a:buChar char="q"/>
            </a:pPr>
            <a:r>
              <a:rPr lang="en-US" sz="2800" dirty="0">
                <a:solidFill>
                  <a:schemeClr val="tx1"/>
                </a:solidFill>
                <a:latin typeface="Arial" pitchFamily="34" charset="0"/>
                <a:cs typeface="Arial" pitchFamily="34" charset="0"/>
              </a:rPr>
              <a:t>A</a:t>
            </a:r>
            <a:r>
              <a:rPr lang="en-US" sz="2800" dirty="0" smtClean="0">
                <a:solidFill>
                  <a:schemeClr val="tx1"/>
                </a:solidFill>
                <a:latin typeface="Arial" pitchFamily="34" charset="0"/>
                <a:cs typeface="Arial" pitchFamily="34" charset="0"/>
              </a:rPr>
              <a:t>lgorithm ( flow chart )</a:t>
            </a:r>
          </a:p>
          <a:p>
            <a:pPr marL="457200" lvl="0" indent="-457200" algn="l" rtl="0">
              <a:buFont typeface="Wingdings" pitchFamily="2" charset="2"/>
              <a:buChar char="q"/>
            </a:pPr>
            <a:r>
              <a:rPr lang="en-US" sz="2800" baseline="0" dirty="0" smtClean="0">
                <a:solidFill>
                  <a:schemeClr val="tx1"/>
                </a:solidFill>
                <a:latin typeface="Arial" pitchFamily="34" charset="0"/>
                <a:cs typeface="Arial" pitchFamily="34" charset="0"/>
              </a:rPr>
              <a:t>Functional Block Diagram</a:t>
            </a:r>
            <a:endParaRPr lang="en-US" sz="2800" dirty="0" smtClean="0">
              <a:solidFill>
                <a:schemeClr val="tx1"/>
              </a:solidFill>
              <a:latin typeface="Arial" pitchFamily="34" charset="0"/>
              <a:cs typeface="Arial" pitchFamily="34" charset="0"/>
            </a:endParaRPr>
          </a:p>
          <a:p>
            <a:pPr marL="457200" indent="-457200" algn="l" rtl="0">
              <a:buFont typeface="Wingdings" pitchFamily="2" charset="2"/>
              <a:buChar char="q"/>
            </a:pPr>
            <a:r>
              <a:rPr lang="en-US" sz="2800" dirty="0" smtClean="0">
                <a:solidFill>
                  <a:schemeClr val="tx1"/>
                </a:solidFill>
                <a:latin typeface="Arial" pitchFamily="34" charset="0"/>
                <a:cs typeface="Arial" pitchFamily="34" charset="0"/>
              </a:rPr>
              <a:t>Result</a:t>
            </a:r>
          </a:p>
          <a:p>
            <a:pPr marL="457200" indent="-457200" algn="l" rtl="0">
              <a:buFont typeface="Wingdings" pitchFamily="2" charset="2"/>
              <a:buChar char="q"/>
            </a:pPr>
            <a:r>
              <a:rPr lang="en-US" sz="2800" dirty="0">
                <a:solidFill>
                  <a:schemeClr val="tx1"/>
                </a:solidFill>
                <a:latin typeface="Arial" pitchFamily="34" charset="0"/>
                <a:cs typeface="Arial" pitchFamily="34" charset="0"/>
              </a:rPr>
              <a:t>On Going Work ( Second Project Work</a:t>
            </a:r>
            <a:r>
              <a:rPr lang="en-US" sz="2800" dirty="0" smtClean="0">
                <a:solidFill>
                  <a:schemeClr val="tx1"/>
                </a:solidFill>
                <a:latin typeface="Arial" pitchFamily="34" charset="0"/>
                <a:cs typeface="Arial" pitchFamily="34" charset="0"/>
              </a:rPr>
              <a:t>)</a:t>
            </a:r>
          </a:p>
          <a:p>
            <a:pPr marL="457200" indent="-457200" algn="l" rtl="0">
              <a:buFont typeface="Wingdings" pitchFamily="2" charset="2"/>
              <a:buChar char="q"/>
            </a:pPr>
            <a:r>
              <a:rPr lang="en-US" sz="2800" dirty="0">
                <a:solidFill>
                  <a:schemeClr val="tx1"/>
                </a:solidFill>
                <a:latin typeface="Arial" pitchFamily="34" charset="0"/>
                <a:cs typeface="Arial" pitchFamily="34" charset="0"/>
              </a:rPr>
              <a:t>C</a:t>
            </a:r>
            <a:r>
              <a:rPr lang="en-US" sz="2800" dirty="0" smtClean="0">
                <a:solidFill>
                  <a:schemeClr val="tx1"/>
                </a:solidFill>
                <a:latin typeface="Arial" pitchFamily="34" charset="0"/>
                <a:cs typeface="Arial" pitchFamily="34" charset="0"/>
              </a:rPr>
              <a:t>onclusion</a:t>
            </a:r>
            <a:endParaRPr lang="ar-JO" sz="2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92738565"/>
              </p:ext>
            </p:extLst>
          </p:nvPr>
        </p:nvGraphicFramePr>
        <p:xfrm>
          <a:off x="1115616" y="1628800"/>
          <a:ext cx="7632848"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3720882837"/>
              </p:ext>
            </p:extLst>
          </p:nvPr>
        </p:nvGraphicFramePr>
        <p:xfrm>
          <a:off x="1115616" y="260648"/>
          <a:ext cx="5688632" cy="7903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6533140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90111152"/>
              </p:ext>
            </p:extLst>
          </p:nvPr>
        </p:nvGraphicFramePr>
        <p:xfrm>
          <a:off x="1043608" y="188640"/>
          <a:ext cx="3826768" cy="994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704646572"/>
              </p:ext>
            </p:extLst>
          </p:nvPr>
        </p:nvGraphicFramePr>
        <p:xfrm>
          <a:off x="971600" y="1556792"/>
          <a:ext cx="799288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805838"/>
              </p:ext>
            </p:extLst>
          </p:nvPr>
        </p:nvGraphicFramePr>
        <p:xfrm>
          <a:off x="1043608" y="1916832"/>
          <a:ext cx="807011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2822973844"/>
              </p:ext>
            </p:extLst>
          </p:nvPr>
        </p:nvGraphicFramePr>
        <p:xfrm>
          <a:off x="1115616" y="260648"/>
          <a:ext cx="7416824" cy="9233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96318658"/>
              </p:ext>
            </p:extLst>
          </p:nvPr>
        </p:nvGraphicFramePr>
        <p:xfrm>
          <a:off x="971600" y="1600200"/>
          <a:ext cx="77152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235017176"/>
              </p:ext>
            </p:extLst>
          </p:nvPr>
        </p:nvGraphicFramePr>
        <p:xfrm>
          <a:off x="1115616" y="404664"/>
          <a:ext cx="4320480" cy="12241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78471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544429923"/>
              </p:ext>
            </p:extLst>
          </p:nvPr>
        </p:nvGraphicFramePr>
        <p:xfrm>
          <a:off x="1115616" y="980728"/>
          <a:ext cx="7602638" cy="4937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7370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57355777"/>
              </p:ext>
            </p:extLst>
          </p:nvPr>
        </p:nvGraphicFramePr>
        <p:xfrm>
          <a:off x="971600" y="332656"/>
          <a:ext cx="7772400" cy="94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084752096"/>
              </p:ext>
            </p:extLst>
          </p:nvPr>
        </p:nvGraphicFramePr>
        <p:xfrm>
          <a:off x="1259632" y="2204864"/>
          <a:ext cx="7488832" cy="40324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919469266"/>
              </p:ext>
            </p:extLst>
          </p:nvPr>
        </p:nvGraphicFramePr>
        <p:xfrm>
          <a:off x="1187624" y="0"/>
          <a:ext cx="5238344"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ftft.PNG"/>
          <p:cNvPicPr>
            <a:picLocks noChangeAspect="1"/>
          </p:cNvPicPr>
          <p:nvPr/>
        </p:nvPicPr>
        <p:blipFill>
          <a:blip r:embed="rId7"/>
          <a:stretch>
            <a:fillRect/>
          </a:stretch>
        </p:blipFill>
        <p:spPr>
          <a:xfrm>
            <a:off x="4139952" y="1772816"/>
            <a:ext cx="4572032" cy="492694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pic>
        <p:nvPicPr>
          <p:cNvPr id="4"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pic>
        <p:nvPicPr>
          <p:cNvPr id="5" name="Picture 2"/>
          <p:cNvPicPr>
            <a:picLocks noChangeAspect="1" noChangeArrowheads="1"/>
          </p:cNvPicPr>
          <p:nvPr/>
        </p:nvPicPr>
        <p:blipFill>
          <a:blip r:embed="rId2"/>
          <a:srcRect/>
          <a:stretch>
            <a:fillRect/>
          </a:stretch>
        </p:blipFill>
        <p:spPr bwMode="auto">
          <a:xfrm>
            <a:off x="0" y="0"/>
            <a:ext cx="9144000" cy="702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dirty="0"/>
          </a:p>
        </p:txBody>
      </p:sp>
      <p:pic>
        <p:nvPicPr>
          <p:cNvPr id="4" name="Picture 2"/>
          <p:cNvPicPr>
            <a:picLocks noGrp="1" noChangeAspect="1" noChangeArrowheads="1"/>
          </p:cNvPicPr>
          <p:nvPr>
            <p:ph idx="1"/>
          </p:nvPr>
        </p:nvPicPr>
        <p:blipFill>
          <a:blip r:embed="rId2"/>
          <a:srcRect/>
          <a:stretch>
            <a:fillRect/>
          </a:stretch>
        </p:blipFill>
        <p:spPr bwMode="auto">
          <a:xfrm>
            <a:off x="-28466" y="0"/>
            <a:ext cx="9172465" cy="7046639"/>
          </a:xfrm>
          <a:prstGeom prst="rect">
            <a:avLst/>
          </a:prstGeom>
          <a:noFill/>
          <a:ln w="9525">
            <a:noFill/>
            <a:miter lim="800000"/>
            <a:headEnd/>
            <a:tailEnd/>
          </a:ln>
          <a:effectLst/>
        </p:spPr>
      </p:pic>
    </p:spTree>
    <p:extLst>
      <p:ext uri="{BB962C8B-B14F-4D97-AF65-F5344CB8AC3E}">
        <p14:creationId xmlns:p14="http://schemas.microsoft.com/office/powerpoint/2010/main" val="3924608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634938839"/>
              </p:ext>
            </p:extLst>
          </p:nvPr>
        </p:nvGraphicFramePr>
        <p:xfrm>
          <a:off x="1043608" y="188640"/>
          <a:ext cx="5544616" cy="108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p:cNvPicPr>
            <a:picLocks noChangeAspect="1" noChangeArrowheads="1"/>
          </p:cNvPicPr>
          <p:nvPr/>
        </p:nvPicPr>
        <p:blipFill>
          <a:blip r:embed="rId7"/>
          <a:stretch>
            <a:fillRect/>
          </a:stretch>
        </p:blipFill>
        <p:spPr bwMode="auto">
          <a:xfrm>
            <a:off x="1043608" y="1484784"/>
            <a:ext cx="8100392" cy="5373216"/>
          </a:xfrm>
          <a:prstGeom prst="rect">
            <a:avLst/>
          </a:prstGeom>
          <a:ln w="38100" cap="sq">
            <a:solidFill>
              <a:schemeClr val="bg2">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574</TotalTime>
  <Words>630</Words>
  <Application>Microsoft Office PowerPoint</Application>
  <PresentationFormat>On-screen Show (4:3)</PresentationFormat>
  <Paragraphs>65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horizon</cp:lastModifiedBy>
  <cp:revision>37</cp:revision>
  <dcterms:created xsi:type="dcterms:W3CDTF">2016-12-20T18:31:07Z</dcterms:created>
  <dcterms:modified xsi:type="dcterms:W3CDTF">2017-07-01T18:41:46Z</dcterms:modified>
</cp:coreProperties>
</file>