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58"/>
  </p:notesMasterIdLst>
  <p:sldIdLst>
    <p:sldId id="308" r:id="rId2"/>
    <p:sldId id="306" r:id="rId3"/>
    <p:sldId id="309" r:id="rId4"/>
    <p:sldId id="310" r:id="rId5"/>
    <p:sldId id="305" r:id="rId6"/>
    <p:sldId id="257" r:id="rId7"/>
    <p:sldId id="259" r:id="rId8"/>
    <p:sldId id="260" r:id="rId9"/>
    <p:sldId id="261" r:id="rId10"/>
    <p:sldId id="270" r:id="rId11"/>
    <p:sldId id="269" r:id="rId12"/>
    <p:sldId id="271" r:id="rId13"/>
    <p:sldId id="262" r:id="rId14"/>
    <p:sldId id="263" r:id="rId15"/>
    <p:sldId id="265" r:id="rId16"/>
    <p:sldId id="266" r:id="rId17"/>
    <p:sldId id="267" r:id="rId18"/>
    <p:sldId id="268" r:id="rId19"/>
    <p:sldId id="277" r:id="rId20"/>
    <p:sldId id="272" r:id="rId21"/>
    <p:sldId id="273" r:id="rId22"/>
    <p:sldId id="278" r:id="rId23"/>
    <p:sldId id="274" r:id="rId24"/>
    <p:sldId id="275" r:id="rId25"/>
    <p:sldId id="311" r:id="rId26"/>
    <p:sldId id="276" r:id="rId27"/>
    <p:sldId id="286" r:id="rId28"/>
    <p:sldId id="280" r:id="rId29"/>
    <p:sldId id="287" r:id="rId30"/>
    <p:sldId id="281" r:id="rId31"/>
    <p:sldId id="282" r:id="rId32"/>
    <p:sldId id="283" r:id="rId33"/>
    <p:sldId id="284" r:id="rId34"/>
    <p:sldId id="289" r:id="rId35"/>
    <p:sldId id="296" r:id="rId36"/>
    <p:sldId id="290" r:id="rId37"/>
    <p:sldId id="291" r:id="rId38"/>
    <p:sldId id="292" r:id="rId39"/>
    <p:sldId id="293" r:id="rId40"/>
    <p:sldId id="297" r:id="rId41"/>
    <p:sldId id="294" r:id="rId42"/>
    <p:sldId id="295" r:id="rId43"/>
    <p:sldId id="288" r:id="rId44"/>
    <p:sldId id="298" r:id="rId45"/>
    <p:sldId id="299" r:id="rId46"/>
    <p:sldId id="300" r:id="rId47"/>
    <p:sldId id="301" r:id="rId48"/>
    <p:sldId id="302" r:id="rId49"/>
    <p:sldId id="312" r:id="rId50"/>
    <p:sldId id="316" r:id="rId51"/>
    <p:sldId id="313" r:id="rId52"/>
    <p:sldId id="314" r:id="rId53"/>
    <p:sldId id="315" r:id="rId54"/>
    <p:sldId id="317" r:id="rId55"/>
    <p:sldId id="303" r:id="rId56"/>
    <p:sldId id="304"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CDC244-2912-4257-9643-2B9D06313935}" type="datetimeFigureOut">
              <a:rPr lang="en-US" smtClean="0"/>
              <a:t>2024-02-04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F0065C-11BD-48D0-8E97-679D9334C3EB}" type="slidenum">
              <a:rPr lang="en-US" smtClean="0"/>
              <a:t>‹#›</a:t>
            </a:fld>
            <a:endParaRPr lang="en-US"/>
          </a:p>
        </p:txBody>
      </p:sp>
    </p:spTree>
    <p:extLst>
      <p:ext uri="{BB962C8B-B14F-4D97-AF65-F5344CB8AC3E}">
        <p14:creationId xmlns:p14="http://schemas.microsoft.com/office/powerpoint/2010/main" val="2098239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F0065C-11BD-48D0-8E97-679D9334C3EB}" type="slidenum">
              <a:rPr lang="en-US" smtClean="0"/>
              <a:t>47</a:t>
            </a:fld>
            <a:endParaRPr lang="en-US"/>
          </a:p>
        </p:txBody>
      </p:sp>
    </p:spTree>
    <p:extLst>
      <p:ext uri="{BB962C8B-B14F-4D97-AF65-F5344CB8AC3E}">
        <p14:creationId xmlns:p14="http://schemas.microsoft.com/office/powerpoint/2010/main" val="696822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B7AD6A3-C761-4F09-A77D-9EE1E2D74B1F}" type="datetimeFigureOut">
              <a:rPr lang="en-US" smtClean="0"/>
              <a:t>2024-02-03</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5DEE8E1-C378-4A73-9E69-750B5161645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9145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180384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1266087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3727359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DEE8E1-C378-4A73-9E69-750B5161645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2434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226271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823295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1809787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2174113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4014410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7AD6A3-C761-4F09-A77D-9EE1E2D74B1F}" type="datetimeFigureOut">
              <a:rPr lang="en-US" smtClean="0"/>
              <a:t>2024-02-03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DEE8E1-C378-4A73-9E69-750B51616458}" type="slidenum">
              <a:rPr lang="en-US" smtClean="0"/>
              <a:t>‹#›</a:t>
            </a:fld>
            <a:endParaRPr lang="en-US" dirty="0"/>
          </a:p>
        </p:txBody>
      </p:sp>
    </p:spTree>
    <p:extLst>
      <p:ext uri="{BB962C8B-B14F-4D97-AF65-F5344CB8AC3E}">
        <p14:creationId xmlns:p14="http://schemas.microsoft.com/office/powerpoint/2010/main" val="3399644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DB7AD6A3-C761-4F09-A77D-9EE1E2D74B1F}" type="datetimeFigureOut">
              <a:rPr lang="en-US" smtClean="0"/>
              <a:t>2024-02-03</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35DEE8E1-C378-4A73-9E69-750B51616458}" type="slidenum">
              <a:rPr lang="en-US" smtClean="0"/>
              <a:t>‹#›</a:t>
            </a:fld>
            <a:endParaRPr lang="en-US" dirty="0"/>
          </a:p>
        </p:txBody>
      </p:sp>
    </p:spTree>
    <p:extLst>
      <p:ext uri="{BB962C8B-B14F-4D97-AF65-F5344CB8AC3E}">
        <p14:creationId xmlns:p14="http://schemas.microsoft.com/office/powerpoint/2010/main" val="315763337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2.jpg"/></Relationships>
</file>

<file path=ppt/slides/_rels/slide48.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F0919-C1D8-1570-1049-2C828590B84F}"/>
              </a:ext>
            </a:extLst>
          </p:cNvPr>
          <p:cNvSpPr>
            <a:spLocks noGrp="1"/>
          </p:cNvSpPr>
          <p:nvPr>
            <p:ph type="title"/>
          </p:nvPr>
        </p:nvSpPr>
        <p:spPr/>
        <p:txBody>
          <a:bodyPr>
            <a:normAutofit fontScale="90000"/>
          </a:bodyPr>
          <a:lstStyle/>
          <a:p>
            <a:pPr algn="ctr">
              <a:lnSpc>
                <a:spcPct val="150000"/>
              </a:lnSpc>
            </a:pPr>
            <a:r>
              <a:rPr lang="en-US" sz="4400" dirty="0">
                <a:solidFill>
                  <a:schemeClr val="accent1">
                    <a:lumMod val="75000"/>
                  </a:schemeClr>
                </a:solidFill>
              </a:rPr>
              <a:t>Graduation Project 1</a:t>
            </a:r>
            <a:br>
              <a:rPr lang="en-US" sz="4400" dirty="0">
                <a:solidFill>
                  <a:schemeClr val="accent1">
                    <a:lumMod val="75000"/>
                  </a:schemeClr>
                </a:solidFill>
              </a:rPr>
            </a:br>
            <a:r>
              <a:rPr lang="en-US" sz="4400" dirty="0">
                <a:solidFill>
                  <a:schemeClr val="accent1">
                    <a:lumMod val="75000"/>
                  </a:schemeClr>
                </a:solidFill>
              </a:rPr>
              <a:t>Package4U</a:t>
            </a:r>
            <a:endParaRPr lang="en-US" dirty="0"/>
          </a:p>
        </p:txBody>
      </p:sp>
      <p:sp>
        <p:nvSpPr>
          <p:cNvPr id="4" name="Subtitle 2">
            <a:extLst>
              <a:ext uri="{FF2B5EF4-FFF2-40B4-BE49-F238E27FC236}">
                <a16:creationId xmlns:a16="http://schemas.microsoft.com/office/drawing/2014/main" id="{D1D19CA9-7837-D7D3-7DF4-4F14E9E0A8F2}"/>
              </a:ext>
            </a:extLst>
          </p:cNvPr>
          <p:cNvSpPr>
            <a:spLocks noGrp="1"/>
          </p:cNvSpPr>
          <p:nvPr>
            <p:ph idx="1"/>
          </p:nvPr>
        </p:nvSpPr>
        <p:spPr>
          <a:xfrm>
            <a:off x="3338792" y="5038163"/>
            <a:ext cx="5787279" cy="1356360"/>
          </a:xfrm>
        </p:spPr>
        <p:txBody>
          <a:bodyPr>
            <a:noAutofit/>
          </a:bodyPr>
          <a:lstStyle/>
          <a:p>
            <a:pPr marL="45720" indent="0" algn="l">
              <a:buNone/>
            </a:pPr>
            <a:r>
              <a:rPr lang="en-US" sz="1800" dirty="0">
                <a:solidFill>
                  <a:schemeClr val="accent1">
                    <a:lumMod val="75000"/>
                  </a:schemeClr>
                </a:solidFill>
              </a:rPr>
              <a:t>Students :	</a:t>
            </a:r>
            <a:r>
              <a:rPr lang="ar-SA" sz="1800" dirty="0">
                <a:solidFill>
                  <a:schemeClr val="accent1">
                    <a:lumMod val="75000"/>
                  </a:schemeClr>
                </a:solidFill>
              </a:rPr>
              <a:t>		</a:t>
            </a:r>
            <a:r>
              <a:rPr lang="en-US" sz="1800" dirty="0">
                <a:solidFill>
                  <a:schemeClr val="accent1">
                    <a:lumMod val="75000"/>
                  </a:schemeClr>
                </a:solidFill>
              </a:rPr>
              <a:t>Supervisor:</a:t>
            </a:r>
            <a:endParaRPr lang="ar-SA" sz="1800" dirty="0">
              <a:solidFill>
                <a:schemeClr val="accent1">
                  <a:lumMod val="75000"/>
                </a:schemeClr>
              </a:solidFill>
            </a:endParaRPr>
          </a:p>
          <a:p>
            <a:pPr marL="45720" indent="0" algn="l">
              <a:buNone/>
            </a:pPr>
            <a:r>
              <a:rPr lang="en-US" sz="1800" dirty="0">
                <a:solidFill>
                  <a:schemeClr val="accent1">
                    <a:lumMod val="75000"/>
                  </a:schemeClr>
                </a:solidFill>
              </a:rPr>
              <a:t>1-Abdallah Adas		          </a:t>
            </a:r>
            <a:r>
              <a:rPr lang="ar-SA" sz="1800" dirty="0">
                <a:solidFill>
                  <a:schemeClr val="accent1">
                    <a:lumMod val="75000"/>
                  </a:schemeClr>
                </a:solidFill>
              </a:rPr>
              <a:t>	</a:t>
            </a:r>
            <a:r>
              <a:rPr lang="en-US" sz="1800" dirty="0">
                <a:solidFill>
                  <a:schemeClr val="accent1">
                    <a:lumMod val="75000"/>
                  </a:schemeClr>
                </a:solidFill>
              </a:rPr>
              <a:t>Dr. </a:t>
            </a:r>
            <a:r>
              <a:rPr lang="en-US" sz="1800" dirty="0" err="1">
                <a:solidFill>
                  <a:schemeClr val="accent1">
                    <a:lumMod val="75000"/>
                  </a:schemeClr>
                </a:solidFill>
              </a:rPr>
              <a:t>Manar</a:t>
            </a:r>
            <a:r>
              <a:rPr lang="en-US" sz="1800" dirty="0">
                <a:solidFill>
                  <a:schemeClr val="accent1">
                    <a:lumMod val="75000"/>
                  </a:schemeClr>
                </a:solidFill>
              </a:rPr>
              <a:t> </a:t>
            </a:r>
            <a:r>
              <a:rPr lang="en-US" sz="1800" dirty="0" err="1">
                <a:solidFill>
                  <a:schemeClr val="accent1">
                    <a:lumMod val="75000"/>
                  </a:schemeClr>
                </a:solidFill>
              </a:rPr>
              <a:t>Qamhieh</a:t>
            </a:r>
            <a:br>
              <a:rPr lang="en-US" sz="1800" dirty="0">
                <a:solidFill>
                  <a:schemeClr val="accent1">
                    <a:lumMod val="75000"/>
                  </a:schemeClr>
                </a:solidFill>
              </a:rPr>
            </a:br>
            <a:r>
              <a:rPr lang="en-US" sz="1800" dirty="0">
                <a:solidFill>
                  <a:schemeClr val="accent1">
                    <a:lumMod val="75000"/>
                  </a:schemeClr>
                </a:solidFill>
              </a:rPr>
              <a:t>2-Mohammad </a:t>
            </a:r>
            <a:r>
              <a:rPr lang="en-US" sz="1800" dirty="0" err="1">
                <a:solidFill>
                  <a:schemeClr val="accent1">
                    <a:lumMod val="75000"/>
                  </a:schemeClr>
                </a:solidFill>
              </a:rPr>
              <a:t>Zaied</a:t>
            </a:r>
            <a:endParaRPr lang="en-US" sz="1800" dirty="0">
              <a:solidFill>
                <a:schemeClr val="accent1">
                  <a:lumMod val="75000"/>
                </a:schemeClr>
              </a:solidFill>
            </a:endParaRPr>
          </a:p>
        </p:txBody>
      </p:sp>
      <p:pic>
        <p:nvPicPr>
          <p:cNvPr id="8" name="Picture 7">
            <a:extLst>
              <a:ext uri="{FF2B5EF4-FFF2-40B4-BE49-F238E27FC236}">
                <a16:creationId xmlns:a16="http://schemas.microsoft.com/office/drawing/2014/main" id="{E6B650E6-8310-4E80-FF9D-29F3E18718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6383" y="2363544"/>
            <a:ext cx="2348753" cy="2348753"/>
          </a:xfrm>
          <a:prstGeom prst="rect">
            <a:avLst/>
          </a:prstGeom>
        </p:spPr>
      </p:pic>
    </p:spTree>
    <p:extLst>
      <p:ext uri="{BB962C8B-B14F-4D97-AF65-F5344CB8AC3E}">
        <p14:creationId xmlns:p14="http://schemas.microsoft.com/office/powerpoint/2010/main" val="3411894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08113-82FE-F437-4875-5211631B76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805A91-2453-A36D-D656-C547DDE18218}"/>
              </a:ext>
            </a:extLst>
          </p:cNvPr>
          <p:cNvSpPr>
            <a:spLocks noGrp="1"/>
          </p:cNvSpPr>
          <p:nvPr>
            <p:ph type="title"/>
          </p:nvPr>
        </p:nvSpPr>
        <p:spPr>
          <a:xfrm>
            <a:off x="1143000" y="357188"/>
            <a:ext cx="9644063" cy="785812"/>
          </a:xfrm>
        </p:spPr>
        <p:txBody>
          <a:bodyPr>
            <a:normAutofit/>
          </a:bodyPr>
          <a:lstStyle/>
          <a:p>
            <a:pPr algn="ctr"/>
            <a:r>
              <a:rPr lang="en-US" dirty="0"/>
              <a:t>Edit profile &amp; Change Password</a:t>
            </a:r>
          </a:p>
        </p:txBody>
      </p:sp>
      <p:pic>
        <p:nvPicPr>
          <p:cNvPr id="11" name="Picture 10">
            <a:extLst>
              <a:ext uri="{FF2B5EF4-FFF2-40B4-BE49-F238E27FC236}">
                <a16:creationId xmlns:a16="http://schemas.microsoft.com/office/drawing/2014/main" id="{D8F5E118-2B12-158A-2BB1-6CF950CA4ABB}"/>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2317266" y="1143016"/>
            <a:ext cx="2543474" cy="5357812"/>
          </a:xfrm>
          <a:prstGeom prst="rect">
            <a:avLst/>
          </a:prstGeom>
        </p:spPr>
      </p:pic>
      <p:pic>
        <p:nvPicPr>
          <p:cNvPr id="4" name="Picture 3">
            <a:extLst>
              <a:ext uri="{FF2B5EF4-FFF2-40B4-BE49-F238E27FC236}">
                <a16:creationId xmlns:a16="http://schemas.microsoft.com/office/drawing/2014/main" id="{D78BF040-DE75-3F95-7EAA-E0AB06994DDB}"/>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331260" y="1143032"/>
            <a:ext cx="2543474" cy="5357780"/>
          </a:xfrm>
          <a:prstGeom prst="rect">
            <a:avLst/>
          </a:prstGeom>
        </p:spPr>
      </p:pic>
    </p:spTree>
    <p:extLst>
      <p:ext uri="{BB962C8B-B14F-4D97-AF65-F5344CB8AC3E}">
        <p14:creationId xmlns:p14="http://schemas.microsoft.com/office/powerpoint/2010/main" val="1095776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AFC6A-8648-7D84-CD20-E781573B91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BBC335-95C4-DC05-53E0-2045A4AE28D7}"/>
              </a:ext>
            </a:extLst>
          </p:cNvPr>
          <p:cNvSpPr>
            <a:spLocks noGrp="1"/>
          </p:cNvSpPr>
          <p:nvPr>
            <p:ph type="title"/>
          </p:nvPr>
        </p:nvSpPr>
        <p:spPr>
          <a:xfrm>
            <a:off x="1143000" y="357188"/>
            <a:ext cx="9644063" cy="785812"/>
          </a:xfrm>
        </p:spPr>
        <p:txBody>
          <a:bodyPr>
            <a:normAutofit/>
          </a:bodyPr>
          <a:lstStyle/>
          <a:p>
            <a:pPr algn="ctr"/>
            <a:r>
              <a:rPr lang="en-US" dirty="0"/>
              <a:t>Packages Notification</a:t>
            </a:r>
          </a:p>
        </p:txBody>
      </p:sp>
      <p:pic>
        <p:nvPicPr>
          <p:cNvPr id="4" name="Picture 3">
            <a:extLst>
              <a:ext uri="{FF2B5EF4-FFF2-40B4-BE49-F238E27FC236}">
                <a16:creationId xmlns:a16="http://schemas.microsoft.com/office/drawing/2014/main" id="{178F83F1-32F2-33F7-9909-F0B022752104}"/>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8403291" y="1142980"/>
            <a:ext cx="2594439" cy="5465138"/>
          </a:xfrm>
          <a:prstGeom prst="rect">
            <a:avLst/>
          </a:prstGeom>
        </p:spPr>
      </p:pic>
      <p:pic>
        <p:nvPicPr>
          <p:cNvPr id="6" name="Picture 5">
            <a:extLst>
              <a:ext uri="{FF2B5EF4-FFF2-40B4-BE49-F238E27FC236}">
                <a16:creationId xmlns:a16="http://schemas.microsoft.com/office/drawing/2014/main" id="{1229D7C6-3CFF-AFBC-DF6B-17BB87BD32F5}"/>
              </a:ext>
            </a:extLst>
          </p:cNvPr>
          <p:cNvPicPr>
            <a:picLocks noChangeAspect="1"/>
          </p:cNvPicPr>
          <p:nvPr/>
        </p:nvPicPr>
        <p:blipFill rotWithShape="1">
          <a:blip r:embed="rId3">
            <a:extLst>
              <a:ext uri="{28A0092B-C50C-407E-A947-70E740481C1C}">
                <a14:useLocalDpi xmlns:a14="http://schemas.microsoft.com/office/drawing/2010/main" val="0"/>
              </a:ext>
            </a:extLst>
          </a:blip>
          <a:srcRect b="5194"/>
          <a:stretch/>
        </p:blipFill>
        <p:spPr>
          <a:xfrm>
            <a:off x="4704440" y="1142999"/>
            <a:ext cx="2594438" cy="5465975"/>
          </a:xfrm>
          <a:prstGeom prst="rect">
            <a:avLst/>
          </a:prstGeom>
        </p:spPr>
      </p:pic>
      <p:pic>
        <p:nvPicPr>
          <p:cNvPr id="8" name="Picture 7">
            <a:extLst>
              <a:ext uri="{FF2B5EF4-FFF2-40B4-BE49-F238E27FC236}">
                <a16:creationId xmlns:a16="http://schemas.microsoft.com/office/drawing/2014/main" id="{F4180F1A-5867-45D6-EE6E-0658F695B8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1142979"/>
            <a:ext cx="2459697" cy="5465995"/>
          </a:xfrm>
          <a:prstGeom prst="rect">
            <a:avLst/>
          </a:prstGeom>
        </p:spPr>
      </p:pic>
    </p:spTree>
    <p:extLst>
      <p:ext uri="{BB962C8B-B14F-4D97-AF65-F5344CB8AC3E}">
        <p14:creationId xmlns:p14="http://schemas.microsoft.com/office/powerpoint/2010/main" val="3598403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20F84-865F-E0CD-D621-6E159E4E50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41522B-1BE4-7F09-29D6-EB4DE6D9CEA6}"/>
              </a:ext>
            </a:extLst>
          </p:cNvPr>
          <p:cNvSpPr>
            <a:spLocks noGrp="1"/>
          </p:cNvSpPr>
          <p:nvPr>
            <p:ph type="title"/>
          </p:nvPr>
        </p:nvSpPr>
        <p:spPr>
          <a:xfrm>
            <a:off x="1143000" y="357188"/>
            <a:ext cx="9644063" cy="785812"/>
          </a:xfrm>
        </p:spPr>
        <p:txBody>
          <a:bodyPr>
            <a:normAutofit/>
          </a:bodyPr>
          <a:lstStyle/>
          <a:p>
            <a:pPr algn="ctr"/>
            <a:r>
              <a:rPr lang="en-US" dirty="0"/>
              <a:t>Track Packages</a:t>
            </a:r>
          </a:p>
        </p:txBody>
      </p:sp>
      <p:pic>
        <p:nvPicPr>
          <p:cNvPr id="4" name="Picture 3">
            <a:extLst>
              <a:ext uri="{FF2B5EF4-FFF2-40B4-BE49-F238E27FC236}">
                <a16:creationId xmlns:a16="http://schemas.microsoft.com/office/drawing/2014/main" id="{BC00C0B2-7BD8-4C7C-8637-6A05B47EF31B}"/>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7543830" y="1143000"/>
            <a:ext cx="2543489" cy="5357812"/>
          </a:xfrm>
          <a:prstGeom prst="rect">
            <a:avLst/>
          </a:prstGeom>
        </p:spPr>
      </p:pic>
      <p:pic>
        <p:nvPicPr>
          <p:cNvPr id="6" name="Picture 5">
            <a:extLst>
              <a:ext uri="{FF2B5EF4-FFF2-40B4-BE49-F238E27FC236}">
                <a16:creationId xmlns:a16="http://schemas.microsoft.com/office/drawing/2014/main" id="{7EF72183-C2B1-4C40-C3C9-0BEC03D27B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4681" y="1143000"/>
            <a:ext cx="2411015" cy="5357812"/>
          </a:xfrm>
          <a:prstGeom prst="rect">
            <a:avLst/>
          </a:prstGeom>
        </p:spPr>
      </p:pic>
    </p:spTree>
    <p:extLst>
      <p:ext uri="{BB962C8B-B14F-4D97-AF65-F5344CB8AC3E}">
        <p14:creationId xmlns:p14="http://schemas.microsoft.com/office/powerpoint/2010/main" val="1060771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3A58D-881D-BC36-AE8B-891C7136A6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CAEF4F-5E8F-1008-788D-081E88688366}"/>
              </a:ext>
            </a:extLst>
          </p:cNvPr>
          <p:cNvSpPr>
            <a:spLocks noGrp="1"/>
          </p:cNvSpPr>
          <p:nvPr>
            <p:ph type="title"/>
          </p:nvPr>
        </p:nvSpPr>
        <p:spPr>
          <a:xfrm>
            <a:off x="1143000" y="357188"/>
            <a:ext cx="9644063" cy="785812"/>
          </a:xfrm>
        </p:spPr>
        <p:txBody>
          <a:bodyPr>
            <a:normAutofit/>
          </a:bodyPr>
          <a:lstStyle/>
          <a:p>
            <a:pPr algn="ctr"/>
            <a:r>
              <a:rPr lang="en-US" dirty="0"/>
              <a:t>Packages From Me</a:t>
            </a:r>
          </a:p>
        </p:txBody>
      </p:sp>
      <p:pic>
        <p:nvPicPr>
          <p:cNvPr id="4" name="Picture 3">
            <a:extLst>
              <a:ext uri="{FF2B5EF4-FFF2-40B4-BE49-F238E27FC236}">
                <a16:creationId xmlns:a16="http://schemas.microsoft.com/office/drawing/2014/main" id="{8010494D-1744-D7E2-B389-7E1CE00D099F}"/>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1404937" y="1143000"/>
            <a:ext cx="2543474" cy="5357780"/>
          </a:xfrm>
          <a:prstGeom prst="rect">
            <a:avLst/>
          </a:prstGeom>
        </p:spPr>
      </p:pic>
      <p:pic>
        <p:nvPicPr>
          <p:cNvPr id="7" name="Picture 6">
            <a:extLst>
              <a:ext uri="{FF2B5EF4-FFF2-40B4-BE49-F238E27FC236}">
                <a16:creationId xmlns:a16="http://schemas.microsoft.com/office/drawing/2014/main" id="{B00EC51B-2B7E-6D64-D871-C22993033FE0}"/>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4824263" y="1143000"/>
            <a:ext cx="2543474" cy="5357780"/>
          </a:xfrm>
          <a:prstGeom prst="rect">
            <a:avLst/>
          </a:prstGeom>
        </p:spPr>
      </p:pic>
      <p:pic>
        <p:nvPicPr>
          <p:cNvPr id="10" name="Picture 9">
            <a:extLst>
              <a:ext uri="{FF2B5EF4-FFF2-40B4-BE49-F238E27FC236}">
                <a16:creationId xmlns:a16="http://schemas.microsoft.com/office/drawing/2014/main" id="{04C3562B-C6FA-FFE7-607D-74F74FA98F08}"/>
              </a:ext>
            </a:extLst>
          </p:cNvPr>
          <p:cNvPicPr>
            <a:picLocks noChangeAspect="1"/>
          </p:cNvPicPr>
          <p:nvPr/>
        </p:nvPicPr>
        <p:blipFill rotWithShape="1">
          <a:blip r:embed="rId4">
            <a:extLst>
              <a:ext uri="{28A0092B-C50C-407E-A947-70E740481C1C}">
                <a14:useLocalDpi xmlns:a14="http://schemas.microsoft.com/office/drawing/2010/main" val="0"/>
              </a:ext>
            </a:extLst>
          </a:blip>
          <a:srcRect b="5209"/>
          <a:stretch/>
        </p:blipFill>
        <p:spPr>
          <a:xfrm>
            <a:off x="8243589" y="1143026"/>
            <a:ext cx="2543474" cy="5357754"/>
          </a:xfrm>
          <a:prstGeom prst="rect">
            <a:avLst/>
          </a:prstGeom>
        </p:spPr>
      </p:pic>
    </p:spTree>
    <p:extLst>
      <p:ext uri="{BB962C8B-B14F-4D97-AF65-F5344CB8AC3E}">
        <p14:creationId xmlns:p14="http://schemas.microsoft.com/office/powerpoint/2010/main" val="1915658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45D1E-6A52-9795-4A09-C1C93450A2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4FBF49-CAEE-0F1B-92AF-1F68BE315A3C}"/>
              </a:ext>
            </a:extLst>
          </p:cNvPr>
          <p:cNvSpPr>
            <a:spLocks noGrp="1"/>
          </p:cNvSpPr>
          <p:nvPr>
            <p:ph type="title"/>
          </p:nvPr>
        </p:nvSpPr>
        <p:spPr>
          <a:xfrm>
            <a:off x="1143000" y="357188"/>
            <a:ext cx="9644063" cy="785812"/>
          </a:xfrm>
        </p:spPr>
        <p:txBody>
          <a:bodyPr>
            <a:normAutofit/>
          </a:bodyPr>
          <a:lstStyle/>
          <a:p>
            <a:pPr algn="ctr"/>
            <a:r>
              <a:rPr lang="en-US" dirty="0"/>
              <a:t>Packages To Me</a:t>
            </a:r>
          </a:p>
        </p:txBody>
      </p:sp>
      <p:pic>
        <p:nvPicPr>
          <p:cNvPr id="5" name="Picture 4">
            <a:extLst>
              <a:ext uri="{FF2B5EF4-FFF2-40B4-BE49-F238E27FC236}">
                <a16:creationId xmlns:a16="http://schemas.microsoft.com/office/drawing/2014/main" id="{4A57C9D0-8B1D-070D-DD36-CBE877256658}"/>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8477250" y="1098034"/>
            <a:ext cx="2571750" cy="5417343"/>
          </a:xfrm>
          <a:prstGeom prst="rect">
            <a:avLst/>
          </a:prstGeom>
        </p:spPr>
      </p:pic>
      <p:pic>
        <p:nvPicPr>
          <p:cNvPr id="8" name="Picture 7">
            <a:extLst>
              <a:ext uri="{FF2B5EF4-FFF2-40B4-BE49-F238E27FC236}">
                <a16:creationId xmlns:a16="http://schemas.microsoft.com/office/drawing/2014/main" id="{BEE72724-CDB7-2EAA-F56A-22BBF480CA4D}"/>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4810125" y="1083469"/>
            <a:ext cx="2571750" cy="5417343"/>
          </a:xfrm>
          <a:prstGeom prst="rect">
            <a:avLst/>
          </a:prstGeom>
        </p:spPr>
      </p:pic>
      <p:pic>
        <p:nvPicPr>
          <p:cNvPr id="11" name="Picture 10">
            <a:extLst>
              <a:ext uri="{FF2B5EF4-FFF2-40B4-BE49-F238E27FC236}">
                <a16:creationId xmlns:a16="http://schemas.microsoft.com/office/drawing/2014/main" id="{0576FA3E-CE20-1B4A-53AC-F6EA6421B97C}"/>
              </a:ext>
            </a:extLst>
          </p:cNvPr>
          <p:cNvPicPr>
            <a:picLocks noChangeAspect="1"/>
          </p:cNvPicPr>
          <p:nvPr/>
        </p:nvPicPr>
        <p:blipFill rotWithShape="1">
          <a:blip r:embed="rId4">
            <a:extLst>
              <a:ext uri="{28A0092B-C50C-407E-A947-70E740481C1C}">
                <a14:useLocalDpi xmlns:a14="http://schemas.microsoft.com/office/drawing/2010/main" val="0"/>
              </a:ext>
            </a:extLst>
          </a:blip>
          <a:srcRect b="5208"/>
          <a:stretch/>
        </p:blipFill>
        <p:spPr>
          <a:xfrm>
            <a:off x="1143001" y="1098034"/>
            <a:ext cx="2571750" cy="5417343"/>
          </a:xfrm>
          <a:prstGeom prst="rect">
            <a:avLst/>
          </a:prstGeom>
        </p:spPr>
      </p:pic>
    </p:spTree>
    <p:extLst>
      <p:ext uri="{BB962C8B-B14F-4D97-AF65-F5344CB8AC3E}">
        <p14:creationId xmlns:p14="http://schemas.microsoft.com/office/powerpoint/2010/main" val="1830165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696A55-31BF-C600-247E-82D3522EB9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1D256B-F09C-553E-FB43-021EBBAB5214}"/>
              </a:ext>
            </a:extLst>
          </p:cNvPr>
          <p:cNvSpPr>
            <a:spLocks noGrp="1"/>
          </p:cNvSpPr>
          <p:nvPr>
            <p:ph type="title"/>
          </p:nvPr>
        </p:nvSpPr>
        <p:spPr>
          <a:xfrm>
            <a:off x="1143000" y="357188"/>
            <a:ext cx="9644063" cy="785812"/>
          </a:xfrm>
        </p:spPr>
        <p:txBody>
          <a:bodyPr>
            <a:normAutofit/>
          </a:bodyPr>
          <a:lstStyle/>
          <a:p>
            <a:pPr algn="ctr"/>
            <a:r>
              <a:rPr lang="en-US" dirty="0"/>
              <a:t>Send Package &amp; Delivery Price </a:t>
            </a:r>
          </a:p>
        </p:txBody>
      </p:sp>
      <p:pic>
        <p:nvPicPr>
          <p:cNvPr id="4" name="Picture 3">
            <a:extLst>
              <a:ext uri="{FF2B5EF4-FFF2-40B4-BE49-F238E27FC236}">
                <a16:creationId xmlns:a16="http://schemas.microsoft.com/office/drawing/2014/main" id="{F23A93BB-C502-E4C6-76E1-F4697B48D4F2}"/>
              </a:ext>
            </a:extLst>
          </p:cNvPr>
          <p:cNvPicPr>
            <a:picLocks noChangeAspect="1"/>
          </p:cNvPicPr>
          <p:nvPr/>
        </p:nvPicPr>
        <p:blipFill rotWithShape="1">
          <a:blip r:embed="rId2">
            <a:extLst>
              <a:ext uri="{28A0092B-C50C-407E-A947-70E740481C1C}">
                <a14:useLocalDpi xmlns:a14="http://schemas.microsoft.com/office/drawing/2010/main" val="0"/>
              </a:ext>
            </a:extLst>
          </a:blip>
          <a:srcRect b="5264"/>
          <a:stretch/>
        </p:blipFill>
        <p:spPr>
          <a:xfrm>
            <a:off x="4823511" y="1143000"/>
            <a:ext cx="2544977" cy="5357812"/>
          </a:xfrm>
          <a:prstGeom prst="rect">
            <a:avLst/>
          </a:prstGeom>
        </p:spPr>
      </p:pic>
      <p:pic>
        <p:nvPicPr>
          <p:cNvPr id="7" name="Picture 6">
            <a:extLst>
              <a:ext uri="{FF2B5EF4-FFF2-40B4-BE49-F238E27FC236}">
                <a16:creationId xmlns:a16="http://schemas.microsoft.com/office/drawing/2014/main" id="{C02C65CD-AFA8-16DD-F29F-D19D16CC98F8}"/>
              </a:ext>
            </a:extLst>
          </p:cNvPr>
          <p:cNvPicPr>
            <a:picLocks noChangeAspect="1"/>
          </p:cNvPicPr>
          <p:nvPr/>
        </p:nvPicPr>
        <p:blipFill rotWithShape="1">
          <a:blip r:embed="rId3">
            <a:extLst>
              <a:ext uri="{28A0092B-C50C-407E-A947-70E740481C1C}">
                <a14:useLocalDpi xmlns:a14="http://schemas.microsoft.com/office/drawing/2010/main" val="0"/>
              </a:ext>
            </a:extLst>
          </a:blip>
          <a:srcRect b="5229"/>
          <a:stretch/>
        </p:blipFill>
        <p:spPr>
          <a:xfrm>
            <a:off x="1143000" y="1143000"/>
            <a:ext cx="2544036" cy="5357812"/>
          </a:xfrm>
          <a:prstGeom prst="rect">
            <a:avLst/>
          </a:prstGeom>
        </p:spPr>
      </p:pic>
      <p:pic>
        <p:nvPicPr>
          <p:cNvPr id="9" name="Picture 8">
            <a:extLst>
              <a:ext uri="{FF2B5EF4-FFF2-40B4-BE49-F238E27FC236}">
                <a16:creationId xmlns:a16="http://schemas.microsoft.com/office/drawing/2014/main" id="{15EF8588-D162-C4C3-B154-0D8F17935602}"/>
              </a:ext>
            </a:extLst>
          </p:cNvPr>
          <p:cNvPicPr>
            <a:picLocks noChangeAspect="1"/>
          </p:cNvPicPr>
          <p:nvPr/>
        </p:nvPicPr>
        <p:blipFill rotWithShape="1">
          <a:blip r:embed="rId4">
            <a:extLst>
              <a:ext uri="{28A0092B-C50C-407E-A947-70E740481C1C}">
                <a14:useLocalDpi xmlns:a14="http://schemas.microsoft.com/office/drawing/2010/main" val="0"/>
              </a:ext>
            </a:extLst>
          </a:blip>
          <a:srcRect b="5621"/>
          <a:stretch/>
        </p:blipFill>
        <p:spPr>
          <a:xfrm>
            <a:off x="8504023" y="1143000"/>
            <a:ext cx="2544977" cy="5337613"/>
          </a:xfrm>
          <a:prstGeom prst="rect">
            <a:avLst/>
          </a:prstGeom>
        </p:spPr>
      </p:pic>
    </p:spTree>
    <p:extLst>
      <p:ext uri="{BB962C8B-B14F-4D97-AF65-F5344CB8AC3E}">
        <p14:creationId xmlns:p14="http://schemas.microsoft.com/office/powerpoint/2010/main" val="1605236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54DF8-3412-9EE6-23B6-A85A6F453F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AEEE79-65BD-A6E4-A847-10CA2536D9A5}"/>
              </a:ext>
            </a:extLst>
          </p:cNvPr>
          <p:cNvSpPr>
            <a:spLocks noGrp="1"/>
          </p:cNvSpPr>
          <p:nvPr>
            <p:ph type="title"/>
          </p:nvPr>
        </p:nvSpPr>
        <p:spPr>
          <a:xfrm>
            <a:off x="1143000" y="357188"/>
            <a:ext cx="9644063" cy="785812"/>
          </a:xfrm>
        </p:spPr>
        <p:txBody>
          <a:bodyPr>
            <a:normAutofit/>
          </a:bodyPr>
          <a:lstStyle/>
          <a:p>
            <a:pPr algn="ctr"/>
            <a:r>
              <a:rPr lang="en-US" dirty="0"/>
              <a:t>My Favorite Locations</a:t>
            </a:r>
          </a:p>
        </p:txBody>
      </p:sp>
      <p:pic>
        <p:nvPicPr>
          <p:cNvPr id="4" name="Picture 3">
            <a:extLst>
              <a:ext uri="{FF2B5EF4-FFF2-40B4-BE49-F238E27FC236}">
                <a16:creationId xmlns:a16="http://schemas.microsoft.com/office/drawing/2014/main" id="{4A4A7305-6D02-5DAD-2A56-41FE4C766EAF}"/>
              </a:ext>
            </a:extLst>
          </p:cNvPr>
          <p:cNvPicPr>
            <a:picLocks noChangeAspect="1"/>
          </p:cNvPicPr>
          <p:nvPr/>
        </p:nvPicPr>
        <p:blipFill rotWithShape="1">
          <a:blip r:embed="rId2">
            <a:extLst>
              <a:ext uri="{28A0092B-C50C-407E-A947-70E740481C1C}">
                <a14:useLocalDpi xmlns:a14="http://schemas.microsoft.com/office/drawing/2010/main" val="0"/>
              </a:ext>
            </a:extLst>
          </a:blip>
          <a:srcRect b="5621"/>
          <a:stretch/>
        </p:blipFill>
        <p:spPr>
          <a:xfrm>
            <a:off x="7916959" y="1143000"/>
            <a:ext cx="2515470" cy="5275729"/>
          </a:xfrm>
          <a:prstGeom prst="rect">
            <a:avLst/>
          </a:prstGeom>
        </p:spPr>
      </p:pic>
      <p:pic>
        <p:nvPicPr>
          <p:cNvPr id="6" name="Picture 5">
            <a:extLst>
              <a:ext uri="{FF2B5EF4-FFF2-40B4-BE49-F238E27FC236}">
                <a16:creationId xmlns:a16="http://schemas.microsoft.com/office/drawing/2014/main" id="{079323F3-73A5-8A7F-36D9-9F13679F38B1}"/>
              </a:ext>
            </a:extLst>
          </p:cNvPr>
          <p:cNvPicPr>
            <a:picLocks noChangeAspect="1"/>
          </p:cNvPicPr>
          <p:nvPr/>
        </p:nvPicPr>
        <p:blipFill rotWithShape="1">
          <a:blip r:embed="rId3">
            <a:extLst>
              <a:ext uri="{28A0092B-C50C-407E-A947-70E740481C1C}">
                <a14:useLocalDpi xmlns:a14="http://schemas.microsoft.com/office/drawing/2010/main" val="0"/>
              </a:ext>
            </a:extLst>
          </a:blip>
          <a:srcRect b="5621"/>
          <a:stretch/>
        </p:blipFill>
        <p:spPr>
          <a:xfrm>
            <a:off x="1759572" y="1143001"/>
            <a:ext cx="2515470" cy="5275728"/>
          </a:xfrm>
          <a:prstGeom prst="rect">
            <a:avLst/>
          </a:prstGeom>
        </p:spPr>
      </p:pic>
    </p:spTree>
    <p:extLst>
      <p:ext uri="{BB962C8B-B14F-4D97-AF65-F5344CB8AC3E}">
        <p14:creationId xmlns:p14="http://schemas.microsoft.com/office/powerpoint/2010/main" val="948710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6F13B-C425-CDBA-92AF-2B4A6AE116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EFA413-FA3A-FE6B-D8B0-67CD32EA887F}"/>
              </a:ext>
            </a:extLst>
          </p:cNvPr>
          <p:cNvSpPr>
            <a:spLocks noGrp="1"/>
          </p:cNvSpPr>
          <p:nvPr>
            <p:ph type="title"/>
          </p:nvPr>
        </p:nvSpPr>
        <p:spPr>
          <a:xfrm>
            <a:off x="1143000" y="357188"/>
            <a:ext cx="9644063" cy="785812"/>
          </a:xfrm>
        </p:spPr>
        <p:txBody>
          <a:bodyPr>
            <a:normAutofit/>
          </a:bodyPr>
          <a:lstStyle/>
          <a:p>
            <a:pPr algn="ctr"/>
            <a:r>
              <a:rPr lang="en-US" dirty="0"/>
              <a:t>Company information</a:t>
            </a:r>
          </a:p>
        </p:txBody>
      </p:sp>
      <p:pic>
        <p:nvPicPr>
          <p:cNvPr id="6" name="Picture 5">
            <a:extLst>
              <a:ext uri="{FF2B5EF4-FFF2-40B4-BE49-F238E27FC236}">
                <a16:creationId xmlns:a16="http://schemas.microsoft.com/office/drawing/2014/main" id="{055244D9-44CB-BD38-8EA5-C3048A1AE1FA}"/>
              </a:ext>
            </a:extLst>
          </p:cNvPr>
          <p:cNvPicPr>
            <a:picLocks noChangeAspect="1"/>
          </p:cNvPicPr>
          <p:nvPr/>
        </p:nvPicPr>
        <p:blipFill rotWithShape="1">
          <a:blip r:embed="rId2">
            <a:extLst>
              <a:ext uri="{28A0092B-C50C-407E-A947-70E740481C1C}">
                <a14:useLocalDpi xmlns:a14="http://schemas.microsoft.com/office/drawing/2010/main" val="0"/>
              </a:ext>
            </a:extLst>
          </a:blip>
          <a:srcRect b="5717"/>
          <a:stretch/>
        </p:blipFill>
        <p:spPr>
          <a:xfrm>
            <a:off x="2426914" y="1143000"/>
            <a:ext cx="2580264" cy="5406132"/>
          </a:xfrm>
          <a:prstGeom prst="rect">
            <a:avLst/>
          </a:prstGeom>
        </p:spPr>
      </p:pic>
      <p:pic>
        <p:nvPicPr>
          <p:cNvPr id="8" name="Picture 7">
            <a:extLst>
              <a:ext uri="{FF2B5EF4-FFF2-40B4-BE49-F238E27FC236}">
                <a16:creationId xmlns:a16="http://schemas.microsoft.com/office/drawing/2014/main" id="{40CA2113-BEAD-43CD-4AF1-E8BA55FF3C29}"/>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145246" y="1143000"/>
            <a:ext cx="2566427" cy="5406132"/>
          </a:xfrm>
          <a:prstGeom prst="rect">
            <a:avLst/>
          </a:prstGeom>
        </p:spPr>
      </p:pic>
    </p:spTree>
    <p:extLst>
      <p:ext uri="{BB962C8B-B14F-4D97-AF65-F5344CB8AC3E}">
        <p14:creationId xmlns:p14="http://schemas.microsoft.com/office/powerpoint/2010/main" val="1859210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F70E2-7B4E-EDBE-18F6-58505320CB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D5CC62-3053-07EF-43E6-346C9138774A}"/>
              </a:ext>
            </a:extLst>
          </p:cNvPr>
          <p:cNvSpPr>
            <a:spLocks noGrp="1"/>
          </p:cNvSpPr>
          <p:nvPr>
            <p:ph type="title"/>
          </p:nvPr>
        </p:nvSpPr>
        <p:spPr>
          <a:xfrm>
            <a:off x="1143000" y="357188"/>
            <a:ext cx="9644063" cy="785812"/>
          </a:xfrm>
        </p:spPr>
        <p:txBody>
          <a:bodyPr>
            <a:normAutofit/>
          </a:bodyPr>
          <a:lstStyle/>
          <a:p>
            <a:pPr algn="ctr"/>
            <a:r>
              <a:rPr lang="en-US" dirty="0"/>
              <a:t>Report a problem or provide feedback</a:t>
            </a:r>
          </a:p>
        </p:txBody>
      </p:sp>
      <p:pic>
        <p:nvPicPr>
          <p:cNvPr id="4" name="Picture 3">
            <a:extLst>
              <a:ext uri="{FF2B5EF4-FFF2-40B4-BE49-F238E27FC236}">
                <a16:creationId xmlns:a16="http://schemas.microsoft.com/office/drawing/2014/main" id="{5161287B-9007-3DBF-3E30-1F428FCF284C}"/>
              </a:ext>
            </a:extLst>
          </p:cNvPr>
          <p:cNvPicPr>
            <a:picLocks noChangeAspect="1"/>
          </p:cNvPicPr>
          <p:nvPr/>
        </p:nvPicPr>
        <p:blipFill rotWithShape="1">
          <a:blip r:embed="rId2">
            <a:extLst>
              <a:ext uri="{28A0092B-C50C-407E-A947-70E740481C1C}">
                <a14:useLocalDpi xmlns:a14="http://schemas.microsoft.com/office/drawing/2010/main" val="0"/>
              </a:ext>
            </a:extLst>
          </a:blip>
          <a:srcRect b="5621"/>
          <a:stretch/>
        </p:blipFill>
        <p:spPr>
          <a:xfrm>
            <a:off x="1143000" y="1203727"/>
            <a:ext cx="2429981" cy="5297084"/>
          </a:xfrm>
          <a:prstGeom prst="rect">
            <a:avLst/>
          </a:prstGeom>
        </p:spPr>
      </p:pic>
      <p:pic>
        <p:nvPicPr>
          <p:cNvPr id="8" name="Picture 7">
            <a:extLst>
              <a:ext uri="{FF2B5EF4-FFF2-40B4-BE49-F238E27FC236}">
                <a16:creationId xmlns:a16="http://schemas.microsoft.com/office/drawing/2014/main" id="{7578599B-3902-A6D1-661C-3AE031714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9018" y="1203727"/>
            <a:ext cx="2429982" cy="5297085"/>
          </a:xfrm>
          <a:prstGeom prst="rect">
            <a:avLst/>
          </a:prstGeom>
        </p:spPr>
      </p:pic>
      <p:pic>
        <p:nvPicPr>
          <p:cNvPr id="10" name="Picture 9">
            <a:extLst>
              <a:ext uri="{FF2B5EF4-FFF2-40B4-BE49-F238E27FC236}">
                <a16:creationId xmlns:a16="http://schemas.microsoft.com/office/drawing/2014/main" id="{4686A52A-8967-45F5-D4AB-E7999D8961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7695" y="1203726"/>
            <a:ext cx="2429981" cy="5297085"/>
          </a:xfrm>
          <a:prstGeom prst="rect">
            <a:avLst/>
          </a:prstGeom>
        </p:spPr>
      </p:pic>
    </p:spTree>
    <p:extLst>
      <p:ext uri="{BB962C8B-B14F-4D97-AF65-F5344CB8AC3E}">
        <p14:creationId xmlns:p14="http://schemas.microsoft.com/office/powerpoint/2010/main" val="2627709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CF858-92F8-DF27-52F1-6AA252D0C626}"/>
            </a:ext>
          </a:extLst>
        </p:cNvPr>
        <p:cNvGrpSpPr/>
        <p:nvPr/>
      </p:nvGrpSpPr>
      <p:grpSpPr>
        <a:xfrm>
          <a:off x="0" y="0"/>
          <a:ext cx="0" cy="0"/>
          <a:chOff x="0" y="0"/>
          <a:chExt cx="0" cy="0"/>
        </a:xfrm>
      </p:grpSpPr>
      <p:sp>
        <p:nvSpPr>
          <p:cNvPr id="10" name="Subtitle 9">
            <a:extLst>
              <a:ext uri="{FF2B5EF4-FFF2-40B4-BE49-F238E27FC236}">
                <a16:creationId xmlns:a16="http://schemas.microsoft.com/office/drawing/2014/main" id="{ECA5920B-2776-8AC7-64D1-289A5F757BA9}"/>
              </a:ext>
            </a:extLst>
          </p:cNvPr>
          <p:cNvSpPr>
            <a:spLocks noGrp="1"/>
          </p:cNvSpPr>
          <p:nvPr>
            <p:ph type="subTitle" idx="1"/>
          </p:nvPr>
        </p:nvSpPr>
        <p:spPr>
          <a:xfrm>
            <a:off x="1712070" y="2734917"/>
            <a:ext cx="8767860" cy="1388165"/>
          </a:xfrm>
        </p:spPr>
        <p:txBody>
          <a:bodyPr>
            <a:normAutofit fontScale="85000" lnSpcReduction="20000"/>
          </a:bodyPr>
          <a:lstStyle/>
          <a:p>
            <a:r>
              <a:rPr lang="en-US" sz="13300" dirty="0"/>
              <a:t>Employee</a:t>
            </a:r>
          </a:p>
        </p:txBody>
      </p:sp>
    </p:spTree>
    <p:extLst>
      <p:ext uri="{BB962C8B-B14F-4D97-AF65-F5344CB8AC3E}">
        <p14:creationId xmlns:p14="http://schemas.microsoft.com/office/powerpoint/2010/main" val="1136345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03D9F-BC73-2B75-A167-EB09D93EB193}"/>
              </a:ext>
            </a:extLst>
          </p:cNvPr>
          <p:cNvSpPr>
            <a:spLocks noGrp="1"/>
          </p:cNvSpPr>
          <p:nvPr>
            <p:ph type="title"/>
          </p:nvPr>
        </p:nvSpPr>
        <p:spPr/>
        <p:txBody>
          <a:bodyPr/>
          <a:lstStyle/>
          <a:p>
            <a:r>
              <a:rPr lang="en-US" sz="4400" dirty="0"/>
              <a:t>Presentation Content:</a:t>
            </a:r>
            <a:endParaRPr lang="en-US" dirty="0"/>
          </a:p>
        </p:txBody>
      </p:sp>
      <p:sp>
        <p:nvSpPr>
          <p:cNvPr id="3" name="Content Placeholder 2">
            <a:extLst>
              <a:ext uri="{FF2B5EF4-FFF2-40B4-BE49-F238E27FC236}">
                <a16:creationId xmlns:a16="http://schemas.microsoft.com/office/drawing/2014/main" id="{B0BC5574-2250-6177-3CDE-1E593E483812}"/>
              </a:ext>
            </a:extLst>
          </p:cNvPr>
          <p:cNvSpPr>
            <a:spLocks noGrp="1"/>
          </p:cNvSpPr>
          <p:nvPr>
            <p:ph idx="1"/>
          </p:nvPr>
        </p:nvSpPr>
        <p:spPr/>
        <p:txBody>
          <a:bodyPr>
            <a:normAutofit fontScale="85000" lnSpcReduction="20000"/>
          </a:bodyPr>
          <a:lstStyle/>
          <a:p>
            <a:pPr marL="502920" indent="-457200">
              <a:buFont typeface="+mj-lt"/>
              <a:buAutoNum type="arabicPeriod"/>
            </a:pPr>
            <a:r>
              <a:rPr lang="en-US" sz="3200" dirty="0"/>
              <a:t>Motivation and Importance.</a:t>
            </a:r>
            <a:br>
              <a:rPr lang="en-US" sz="3200" dirty="0"/>
            </a:br>
            <a:endParaRPr lang="en-US" sz="3200" dirty="0"/>
          </a:p>
          <a:p>
            <a:pPr marL="502920" indent="-457200">
              <a:buFont typeface="+mj-lt"/>
              <a:buAutoNum type="arabicPeriod"/>
            </a:pPr>
            <a:r>
              <a:rPr lang="en-US" sz="3200" dirty="0"/>
              <a:t>Software APIs.</a:t>
            </a:r>
            <a:br>
              <a:rPr lang="en-US" sz="3200" dirty="0"/>
            </a:br>
            <a:endParaRPr lang="en-US" sz="3200" dirty="0"/>
          </a:p>
          <a:p>
            <a:pPr marL="502920" indent="-457200">
              <a:buFont typeface="+mj-lt"/>
              <a:buAutoNum type="arabicPeriod"/>
            </a:pPr>
            <a:r>
              <a:rPr lang="en-US" sz="2800" dirty="0"/>
              <a:t>Presenting</a:t>
            </a:r>
            <a:r>
              <a:rPr lang="en-US" sz="3200" dirty="0"/>
              <a:t> Package4U Application:</a:t>
            </a:r>
            <a:br>
              <a:rPr lang="en-US" sz="3200" dirty="0"/>
            </a:br>
            <a:endParaRPr lang="en-US" sz="3200" dirty="0"/>
          </a:p>
          <a:p>
            <a:pPr marL="548640" lvl="2" indent="0">
              <a:buNone/>
            </a:pPr>
            <a:r>
              <a:rPr lang="en-US" sz="2400" dirty="0"/>
              <a:t>a. Login &amp; Registration		b. Customer</a:t>
            </a:r>
          </a:p>
          <a:p>
            <a:pPr marL="548640" lvl="2" indent="0">
              <a:buNone/>
            </a:pPr>
            <a:r>
              <a:rPr lang="en-US" sz="2400" dirty="0"/>
              <a:t>c. Employee			d. Driver</a:t>
            </a:r>
          </a:p>
          <a:p>
            <a:pPr marL="548640" lvl="2" indent="0">
              <a:buNone/>
            </a:pPr>
            <a:r>
              <a:rPr lang="en-US" sz="2400" dirty="0"/>
              <a:t>e. Manager				f. Admin</a:t>
            </a:r>
            <a:br>
              <a:rPr lang="en-US" sz="2400" dirty="0"/>
            </a:br>
            <a:endParaRPr lang="en-US" sz="2400" dirty="0"/>
          </a:p>
          <a:p>
            <a:pPr marL="502920" indent="-457200">
              <a:buFont typeface="+mj-lt"/>
              <a:buAutoNum type="arabicPeriod"/>
            </a:pPr>
            <a:r>
              <a:rPr lang="en-US" sz="3200" dirty="0"/>
              <a:t>Future Work.</a:t>
            </a:r>
          </a:p>
        </p:txBody>
      </p:sp>
    </p:spTree>
    <p:extLst>
      <p:ext uri="{BB962C8B-B14F-4D97-AF65-F5344CB8AC3E}">
        <p14:creationId xmlns:p14="http://schemas.microsoft.com/office/powerpoint/2010/main" val="2302675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5ACFC-9473-F4B5-8472-812C1049AC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93BCB7-3175-C433-2328-15303DE6F545}"/>
              </a:ext>
            </a:extLst>
          </p:cNvPr>
          <p:cNvSpPr>
            <a:spLocks noGrp="1"/>
          </p:cNvSpPr>
          <p:nvPr>
            <p:ph type="title"/>
          </p:nvPr>
        </p:nvSpPr>
        <p:spPr>
          <a:xfrm>
            <a:off x="1143000" y="357188"/>
            <a:ext cx="9644063" cy="785812"/>
          </a:xfrm>
        </p:spPr>
        <p:txBody>
          <a:bodyPr>
            <a:normAutofit/>
          </a:bodyPr>
          <a:lstStyle/>
          <a:p>
            <a:pPr algn="ctr"/>
            <a:r>
              <a:rPr lang="en-US" dirty="0"/>
              <a:t>New Packages</a:t>
            </a:r>
          </a:p>
        </p:txBody>
      </p:sp>
      <p:pic>
        <p:nvPicPr>
          <p:cNvPr id="4" name="Picture 3">
            <a:extLst>
              <a:ext uri="{FF2B5EF4-FFF2-40B4-BE49-F238E27FC236}">
                <a16:creationId xmlns:a16="http://schemas.microsoft.com/office/drawing/2014/main" id="{69524159-BBCE-7BFF-D9DF-B4C257F984E0}"/>
              </a:ext>
            </a:extLst>
          </p:cNvPr>
          <p:cNvPicPr>
            <a:picLocks noChangeAspect="1"/>
          </p:cNvPicPr>
          <p:nvPr/>
        </p:nvPicPr>
        <p:blipFill rotWithShape="1">
          <a:blip r:embed="rId2">
            <a:extLst>
              <a:ext uri="{28A0092B-C50C-407E-A947-70E740481C1C}">
                <a14:useLocalDpi xmlns:a14="http://schemas.microsoft.com/office/drawing/2010/main" val="0"/>
              </a:ext>
            </a:extLst>
          </a:blip>
          <a:srcRect b="1108"/>
          <a:stretch/>
        </p:blipFill>
        <p:spPr>
          <a:xfrm>
            <a:off x="1047749" y="1143001"/>
            <a:ext cx="10096501" cy="5357812"/>
          </a:xfrm>
          <a:prstGeom prst="rect">
            <a:avLst/>
          </a:prstGeom>
        </p:spPr>
      </p:pic>
    </p:spTree>
    <p:extLst>
      <p:ext uri="{BB962C8B-B14F-4D97-AF65-F5344CB8AC3E}">
        <p14:creationId xmlns:p14="http://schemas.microsoft.com/office/powerpoint/2010/main" val="1168348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6C6E-4572-E870-A8F5-D81CBF65CC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97E5C7-CEF3-4795-3BC1-5A4AD3F41540}"/>
              </a:ext>
            </a:extLst>
          </p:cNvPr>
          <p:cNvSpPr>
            <a:spLocks noGrp="1"/>
          </p:cNvSpPr>
          <p:nvPr>
            <p:ph type="title"/>
          </p:nvPr>
        </p:nvSpPr>
        <p:spPr>
          <a:xfrm>
            <a:off x="1143000" y="357188"/>
            <a:ext cx="9644063" cy="785812"/>
          </a:xfrm>
        </p:spPr>
        <p:txBody>
          <a:bodyPr>
            <a:normAutofit/>
          </a:bodyPr>
          <a:lstStyle/>
          <a:p>
            <a:pPr algn="ctr"/>
            <a:r>
              <a:rPr lang="en-US" dirty="0"/>
              <a:t>Create Package</a:t>
            </a:r>
          </a:p>
        </p:txBody>
      </p:sp>
      <p:pic>
        <p:nvPicPr>
          <p:cNvPr id="4" name="Picture 3">
            <a:extLst>
              <a:ext uri="{FF2B5EF4-FFF2-40B4-BE49-F238E27FC236}">
                <a16:creationId xmlns:a16="http://schemas.microsoft.com/office/drawing/2014/main" id="{3BD03C13-0093-0EDD-37C1-6CB201750AB5}"/>
              </a:ext>
            </a:extLst>
          </p:cNvPr>
          <p:cNvPicPr>
            <a:picLocks noChangeAspect="1"/>
          </p:cNvPicPr>
          <p:nvPr/>
        </p:nvPicPr>
        <p:blipFill rotWithShape="1">
          <a:blip r:embed="rId2">
            <a:extLst>
              <a:ext uri="{28A0092B-C50C-407E-A947-70E740481C1C}">
                <a14:useLocalDpi xmlns:a14="http://schemas.microsoft.com/office/drawing/2010/main" val="0"/>
              </a:ext>
            </a:extLst>
          </a:blip>
          <a:srcRect b="3696"/>
          <a:stretch/>
        </p:blipFill>
        <p:spPr>
          <a:xfrm>
            <a:off x="793376" y="1143000"/>
            <a:ext cx="10605247" cy="5465557"/>
          </a:xfrm>
          <a:prstGeom prst="rect">
            <a:avLst/>
          </a:prstGeom>
        </p:spPr>
      </p:pic>
    </p:spTree>
    <p:extLst>
      <p:ext uri="{BB962C8B-B14F-4D97-AF65-F5344CB8AC3E}">
        <p14:creationId xmlns:p14="http://schemas.microsoft.com/office/powerpoint/2010/main" val="321462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080A2-DC0E-81DF-DD7F-CECEDB386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8692DE-CE21-C24E-4B08-0B22AAB1E8B0}"/>
              </a:ext>
            </a:extLst>
          </p:cNvPr>
          <p:cNvSpPr>
            <a:spLocks noGrp="1"/>
          </p:cNvSpPr>
          <p:nvPr>
            <p:ph type="title"/>
          </p:nvPr>
        </p:nvSpPr>
        <p:spPr>
          <a:xfrm>
            <a:off x="1143000" y="357188"/>
            <a:ext cx="9644063" cy="785812"/>
          </a:xfrm>
        </p:spPr>
        <p:txBody>
          <a:bodyPr>
            <a:normAutofit/>
          </a:bodyPr>
          <a:lstStyle/>
          <a:p>
            <a:pPr algn="ctr"/>
            <a:r>
              <a:rPr lang="en-US" dirty="0"/>
              <a:t>Create Package</a:t>
            </a:r>
          </a:p>
        </p:txBody>
      </p:sp>
      <p:pic>
        <p:nvPicPr>
          <p:cNvPr id="5" name="Picture 4">
            <a:extLst>
              <a:ext uri="{FF2B5EF4-FFF2-40B4-BE49-F238E27FC236}">
                <a16:creationId xmlns:a16="http://schemas.microsoft.com/office/drawing/2014/main" id="{D5F15BFF-0EAD-8716-2813-45616CAF08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756" y="1143000"/>
            <a:ext cx="10226488" cy="5450135"/>
          </a:xfrm>
          <a:prstGeom prst="rect">
            <a:avLst/>
          </a:prstGeom>
        </p:spPr>
      </p:pic>
    </p:spTree>
    <p:extLst>
      <p:ext uri="{BB962C8B-B14F-4D97-AF65-F5344CB8AC3E}">
        <p14:creationId xmlns:p14="http://schemas.microsoft.com/office/powerpoint/2010/main" val="4237392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C9DBA-767B-4466-C500-85B98ABC64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553F76-F376-4B50-17B3-030CE37999D4}"/>
              </a:ext>
            </a:extLst>
          </p:cNvPr>
          <p:cNvSpPr>
            <a:spLocks noGrp="1"/>
          </p:cNvSpPr>
          <p:nvPr>
            <p:ph type="title"/>
          </p:nvPr>
        </p:nvSpPr>
        <p:spPr>
          <a:xfrm>
            <a:off x="1143000" y="357188"/>
            <a:ext cx="9644063" cy="785812"/>
          </a:xfrm>
        </p:spPr>
        <p:txBody>
          <a:bodyPr>
            <a:normAutofit/>
          </a:bodyPr>
          <a:lstStyle/>
          <a:p>
            <a:pPr algn="ctr"/>
            <a:r>
              <a:rPr lang="en-US" dirty="0"/>
              <a:t>Assign Packages To Drivers</a:t>
            </a:r>
          </a:p>
        </p:txBody>
      </p:sp>
      <p:pic>
        <p:nvPicPr>
          <p:cNvPr id="4" name="Picture 3">
            <a:extLst>
              <a:ext uri="{FF2B5EF4-FFF2-40B4-BE49-F238E27FC236}">
                <a16:creationId xmlns:a16="http://schemas.microsoft.com/office/drawing/2014/main" id="{EBD40BFD-B294-72CA-65E0-7456B5C1B8F2}"/>
              </a:ext>
            </a:extLst>
          </p:cNvPr>
          <p:cNvPicPr>
            <a:picLocks noChangeAspect="1"/>
          </p:cNvPicPr>
          <p:nvPr/>
        </p:nvPicPr>
        <p:blipFill rotWithShape="1">
          <a:blip r:embed="rId2">
            <a:extLst>
              <a:ext uri="{28A0092B-C50C-407E-A947-70E740481C1C}">
                <a14:useLocalDpi xmlns:a14="http://schemas.microsoft.com/office/drawing/2010/main" val="0"/>
              </a:ext>
            </a:extLst>
          </a:blip>
          <a:srcRect b="882"/>
          <a:stretch/>
        </p:blipFill>
        <p:spPr>
          <a:xfrm>
            <a:off x="1017494" y="1143000"/>
            <a:ext cx="10157012" cy="5372754"/>
          </a:xfrm>
          <a:prstGeom prst="rect">
            <a:avLst/>
          </a:prstGeom>
        </p:spPr>
      </p:pic>
    </p:spTree>
    <p:extLst>
      <p:ext uri="{BB962C8B-B14F-4D97-AF65-F5344CB8AC3E}">
        <p14:creationId xmlns:p14="http://schemas.microsoft.com/office/powerpoint/2010/main" val="3800597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DB2A2-016E-56BC-BECE-DAC9A8B6BB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C22CAD-B8C3-B39F-F497-2F3363140077}"/>
              </a:ext>
            </a:extLst>
          </p:cNvPr>
          <p:cNvSpPr>
            <a:spLocks noGrp="1"/>
          </p:cNvSpPr>
          <p:nvPr>
            <p:ph type="title"/>
          </p:nvPr>
        </p:nvSpPr>
        <p:spPr>
          <a:xfrm>
            <a:off x="1143000" y="357188"/>
            <a:ext cx="9644063" cy="785812"/>
          </a:xfrm>
        </p:spPr>
        <p:txBody>
          <a:bodyPr>
            <a:normAutofit/>
          </a:bodyPr>
          <a:lstStyle/>
          <a:p>
            <a:pPr algn="ctr"/>
            <a:r>
              <a:rPr lang="en-US" dirty="0"/>
              <a:t>All Packages</a:t>
            </a:r>
          </a:p>
        </p:txBody>
      </p:sp>
      <p:pic>
        <p:nvPicPr>
          <p:cNvPr id="4" name="Picture 3">
            <a:extLst>
              <a:ext uri="{FF2B5EF4-FFF2-40B4-BE49-F238E27FC236}">
                <a16:creationId xmlns:a16="http://schemas.microsoft.com/office/drawing/2014/main" id="{E44BC612-BD1A-22AE-53C1-70F3752D0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28" y="1143000"/>
            <a:ext cx="10227344" cy="5428129"/>
          </a:xfrm>
          <a:prstGeom prst="rect">
            <a:avLst/>
          </a:prstGeom>
        </p:spPr>
      </p:pic>
    </p:spTree>
    <p:extLst>
      <p:ext uri="{BB962C8B-B14F-4D97-AF65-F5344CB8AC3E}">
        <p14:creationId xmlns:p14="http://schemas.microsoft.com/office/powerpoint/2010/main" val="29740066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71758-CD49-F415-CDDB-ACE1411404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2B73F2-2B6D-3B5C-9479-29C705C9663A}"/>
              </a:ext>
            </a:extLst>
          </p:cNvPr>
          <p:cNvSpPr>
            <a:spLocks noGrp="1"/>
          </p:cNvSpPr>
          <p:nvPr>
            <p:ph type="title"/>
          </p:nvPr>
        </p:nvSpPr>
        <p:spPr>
          <a:xfrm>
            <a:off x="1143000" y="357188"/>
            <a:ext cx="9644063" cy="785812"/>
          </a:xfrm>
        </p:spPr>
        <p:txBody>
          <a:bodyPr>
            <a:normAutofit/>
          </a:bodyPr>
          <a:lstStyle/>
          <a:p>
            <a:pPr algn="ctr"/>
            <a:r>
              <a:rPr lang="en-US" dirty="0"/>
              <a:t>Package Details</a:t>
            </a:r>
          </a:p>
        </p:txBody>
      </p:sp>
      <p:pic>
        <p:nvPicPr>
          <p:cNvPr id="4" name="Picture 3">
            <a:extLst>
              <a:ext uri="{FF2B5EF4-FFF2-40B4-BE49-F238E27FC236}">
                <a16:creationId xmlns:a16="http://schemas.microsoft.com/office/drawing/2014/main" id="{C019DC36-3C88-3CBB-90FC-CFCA52F44A7E}"/>
              </a:ext>
            </a:extLst>
          </p:cNvPr>
          <p:cNvPicPr>
            <a:picLocks noChangeAspect="1"/>
          </p:cNvPicPr>
          <p:nvPr/>
        </p:nvPicPr>
        <p:blipFill>
          <a:blip r:embed="rId2"/>
          <a:stretch>
            <a:fillRect/>
          </a:stretch>
        </p:blipFill>
        <p:spPr>
          <a:xfrm>
            <a:off x="1201270" y="1351111"/>
            <a:ext cx="9789459" cy="5149701"/>
          </a:xfrm>
          <a:prstGeom prst="rect">
            <a:avLst/>
          </a:prstGeom>
        </p:spPr>
      </p:pic>
    </p:spTree>
    <p:extLst>
      <p:ext uri="{BB962C8B-B14F-4D97-AF65-F5344CB8AC3E}">
        <p14:creationId xmlns:p14="http://schemas.microsoft.com/office/powerpoint/2010/main" val="2685846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D7796-A4B0-6CFA-56C6-849EE341E4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2A3574-E913-35D7-0CC4-0D8177FC4829}"/>
              </a:ext>
            </a:extLst>
          </p:cNvPr>
          <p:cNvSpPr>
            <a:spLocks noGrp="1"/>
          </p:cNvSpPr>
          <p:nvPr>
            <p:ph type="title"/>
          </p:nvPr>
        </p:nvSpPr>
        <p:spPr>
          <a:xfrm>
            <a:off x="1143000" y="357188"/>
            <a:ext cx="9644063" cy="785812"/>
          </a:xfrm>
        </p:spPr>
        <p:txBody>
          <a:bodyPr>
            <a:normAutofit/>
          </a:bodyPr>
          <a:lstStyle/>
          <a:p>
            <a:pPr algn="ctr"/>
            <a:r>
              <a:rPr lang="en-US" dirty="0"/>
              <a:t>Package Details</a:t>
            </a:r>
          </a:p>
        </p:txBody>
      </p:sp>
      <p:pic>
        <p:nvPicPr>
          <p:cNvPr id="16" name="Picture 15">
            <a:extLst>
              <a:ext uri="{FF2B5EF4-FFF2-40B4-BE49-F238E27FC236}">
                <a16:creationId xmlns:a16="http://schemas.microsoft.com/office/drawing/2014/main" id="{94AA7267-E49A-58AC-9971-AEFDE502755B}"/>
              </a:ext>
            </a:extLst>
          </p:cNvPr>
          <p:cNvPicPr>
            <a:picLocks noChangeAspect="1"/>
          </p:cNvPicPr>
          <p:nvPr/>
        </p:nvPicPr>
        <p:blipFill>
          <a:blip r:embed="rId2"/>
          <a:stretch>
            <a:fillRect/>
          </a:stretch>
        </p:blipFill>
        <p:spPr>
          <a:xfrm>
            <a:off x="1004047" y="1140075"/>
            <a:ext cx="10183906" cy="5360737"/>
          </a:xfrm>
          <a:prstGeom prst="rect">
            <a:avLst/>
          </a:prstGeom>
        </p:spPr>
      </p:pic>
    </p:spTree>
    <p:extLst>
      <p:ext uri="{BB962C8B-B14F-4D97-AF65-F5344CB8AC3E}">
        <p14:creationId xmlns:p14="http://schemas.microsoft.com/office/powerpoint/2010/main" val="3047623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9AF23-CA01-44FC-8DE9-73A35791E4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E697C0-D29B-E038-ED12-5DE677057268}"/>
              </a:ext>
            </a:extLst>
          </p:cNvPr>
          <p:cNvSpPr>
            <a:spLocks noGrp="1"/>
          </p:cNvSpPr>
          <p:nvPr>
            <p:ph type="title"/>
          </p:nvPr>
        </p:nvSpPr>
        <p:spPr>
          <a:xfrm>
            <a:off x="1143000" y="357188"/>
            <a:ext cx="9644063" cy="785812"/>
          </a:xfrm>
        </p:spPr>
        <p:txBody>
          <a:bodyPr>
            <a:normAutofit/>
          </a:bodyPr>
          <a:lstStyle/>
          <a:p>
            <a:pPr algn="ctr"/>
            <a:r>
              <a:rPr lang="en-US" dirty="0"/>
              <a:t>Receive Money &amp; Packages From Drivers</a:t>
            </a:r>
          </a:p>
        </p:txBody>
      </p:sp>
      <p:pic>
        <p:nvPicPr>
          <p:cNvPr id="5" name="Picture 4">
            <a:extLst>
              <a:ext uri="{FF2B5EF4-FFF2-40B4-BE49-F238E27FC236}">
                <a16:creationId xmlns:a16="http://schemas.microsoft.com/office/drawing/2014/main" id="{181026B6-7BE6-F31E-C278-C7EDC4C2D0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756" y="1079499"/>
            <a:ext cx="10272935" cy="5482408"/>
          </a:xfrm>
          <a:prstGeom prst="rect">
            <a:avLst/>
          </a:prstGeom>
        </p:spPr>
      </p:pic>
    </p:spTree>
    <p:extLst>
      <p:ext uri="{BB962C8B-B14F-4D97-AF65-F5344CB8AC3E}">
        <p14:creationId xmlns:p14="http://schemas.microsoft.com/office/powerpoint/2010/main" val="1117928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08EA5-BD8A-2966-019F-98EF932DD4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6C44BF-8E41-B226-53FB-B5117D1C9E18}"/>
              </a:ext>
            </a:extLst>
          </p:cNvPr>
          <p:cNvSpPr>
            <a:spLocks noGrp="1"/>
          </p:cNvSpPr>
          <p:nvPr>
            <p:ph type="title"/>
          </p:nvPr>
        </p:nvSpPr>
        <p:spPr>
          <a:xfrm>
            <a:off x="1143000" y="357188"/>
            <a:ext cx="9644063" cy="785812"/>
          </a:xfrm>
        </p:spPr>
        <p:txBody>
          <a:bodyPr>
            <a:normAutofit fontScale="90000"/>
          </a:bodyPr>
          <a:lstStyle/>
          <a:p>
            <a:pPr algn="ctr"/>
            <a:r>
              <a:rPr lang="en-US" dirty="0"/>
              <a:t>Print Packages sheets for workers and drivers</a:t>
            </a:r>
          </a:p>
        </p:txBody>
      </p:sp>
      <p:pic>
        <p:nvPicPr>
          <p:cNvPr id="5" name="Picture 4">
            <a:extLst>
              <a:ext uri="{FF2B5EF4-FFF2-40B4-BE49-F238E27FC236}">
                <a16:creationId xmlns:a16="http://schemas.microsoft.com/office/drawing/2014/main" id="{9877EC58-2487-1456-AE5A-7FBCAB87B7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290" y="1143000"/>
            <a:ext cx="10291482" cy="5469704"/>
          </a:xfrm>
          <a:prstGeom prst="rect">
            <a:avLst/>
          </a:prstGeom>
        </p:spPr>
      </p:pic>
    </p:spTree>
    <p:extLst>
      <p:ext uri="{BB962C8B-B14F-4D97-AF65-F5344CB8AC3E}">
        <p14:creationId xmlns:p14="http://schemas.microsoft.com/office/powerpoint/2010/main" val="340054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7B7A9-EE16-4994-01AE-A26C1CEE5D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F2CDE5-DDF6-D1E5-BFB3-0F0178C7AEEA}"/>
              </a:ext>
            </a:extLst>
          </p:cNvPr>
          <p:cNvSpPr>
            <a:spLocks noGrp="1"/>
          </p:cNvSpPr>
          <p:nvPr>
            <p:ph type="title"/>
          </p:nvPr>
        </p:nvSpPr>
        <p:spPr>
          <a:xfrm>
            <a:off x="1143000" y="357188"/>
            <a:ext cx="9644063" cy="785812"/>
          </a:xfrm>
        </p:spPr>
        <p:txBody>
          <a:bodyPr>
            <a:normAutofit fontScale="90000"/>
          </a:bodyPr>
          <a:lstStyle/>
          <a:p>
            <a:pPr algn="ctr"/>
            <a:r>
              <a:rPr lang="en-US" dirty="0"/>
              <a:t>Print Packages sheets for workers and drivers</a:t>
            </a:r>
          </a:p>
        </p:txBody>
      </p:sp>
      <p:pic>
        <p:nvPicPr>
          <p:cNvPr id="6" name="Picture 5">
            <a:extLst>
              <a:ext uri="{FF2B5EF4-FFF2-40B4-BE49-F238E27FC236}">
                <a16:creationId xmlns:a16="http://schemas.microsoft.com/office/drawing/2014/main" id="{D8B49CAD-C42E-56B2-F77F-9D7780EAC39C}"/>
              </a:ext>
            </a:extLst>
          </p:cNvPr>
          <p:cNvPicPr>
            <a:picLocks noChangeAspect="1"/>
          </p:cNvPicPr>
          <p:nvPr/>
        </p:nvPicPr>
        <p:blipFill>
          <a:blip r:embed="rId2"/>
          <a:stretch>
            <a:fillRect/>
          </a:stretch>
        </p:blipFill>
        <p:spPr>
          <a:xfrm>
            <a:off x="762220" y="1114223"/>
            <a:ext cx="10667559" cy="5386589"/>
          </a:xfrm>
          <a:prstGeom prst="rect">
            <a:avLst/>
          </a:prstGeom>
        </p:spPr>
      </p:pic>
    </p:spTree>
    <p:extLst>
      <p:ext uri="{BB962C8B-B14F-4D97-AF65-F5344CB8AC3E}">
        <p14:creationId xmlns:p14="http://schemas.microsoft.com/office/powerpoint/2010/main" val="2345312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8261F0-7638-14E4-6B93-DC883C438D54}"/>
              </a:ext>
            </a:extLst>
          </p:cNvPr>
          <p:cNvSpPr>
            <a:spLocks noGrp="1"/>
          </p:cNvSpPr>
          <p:nvPr>
            <p:ph type="title"/>
          </p:nvPr>
        </p:nvSpPr>
        <p:spPr>
          <a:xfrm>
            <a:off x="5943600" y="1846729"/>
            <a:ext cx="5487296" cy="561918"/>
          </a:xfrm>
        </p:spPr>
        <p:txBody>
          <a:bodyPr/>
          <a:lstStyle/>
          <a:p>
            <a:r>
              <a:rPr lang="en-US" sz="3600" dirty="0"/>
              <a:t>Motivation and Importance</a:t>
            </a:r>
          </a:p>
        </p:txBody>
      </p:sp>
      <p:sp>
        <p:nvSpPr>
          <p:cNvPr id="6" name="Text Placeholder 5">
            <a:extLst>
              <a:ext uri="{FF2B5EF4-FFF2-40B4-BE49-F238E27FC236}">
                <a16:creationId xmlns:a16="http://schemas.microsoft.com/office/drawing/2014/main" id="{0663EB81-8030-735A-2A5D-6E43345BA04B}"/>
              </a:ext>
            </a:extLst>
          </p:cNvPr>
          <p:cNvSpPr>
            <a:spLocks noGrp="1"/>
          </p:cNvSpPr>
          <p:nvPr>
            <p:ph type="body" sz="half" idx="2"/>
          </p:nvPr>
        </p:nvSpPr>
        <p:spPr>
          <a:xfrm>
            <a:off x="6096000" y="2698376"/>
            <a:ext cx="5334896" cy="3307808"/>
          </a:xfrm>
        </p:spPr>
        <p:txBody>
          <a:bodyPr/>
          <a:lstStyle/>
          <a:p>
            <a:pPr algn="just"/>
            <a:r>
              <a:rPr lang="en-US" dirty="0"/>
              <a:t>Delivery apps facilitate commerce, provide convenience, and simplify the process of sending and receiving packages. It is an efficient and convenient way for users to track their shipments and receive real-time updates on the status of their packages.</a:t>
            </a:r>
          </a:p>
        </p:txBody>
      </p:sp>
      <p:pic>
        <p:nvPicPr>
          <p:cNvPr id="16" name="Picture 15">
            <a:extLst>
              <a:ext uri="{FF2B5EF4-FFF2-40B4-BE49-F238E27FC236}">
                <a16:creationId xmlns:a16="http://schemas.microsoft.com/office/drawing/2014/main" id="{47CFBFF9-D38D-A1F2-46D0-D9FBFA8EC5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2038" y="957262"/>
            <a:ext cx="4581525" cy="4943475"/>
          </a:xfrm>
          <a:prstGeom prst="rect">
            <a:avLst/>
          </a:prstGeom>
        </p:spPr>
      </p:pic>
    </p:spTree>
    <p:extLst>
      <p:ext uri="{BB962C8B-B14F-4D97-AF65-F5344CB8AC3E}">
        <p14:creationId xmlns:p14="http://schemas.microsoft.com/office/powerpoint/2010/main" val="28544156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3D893-D6EC-8AE6-44F3-BB3AE0D9C2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2EC06B-BA6A-DB04-B588-5BB07A23DA08}"/>
              </a:ext>
            </a:extLst>
          </p:cNvPr>
          <p:cNvSpPr>
            <a:spLocks noGrp="1"/>
          </p:cNvSpPr>
          <p:nvPr>
            <p:ph type="title"/>
          </p:nvPr>
        </p:nvSpPr>
        <p:spPr>
          <a:xfrm>
            <a:off x="1143000" y="357188"/>
            <a:ext cx="9644063" cy="785812"/>
          </a:xfrm>
        </p:spPr>
        <p:txBody>
          <a:bodyPr>
            <a:normAutofit/>
          </a:bodyPr>
          <a:lstStyle/>
          <a:p>
            <a:pPr algn="ctr"/>
            <a:r>
              <a:rPr lang="en-US" dirty="0"/>
              <a:t>Packages Status</a:t>
            </a:r>
          </a:p>
        </p:txBody>
      </p:sp>
      <p:pic>
        <p:nvPicPr>
          <p:cNvPr id="5" name="Picture 4">
            <a:extLst>
              <a:ext uri="{FF2B5EF4-FFF2-40B4-BE49-F238E27FC236}">
                <a16:creationId xmlns:a16="http://schemas.microsoft.com/office/drawing/2014/main" id="{6AB97077-A698-15D5-49D6-4F073FCD9CC3}"/>
              </a:ext>
            </a:extLst>
          </p:cNvPr>
          <p:cNvPicPr>
            <a:picLocks noChangeAspect="1"/>
          </p:cNvPicPr>
          <p:nvPr/>
        </p:nvPicPr>
        <p:blipFill rotWithShape="1">
          <a:blip r:embed="rId2">
            <a:extLst>
              <a:ext uri="{28A0092B-C50C-407E-A947-70E740481C1C}">
                <a14:useLocalDpi xmlns:a14="http://schemas.microsoft.com/office/drawing/2010/main" val="0"/>
              </a:ext>
            </a:extLst>
          </a:blip>
          <a:srcRect b="1546"/>
          <a:stretch/>
        </p:blipFill>
        <p:spPr>
          <a:xfrm>
            <a:off x="1074013" y="1223454"/>
            <a:ext cx="10043974" cy="5277358"/>
          </a:xfrm>
          <a:prstGeom prst="rect">
            <a:avLst/>
          </a:prstGeom>
        </p:spPr>
      </p:pic>
    </p:spTree>
    <p:extLst>
      <p:ext uri="{BB962C8B-B14F-4D97-AF65-F5344CB8AC3E}">
        <p14:creationId xmlns:p14="http://schemas.microsoft.com/office/powerpoint/2010/main" val="1018073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7F123-DF6D-1D60-9CA9-178913F480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3DC14D-B405-5394-B69A-B7DB62A78087}"/>
              </a:ext>
            </a:extLst>
          </p:cNvPr>
          <p:cNvSpPr>
            <a:spLocks noGrp="1"/>
          </p:cNvSpPr>
          <p:nvPr>
            <p:ph type="title"/>
          </p:nvPr>
        </p:nvSpPr>
        <p:spPr>
          <a:xfrm>
            <a:off x="1143000" y="357188"/>
            <a:ext cx="9644063" cy="785812"/>
          </a:xfrm>
        </p:spPr>
        <p:txBody>
          <a:bodyPr>
            <a:normAutofit/>
          </a:bodyPr>
          <a:lstStyle/>
          <a:p>
            <a:pPr algn="ctr"/>
            <a:r>
              <a:rPr lang="en-US" dirty="0"/>
              <a:t>Edit Driver’s Working Days</a:t>
            </a:r>
          </a:p>
        </p:txBody>
      </p:sp>
      <p:pic>
        <p:nvPicPr>
          <p:cNvPr id="9" name="Picture 8">
            <a:extLst>
              <a:ext uri="{FF2B5EF4-FFF2-40B4-BE49-F238E27FC236}">
                <a16:creationId xmlns:a16="http://schemas.microsoft.com/office/drawing/2014/main" id="{4FFF3671-D76B-9949-0402-C95AC0DE7801}"/>
              </a:ext>
            </a:extLst>
          </p:cNvPr>
          <p:cNvPicPr>
            <a:picLocks noChangeAspect="1"/>
          </p:cNvPicPr>
          <p:nvPr/>
        </p:nvPicPr>
        <p:blipFill rotWithShape="1">
          <a:blip r:embed="rId2"/>
          <a:srcRect r="3183"/>
          <a:stretch/>
        </p:blipFill>
        <p:spPr>
          <a:xfrm>
            <a:off x="1056854" y="1326930"/>
            <a:ext cx="9816353" cy="5173882"/>
          </a:xfrm>
          <a:prstGeom prst="rect">
            <a:avLst/>
          </a:prstGeom>
        </p:spPr>
      </p:pic>
    </p:spTree>
    <p:extLst>
      <p:ext uri="{BB962C8B-B14F-4D97-AF65-F5344CB8AC3E}">
        <p14:creationId xmlns:p14="http://schemas.microsoft.com/office/powerpoint/2010/main" val="14792470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89062-309C-4C7F-B8BD-3CE020310D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7D599D-FFB5-DCD4-2F1B-E69610BD6BB1}"/>
              </a:ext>
            </a:extLst>
          </p:cNvPr>
          <p:cNvSpPr>
            <a:spLocks noGrp="1"/>
          </p:cNvSpPr>
          <p:nvPr>
            <p:ph type="title"/>
          </p:nvPr>
        </p:nvSpPr>
        <p:spPr>
          <a:xfrm>
            <a:off x="1143000" y="357188"/>
            <a:ext cx="9644063" cy="785812"/>
          </a:xfrm>
        </p:spPr>
        <p:txBody>
          <a:bodyPr>
            <a:normAutofit/>
          </a:bodyPr>
          <a:lstStyle/>
          <a:p>
            <a:pPr algn="ctr"/>
            <a:r>
              <a:rPr lang="en-US" dirty="0"/>
              <a:t>Add Vacation</a:t>
            </a:r>
          </a:p>
        </p:txBody>
      </p:sp>
      <p:pic>
        <p:nvPicPr>
          <p:cNvPr id="9" name="Picture 8">
            <a:extLst>
              <a:ext uri="{FF2B5EF4-FFF2-40B4-BE49-F238E27FC236}">
                <a16:creationId xmlns:a16="http://schemas.microsoft.com/office/drawing/2014/main" id="{9D639257-BC2D-B6AA-73A6-76DC64C9BCFA}"/>
              </a:ext>
            </a:extLst>
          </p:cNvPr>
          <p:cNvPicPr>
            <a:picLocks noChangeAspect="1"/>
          </p:cNvPicPr>
          <p:nvPr/>
        </p:nvPicPr>
        <p:blipFill>
          <a:blip r:embed="rId2"/>
          <a:stretch>
            <a:fillRect/>
          </a:stretch>
        </p:blipFill>
        <p:spPr>
          <a:xfrm>
            <a:off x="990600" y="1122376"/>
            <a:ext cx="10210800" cy="5378436"/>
          </a:xfrm>
          <a:prstGeom prst="rect">
            <a:avLst/>
          </a:prstGeom>
        </p:spPr>
      </p:pic>
    </p:spTree>
    <p:extLst>
      <p:ext uri="{BB962C8B-B14F-4D97-AF65-F5344CB8AC3E}">
        <p14:creationId xmlns:p14="http://schemas.microsoft.com/office/powerpoint/2010/main" val="176726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4EB50-7085-C454-EB2C-F36F490AD9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F24E02-72E1-DA31-B3DF-1A1FF2959D2A}"/>
              </a:ext>
            </a:extLst>
          </p:cNvPr>
          <p:cNvSpPr>
            <a:spLocks noGrp="1"/>
          </p:cNvSpPr>
          <p:nvPr>
            <p:ph type="title"/>
          </p:nvPr>
        </p:nvSpPr>
        <p:spPr>
          <a:xfrm>
            <a:off x="1143000" y="357188"/>
            <a:ext cx="9644063" cy="785812"/>
          </a:xfrm>
        </p:spPr>
        <p:txBody>
          <a:bodyPr>
            <a:normAutofit/>
          </a:bodyPr>
          <a:lstStyle/>
          <a:p>
            <a:pPr algn="ctr"/>
            <a:r>
              <a:rPr lang="en-US" dirty="0"/>
              <a:t>Edit Transmission Line</a:t>
            </a:r>
          </a:p>
        </p:txBody>
      </p:sp>
      <p:pic>
        <p:nvPicPr>
          <p:cNvPr id="9" name="Picture 8">
            <a:extLst>
              <a:ext uri="{FF2B5EF4-FFF2-40B4-BE49-F238E27FC236}">
                <a16:creationId xmlns:a16="http://schemas.microsoft.com/office/drawing/2014/main" id="{4F274CAD-23DC-B406-0081-49919A1E69AD}"/>
              </a:ext>
            </a:extLst>
          </p:cNvPr>
          <p:cNvPicPr>
            <a:picLocks noChangeAspect="1"/>
          </p:cNvPicPr>
          <p:nvPr/>
        </p:nvPicPr>
        <p:blipFill>
          <a:blip r:embed="rId2"/>
          <a:stretch>
            <a:fillRect/>
          </a:stretch>
        </p:blipFill>
        <p:spPr>
          <a:xfrm>
            <a:off x="936321" y="1057218"/>
            <a:ext cx="10319357" cy="5443594"/>
          </a:xfrm>
          <a:prstGeom prst="rect">
            <a:avLst/>
          </a:prstGeom>
        </p:spPr>
      </p:pic>
    </p:spTree>
    <p:extLst>
      <p:ext uri="{BB962C8B-B14F-4D97-AF65-F5344CB8AC3E}">
        <p14:creationId xmlns:p14="http://schemas.microsoft.com/office/powerpoint/2010/main" val="1554211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5B167-F596-F43D-DD37-8F380478E6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359537-3B52-2763-86B5-C9627D99EBA5}"/>
              </a:ext>
            </a:extLst>
          </p:cNvPr>
          <p:cNvSpPr>
            <a:spLocks noGrp="1"/>
          </p:cNvSpPr>
          <p:nvPr>
            <p:ph type="title"/>
          </p:nvPr>
        </p:nvSpPr>
        <p:spPr>
          <a:xfrm>
            <a:off x="1143000" y="357188"/>
            <a:ext cx="9644063" cy="785812"/>
          </a:xfrm>
        </p:spPr>
        <p:txBody>
          <a:bodyPr>
            <a:normAutofit/>
          </a:bodyPr>
          <a:lstStyle/>
          <a:p>
            <a:pPr algn="ctr"/>
            <a:r>
              <a:rPr lang="en-US" dirty="0"/>
              <a:t>Edit Vehicle Number</a:t>
            </a:r>
          </a:p>
        </p:txBody>
      </p:sp>
      <p:pic>
        <p:nvPicPr>
          <p:cNvPr id="4" name="Picture 3">
            <a:extLst>
              <a:ext uri="{FF2B5EF4-FFF2-40B4-BE49-F238E27FC236}">
                <a16:creationId xmlns:a16="http://schemas.microsoft.com/office/drawing/2014/main" id="{AFF6C90E-4BB0-D84D-2186-7F41E3BB5952}"/>
              </a:ext>
            </a:extLst>
          </p:cNvPr>
          <p:cNvPicPr>
            <a:picLocks noChangeAspect="1"/>
          </p:cNvPicPr>
          <p:nvPr/>
        </p:nvPicPr>
        <p:blipFill>
          <a:blip r:embed="rId2"/>
          <a:stretch>
            <a:fillRect/>
          </a:stretch>
        </p:blipFill>
        <p:spPr>
          <a:xfrm>
            <a:off x="959223" y="1077822"/>
            <a:ext cx="10273553" cy="5422990"/>
          </a:xfrm>
          <a:prstGeom prst="rect">
            <a:avLst/>
          </a:prstGeom>
        </p:spPr>
      </p:pic>
    </p:spTree>
    <p:extLst>
      <p:ext uri="{BB962C8B-B14F-4D97-AF65-F5344CB8AC3E}">
        <p14:creationId xmlns:p14="http://schemas.microsoft.com/office/powerpoint/2010/main" val="1191468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53FF-AFA7-9BC5-586E-3DBA9CA2BBF7}"/>
            </a:ext>
          </a:extLst>
        </p:cNvPr>
        <p:cNvGrpSpPr/>
        <p:nvPr/>
      </p:nvGrpSpPr>
      <p:grpSpPr>
        <a:xfrm>
          <a:off x="0" y="0"/>
          <a:ext cx="0" cy="0"/>
          <a:chOff x="0" y="0"/>
          <a:chExt cx="0" cy="0"/>
        </a:xfrm>
      </p:grpSpPr>
      <p:sp>
        <p:nvSpPr>
          <p:cNvPr id="10" name="Subtitle 9">
            <a:extLst>
              <a:ext uri="{FF2B5EF4-FFF2-40B4-BE49-F238E27FC236}">
                <a16:creationId xmlns:a16="http://schemas.microsoft.com/office/drawing/2014/main" id="{CA9B5975-2126-F7D7-2E60-37D484E91371}"/>
              </a:ext>
            </a:extLst>
          </p:cNvPr>
          <p:cNvSpPr>
            <a:spLocks noGrp="1"/>
          </p:cNvSpPr>
          <p:nvPr>
            <p:ph type="subTitle" idx="1"/>
          </p:nvPr>
        </p:nvSpPr>
        <p:spPr>
          <a:xfrm>
            <a:off x="1712070" y="2734917"/>
            <a:ext cx="8767860" cy="1388165"/>
          </a:xfrm>
        </p:spPr>
        <p:txBody>
          <a:bodyPr>
            <a:normAutofit fontScale="85000" lnSpcReduction="20000"/>
          </a:bodyPr>
          <a:lstStyle/>
          <a:p>
            <a:r>
              <a:rPr lang="en-US" sz="13300" dirty="0"/>
              <a:t>Driver</a:t>
            </a:r>
          </a:p>
        </p:txBody>
      </p:sp>
    </p:spTree>
    <p:extLst>
      <p:ext uri="{BB962C8B-B14F-4D97-AF65-F5344CB8AC3E}">
        <p14:creationId xmlns:p14="http://schemas.microsoft.com/office/powerpoint/2010/main" val="1371748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9547D-3A64-0C33-06D4-52E977CB5D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C9C88-A199-B5A4-27D7-1DBEBE451F78}"/>
              </a:ext>
            </a:extLst>
          </p:cNvPr>
          <p:cNvSpPr>
            <a:spLocks noGrp="1"/>
          </p:cNvSpPr>
          <p:nvPr>
            <p:ph type="title"/>
          </p:nvPr>
        </p:nvSpPr>
        <p:spPr>
          <a:xfrm>
            <a:off x="1143000" y="357188"/>
            <a:ext cx="9644063" cy="785812"/>
          </a:xfrm>
        </p:spPr>
        <p:txBody>
          <a:bodyPr>
            <a:normAutofit fontScale="90000"/>
          </a:bodyPr>
          <a:lstStyle/>
          <a:p>
            <a:pPr algn="ctr"/>
            <a:r>
              <a:rPr lang="en-US" dirty="0"/>
              <a:t>Driver Home Page &amp; Completed Packages</a:t>
            </a:r>
          </a:p>
        </p:txBody>
      </p:sp>
      <p:pic>
        <p:nvPicPr>
          <p:cNvPr id="4" name="Picture 3">
            <a:extLst>
              <a:ext uri="{FF2B5EF4-FFF2-40B4-BE49-F238E27FC236}">
                <a16:creationId xmlns:a16="http://schemas.microsoft.com/office/drawing/2014/main" id="{B2A2EEC7-881F-E5A9-5318-C6FE7D010A27}"/>
              </a:ext>
            </a:extLst>
          </p:cNvPr>
          <p:cNvPicPr>
            <a:picLocks noChangeAspect="1"/>
          </p:cNvPicPr>
          <p:nvPr/>
        </p:nvPicPr>
        <p:blipFill rotWithShape="1">
          <a:blip r:embed="rId2">
            <a:extLst>
              <a:ext uri="{28A0092B-C50C-407E-A947-70E740481C1C}">
                <a14:useLocalDpi xmlns:a14="http://schemas.microsoft.com/office/drawing/2010/main" val="0"/>
              </a:ext>
            </a:extLst>
          </a:blip>
          <a:srcRect b="6274"/>
          <a:stretch/>
        </p:blipFill>
        <p:spPr>
          <a:xfrm>
            <a:off x="1404937" y="1142999"/>
            <a:ext cx="2604704" cy="5425047"/>
          </a:xfrm>
          <a:prstGeom prst="rect">
            <a:avLst/>
          </a:prstGeom>
        </p:spPr>
      </p:pic>
      <p:pic>
        <p:nvPicPr>
          <p:cNvPr id="6" name="Picture 5">
            <a:extLst>
              <a:ext uri="{FF2B5EF4-FFF2-40B4-BE49-F238E27FC236}">
                <a16:creationId xmlns:a16="http://schemas.microsoft.com/office/drawing/2014/main" id="{2F4392A6-6EAD-1735-A792-CC66CE08D169}"/>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771280" y="1143000"/>
            <a:ext cx="2575407" cy="5425047"/>
          </a:xfrm>
          <a:prstGeom prst="rect">
            <a:avLst/>
          </a:prstGeom>
        </p:spPr>
      </p:pic>
    </p:spTree>
    <p:extLst>
      <p:ext uri="{BB962C8B-B14F-4D97-AF65-F5344CB8AC3E}">
        <p14:creationId xmlns:p14="http://schemas.microsoft.com/office/powerpoint/2010/main" val="29962822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47578-0583-77DE-7D4D-85B8771C83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E0AB64-B2FA-80FE-9CE7-DD5287397727}"/>
              </a:ext>
            </a:extLst>
          </p:cNvPr>
          <p:cNvSpPr>
            <a:spLocks noGrp="1"/>
          </p:cNvSpPr>
          <p:nvPr>
            <p:ph type="title"/>
          </p:nvPr>
        </p:nvSpPr>
        <p:spPr>
          <a:xfrm>
            <a:off x="1143000" y="357188"/>
            <a:ext cx="9644063" cy="785812"/>
          </a:xfrm>
        </p:spPr>
        <p:txBody>
          <a:bodyPr>
            <a:normAutofit/>
          </a:bodyPr>
          <a:lstStyle/>
          <a:p>
            <a:pPr algn="ctr"/>
            <a:r>
              <a:rPr lang="en-US" dirty="0"/>
              <a:t>Prepare Today Packages</a:t>
            </a:r>
          </a:p>
        </p:txBody>
      </p:sp>
      <p:pic>
        <p:nvPicPr>
          <p:cNvPr id="4" name="Picture 3">
            <a:extLst>
              <a:ext uri="{FF2B5EF4-FFF2-40B4-BE49-F238E27FC236}">
                <a16:creationId xmlns:a16="http://schemas.microsoft.com/office/drawing/2014/main" id="{A5A6204E-BD41-A3C6-49E1-5A6D0CC44DBB}"/>
              </a:ext>
            </a:extLst>
          </p:cNvPr>
          <p:cNvPicPr>
            <a:picLocks noChangeAspect="1"/>
          </p:cNvPicPr>
          <p:nvPr/>
        </p:nvPicPr>
        <p:blipFill rotWithShape="1">
          <a:blip r:embed="rId2">
            <a:extLst>
              <a:ext uri="{28A0092B-C50C-407E-A947-70E740481C1C}">
                <a14:useLocalDpi xmlns:a14="http://schemas.microsoft.com/office/drawing/2010/main" val="0"/>
              </a:ext>
            </a:extLst>
          </a:blip>
          <a:srcRect b="5098"/>
          <a:stretch/>
        </p:blipFill>
        <p:spPr>
          <a:xfrm>
            <a:off x="1404936" y="1078005"/>
            <a:ext cx="2602171" cy="5487802"/>
          </a:xfrm>
          <a:prstGeom prst="rect">
            <a:avLst/>
          </a:prstGeom>
        </p:spPr>
      </p:pic>
      <p:pic>
        <p:nvPicPr>
          <p:cNvPr id="6" name="Picture 5">
            <a:extLst>
              <a:ext uri="{FF2B5EF4-FFF2-40B4-BE49-F238E27FC236}">
                <a16:creationId xmlns:a16="http://schemas.microsoft.com/office/drawing/2014/main" id="{BC7D441C-6428-E2CC-5A33-9CD21B7A7E01}"/>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8123185" y="1078005"/>
            <a:ext cx="2605199" cy="5487802"/>
          </a:xfrm>
          <a:prstGeom prst="rect">
            <a:avLst/>
          </a:prstGeom>
        </p:spPr>
      </p:pic>
    </p:spTree>
    <p:extLst>
      <p:ext uri="{BB962C8B-B14F-4D97-AF65-F5344CB8AC3E}">
        <p14:creationId xmlns:p14="http://schemas.microsoft.com/office/powerpoint/2010/main" val="3149215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ACB89-38C1-6765-0673-4F755869E1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C94210-BE37-0F8D-E25C-DB64F435DDE6}"/>
              </a:ext>
            </a:extLst>
          </p:cNvPr>
          <p:cNvSpPr>
            <a:spLocks noGrp="1"/>
          </p:cNvSpPr>
          <p:nvPr>
            <p:ph type="title"/>
          </p:nvPr>
        </p:nvSpPr>
        <p:spPr>
          <a:xfrm>
            <a:off x="1143000" y="357188"/>
            <a:ext cx="9644063" cy="785812"/>
          </a:xfrm>
        </p:spPr>
        <p:txBody>
          <a:bodyPr>
            <a:normAutofit/>
          </a:bodyPr>
          <a:lstStyle/>
          <a:p>
            <a:pPr algn="ctr"/>
            <a:r>
              <a:rPr lang="en-US" dirty="0"/>
              <a:t>Today’s Packages</a:t>
            </a:r>
          </a:p>
        </p:txBody>
      </p:sp>
      <p:pic>
        <p:nvPicPr>
          <p:cNvPr id="4" name="Picture 3">
            <a:extLst>
              <a:ext uri="{FF2B5EF4-FFF2-40B4-BE49-F238E27FC236}">
                <a16:creationId xmlns:a16="http://schemas.microsoft.com/office/drawing/2014/main" id="{A242A5A5-4563-D25C-8813-8303E07DCC09}"/>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1142999" y="1086967"/>
            <a:ext cx="2596687" cy="5469871"/>
          </a:xfrm>
          <a:prstGeom prst="rect">
            <a:avLst/>
          </a:prstGeom>
        </p:spPr>
      </p:pic>
      <p:pic>
        <p:nvPicPr>
          <p:cNvPr id="6" name="Picture 5">
            <a:extLst>
              <a:ext uri="{FF2B5EF4-FFF2-40B4-BE49-F238E27FC236}">
                <a16:creationId xmlns:a16="http://schemas.microsoft.com/office/drawing/2014/main" id="{F1FE3DF3-72B1-BE27-8DD3-98A576D9D942}"/>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4778838" y="1086969"/>
            <a:ext cx="2596687" cy="5469873"/>
          </a:xfrm>
          <a:prstGeom prst="rect">
            <a:avLst/>
          </a:prstGeom>
        </p:spPr>
      </p:pic>
      <p:pic>
        <p:nvPicPr>
          <p:cNvPr id="8" name="Picture 7">
            <a:extLst>
              <a:ext uri="{FF2B5EF4-FFF2-40B4-BE49-F238E27FC236}">
                <a16:creationId xmlns:a16="http://schemas.microsoft.com/office/drawing/2014/main" id="{D1B682E6-9B68-9087-59ED-618DE90F4082}"/>
              </a:ext>
            </a:extLst>
          </p:cNvPr>
          <p:cNvPicPr>
            <a:picLocks noChangeAspect="1"/>
          </p:cNvPicPr>
          <p:nvPr/>
        </p:nvPicPr>
        <p:blipFill rotWithShape="1">
          <a:blip r:embed="rId4">
            <a:extLst>
              <a:ext uri="{28A0092B-C50C-407E-A947-70E740481C1C}">
                <a14:useLocalDpi xmlns:a14="http://schemas.microsoft.com/office/drawing/2010/main" val="0"/>
              </a:ext>
            </a:extLst>
          </a:blip>
          <a:srcRect b="5208"/>
          <a:stretch/>
        </p:blipFill>
        <p:spPr>
          <a:xfrm>
            <a:off x="8452315" y="1086967"/>
            <a:ext cx="2596688" cy="5469875"/>
          </a:xfrm>
          <a:prstGeom prst="rect">
            <a:avLst/>
          </a:prstGeom>
        </p:spPr>
      </p:pic>
    </p:spTree>
    <p:extLst>
      <p:ext uri="{BB962C8B-B14F-4D97-AF65-F5344CB8AC3E}">
        <p14:creationId xmlns:p14="http://schemas.microsoft.com/office/powerpoint/2010/main" val="2402141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510F-F0A6-D191-C9B2-74408C1C09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E8BA45-11FE-F63D-CB8A-C00EBA7D0A46}"/>
              </a:ext>
            </a:extLst>
          </p:cNvPr>
          <p:cNvSpPr>
            <a:spLocks noGrp="1"/>
          </p:cNvSpPr>
          <p:nvPr>
            <p:ph type="title"/>
          </p:nvPr>
        </p:nvSpPr>
        <p:spPr>
          <a:xfrm>
            <a:off x="1143000" y="357188"/>
            <a:ext cx="9644063" cy="785812"/>
          </a:xfrm>
        </p:spPr>
        <p:txBody>
          <a:bodyPr>
            <a:normAutofit/>
          </a:bodyPr>
          <a:lstStyle/>
          <a:p>
            <a:pPr algn="ctr"/>
            <a:r>
              <a:rPr lang="en-US" dirty="0"/>
              <a:t>Receive Package</a:t>
            </a:r>
          </a:p>
        </p:txBody>
      </p:sp>
      <p:pic>
        <p:nvPicPr>
          <p:cNvPr id="4" name="Picture 3">
            <a:extLst>
              <a:ext uri="{FF2B5EF4-FFF2-40B4-BE49-F238E27FC236}">
                <a16:creationId xmlns:a16="http://schemas.microsoft.com/office/drawing/2014/main" id="{35B9EF0E-3587-9206-5D6B-1D82CD420F5E}"/>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1901507" y="1060076"/>
            <a:ext cx="2622221" cy="5523659"/>
          </a:xfrm>
          <a:prstGeom prst="rect">
            <a:avLst/>
          </a:prstGeom>
        </p:spPr>
      </p:pic>
      <p:pic>
        <p:nvPicPr>
          <p:cNvPr id="8" name="Picture 7">
            <a:extLst>
              <a:ext uri="{FF2B5EF4-FFF2-40B4-BE49-F238E27FC236}">
                <a16:creationId xmlns:a16="http://schemas.microsoft.com/office/drawing/2014/main" id="{0393891F-EEF5-FA90-CB20-651D21895E5B}"/>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668273" y="1060076"/>
            <a:ext cx="2622221" cy="5523660"/>
          </a:xfrm>
          <a:prstGeom prst="rect">
            <a:avLst/>
          </a:prstGeom>
        </p:spPr>
      </p:pic>
    </p:spTree>
    <p:extLst>
      <p:ext uri="{BB962C8B-B14F-4D97-AF65-F5344CB8AC3E}">
        <p14:creationId xmlns:p14="http://schemas.microsoft.com/office/powerpoint/2010/main" val="631262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306206-9601-DCA4-8F7A-01EFFB9CE079}"/>
              </a:ext>
            </a:extLst>
          </p:cNvPr>
          <p:cNvSpPr>
            <a:spLocks noGrp="1"/>
          </p:cNvSpPr>
          <p:nvPr>
            <p:ph type="title"/>
          </p:nvPr>
        </p:nvSpPr>
        <p:spPr/>
        <p:txBody>
          <a:bodyPr/>
          <a:lstStyle/>
          <a:p>
            <a:r>
              <a:rPr lang="en-US" sz="4400" dirty="0"/>
              <a:t>Software APIs</a:t>
            </a:r>
            <a:endParaRPr lang="en-US" dirty="0"/>
          </a:p>
        </p:txBody>
      </p:sp>
      <p:sp>
        <p:nvSpPr>
          <p:cNvPr id="6" name="Text Placeholder 5">
            <a:extLst>
              <a:ext uri="{FF2B5EF4-FFF2-40B4-BE49-F238E27FC236}">
                <a16:creationId xmlns:a16="http://schemas.microsoft.com/office/drawing/2014/main" id="{E61E21C1-39D5-3229-7993-928F87E41E2E}"/>
              </a:ext>
            </a:extLst>
          </p:cNvPr>
          <p:cNvSpPr>
            <a:spLocks noGrp="1"/>
          </p:cNvSpPr>
          <p:nvPr>
            <p:ph type="body" idx="1"/>
          </p:nvPr>
        </p:nvSpPr>
        <p:spPr>
          <a:xfrm>
            <a:off x="1143000" y="2001511"/>
            <a:ext cx="3671047" cy="777240"/>
          </a:xfrm>
        </p:spPr>
        <p:txBody>
          <a:bodyPr/>
          <a:lstStyle/>
          <a:p>
            <a:r>
              <a:rPr lang="en-US" dirty="0"/>
              <a:t>Firebase Messaging API</a:t>
            </a:r>
          </a:p>
        </p:txBody>
      </p:sp>
      <p:sp>
        <p:nvSpPr>
          <p:cNvPr id="8" name="Text Placeholder 7">
            <a:extLst>
              <a:ext uri="{FF2B5EF4-FFF2-40B4-BE49-F238E27FC236}">
                <a16:creationId xmlns:a16="http://schemas.microsoft.com/office/drawing/2014/main" id="{C1AF8529-AACE-8172-8ACB-C1CCE0306B5A}"/>
              </a:ext>
            </a:extLst>
          </p:cNvPr>
          <p:cNvSpPr>
            <a:spLocks noGrp="1"/>
          </p:cNvSpPr>
          <p:nvPr>
            <p:ph type="body" sz="quarter" idx="3"/>
          </p:nvPr>
        </p:nvSpPr>
        <p:spPr>
          <a:xfrm>
            <a:off x="7377955" y="2011846"/>
            <a:ext cx="2847933" cy="777240"/>
          </a:xfrm>
        </p:spPr>
        <p:txBody>
          <a:bodyPr/>
          <a:lstStyle/>
          <a:p>
            <a:r>
              <a:rPr lang="en-US" dirty="0"/>
              <a:t>Google Maps API</a:t>
            </a:r>
          </a:p>
        </p:txBody>
      </p:sp>
      <p:pic>
        <p:nvPicPr>
          <p:cNvPr id="15" name="Content Placeholder 14">
            <a:extLst>
              <a:ext uri="{FF2B5EF4-FFF2-40B4-BE49-F238E27FC236}">
                <a16:creationId xmlns:a16="http://schemas.microsoft.com/office/drawing/2014/main" id="{6F5E25F5-38AC-567C-1C96-2D2949ABECF0}"/>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3669" t="13702" r="13739"/>
          <a:stretch/>
        </p:blipFill>
        <p:spPr>
          <a:xfrm>
            <a:off x="1143000" y="2904565"/>
            <a:ext cx="4190290" cy="2258797"/>
          </a:xfrm>
        </p:spPr>
      </p:pic>
      <p:pic>
        <p:nvPicPr>
          <p:cNvPr id="21" name="Content Placeholder 20">
            <a:extLst>
              <a:ext uri="{FF2B5EF4-FFF2-40B4-BE49-F238E27FC236}">
                <a16:creationId xmlns:a16="http://schemas.microsoft.com/office/drawing/2014/main" id="{6796C582-F98D-BDE4-4E25-8DAD652DA389}"/>
              </a:ext>
            </a:extLst>
          </p:cNvPr>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20118" t="10579" r="23129" b="11181"/>
          <a:stretch/>
        </p:blipFill>
        <p:spPr>
          <a:xfrm>
            <a:off x="7377955" y="2834972"/>
            <a:ext cx="2634757" cy="2328390"/>
          </a:xfrm>
        </p:spPr>
      </p:pic>
    </p:spTree>
    <p:extLst>
      <p:ext uri="{BB962C8B-B14F-4D97-AF65-F5344CB8AC3E}">
        <p14:creationId xmlns:p14="http://schemas.microsoft.com/office/powerpoint/2010/main" val="33529127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A0229-65AF-2D45-99CD-11435D62DAEE}"/>
            </a:ext>
          </a:extLst>
        </p:cNvPr>
        <p:cNvGrpSpPr/>
        <p:nvPr/>
      </p:nvGrpSpPr>
      <p:grpSpPr>
        <a:xfrm>
          <a:off x="0" y="0"/>
          <a:ext cx="0" cy="0"/>
          <a:chOff x="0" y="0"/>
          <a:chExt cx="0" cy="0"/>
        </a:xfrm>
      </p:grpSpPr>
      <p:sp>
        <p:nvSpPr>
          <p:cNvPr id="10" name="Subtitle 9">
            <a:extLst>
              <a:ext uri="{FF2B5EF4-FFF2-40B4-BE49-F238E27FC236}">
                <a16:creationId xmlns:a16="http://schemas.microsoft.com/office/drawing/2014/main" id="{15848729-2BBB-1FB2-8391-0E3FD66AE744}"/>
              </a:ext>
            </a:extLst>
          </p:cNvPr>
          <p:cNvSpPr>
            <a:spLocks noGrp="1"/>
          </p:cNvSpPr>
          <p:nvPr>
            <p:ph type="subTitle" idx="1"/>
          </p:nvPr>
        </p:nvSpPr>
        <p:spPr>
          <a:xfrm>
            <a:off x="1712070" y="2734917"/>
            <a:ext cx="8767860" cy="1388165"/>
          </a:xfrm>
        </p:spPr>
        <p:txBody>
          <a:bodyPr>
            <a:normAutofit fontScale="85000" lnSpcReduction="20000"/>
          </a:bodyPr>
          <a:lstStyle/>
          <a:p>
            <a:r>
              <a:rPr lang="en-US" sz="13300" dirty="0"/>
              <a:t>Manager</a:t>
            </a:r>
          </a:p>
        </p:txBody>
      </p:sp>
    </p:spTree>
    <p:extLst>
      <p:ext uri="{BB962C8B-B14F-4D97-AF65-F5344CB8AC3E}">
        <p14:creationId xmlns:p14="http://schemas.microsoft.com/office/powerpoint/2010/main" val="1781254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82FD9-F3E8-88F9-305F-5F02F47B1A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4D97AD-89D6-A549-49FC-7E95F2163AA4}"/>
              </a:ext>
            </a:extLst>
          </p:cNvPr>
          <p:cNvSpPr>
            <a:spLocks noGrp="1"/>
          </p:cNvSpPr>
          <p:nvPr>
            <p:ph type="title"/>
          </p:nvPr>
        </p:nvSpPr>
        <p:spPr>
          <a:xfrm>
            <a:off x="1143000" y="357188"/>
            <a:ext cx="9644063" cy="785812"/>
          </a:xfrm>
        </p:spPr>
        <p:txBody>
          <a:bodyPr>
            <a:normAutofit/>
          </a:bodyPr>
          <a:lstStyle/>
          <a:p>
            <a:pPr algn="ctr"/>
            <a:r>
              <a:rPr lang="en-US" dirty="0"/>
              <a:t>Manager Home Page &amp; Drawer</a:t>
            </a:r>
          </a:p>
        </p:txBody>
      </p:sp>
      <p:pic>
        <p:nvPicPr>
          <p:cNvPr id="4" name="Picture 3">
            <a:extLst>
              <a:ext uri="{FF2B5EF4-FFF2-40B4-BE49-F238E27FC236}">
                <a16:creationId xmlns:a16="http://schemas.microsoft.com/office/drawing/2014/main" id="{605AB344-048C-6F0B-779C-7B5D262CC97B}"/>
              </a:ext>
            </a:extLst>
          </p:cNvPr>
          <p:cNvPicPr>
            <a:picLocks noChangeAspect="1"/>
          </p:cNvPicPr>
          <p:nvPr/>
        </p:nvPicPr>
        <p:blipFill rotWithShape="1">
          <a:blip r:embed="rId2">
            <a:extLst>
              <a:ext uri="{28A0092B-C50C-407E-A947-70E740481C1C}">
                <a14:useLocalDpi xmlns:a14="http://schemas.microsoft.com/office/drawing/2010/main" val="0"/>
              </a:ext>
            </a:extLst>
          </a:blip>
          <a:srcRect l="871" t="488" r="-871" b="5490"/>
          <a:stretch/>
        </p:blipFill>
        <p:spPr>
          <a:xfrm>
            <a:off x="1720736" y="1056834"/>
            <a:ext cx="2605552" cy="5443978"/>
          </a:xfrm>
          <a:prstGeom prst="rect">
            <a:avLst/>
          </a:prstGeom>
        </p:spPr>
      </p:pic>
      <p:pic>
        <p:nvPicPr>
          <p:cNvPr id="6" name="Picture 5">
            <a:extLst>
              <a:ext uri="{FF2B5EF4-FFF2-40B4-BE49-F238E27FC236}">
                <a16:creationId xmlns:a16="http://schemas.microsoft.com/office/drawing/2014/main" id="{B1997225-6C6D-2BF7-D310-A71E63B8037D}"/>
              </a:ext>
            </a:extLst>
          </p:cNvPr>
          <p:cNvPicPr>
            <a:picLocks noChangeAspect="1"/>
          </p:cNvPicPr>
          <p:nvPr/>
        </p:nvPicPr>
        <p:blipFill rotWithShape="1">
          <a:blip r:embed="rId3">
            <a:extLst>
              <a:ext uri="{28A0092B-C50C-407E-A947-70E740481C1C}">
                <a14:useLocalDpi xmlns:a14="http://schemas.microsoft.com/office/drawing/2010/main" val="0"/>
              </a:ext>
            </a:extLst>
          </a:blip>
          <a:srcRect b="5978"/>
          <a:stretch/>
        </p:blipFill>
        <p:spPr>
          <a:xfrm>
            <a:off x="7865712" y="1056834"/>
            <a:ext cx="2605552" cy="5443978"/>
          </a:xfrm>
          <a:prstGeom prst="rect">
            <a:avLst/>
          </a:prstGeom>
        </p:spPr>
      </p:pic>
    </p:spTree>
    <p:extLst>
      <p:ext uri="{BB962C8B-B14F-4D97-AF65-F5344CB8AC3E}">
        <p14:creationId xmlns:p14="http://schemas.microsoft.com/office/powerpoint/2010/main" val="597576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8FC5C-0D32-4235-02F4-88C97BD589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454C58-91E0-786F-2BAF-F3E2680A5BC1}"/>
              </a:ext>
            </a:extLst>
          </p:cNvPr>
          <p:cNvSpPr>
            <a:spLocks noGrp="1"/>
          </p:cNvSpPr>
          <p:nvPr>
            <p:ph type="title"/>
          </p:nvPr>
        </p:nvSpPr>
        <p:spPr>
          <a:xfrm>
            <a:off x="1143000" y="357188"/>
            <a:ext cx="9644063" cy="785812"/>
          </a:xfrm>
        </p:spPr>
        <p:txBody>
          <a:bodyPr>
            <a:normAutofit/>
          </a:bodyPr>
          <a:lstStyle/>
          <a:p>
            <a:pPr algn="ctr"/>
            <a:r>
              <a:rPr lang="en-US" dirty="0"/>
              <a:t>Company Information</a:t>
            </a:r>
          </a:p>
        </p:txBody>
      </p:sp>
      <p:pic>
        <p:nvPicPr>
          <p:cNvPr id="12" name="Picture 11">
            <a:extLst>
              <a:ext uri="{FF2B5EF4-FFF2-40B4-BE49-F238E27FC236}">
                <a16:creationId xmlns:a16="http://schemas.microsoft.com/office/drawing/2014/main" id="{10A14594-507F-6A62-C644-92351B61096F}"/>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7129183" y="1057832"/>
            <a:ext cx="2613212" cy="5504683"/>
          </a:xfrm>
          <a:prstGeom prst="rect">
            <a:avLst/>
          </a:prstGeom>
        </p:spPr>
      </p:pic>
      <p:pic>
        <p:nvPicPr>
          <p:cNvPr id="14" name="Picture 13">
            <a:extLst>
              <a:ext uri="{FF2B5EF4-FFF2-40B4-BE49-F238E27FC236}">
                <a16:creationId xmlns:a16="http://schemas.microsoft.com/office/drawing/2014/main" id="{8176226B-EC7B-4FC4-1A13-18C25A7DFB1D}"/>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2449605" y="1057832"/>
            <a:ext cx="2613212" cy="5504683"/>
          </a:xfrm>
          <a:prstGeom prst="rect">
            <a:avLst/>
          </a:prstGeom>
        </p:spPr>
      </p:pic>
    </p:spTree>
    <p:extLst>
      <p:ext uri="{BB962C8B-B14F-4D97-AF65-F5344CB8AC3E}">
        <p14:creationId xmlns:p14="http://schemas.microsoft.com/office/powerpoint/2010/main" val="26869881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1600E-5053-D34B-90AF-DF306A4F65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97DA11-3094-E0D9-628C-06388B2F541E}"/>
              </a:ext>
            </a:extLst>
          </p:cNvPr>
          <p:cNvSpPr>
            <a:spLocks noGrp="1"/>
          </p:cNvSpPr>
          <p:nvPr>
            <p:ph type="title"/>
          </p:nvPr>
        </p:nvSpPr>
        <p:spPr>
          <a:xfrm>
            <a:off x="1143000" y="357188"/>
            <a:ext cx="9644063" cy="785812"/>
          </a:xfrm>
        </p:spPr>
        <p:txBody>
          <a:bodyPr>
            <a:normAutofit/>
          </a:bodyPr>
          <a:lstStyle/>
          <a:p>
            <a:pPr algn="ctr"/>
            <a:r>
              <a:rPr lang="en-US" dirty="0"/>
              <a:t>Edit Costs &amp; Served</a:t>
            </a:r>
            <a:r>
              <a:rPr lang="ar-SA" dirty="0"/>
              <a:t> </a:t>
            </a:r>
            <a:r>
              <a:rPr lang="en-US" dirty="0"/>
              <a:t>Cities</a:t>
            </a:r>
          </a:p>
        </p:txBody>
      </p:sp>
      <p:pic>
        <p:nvPicPr>
          <p:cNvPr id="4" name="Picture 3">
            <a:extLst>
              <a:ext uri="{FF2B5EF4-FFF2-40B4-BE49-F238E27FC236}">
                <a16:creationId xmlns:a16="http://schemas.microsoft.com/office/drawing/2014/main" id="{091C9DD9-D32E-D54E-61C6-05E6ADCBECA9}"/>
              </a:ext>
            </a:extLst>
          </p:cNvPr>
          <p:cNvPicPr>
            <a:picLocks noChangeAspect="1"/>
          </p:cNvPicPr>
          <p:nvPr/>
        </p:nvPicPr>
        <p:blipFill rotWithShape="1">
          <a:blip r:embed="rId2">
            <a:extLst>
              <a:ext uri="{28A0092B-C50C-407E-A947-70E740481C1C}">
                <a14:useLocalDpi xmlns:a14="http://schemas.microsoft.com/office/drawing/2010/main" val="0"/>
              </a:ext>
            </a:extLst>
          </a:blip>
          <a:srcRect b="6666"/>
          <a:stretch/>
        </p:blipFill>
        <p:spPr>
          <a:xfrm>
            <a:off x="7687201" y="1013012"/>
            <a:ext cx="2645904" cy="5487800"/>
          </a:xfrm>
          <a:prstGeom prst="rect">
            <a:avLst/>
          </a:prstGeom>
        </p:spPr>
      </p:pic>
      <p:pic>
        <p:nvPicPr>
          <p:cNvPr id="6" name="Picture 5">
            <a:extLst>
              <a:ext uri="{FF2B5EF4-FFF2-40B4-BE49-F238E27FC236}">
                <a16:creationId xmlns:a16="http://schemas.microsoft.com/office/drawing/2014/main" id="{42C405F1-BADA-D540-9284-5A7FE4509718}"/>
              </a:ext>
            </a:extLst>
          </p:cNvPr>
          <p:cNvPicPr>
            <a:picLocks noChangeAspect="1"/>
          </p:cNvPicPr>
          <p:nvPr/>
        </p:nvPicPr>
        <p:blipFill>
          <a:blip r:embed="rId3"/>
          <a:stretch>
            <a:fillRect/>
          </a:stretch>
        </p:blipFill>
        <p:spPr>
          <a:xfrm>
            <a:off x="1858895" y="1013012"/>
            <a:ext cx="2609850" cy="5505450"/>
          </a:xfrm>
          <a:prstGeom prst="rect">
            <a:avLst/>
          </a:prstGeom>
        </p:spPr>
      </p:pic>
    </p:spTree>
    <p:extLst>
      <p:ext uri="{BB962C8B-B14F-4D97-AF65-F5344CB8AC3E}">
        <p14:creationId xmlns:p14="http://schemas.microsoft.com/office/powerpoint/2010/main" val="889255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21AFFC-9582-E1C0-EE52-8809830CB6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18CE1D-194B-EC3E-9AC6-6B306F24F65B}"/>
              </a:ext>
            </a:extLst>
          </p:cNvPr>
          <p:cNvSpPr>
            <a:spLocks noGrp="1"/>
          </p:cNvSpPr>
          <p:nvPr>
            <p:ph type="title"/>
          </p:nvPr>
        </p:nvSpPr>
        <p:spPr>
          <a:xfrm>
            <a:off x="1143000" y="357188"/>
            <a:ext cx="9644063" cy="785812"/>
          </a:xfrm>
        </p:spPr>
        <p:txBody>
          <a:bodyPr>
            <a:normAutofit/>
          </a:bodyPr>
          <a:lstStyle/>
          <a:p>
            <a:pPr algn="ctr"/>
            <a:r>
              <a:rPr lang="en-US" dirty="0"/>
              <a:t>Employees Management</a:t>
            </a:r>
          </a:p>
        </p:txBody>
      </p:sp>
      <p:pic>
        <p:nvPicPr>
          <p:cNvPr id="4" name="Picture 3">
            <a:extLst>
              <a:ext uri="{FF2B5EF4-FFF2-40B4-BE49-F238E27FC236}">
                <a16:creationId xmlns:a16="http://schemas.microsoft.com/office/drawing/2014/main" id="{306DB57A-E1A1-66E2-00C8-E7D29115424D}"/>
              </a:ext>
            </a:extLst>
          </p:cNvPr>
          <p:cNvPicPr>
            <a:picLocks noChangeAspect="1"/>
          </p:cNvPicPr>
          <p:nvPr/>
        </p:nvPicPr>
        <p:blipFill rotWithShape="1">
          <a:blip r:embed="rId2">
            <a:extLst>
              <a:ext uri="{28A0092B-C50C-407E-A947-70E740481C1C}">
                <a14:useLocalDpi xmlns:a14="http://schemas.microsoft.com/office/drawing/2010/main" val="0"/>
              </a:ext>
            </a:extLst>
          </a:blip>
          <a:srcRect b="5847"/>
          <a:stretch/>
        </p:blipFill>
        <p:spPr>
          <a:xfrm>
            <a:off x="2507622" y="1143000"/>
            <a:ext cx="2560752" cy="5357812"/>
          </a:xfrm>
          <a:prstGeom prst="rect">
            <a:avLst/>
          </a:prstGeom>
        </p:spPr>
      </p:pic>
      <p:pic>
        <p:nvPicPr>
          <p:cNvPr id="6" name="Picture 5">
            <a:extLst>
              <a:ext uri="{FF2B5EF4-FFF2-40B4-BE49-F238E27FC236}">
                <a16:creationId xmlns:a16="http://schemas.microsoft.com/office/drawing/2014/main" id="{A014C2B5-1CD2-0643-BFCD-606693546057}"/>
              </a:ext>
            </a:extLst>
          </p:cNvPr>
          <p:cNvPicPr>
            <a:picLocks noChangeAspect="1"/>
          </p:cNvPicPr>
          <p:nvPr/>
        </p:nvPicPr>
        <p:blipFill rotWithShape="1">
          <a:blip r:embed="rId3">
            <a:extLst>
              <a:ext uri="{28A0092B-C50C-407E-A947-70E740481C1C}">
                <a14:useLocalDpi xmlns:a14="http://schemas.microsoft.com/office/drawing/2010/main" val="0"/>
              </a:ext>
            </a:extLst>
          </a:blip>
          <a:srcRect b="5847"/>
          <a:stretch/>
        </p:blipFill>
        <p:spPr>
          <a:xfrm>
            <a:off x="7177662" y="1143000"/>
            <a:ext cx="2560752" cy="5357812"/>
          </a:xfrm>
          <a:prstGeom prst="rect">
            <a:avLst/>
          </a:prstGeom>
        </p:spPr>
      </p:pic>
    </p:spTree>
    <p:extLst>
      <p:ext uri="{BB962C8B-B14F-4D97-AF65-F5344CB8AC3E}">
        <p14:creationId xmlns:p14="http://schemas.microsoft.com/office/powerpoint/2010/main" val="11878709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292CB-656A-5684-902B-80B8B79241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7B5FE0-5BD8-7B9B-E032-C6CA096FB45A}"/>
              </a:ext>
            </a:extLst>
          </p:cNvPr>
          <p:cNvSpPr>
            <a:spLocks noGrp="1"/>
          </p:cNvSpPr>
          <p:nvPr>
            <p:ph type="title"/>
          </p:nvPr>
        </p:nvSpPr>
        <p:spPr>
          <a:xfrm>
            <a:off x="1143000" y="357188"/>
            <a:ext cx="9644063" cy="785812"/>
          </a:xfrm>
        </p:spPr>
        <p:txBody>
          <a:bodyPr>
            <a:normAutofit/>
          </a:bodyPr>
          <a:lstStyle/>
          <a:p>
            <a:pPr algn="ctr"/>
            <a:r>
              <a:rPr lang="en-US" dirty="0"/>
              <a:t>Drivers Management</a:t>
            </a:r>
          </a:p>
        </p:txBody>
      </p:sp>
      <p:pic>
        <p:nvPicPr>
          <p:cNvPr id="4" name="Picture 3">
            <a:extLst>
              <a:ext uri="{FF2B5EF4-FFF2-40B4-BE49-F238E27FC236}">
                <a16:creationId xmlns:a16="http://schemas.microsoft.com/office/drawing/2014/main" id="{6AA183EC-F0D8-25F9-4D1A-E695B47F378C}"/>
              </a:ext>
            </a:extLst>
          </p:cNvPr>
          <p:cNvPicPr>
            <a:picLocks noChangeAspect="1"/>
          </p:cNvPicPr>
          <p:nvPr/>
        </p:nvPicPr>
        <p:blipFill rotWithShape="1">
          <a:blip r:embed="rId2">
            <a:extLst>
              <a:ext uri="{28A0092B-C50C-407E-A947-70E740481C1C}">
                <a14:useLocalDpi xmlns:a14="http://schemas.microsoft.com/office/drawing/2010/main" val="0"/>
              </a:ext>
            </a:extLst>
          </a:blip>
          <a:srcRect b="6371"/>
          <a:stretch/>
        </p:blipFill>
        <p:spPr>
          <a:xfrm>
            <a:off x="7394762" y="1056836"/>
            <a:ext cx="2616464" cy="5443976"/>
          </a:xfrm>
          <a:prstGeom prst="rect">
            <a:avLst/>
          </a:prstGeom>
        </p:spPr>
      </p:pic>
      <p:pic>
        <p:nvPicPr>
          <p:cNvPr id="6" name="Picture 5">
            <a:extLst>
              <a:ext uri="{FF2B5EF4-FFF2-40B4-BE49-F238E27FC236}">
                <a16:creationId xmlns:a16="http://schemas.microsoft.com/office/drawing/2014/main" id="{56A942E2-2E28-79C5-F3E5-1DB5DE2A81AB}"/>
              </a:ext>
            </a:extLst>
          </p:cNvPr>
          <p:cNvPicPr>
            <a:picLocks noChangeAspect="1"/>
          </p:cNvPicPr>
          <p:nvPr/>
        </p:nvPicPr>
        <p:blipFill rotWithShape="1">
          <a:blip r:embed="rId3">
            <a:extLst>
              <a:ext uri="{28A0092B-C50C-407E-A947-70E740481C1C}">
                <a14:useLocalDpi xmlns:a14="http://schemas.microsoft.com/office/drawing/2010/main" val="0"/>
              </a:ext>
            </a:extLst>
          </a:blip>
          <a:srcRect b="6371"/>
          <a:stretch/>
        </p:blipFill>
        <p:spPr>
          <a:xfrm>
            <a:off x="2180775" y="1056836"/>
            <a:ext cx="2616464" cy="5443976"/>
          </a:xfrm>
          <a:prstGeom prst="rect">
            <a:avLst/>
          </a:prstGeom>
        </p:spPr>
      </p:pic>
    </p:spTree>
    <p:extLst>
      <p:ext uri="{BB962C8B-B14F-4D97-AF65-F5344CB8AC3E}">
        <p14:creationId xmlns:p14="http://schemas.microsoft.com/office/powerpoint/2010/main" val="35478950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11BEE-42B7-7C56-76EC-D51578D743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AC1F65-D68C-B0CD-0A9F-E0B7D30FE1D0}"/>
              </a:ext>
            </a:extLst>
          </p:cNvPr>
          <p:cNvSpPr>
            <a:spLocks noGrp="1"/>
          </p:cNvSpPr>
          <p:nvPr>
            <p:ph type="title"/>
          </p:nvPr>
        </p:nvSpPr>
        <p:spPr>
          <a:xfrm>
            <a:off x="1143000" y="357188"/>
            <a:ext cx="9644063" cy="785812"/>
          </a:xfrm>
        </p:spPr>
        <p:txBody>
          <a:bodyPr>
            <a:normAutofit/>
          </a:bodyPr>
          <a:lstStyle/>
          <a:p>
            <a:pPr algn="ctr"/>
            <a:r>
              <a:rPr lang="en-US" dirty="0"/>
              <a:t>Track Drivers</a:t>
            </a:r>
          </a:p>
        </p:txBody>
      </p:sp>
      <p:pic>
        <p:nvPicPr>
          <p:cNvPr id="4" name="Picture 3">
            <a:extLst>
              <a:ext uri="{FF2B5EF4-FFF2-40B4-BE49-F238E27FC236}">
                <a16:creationId xmlns:a16="http://schemas.microsoft.com/office/drawing/2014/main" id="{0BC39723-F96C-2602-5371-B865CFD2F7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704" y="1037506"/>
            <a:ext cx="2453042" cy="5463306"/>
          </a:xfrm>
          <a:prstGeom prst="rect">
            <a:avLst/>
          </a:prstGeom>
        </p:spPr>
      </p:pic>
      <p:pic>
        <p:nvPicPr>
          <p:cNvPr id="6" name="Picture 5">
            <a:extLst>
              <a:ext uri="{FF2B5EF4-FFF2-40B4-BE49-F238E27FC236}">
                <a16:creationId xmlns:a16="http://schemas.microsoft.com/office/drawing/2014/main" id="{774FC847-4175-F1AA-F45A-DEEB9849A30D}"/>
              </a:ext>
            </a:extLst>
          </p:cNvPr>
          <p:cNvPicPr>
            <a:picLocks noChangeAspect="1"/>
          </p:cNvPicPr>
          <p:nvPr/>
        </p:nvPicPr>
        <p:blipFill rotWithShape="1">
          <a:blip r:embed="rId3">
            <a:extLst>
              <a:ext uri="{28A0092B-C50C-407E-A947-70E740481C1C}">
                <a14:useLocalDpi xmlns:a14="http://schemas.microsoft.com/office/drawing/2010/main" val="0"/>
              </a:ext>
            </a:extLst>
          </a:blip>
          <a:srcRect t="-157" b="-1"/>
          <a:stretch/>
        </p:blipFill>
        <p:spPr>
          <a:xfrm>
            <a:off x="2113256" y="1037506"/>
            <a:ext cx="2453042" cy="5463306"/>
          </a:xfrm>
          <a:prstGeom prst="rect">
            <a:avLst/>
          </a:prstGeom>
        </p:spPr>
      </p:pic>
    </p:spTree>
    <p:extLst>
      <p:ext uri="{BB962C8B-B14F-4D97-AF65-F5344CB8AC3E}">
        <p14:creationId xmlns:p14="http://schemas.microsoft.com/office/powerpoint/2010/main" val="3326524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2D59F-3FAC-E410-966A-5271500FA5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DEC816-6B2E-CE1B-7762-1B96A271D6F7}"/>
              </a:ext>
            </a:extLst>
          </p:cNvPr>
          <p:cNvSpPr>
            <a:spLocks noGrp="1"/>
          </p:cNvSpPr>
          <p:nvPr>
            <p:ph type="title"/>
          </p:nvPr>
        </p:nvSpPr>
        <p:spPr>
          <a:xfrm>
            <a:off x="1143000" y="357188"/>
            <a:ext cx="9644063" cy="785812"/>
          </a:xfrm>
        </p:spPr>
        <p:txBody>
          <a:bodyPr>
            <a:normAutofit/>
          </a:bodyPr>
          <a:lstStyle/>
          <a:p>
            <a:pPr algn="ctr"/>
            <a:r>
              <a:rPr lang="en-US" dirty="0"/>
              <a:t>Manager Reports</a:t>
            </a:r>
          </a:p>
        </p:txBody>
      </p:sp>
      <p:pic>
        <p:nvPicPr>
          <p:cNvPr id="4" name="Picture 3">
            <a:extLst>
              <a:ext uri="{FF2B5EF4-FFF2-40B4-BE49-F238E27FC236}">
                <a16:creationId xmlns:a16="http://schemas.microsoft.com/office/drawing/2014/main" id="{4E000A3F-B0E9-173D-8860-300832FE3C83}"/>
              </a:ext>
            </a:extLst>
          </p:cNvPr>
          <p:cNvPicPr>
            <a:picLocks noChangeAspect="1"/>
          </p:cNvPicPr>
          <p:nvPr/>
        </p:nvPicPr>
        <p:blipFill rotWithShape="1">
          <a:blip r:embed="rId3">
            <a:extLst>
              <a:ext uri="{28A0092B-C50C-407E-A947-70E740481C1C}">
                <a14:useLocalDpi xmlns:a14="http://schemas.microsoft.com/office/drawing/2010/main" val="0"/>
              </a:ext>
            </a:extLst>
          </a:blip>
          <a:srcRect b="5491"/>
          <a:stretch/>
        </p:blipFill>
        <p:spPr>
          <a:xfrm>
            <a:off x="7721306" y="1057832"/>
            <a:ext cx="2591625" cy="5442977"/>
          </a:xfrm>
          <a:prstGeom prst="rect">
            <a:avLst/>
          </a:prstGeom>
        </p:spPr>
      </p:pic>
      <p:pic>
        <p:nvPicPr>
          <p:cNvPr id="6" name="Picture 5">
            <a:extLst>
              <a:ext uri="{FF2B5EF4-FFF2-40B4-BE49-F238E27FC236}">
                <a16:creationId xmlns:a16="http://schemas.microsoft.com/office/drawing/2014/main" id="{87D3AEE1-FEA4-4D04-E3B4-7748014B30EE}"/>
              </a:ext>
            </a:extLst>
          </p:cNvPr>
          <p:cNvPicPr>
            <a:picLocks noChangeAspect="1"/>
          </p:cNvPicPr>
          <p:nvPr/>
        </p:nvPicPr>
        <p:blipFill rotWithShape="1">
          <a:blip r:embed="rId4">
            <a:extLst>
              <a:ext uri="{28A0092B-C50C-407E-A947-70E740481C1C}">
                <a14:useLocalDpi xmlns:a14="http://schemas.microsoft.com/office/drawing/2010/main" val="0"/>
              </a:ext>
            </a:extLst>
          </a:blip>
          <a:srcRect b="5491"/>
          <a:stretch/>
        </p:blipFill>
        <p:spPr>
          <a:xfrm>
            <a:off x="1879069" y="1057833"/>
            <a:ext cx="2591625" cy="5442977"/>
          </a:xfrm>
          <a:prstGeom prst="rect">
            <a:avLst/>
          </a:prstGeom>
        </p:spPr>
      </p:pic>
    </p:spTree>
    <p:extLst>
      <p:ext uri="{BB962C8B-B14F-4D97-AF65-F5344CB8AC3E}">
        <p14:creationId xmlns:p14="http://schemas.microsoft.com/office/powerpoint/2010/main" val="226415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FA0E1-FA00-F429-5511-A44FE5011B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9B561-EB8C-E708-ED10-388C0293CF1A}"/>
              </a:ext>
            </a:extLst>
          </p:cNvPr>
          <p:cNvSpPr>
            <a:spLocks noGrp="1"/>
          </p:cNvSpPr>
          <p:nvPr>
            <p:ph type="title"/>
          </p:nvPr>
        </p:nvSpPr>
        <p:spPr>
          <a:xfrm>
            <a:off x="1143000" y="357188"/>
            <a:ext cx="9644063" cy="785812"/>
          </a:xfrm>
        </p:spPr>
        <p:txBody>
          <a:bodyPr>
            <a:normAutofit/>
          </a:bodyPr>
          <a:lstStyle/>
          <a:p>
            <a:pPr algn="ctr"/>
            <a:r>
              <a:rPr lang="en-US" dirty="0"/>
              <a:t>Daily &amp; Monthly Reports</a:t>
            </a:r>
          </a:p>
        </p:txBody>
      </p:sp>
      <p:pic>
        <p:nvPicPr>
          <p:cNvPr id="4" name="Picture 3">
            <a:extLst>
              <a:ext uri="{FF2B5EF4-FFF2-40B4-BE49-F238E27FC236}">
                <a16:creationId xmlns:a16="http://schemas.microsoft.com/office/drawing/2014/main" id="{0ED2BF8E-D0E9-B4FA-AC1D-DF6AF29DD41E}"/>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2261506" y="1120315"/>
            <a:ext cx="2565027" cy="5403181"/>
          </a:xfrm>
          <a:prstGeom prst="rect">
            <a:avLst/>
          </a:prstGeom>
        </p:spPr>
      </p:pic>
      <p:pic>
        <p:nvPicPr>
          <p:cNvPr id="6" name="Picture 5">
            <a:extLst>
              <a:ext uri="{FF2B5EF4-FFF2-40B4-BE49-F238E27FC236}">
                <a16:creationId xmlns:a16="http://schemas.microsoft.com/office/drawing/2014/main" id="{6C80B873-25A9-3F03-70EF-ECBB8A1A8BFB}"/>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365469" y="1120314"/>
            <a:ext cx="2565027" cy="5403181"/>
          </a:xfrm>
          <a:prstGeom prst="rect">
            <a:avLst/>
          </a:prstGeom>
        </p:spPr>
      </p:pic>
    </p:spTree>
    <p:extLst>
      <p:ext uri="{BB962C8B-B14F-4D97-AF65-F5344CB8AC3E}">
        <p14:creationId xmlns:p14="http://schemas.microsoft.com/office/powerpoint/2010/main" val="2021929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66084-6769-604D-627D-334D46B792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46374D-DBB2-3B25-4C0D-92601A3C1316}"/>
              </a:ext>
            </a:extLst>
          </p:cNvPr>
          <p:cNvSpPr>
            <a:spLocks noGrp="1"/>
          </p:cNvSpPr>
          <p:nvPr>
            <p:ph type="title"/>
          </p:nvPr>
        </p:nvSpPr>
        <p:spPr>
          <a:xfrm>
            <a:off x="1143000" y="357188"/>
            <a:ext cx="9644063" cy="785812"/>
          </a:xfrm>
        </p:spPr>
        <p:txBody>
          <a:bodyPr>
            <a:normAutofit/>
          </a:bodyPr>
          <a:lstStyle/>
          <a:p>
            <a:pPr algn="ctr"/>
            <a:r>
              <a:rPr lang="en-US" dirty="0"/>
              <a:t>Yearly &amp; Interval Report</a:t>
            </a:r>
          </a:p>
        </p:txBody>
      </p:sp>
      <p:pic>
        <p:nvPicPr>
          <p:cNvPr id="4" name="Picture 3">
            <a:extLst>
              <a:ext uri="{FF2B5EF4-FFF2-40B4-BE49-F238E27FC236}">
                <a16:creationId xmlns:a16="http://schemas.microsoft.com/office/drawing/2014/main" id="{77210D8C-5B4D-8BE4-DCE2-C148D9D120D5}"/>
              </a:ext>
            </a:extLst>
          </p:cNvPr>
          <p:cNvPicPr>
            <a:picLocks noChangeAspect="1"/>
          </p:cNvPicPr>
          <p:nvPr/>
        </p:nvPicPr>
        <p:blipFill rotWithShape="1">
          <a:blip r:embed="rId2">
            <a:extLst>
              <a:ext uri="{28A0092B-C50C-407E-A947-70E740481C1C}">
                <a14:useLocalDpi xmlns:a14="http://schemas.microsoft.com/office/drawing/2010/main" val="0"/>
              </a:ext>
            </a:extLst>
          </a:blip>
          <a:srcRect b="4836"/>
          <a:stretch/>
        </p:blipFill>
        <p:spPr>
          <a:xfrm>
            <a:off x="7279342" y="1142999"/>
            <a:ext cx="2583004" cy="5357813"/>
          </a:xfrm>
          <a:prstGeom prst="rect">
            <a:avLst/>
          </a:prstGeom>
        </p:spPr>
      </p:pic>
      <p:pic>
        <p:nvPicPr>
          <p:cNvPr id="6" name="Picture 5">
            <a:extLst>
              <a:ext uri="{FF2B5EF4-FFF2-40B4-BE49-F238E27FC236}">
                <a16:creationId xmlns:a16="http://schemas.microsoft.com/office/drawing/2014/main" id="{6565E1AB-6DA6-398C-5ABE-F042846C4488}"/>
              </a:ext>
            </a:extLst>
          </p:cNvPr>
          <p:cNvPicPr>
            <a:picLocks noChangeAspect="1"/>
          </p:cNvPicPr>
          <p:nvPr/>
        </p:nvPicPr>
        <p:blipFill rotWithShape="1">
          <a:blip r:embed="rId3">
            <a:extLst>
              <a:ext uri="{28A0092B-C50C-407E-A947-70E740481C1C}">
                <a14:useLocalDpi xmlns:a14="http://schemas.microsoft.com/office/drawing/2010/main" val="0"/>
              </a:ext>
            </a:extLst>
          </a:blip>
          <a:srcRect b="4836"/>
          <a:stretch/>
        </p:blipFill>
        <p:spPr>
          <a:xfrm>
            <a:off x="2004574" y="1143000"/>
            <a:ext cx="2583004" cy="5357812"/>
          </a:xfrm>
          <a:prstGeom prst="rect">
            <a:avLst/>
          </a:prstGeom>
        </p:spPr>
      </p:pic>
    </p:spTree>
    <p:extLst>
      <p:ext uri="{BB962C8B-B14F-4D97-AF65-F5344CB8AC3E}">
        <p14:creationId xmlns:p14="http://schemas.microsoft.com/office/powerpoint/2010/main" val="3519146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C998F-679D-137A-E230-7273F2325679}"/>
            </a:ext>
          </a:extLst>
        </p:cNvPr>
        <p:cNvGrpSpPr/>
        <p:nvPr/>
      </p:nvGrpSpPr>
      <p:grpSpPr>
        <a:xfrm>
          <a:off x="0" y="0"/>
          <a:ext cx="0" cy="0"/>
          <a:chOff x="0" y="0"/>
          <a:chExt cx="0" cy="0"/>
        </a:xfrm>
      </p:grpSpPr>
      <p:sp>
        <p:nvSpPr>
          <p:cNvPr id="10" name="Subtitle 9">
            <a:extLst>
              <a:ext uri="{FF2B5EF4-FFF2-40B4-BE49-F238E27FC236}">
                <a16:creationId xmlns:a16="http://schemas.microsoft.com/office/drawing/2014/main" id="{A6F92F05-C173-2E71-CFD8-35FBC06611CF}"/>
              </a:ext>
            </a:extLst>
          </p:cNvPr>
          <p:cNvSpPr>
            <a:spLocks noGrp="1"/>
          </p:cNvSpPr>
          <p:nvPr>
            <p:ph type="subTitle" idx="1"/>
          </p:nvPr>
        </p:nvSpPr>
        <p:spPr>
          <a:xfrm>
            <a:off x="1712070" y="2734917"/>
            <a:ext cx="8767860" cy="1388165"/>
          </a:xfrm>
        </p:spPr>
        <p:txBody>
          <a:bodyPr>
            <a:normAutofit fontScale="55000" lnSpcReduction="20000"/>
          </a:bodyPr>
          <a:lstStyle/>
          <a:p>
            <a:r>
              <a:rPr lang="en-US" sz="13300" dirty="0"/>
              <a:t>Login &amp; Registration</a:t>
            </a:r>
          </a:p>
        </p:txBody>
      </p:sp>
    </p:spTree>
    <p:extLst>
      <p:ext uri="{BB962C8B-B14F-4D97-AF65-F5344CB8AC3E}">
        <p14:creationId xmlns:p14="http://schemas.microsoft.com/office/powerpoint/2010/main" val="390962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0790CF-611E-3969-B474-A64CC26AA43B}"/>
            </a:ext>
          </a:extLst>
        </p:cNvPr>
        <p:cNvGrpSpPr/>
        <p:nvPr/>
      </p:nvGrpSpPr>
      <p:grpSpPr>
        <a:xfrm>
          <a:off x="0" y="0"/>
          <a:ext cx="0" cy="0"/>
          <a:chOff x="0" y="0"/>
          <a:chExt cx="0" cy="0"/>
        </a:xfrm>
      </p:grpSpPr>
      <p:sp>
        <p:nvSpPr>
          <p:cNvPr id="10" name="Subtitle 9">
            <a:extLst>
              <a:ext uri="{FF2B5EF4-FFF2-40B4-BE49-F238E27FC236}">
                <a16:creationId xmlns:a16="http://schemas.microsoft.com/office/drawing/2014/main" id="{E754567F-8E94-A485-A10E-EE043362700D}"/>
              </a:ext>
            </a:extLst>
          </p:cNvPr>
          <p:cNvSpPr>
            <a:spLocks noGrp="1"/>
          </p:cNvSpPr>
          <p:nvPr>
            <p:ph type="subTitle" idx="1"/>
          </p:nvPr>
        </p:nvSpPr>
        <p:spPr>
          <a:xfrm>
            <a:off x="1712070" y="2734917"/>
            <a:ext cx="8767860" cy="1388165"/>
          </a:xfrm>
        </p:spPr>
        <p:txBody>
          <a:bodyPr>
            <a:normAutofit fontScale="85000" lnSpcReduction="20000"/>
          </a:bodyPr>
          <a:lstStyle/>
          <a:p>
            <a:r>
              <a:rPr lang="en-US" sz="13300" dirty="0"/>
              <a:t>Admin</a:t>
            </a:r>
          </a:p>
        </p:txBody>
      </p:sp>
    </p:spTree>
    <p:extLst>
      <p:ext uri="{BB962C8B-B14F-4D97-AF65-F5344CB8AC3E}">
        <p14:creationId xmlns:p14="http://schemas.microsoft.com/office/powerpoint/2010/main" val="26807589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E3CED-DD4B-6657-6119-B2375C1D9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DA0BC4-7CDD-B73C-3A5B-3578DAD5B860}"/>
              </a:ext>
            </a:extLst>
          </p:cNvPr>
          <p:cNvSpPr>
            <a:spLocks noGrp="1"/>
          </p:cNvSpPr>
          <p:nvPr>
            <p:ph type="title"/>
          </p:nvPr>
        </p:nvSpPr>
        <p:spPr>
          <a:xfrm>
            <a:off x="1143000" y="357188"/>
            <a:ext cx="9644063" cy="785812"/>
          </a:xfrm>
        </p:spPr>
        <p:txBody>
          <a:bodyPr>
            <a:normAutofit/>
          </a:bodyPr>
          <a:lstStyle/>
          <a:p>
            <a:pPr algn="ctr"/>
            <a:r>
              <a:rPr lang="en-US" dirty="0"/>
              <a:t>All Managers</a:t>
            </a:r>
          </a:p>
        </p:txBody>
      </p:sp>
      <p:pic>
        <p:nvPicPr>
          <p:cNvPr id="4" name="Picture 3">
            <a:extLst>
              <a:ext uri="{FF2B5EF4-FFF2-40B4-BE49-F238E27FC236}">
                <a16:creationId xmlns:a16="http://schemas.microsoft.com/office/drawing/2014/main" id="{C51AEEC5-26B2-DEC5-B9EC-DEBB4B9BC6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8176" y="1173703"/>
            <a:ext cx="9995647" cy="5327109"/>
          </a:xfrm>
          <a:prstGeom prst="rect">
            <a:avLst/>
          </a:prstGeom>
        </p:spPr>
      </p:pic>
    </p:spTree>
    <p:extLst>
      <p:ext uri="{BB962C8B-B14F-4D97-AF65-F5344CB8AC3E}">
        <p14:creationId xmlns:p14="http://schemas.microsoft.com/office/powerpoint/2010/main" val="27254543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577918-FC31-7568-62C0-5D44DB98F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05B931-6AB5-0DC4-CDCB-FC0E9F1D8E98}"/>
              </a:ext>
            </a:extLst>
          </p:cNvPr>
          <p:cNvSpPr>
            <a:spLocks noGrp="1"/>
          </p:cNvSpPr>
          <p:nvPr>
            <p:ph type="title"/>
          </p:nvPr>
        </p:nvSpPr>
        <p:spPr>
          <a:xfrm>
            <a:off x="1143000" y="357188"/>
            <a:ext cx="9644063" cy="785812"/>
          </a:xfrm>
        </p:spPr>
        <p:txBody>
          <a:bodyPr>
            <a:normAutofit/>
          </a:bodyPr>
          <a:lstStyle/>
          <a:p>
            <a:pPr algn="ctr"/>
            <a:r>
              <a:rPr lang="en-US" dirty="0"/>
              <a:t>Add Manager</a:t>
            </a:r>
          </a:p>
        </p:txBody>
      </p:sp>
      <p:pic>
        <p:nvPicPr>
          <p:cNvPr id="4" name="Picture 3">
            <a:extLst>
              <a:ext uri="{FF2B5EF4-FFF2-40B4-BE49-F238E27FC236}">
                <a16:creationId xmlns:a16="http://schemas.microsoft.com/office/drawing/2014/main" id="{6DC0E358-07C7-65D5-12E0-9F19D7EC0508}"/>
              </a:ext>
            </a:extLst>
          </p:cNvPr>
          <p:cNvPicPr>
            <a:picLocks noChangeAspect="1"/>
          </p:cNvPicPr>
          <p:nvPr/>
        </p:nvPicPr>
        <p:blipFill rotWithShape="1">
          <a:blip r:embed="rId2">
            <a:extLst>
              <a:ext uri="{28A0092B-C50C-407E-A947-70E740481C1C}">
                <a14:useLocalDpi xmlns:a14="http://schemas.microsoft.com/office/drawing/2010/main" val="0"/>
              </a:ext>
            </a:extLst>
          </a:blip>
          <a:srcRect b="1209"/>
          <a:stretch/>
        </p:blipFill>
        <p:spPr>
          <a:xfrm>
            <a:off x="1143000" y="1261548"/>
            <a:ext cx="9923929" cy="5239264"/>
          </a:xfrm>
          <a:prstGeom prst="rect">
            <a:avLst/>
          </a:prstGeom>
        </p:spPr>
      </p:pic>
    </p:spTree>
    <p:extLst>
      <p:ext uri="{BB962C8B-B14F-4D97-AF65-F5344CB8AC3E}">
        <p14:creationId xmlns:p14="http://schemas.microsoft.com/office/powerpoint/2010/main" val="16279058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EF2ABF-3DBC-CA22-CB8A-E4292FB8FA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FCBB44-BD3E-F38F-8573-95535DD7BD37}"/>
              </a:ext>
            </a:extLst>
          </p:cNvPr>
          <p:cNvSpPr>
            <a:spLocks noGrp="1"/>
          </p:cNvSpPr>
          <p:nvPr>
            <p:ph type="title"/>
          </p:nvPr>
        </p:nvSpPr>
        <p:spPr>
          <a:xfrm>
            <a:off x="1143000" y="357188"/>
            <a:ext cx="9644063" cy="785812"/>
          </a:xfrm>
        </p:spPr>
        <p:txBody>
          <a:bodyPr>
            <a:normAutofit/>
          </a:bodyPr>
          <a:lstStyle/>
          <a:p>
            <a:pPr algn="ctr"/>
            <a:r>
              <a:rPr lang="en-US" dirty="0"/>
              <a:t>Users Problem Reports</a:t>
            </a:r>
          </a:p>
        </p:txBody>
      </p:sp>
      <p:pic>
        <p:nvPicPr>
          <p:cNvPr id="4" name="Picture 3">
            <a:extLst>
              <a:ext uri="{FF2B5EF4-FFF2-40B4-BE49-F238E27FC236}">
                <a16:creationId xmlns:a16="http://schemas.microsoft.com/office/drawing/2014/main" id="{6F5B28B8-5FDE-4E68-5110-2172BC5624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9212" y="1164148"/>
            <a:ext cx="10013576" cy="5336664"/>
          </a:xfrm>
          <a:prstGeom prst="rect">
            <a:avLst/>
          </a:prstGeom>
        </p:spPr>
      </p:pic>
    </p:spTree>
    <p:extLst>
      <p:ext uri="{BB962C8B-B14F-4D97-AF65-F5344CB8AC3E}">
        <p14:creationId xmlns:p14="http://schemas.microsoft.com/office/powerpoint/2010/main" val="39599987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3C7FE-BFD8-B672-19C2-B6ECB6828B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355E7D-8527-3B4C-3F09-3BF45DD9001C}"/>
              </a:ext>
            </a:extLst>
          </p:cNvPr>
          <p:cNvSpPr>
            <a:spLocks noGrp="1"/>
          </p:cNvSpPr>
          <p:nvPr>
            <p:ph type="title"/>
          </p:nvPr>
        </p:nvSpPr>
        <p:spPr>
          <a:xfrm>
            <a:off x="1143000" y="357188"/>
            <a:ext cx="9644063" cy="785812"/>
          </a:xfrm>
        </p:spPr>
        <p:txBody>
          <a:bodyPr>
            <a:normAutofit/>
          </a:bodyPr>
          <a:lstStyle/>
          <a:p>
            <a:pPr algn="ctr"/>
            <a:r>
              <a:rPr lang="en-US" dirty="0"/>
              <a:t>Show Problem</a:t>
            </a:r>
          </a:p>
        </p:txBody>
      </p:sp>
      <p:pic>
        <p:nvPicPr>
          <p:cNvPr id="4" name="Picture 3">
            <a:extLst>
              <a:ext uri="{FF2B5EF4-FFF2-40B4-BE49-F238E27FC236}">
                <a16:creationId xmlns:a16="http://schemas.microsoft.com/office/drawing/2014/main" id="{A20BFB2E-838E-9173-74A3-D0AFDAA63391}"/>
              </a:ext>
            </a:extLst>
          </p:cNvPr>
          <p:cNvPicPr>
            <a:picLocks noChangeAspect="1"/>
          </p:cNvPicPr>
          <p:nvPr/>
        </p:nvPicPr>
        <p:blipFill rotWithShape="1">
          <a:blip r:embed="rId2">
            <a:extLst>
              <a:ext uri="{28A0092B-C50C-407E-A947-70E740481C1C}">
                <a14:useLocalDpi xmlns:a14="http://schemas.microsoft.com/office/drawing/2010/main" val="0"/>
              </a:ext>
            </a:extLst>
          </a:blip>
          <a:srcRect t="-1" b="631"/>
          <a:stretch/>
        </p:blipFill>
        <p:spPr>
          <a:xfrm>
            <a:off x="913419" y="1143000"/>
            <a:ext cx="10103224" cy="5357812"/>
          </a:xfrm>
          <a:prstGeom prst="rect">
            <a:avLst/>
          </a:prstGeom>
        </p:spPr>
      </p:pic>
    </p:spTree>
    <p:extLst>
      <p:ext uri="{BB962C8B-B14F-4D97-AF65-F5344CB8AC3E}">
        <p14:creationId xmlns:p14="http://schemas.microsoft.com/office/powerpoint/2010/main" val="36604629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201A8-5416-E32D-D3FE-72E7A9F051ED}"/>
              </a:ext>
            </a:extLst>
          </p:cNvPr>
          <p:cNvSpPr>
            <a:spLocks noGrp="1"/>
          </p:cNvSpPr>
          <p:nvPr>
            <p:ph type="title"/>
          </p:nvPr>
        </p:nvSpPr>
        <p:spPr/>
        <p:txBody>
          <a:bodyPr>
            <a:normAutofit/>
          </a:bodyPr>
          <a:lstStyle/>
          <a:p>
            <a:r>
              <a:rPr lang="en-US" sz="6600" dirty="0"/>
              <a:t>Future Work</a:t>
            </a:r>
          </a:p>
        </p:txBody>
      </p:sp>
      <p:sp>
        <p:nvSpPr>
          <p:cNvPr id="3" name="Content Placeholder 2">
            <a:extLst>
              <a:ext uri="{FF2B5EF4-FFF2-40B4-BE49-F238E27FC236}">
                <a16:creationId xmlns:a16="http://schemas.microsoft.com/office/drawing/2014/main" id="{2926037B-C066-4021-5737-7B50F2A613A1}"/>
              </a:ext>
            </a:extLst>
          </p:cNvPr>
          <p:cNvSpPr>
            <a:spLocks noGrp="1"/>
          </p:cNvSpPr>
          <p:nvPr>
            <p:ph idx="1"/>
          </p:nvPr>
        </p:nvSpPr>
        <p:spPr/>
        <p:txBody>
          <a:bodyPr>
            <a:normAutofit/>
          </a:bodyPr>
          <a:lstStyle/>
          <a:p>
            <a:pPr marL="502920" indent="-457200">
              <a:buFont typeface="+mj-lt"/>
              <a:buAutoNum type="arabicPeriod"/>
            </a:pPr>
            <a:r>
              <a:rPr lang="en-US" sz="4000" dirty="0"/>
              <a:t>Adding payment methods via bank cards.</a:t>
            </a:r>
            <a:endParaRPr lang="ar-SA" sz="4000" dirty="0"/>
          </a:p>
          <a:p>
            <a:pPr marL="502920" indent="-457200">
              <a:buFont typeface="+mj-lt"/>
              <a:buAutoNum type="arabicPeriod"/>
            </a:pPr>
            <a:r>
              <a:rPr lang="en-US" sz="4000" dirty="0"/>
              <a:t>Expanding the program to have the ability to deal with multiple warehouses</a:t>
            </a:r>
            <a:r>
              <a:rPr lang="ar-SA" sz="4000" dirty="0"/>
              <a:t>.</a:t>
            </a:r>
            <a:endParaRPr lang="en-US" sz="4000" dirty="0"/>
          </a:p>
        </p:txBody>
      </p:sp>
    </p:spTree>
    <p:extLst>
      <p:ext uri="{BB962C8B-B14F-4D97-AF65-F5344CB8AC3E}">
        <p14:creationId xmlns:p14="http://schemas.microsoft.com/office/powerpoint/2010/main" val="234086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477F40-59ED-7CF1-31CE-9F2A9DE7307E}"/>
              </a:ext>
            </a:extLst>
          </p:cNvPr>
          <p:cNvPicPr>
            <a:picLocks noChangeAspect="1"/>
          </p:cNvPicPr>
          <p:nvPr/>
        </p:nvPicPr>
        <p:blipFill>
          <a:blip r:embed="rId2"/>
          <a:stretch>
            <a:fillRect/>
          </a:stretch>
        </p:blipFill>
        <p:spPr>
          <a:xfrm>
            <a:off x="259976" y="259976"/>
            <a:ext cx="11707905" cy="6350116"/>
          </a:xfrm>
          <a:prstGeom prst="rect">
            <a:avLst/>
          </a:prstGeom>
        </p:spPr>
      </p:pic>
    </p:spTree>
    <p:extLst>
      <p:ext uri="{BB962C8B-B14F-4D97-AF65-F5344CB8AC3E}">
        <p14:creationId xmlns:p14="http://schemas.microsoft.com/office/powerpoint/2010/main" val="421255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1FADE-0305-87AF-0916-396697DF3638}"/>
              </a:ext>
            </a:extLst>
          </p:cNvPr>
          <p:cNvSpPr>
            <a:spLocks noGrp="1"/>
          </p:cNvSpPr>
          <p:nvPr>
            <p:ph type="title"/>
          </p:nvPr>
        </p:nvSpPr>
        <p:spPr>
          <a:xfrm>
            <a:off x="1143000" y="357188"/>
            <a:ext cx="9644063" cy="785812"/>
          </a:xfrm>
        </p:spPr>
        <p:txBody>
          <a:bodyPr>
            <a:normAutofit/>
          </a:bodyPr>
          <a:lstStyle/>
          <a:p>
            <a:pPr algn="ctr"/>
            <a:r>
              <a:rPr lang="en-US" dirty="0"/>
              <a:t>Login &amp; Sign Up</a:t>
            </a:r>
          </a:p>
        </p:txBody>
      </p:sp>
      <p:pic>
        <p:nvPicPr>
          <p:cNvPr id="9" name="Content Placeholder 8">
            <a:extLst>
              <a:ext uri="{FF2B5EF4-FFF2-40B4-BE49-F238E27FC236}">
                <a16:creationId xmlns:a16="http://schemas.microsoft.com/office/drawing/2014/main" id="{7D658507-325E-9163-A6C1-58E55CE0ED3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5801"/>
          <a:stretch/>
        </p:blipFill>
        <p:spPr>
          <a:xfrm>
            <a:off x="8494873" y="1142997"/>
            <a:ext cx="2554129" cy="5346573"/>
          </a:xfrm>
        </p:spPr>
      </p:pic>
      <p:pic>
        <p:nvPicPr>
          <p:cNvPr id="11" name="Picture 10">
            <a:extLst>
              <a:ext uri="{FF2B5EF4-FFF2-40B4-BE49-F238E27FC236}">
                <a16:creationId xmlns:a16="http://schemas.microsoft.com/office/drawing/2014/main" id="{BBD89CA5-3D69-198D-158B-0404693908B1}"/>
              </a:ext>
            </a:extLst>
          </p:cNvPr>
          <p:cNvPicPr>
            <a:picLocks noChangeAspect="1"/>
          </p:cNvPicPr>
          <p:nvPr/>
        </p:nvPicPr>
        <p:blipFill rotWithShape="1">
          <a:blip r:embed="rId3">
            <a:extLst>
              <a:ext uri="{28A0092B-C50C-407E-A947-70E740481C1C}">
                <a14:useLocalDpi xmlns:a14="http://schemas.microsoft.com/office/drawing/2010/main" val="0"/>
              </a:ext>
            </a:extLst>
          </a:blip>
          <a:srcRect b="5801"/>
          <a:stretch/>
        </p:blipFill>
        <p:spPr>
          <a:xfrm>
            <a:off x="1143000" y="1142998"/>
            <a:ext cx="2554129" cy="5346573"/>
          </a:xfrm>
          <a:prstGeom prst="rect">
            <a:avLst/>
          </a:prstGeom>
        </p:spPr>
      </p:pic>
    </p:spTree>
    <p:extLst>
      <p:ext uri="{BB962C8B-B14F-4D97-AF65-F5344CB8AC3E}">
        <p14:creationId xmlns:p14="http://schemas.microsoft.com/office/powerpoint/2010/main" val="1211420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C18AB-D0EB-8670-EB4E-CD91ACFBE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663BEA-E8F2-10B8-7D00-6D17776A6C67}"/>
              </a:ext>
            </a:extLst>
          </p:cNvPr>
          <p:cNvSpPr>
            <a:spLocks noGrp="1"/>
          </p:cNvSpPr>
          <p:nvPr>
            <p:ph type="title"/>
          </p:nvPr>
        </p:nvSpPr>
        <p:spPr>
          <a:xfrm>
            <a:off x="1143000" y="357188"/>
            <a:ext cx="9644063" cy="785812"/>
          </a:xfrm>
        </p:spPr>
        <p:txBody>
          <a:bodyPr>
            <a:normAutofit/>
          </a:bodyPr>
          <a:lstStyle/>
          <a:p>
            <a:pPr algn="ctr"/>
            <a:r>
              <a:rPr lang="en-US" dirty="0"/>
              <a:t>Forgot Password</a:t>
            </a:r>
          </a:p>
        </p:txBody>
      </p:sp>
      <p:pic>
        <p:nvPicPr>
          <p:cNvPr id="4" name="Picture 3">
            <a:extLst>
              <a:ext uri="{FF2B5EF4-FFF2-40B4-BE49-F238E27FC236}">
                <a16:creationId xmlns:a16="http://schemas.microsoft.com/office/drawing/2014/main" id="{6BC41905-8B6F-E379-403F-C385746212AE}"/>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1143000" y="1142999"/>
            <a:ext cx="2543489" cy="5357812"/>
          </a:xfrm>
          <a:prstGeom prst="rect">
            <a:avLst/>
          </a:prstGeom>
        </p:spPr>
      </p:pic>
      <p:pic>
        <p:nvPicPr>
          <p:cNvPr id="6" name="Picture 5">
            <a:extLst>
              <a:ext uri="{FF2B5EF4-FFF2-40B4-BE49-F238E27FC236}">
                <a16:creationId xmlns:a16="http://schemas.microsoft.com/office/drawing/2014/main" id="{0E640EC6-B01A-3066-AA4E-5548D9C142CD}"/>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8505511" y="1142999"/>
            <a:ext cx="2543489" cy="5357812"/>
          </a:xfrm>
          <a:prstGeom prst="rect">
            <a:avLst/>
          </a:prstGeom>
        </p:spPr>
      </p:pic>
      <p:pic>
        <p:nvPicPr>
          <p:cNvPr id="8" name="Picture 7">
            <a:extLst>
              <a:ext uri="{FF2B5EF4-FFF2-40B4-BE49-F238E27FC236}">
                <a16:creationId xmlns:a16="http://schemas.microsoft.com/office/drawing/2014/main" id="{D11A83AD-1855-4278-41FC-1ADB42C0FD78}"/>
              </a:ext>
            </a:extLst>
          </p:cNvPr>
          <p:cNvPicPr>
            <a:picLocks noChangeAspect="1"/>
          </p:cNvPicPr>
          <p:nvPr/>
        </p:nvPicPr>
        <p:blipFill rotWithShape="1">
          <a:blip r:embed="rId4">
            <a:extLst>
              <a:ext uri="{28A0092B-C50C-407E-A947-70E740481C1C}">
                <a14:useLocalDpi xmlns:a14="http://schemas.microsoft.com/office/drawing/2010/main" val="0"/>
              </a:ext>
            </a:extLst>
          </a:blip>
          <a:srcRect b="5208"/>
          <a:stretch/>
        </p:blipFill>
        <p:spPr>
          <a:xfrm>
            <a:off x="4824412" y="1143660"/>
            <a:ext cx="2543175" cy="5357151"/>
          </a:xfrm>
          <a:prstGeom prst="rect">
            <a:avLst/>
          </a:prstGeom>
        </p:spPr>
      </p:pic>
    </p:spTree>
    <p:extLst>
      <p:ext uri="{BB962C8B-B14F-4D97-AF65-F5344CB8AC3E}">
        <p14:creationId xmlns:p14="http://schemas.microsoft.com/office/powerpoint/2010/main" val="509368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a:extLst>
              <a:ext uri="{FF2B5EF4-FFF2-40B4-BE49-F238E27FC236}">
                <a16:creationId xmlns:a16="http://schemas.microsoft.com/office/drawing/2014/main" id="{9AC6D670-6F29-AC7E-72C3-9D39E6BA027D}"/>
              </a:ext>
            </a:extLst>
          </p:cNvPr>
          <p:cNvSpPr>
            <a:spLocks noGrp="1"/>
          </p:cNvSpPr>
          <p:nvPr>
            <p:ph type="subTitle" idx="1"/>
          </p:nvPr>
        </p:nvSpPr>
        <p:spPr>
          <a:xfrm>
            <a:off x="1712070" y="2734917"/>
            <a:ext cx="8767860" cy="1388165"/>
          </a:xfrm>
        </p:spPr>
        <p:txBody>
          <a:bodyPr>
            <a:normAutofit fontScale="85000" lnSpcReduction="20000"/>
          </a:bodyPr>
          <a:lstStyle/>
          <a:p>
            <a:r>
              <a:rPr lang="en-US" sz="13300" dirty="0"/>
              <a:t>Customer</a:t>
            </a:r>
          </a:p>
        </p:txBody>
      </p:sp>
    </p:spTree>
    <p:extLst>
      <p:ext uri="{BB962C8B-B14F-4D97-AF65-F5344CB8AC3E}">
        <p14:creationId xmlns:p14="http://schemas.microsoft.com/office/powerpoint/2010/main" val="335972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536D9-0639-233C-9DA4-DFFA96E237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82520F-C819-CBB8-8765-FBA35C869A15}"/>
              </a:ext>
            </a:extLst>
          </p:cNvPr>
          <p:cNvSpPr>
            <a:spLocks noGrp="1"/>
          </p:cNvSpPr>
          <p:nvPr>
            <p:ph type="title"/>
          </p:nvPr>
        </p:nvSpPr>
        <p:spPr>
          <a:xfrm>
            <a:off x="1143000" y="357188"/>
            <a:ext cx="9644063" cy="785812"/>
          </a:xfrm>
        </p:spPr>
        <p:txBody>
          <a:bodyPr>
            <a:normAutofit/>
          </a:bodyPr>
          <a:lstStyle/>
          <a:p>
            <a:pPr algn="ctr"/>
            <a:r>
              <a:rPr lang="en-US" dirty="0"/>
              <a:t>  Customer Home Page</a:t>
            </a:r>
          </a:p>
        </p:txBody>
      </p:sp>
      <p:pic>
        <p:nvPicPr>
          <p:cNvPr id="5" name="Picture 4">
            <a:extLst>
              <a:ext uri="{FF2B5EF4-FFF2-40B4-BE49-F238E27FC236}">
                <a16:creationId xmlns:a16="http://schemas.microsoft.com/office/drawing/2014/main" id="{181B8C34-5A99-9B6F-3502-EA562BCEE7D3}"/>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2380130" y="1142998"/>
            <a:ext cx="2543474" cy="5357812"/>
          </a:xfrm>
          <a:prstGeom prst="rect">
            <a:avLst/>
          </a:prstGeom>
        </p:spPr>
      </p:pic>
      <p:pic>
        <p:nvPicPr>
          <p:cNvPr id="9" name="Picture 8">
            <a:extLst>
              <a:ext uri="{FF2B5EF4-FFF2-40B4-BE49-F238E27FC236}">
                <a16:creationId xmlns:a16="http://schemas.microsoft.com/office/drawing/2014/main" id="{284CFCD9-64C7-E7E1-09B9-366C0B730799}"/>
              </a:ext>
            </a:extLst>
          </p:cNvPr>
          <p:cNvPicPr>
            <a:picLocks noChangeAspect="1"/>
          </p:cNvPicPr>
          <p:nvPr/>
        </p:nvPicPr>
        <p:blipFill rotWithShape="1">
          <a:blip r:embed="rId3">
            <a:extLst>
              <a:ext uri="{28A0092B-C50C-407E-A947-70E740481C1C}">
                <a14:useLocalDpi xmlns:a14="http://schemas.microsoft.com/office/drawing/2010/main" val="0"/>
              </a:ext>
            </a:extLst>
          </a:blip>
          <a:srcRect b="5208"/>
          <a:stretch/>
        </p:blipFill>
        <p:spPr>
          <a:xfrm>
            <a:off x="7268396" y="1142998"/>
            <a:ext cx="2543474" cy="5357813"/>
          </a:xfrm>
          <a:prstGeom prst="rect">
            <a:avLst/>
          </a:prstGeom>
        </p:spPr>
      </p:pic>
    </p:spTree>
    <p:extLst>
      <p:ext uri="{BB962C8B-B14F-4D97-AF65-F5344CB8AC3E}">
        <p14:creationId xmlns:p14="http://schemas.microsoft.com/office/powerpoint/2010/main" val="347929780"/>
      </p:ext>
    </p:extLst>
  </p:cSld>
  <p:clrMapOvr>
    <a:masterClrMapping/>
  </p:clrMapOvr>
</p:sld>
</file>

<file path=ppt/theme/theme1.xml><?xml version="1.0" encoding="utf-8"?>
<a:theme xmlns:a="http://schemas.openxmlformats.org/drawingml/2006/main" name="Basis">
  <a:themeElements>
    <a:clrScheme name="Custom 5">
      <a:dk1>
        <a:srgbClr val="000000"/>
      </a:dk1>
      <a:lt1>
        <a:srgbClr val="EFEFEF"/>
      </a:lt1>
      <a:dk2>
        <a:srgbClr val="565349"/>
      </a:dk2>
      <a:lt2>
        <a:srgbClr val="DDDDDD"/>
      </a:lt2>
      <a:accent1>
        <a:srgbClr val="07925D"/>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1827</TotalTime>
  <Words>300</Words>
  <Application>Microsoft Office PowerPoint</Application>
  <PresentationFormat>Widescreen</PresentationFormat>
  <Paragraphs>70</Paragraphs>
  <Slides>56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56</vt:i4>
      </vt:variant>
    </vt:vector>
  </HeadingPairs>
  <TitlesOfParts>
    <vt:vector size="59" baseType="lpstr">
      <vt:lpstr>Calibri</vt:lpstr>
      <vt:lpstr>Corbel</vt:lpstr>
      <vt:lpstr>Basis</vt:lpstr>
      <vt:lpstr>Graduation Project 1 Package4U</vt:lpstr>
      <vt:lpstr>Presentation Content:</vt:lpstr>
      <vt:lpstr>Motivation and Importance</vt:lpstr>
      <vt:lpstr>Software APIs</vt:lpstr>
      <vt:lpstr>PowerPoint Presentation</vt:lpstr>
      <vt:lpstr>Login &amp; Sign Up</vt:lpstr>
      <vt:lpstr>Forgot Password</vt:lpstr>
      <vt:lpstr>PowerPoint Presentation</vt:lpstr>
      <vt:lpstr>  Customer Home Page</vt:lpstr>
      <vt:lpstr>Edit profile &amp; Change Password</vt:lpstr>
      <vt:lpstr>Packages Notification</vt:lpstr>
      <vt:lpstr>Track Packages</vt:lpstr>
      <vt:lpstr>Packages From Me</vt:lpstr>
      <vt:lpstr>Packages To Me</vt:lpstr>
      <vt:lpstr>Send Package &amp; Delivery Price </vt:lpstr>
      <vt:lpstr>My Favorite Locations</vt:lpstr>
      <vt:lpstr>Company information</vt:lpstr>
      <vt:lpstr>Report a problem or provide feedback</vt:lpstr>
      <vt:lpstr>PowerPoint Presentation</vt:lpstr>
      <vt:lpstr>New Packages</vt:lpstr>
      <vt:lpstr>Create Package</vt:lpstr>
      <vt:lpstr>Create Package</vt:lpstr>
      <vt:lpstr>Assign Packages To Drivers</vt:lpstr>
      <vt:lpstr>All Packages</vt:lpstr>
      <vt:lpstr>Package Details</vt:lpstr>
      <vt:lpstr>Package Details</vt:lpstr>
      <vt:lpstr>Receive Money &amp; Packages From Drivers</vt:lpstr>
      <vt:lpstr>Print Packages sheets for workers and drivers</vt:lpstr>
      <vt:lpstr>Print Packages sheets for workers and drivers</vt:lpstr>
      <vt:lpstr>Packages Status</vt:lpstr>
      <vt:lpstr>Edit Driver’s Working Days</vt:lpstr>
      <vt:lpstr>Add Vacation</vt:lpstr>
      <vt:lpstr>Edit Transmission Line</vt:lpstr>
      <vt:lpstr>Edit Vehicle Number</vt:lpstr>
      <vt:lpstr>PowerPoint Presentation</vt:lpstr>
      <vt:lpstr>Driver Home Page &amp; Completed Packages</vt:lpstr>
      <vt:lpstr>Prepare Today Packages</vt:lpstr>
      <vt:lpstr>Today’s Packages</vt:lpstr>
      <vt:lpstr>Receive Package</vt:lpstr>
      <vt:lpstr>PowerPoint Presentation</vt:lpstr>
      <vt:lpstr>Manager Home Page &amp; Drawer</vt:lpstr>
      <vt:lpstr>Company Information</vt:lpstr>
      <vt:lpstr>Edit Costs &amp; Served Cities</vt:lpstr>
      <vt:lpstr>Employees Management</vt:lpstr>
      <vt:lpstr>Drivers Management</vt:lpstr>
      <vt:lpstr>Track Drivers</vt:lpstr>
      <vt:lpstr>Manager Reports</vt:lpstr>
      <vt:lpstr>Daily &amp; Monthly Reports</vt:lpstr>
      <vt:lpstr>Yearly &amp; Interval Report</vt:lpstr>
      <vt:lpstr>PowerPoint Presentation</vt:lpstr>
      <vt:lpstr>All Managers</vt:lpstr>
      <vt:lpstr>Add Manager</vt:lpstr>
      <vt:lpstr>Users Problem Reports</vt:lpstr>
      <vt:lpstr>Show Problem</vt:lpstr>
      <vt:lpstr>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Abdallah Adas</dc:creator>
  <cp:lastModifiedBy>Abdallah Adas</cp:lastModifiedBy>
  <cp:revision>13</cp:revision>
  <dcterms:created xsi:type="dcterms:W3CDTF">2024-02-03T16:27:49Z</dcterms:created>
  <dcterms:modified xsi:type="dcterms:W3CDTF">2024-02-04T22:55:03Z</dcterms:modified>
</cp:coreProperties>
</file>